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7" r:id="rId3"/>
    <p:sldId id="280" r:id="rId4"/>
    <p:sldId id="259" r:id="rId5"/>
    <p:sldId id="260" r:id="rId6"/>
    <p:sldId id="261" r:id="rId7"/>
    <p:sldId id="262" r:id="rId8"/>
    <p:sldId id="263" r:id="rId9"/>
    <p:sldId id="264" r:id="rId10"/>
    <p:sldId id="279"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4652"/>
    <a:srgbClr val="D06871"/>
    <a:srgbClr val="FFF867"/>
    <a:srgbClr val="D1BCE2"/>
    <a:srgbClr val="C9B1DD"/>
    <a:srgbClr val="C2A7D9"/>
    <a:srgbClr val="F2C0E4"/>
    <a:srgbClr val="A26000"/>
    <a:srgbClr val="A20055"/>
    <a:srgbClr val="5C00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E2292D-28EC-4CBA-AD88-F60BD8AF6EB3}" type="doc">
      <dgm:prSet loTypeId="urn:microsoft.com/office/officeart/2005/8/layout/hierarchy4" loCatId="relationship" qsTypeId="urn:microsoft.com/office/officeart/2005/8/quickstyle/3d1" qsCatId="3D" csTypeId="urn:microsoft.com/office/officeart/2005/8/colors/accent0_3" csCatId="mainScheme" phldr="1"/>
      <dgm:spPr/>
      <dgm:t>
        <a:bodyPr/>
        <a:lstStyle/>
        <a:p>
          <a:endParaRPr lang="es-ES"/>
        </a:p>
      </dgm:t>
    </dgm:pt>
    <dgm:pt modelId="{9B42480B-DF84-48D5-87A3-3F3D42CF0E61}">
      <dgm:prSet custT="1"/>
      <dgm:spPr>
        <a:solidFill>
          <a:srgbClr val="7030A0"/>
        </a:solidFill>
      </dgm:spPr>
      <dgm:t>
        <a:bodyPr lIns="0" rIns="0"/>
        <a:lstStyle/>
        <a:p>
          <a:r>
            <a:rPr lang="en" sz="2000" b="1" dirty="0">
              <a:solidFill>
                <a:schemeClr val="bg2"/>
              </a:solidFill>
              <a:effectLst>
                <a:outerShdw blurRad="38100" dist="38100" dir="2700000" algn="tl">
                  <a:srgbClr val="000000">
                    <a:alpha val="43137"/>
                  </a:srgbClr>
                </a:outerShdw>
              </a:effectLst>
            </a:rPr>
            <a:t>Psalm 149:1-3</a:t>
          </a:r>
        </a:p>
        <a:p>
          <a:r>
            <a:rPr lang="en" sz="2000" b="1" dirty="0">
              <a:effectLst>
                <a:outerShdw blurRad="38100" dist="38100" dir="2700000" algn="tl">
                  <a:srgbClr val="000000">
                    <a:alpha val="43137"/>
                  </a:srgbClr>
                </a:outerShdw>
              </a:effectLst>
            </a:rPr>
            <a:t>The joy of knowing his Maker and King.</a:t>
          </a:r>
          <a:endParaRPr lang="es-ES" sz="2000" dirty="0">
            <a:effectLst>
              <a:outerShdw blurRad="38100" dist="38100" dir="2700000" algn="tl">
                <a:srgbClr val="000000">
                  <a:alpha val="43137"/>
                </a:srgbClr>
              </a:outerShdw>
            </a:effectLst>
          </a:endParaRPr>
        </a:p>
      </dgm:t>
    </dgm:pt>
    <dgm:pt modelId="{F1520448-95C5-4A3D-890E-DE8B8DFBFA79}" type="parTrans" cxnId="{E2F1DA37-87A3-4B2D-B152-7F2562502B4F}">
      <dgm:prSet/>
      <dgm:spPr/>
      <dgm:t>
        <a:bodyPr/>
        <a:lstStyle/>
        <a:p>
          <a:endParaRPr lang="es-ES" sz="2000">
            <a:effectLst>
              <a:outerShdw blurRad="38100" dist="38100" dir="2700000" algn="tl">
                <a:srgbClr val="000000">
                  <a:alpha val="43137"/>
                </a:srgbClr>
              </a:outerShdw>
            </a:effectLst>
          </a:endParaRPr>
        </a:p>
      </dgm:t>
    </dgm:pt>
    <dgm:pt modelId="{6322068D-F1D5-4F5C-B28A-7CF305AF8E7E}" type="sibTrans" cxnId="{E2F1DA37-87A3-4B2D-B152-7F2562502B4F}">
      <dgm:prSet/>
      <dgm:spPr/>
      <dgm:t>
        <a:bodyPr/>
        <a:lstStyle/>
        <a:p>
          <a:endParaRPr lang="es-ES" sz="2000">
            <a:effectLst>
              <a:outerShdw blurRad="38100" dist="38100" dir="2700000" algn="tl">
                <a:srgbClr val="000000">
                  <a:alpha val="43137"/>
                </a:srgbClr>
              </a:outerShdw>
            </a:effectLst>
          </a:endParaRPr>
        </a:p>
      </dgm:t>
    </dgm:pt>
    <dgm:pt modelId="{207E5C0F-DD33-4BC7-ACDD-CAE41290925B}">
      <dgm:prSet custT="1"/>
      <dgm:spPr>
        <a:solidFill>
          <a:srgbClr val="A26000"/>
        </a:solidFill>
      </dgm:spPr>
      <dgm:t>
        <a:bodyPr lIns="0" rIns="0"/>
        <a:lstStyle/>
        <a:p>
          <a:r>
            <a:rPr lang="en" sz="2000" b="1" dirty="0">
              <a:solidFill>
                <a:schemeClr val="bg2"/>
              </a:solidFill>
              <a:effectLst>
                <a:outerShdw blurRad="38100" dist="38100" dir="2700000" algn="tl">
                  <a:srgbClr val="000000">
                    <a:alpha val="43137"/>
                  </a:srgbClr>
                </a:outerShdw>
              </a:effectLst>
            </a:rPr>
            <a:t>Psalm 149:4</a:t>
          </a:r>
        </a:p>
        <a:p>
          <a:r>
            <a:rPr lang="en" sz="2000" b="1" dirty="0">
              <a:effectLst>
                <a:outerShdw blurRad="38100" dist="38100" dir="2700000" algn="tl">
                  <a:srgbClr val="000000">
                    <a:alpha val="43137"/>
                  </a:srgbClr>
                </a:outerShdw>
              </a:effectLst>
            </a:rPr>
            <a:t>Know that God saves him.</a:t>
          </a:r>
          <a:endParaRPr lang="es-ES" sz="2000" dirty="0">
            <a:effectLst>
              <a:outerShdw blurRad="38100" dist="38100" dir="2700000" algn="tl">
                <a:srgbClr val="000000">
                  <a:alpha val="43137"/>
                </a:srgbClr>
              </a:outerShdw>
            </a:effectLst>
          </a:endParaRPr>
        </a:p>
      </dgm:t>
    </dgm:pt>
    <dgm:pt modelId="{E4C4ED9F-98B2-4478-A2EA-A4FA4A7D07DC}" type="parTrans" cxnId="{BB713517-59FB-4C70-8E7D-1DBCF581FE9F}">
      <dgm:prSet/>
      <dgm:spPr/>
      <dgm:t>
        <a:bodyPr/>
        <a:lstStyle/>
        <a:p>
          <a:endParaRPr lang="es-ES" sz="2000">
            <a:effectLst>
              <a:outerShdw blurRad="38100" dist="38100" dir="2700000" algn="tl">
                <a:srgbClr val="000000">
                  <a:alpha val="43137"/>
                </a:srgbClr>
              </a:outerShdw>
            </a:effectLst>
          </a:endParaRPr>
        </a:p>
      </dgm:t>
    </dgm:pt>
    <dgm:pt modelId="{B0B7C567-AA98-4C37-94FB-D8439FDE934E}" type="sibTrans" cxnId="{BB713517-59FB-4C70-8E7D-1DBCF581FE9F}">
      <dgm:prSet/>
      <dgm:spPr/>
      <dgm:t>
        <a:bodyPr/>
        <a:lstStyle/>
        <a:p>
          <a:endParaRPr lang="es-ES" sz="2000">
            <a:effectLst>
              <a:outerShdw blurRad="38100" dist="38100" dir="2700000" algn="tl">
                <a:srgbClr val="000000">
                  <a:alpha val="43137"/>
                </a:srgbClr>
              </a:outerShdw>
            </a:effectLst>
          </a:endParaRPr>
        </a:p>
      </dgm:t>
    </dgm:pt>
    <dgm:pt modelId="{ECA58C46-F842-49D2-8A17-F288EC8DED40}">
      <dgm:prSet custT="1"/>
      <dgm:spPr>
        <a:solidFill>
          <a:schemeClr val="accent1">
            <a:lumMod val="50000"/>
          </a:schemeClr>
        </a:solidFill>
      </dgm:spPr>
      <dgm:t>
        <a:bodyPr lIns="0" rIns="0"/>
        <a:lstStyle/>
        <a:p>
          <a:r>
            <a:rPr lang="en" sz="2000" b="1" dirty="0">
              <a:solidFill>
                <a:schemeClr val="bg2"/>
              </a:solidFill>
              <a:effectLst>
                <a:outerShdw blurRad="38100" dist="38100" dir="2700000" algn="tl">
                  <a:srgbClr val="000000">
                    <a:alpha val="43137"/>
                  </a:srgbClr>
                </a:outerShdw>
              </a:effectLst>
            </a:rPr>
            <a:t>Psalm 149:5</a:t>
          </a:r>
        </a:p>
        <a:p>
          <a:r>
            <a:rPr lang="en" sz="2000" b="1" dirty="0">
              <a:effectLst>
                <a:outerShdw blurRad="38100" dist="38100" dir="2700000" algn="tl">
                  <a:srgbClr val="000000">
                    <a:alpha val="43137"/>
                  </a:srgbClr>
                </a:outerShdw>
              </a:effectLst>
            </a:rPr>
            <a:t>Remember that God is with him, even in illness.</a:t>
          </a:r>
          <a:endParaRPr lang="es-ES" sz="2000" dirty="0">
            <a:effectLst>
              <a:outerShdw blurRad="38100" dist="38100" dir="2700000" algn="tl">
                <a:srgbClr val="000000">
                  <a:alpha val="43137"/>
                </a:srgbClr>
              </a:outerShdw>
            </a:effectLst>
          </a:endParaRPr>
        </a:p>
      </dgm:t>
    </dgm:pt>
    <dgm:pt modelId="{21CF10F2-3A6B-4EF1-98BB-4D26DB2E17E8}" type="parTrans" cxnId="{AA5C350A-572E-463D-8225-1DF9439B32F1}">
      <dgm:prSet/>
      <dgm:spPr/>
      <dgm:t>
        <a:bodyPr/>
        <a:lstStyle/>
        <a:p>
          <a:endParaRPr lang="es-ES" sz="2000">
            <a:effectLst>
              <a:outerShdw blurRad="38100" dist="38100" dir="2700000" algn="tl">
                <a:srgbClr val="000000">
                  <a:alpha val="43137"/>
                </a:srgbClr>
              </a:outerShdw>
            </a:effectLst>
          </a:endParaRPr>
        </a:p>
      </dgm:t>
    </dgm:pt>
    <dgm:pt modelId="{173ED301-A822-4E4D-B842-6CE136CA4BF2}" type="sibTrans" cxnId="{AA5C350A-572E-463D-8225-1DF9439B32F1}">
      <dgm:prSet/>
      <dgm:spPr/>
      <dgm:t>
        <a:bodyPr/>
        <a:lstStyle/>
        <a:p>
          <a:endParaRPr lang="es-ES" sz="2000">
            <a:effectLst>
              <a:outerShdw blurRad="38100" dist="38100" dir="2700000" algn="tl">
                <a:srgbClr val="000000">
                  <a:alpha val="43137"/>
                </a:srgbClr>
              </a:outerShdw>
            </a:effectLst>
          </a:endParaRPr>
        </a:p>
      </dgm:t>
    </dgm:pt>
    <dgm:pt modelId="{833B2824-5F53-415E-B71C-D08F3477CA98}">
      <dgm:prSet custT="1"/>
      <dgm:spPr>
        <a:solidFill>
          <a:schemeClr val="tx2">
            <a:lumMod val="75000"/>
          </a:schemeClr>
        </a:solidFill>
      </dgm:spPr>
      <dgm:t>
        <a:bodyPr lIns="0" rIns="0"/>
        <a:lstStyle/>
        <a:p>
          <a:r>
            <a:rPr lang="en" sz="2000" b="1" dirty="0">
              <a:solidFill>
                <a:schemeClr val="bg2"/>
              </a:solidFill>
              <a:effectLst>
                <a:outerShdw blurRad="38100" dist="38100" dir="2700000" algn="tl">
                  <a:srgbClr val="000000">
                    <a:alpha val="43137"/>
                  </a:srgbClr>
                </a:outerShdw>
              </a:effectLst>
            </a:rPr>
            <a:t>Psalm 149:6-9</a:t>
          </a:r>
        </a:p>
        <a:p>
          <a:r>
            <a:rPr lang="en" sz="2000" b="1" dirty="0">
              <a:effectLst>
                <a:outerShdw blurRad="38100" dist="38100" dir="2700000" algn="tl">
                  <a:srgbClr val="000000">
                    <a:alpha val="43137"/>
                  </a:srgbClr>
                </a:outerShdw>
              </a:effectLst>
            </a:rPr>
            <a:t>Know that God will finally judge all injustices.</a:t>
          </a:r>
          <a:endParaRPr lang="es-ES" sz="2000" dirty="0">
            <a:effectLst>
              <a:outerShdw blurRad="38100" dist="38100" dir="2700000" algn="tl">
                <a:srgbClr val="000000">
                  <a:alpha val="43137"/>
                </a:srgbClr>
              </a:outerShdw>
            </a:effectLst>
          </a:endParaRPr>
        </a:p>
      </dgm:t>
    </dgm:pt>
    <dgm:pt modelId="{7C799DF7-4E29-402A-B118-1648F2676EB7}" type="parTrans" cxnId="{F79685CB-AFFF-43B3-A536-F475DCCB9868}">
      <dgm:prSet/>
      <dgm:spPr/>
      <dgm:t>
        <a:bodyPr/>
        <a:lstStyle/>
        <a:p>
          <a:endParaRPr lang="es-ES" sz="2000">
            <a:effectLst>
              <a:outerShdw blurRad="38100" dist="38100" dir="2700000" algn="tl">
                <a:srgbClr val="000000">
                  <a:alpha val="43137"/>
                </a:srgbClr>
              </a:outerShdw>
            </a:effectLst>
          </a:endParaRPr>
        </a:p>
      </dgm:t>
    </dgm:pt>
    <dgm:pt modelId="{4FD80472-9060-4ABD-BDFE-48C3CD70D74A}" type="sibTrans" cxnId="{F79685CB-AFFF-43B3-A536-F475DCCB9868}">
      <dgm:prSet/>
      <dgm:spPr/>
      <dgm:t>
        <a:bodyPr/>
        <a:lstStyle/>
        <a:p>
          <a:endParaRPr lang="es-ES" sz="2000">
            <a:effectLst>
              <a:outerShdw blurRad="38100" dist="38100" dir="2700000" algn="tl">
                <a:srgbClr val="000000">
                  <a:alpha val="43137"/>
                </a:srgbClr>
              </a:outerShdw>
            </a:effectLst>
          </a:endParaRPr>
        </a:p>
      </dgm:t>
    </dgm:pt>
    <dgm:pt modelId="{CBBA3FD7-6506-4230-9943-7219D393EB4A}" type="pres">
      <dgm:prSet presAssocID="{8DE2292D-28EC-4CBA-AD88-F60BD8AF6EB3}" presName="Name0" presStyleCnt="0">
        <dgm:presLayoutVars>
          <dgm:chPref val="1"/>
          <dgm:dir/>
          <dgm:animOne val="branch"/>
          <dgm:animLvl val="lvl"/>
          <dgm:resizeHandles/>
        </dgm:presLayoutVars>
      </dgm:prSet>
      <dgm:spPr/>
    </dgm:pt>
    <dgm:pt modelId="{D901055D-2E37-4582-BFA6-AAFE995C508D}" type="pres">
      <dgm:prSet presAssocID="{9B42480B-DF84-48D5-87A3-3F3D42CF0E61}" presName="vertOne" presStyleCnt="0"/>
      <dgm:spPr/>
    </dgm:pt>
    <dgm:pt modelId="{7AE10AD4-5E4C-453E-8B11-9FD0CCB63AEF}" type="pres">
      <dgm:prSet presAssocID="{9B42480B-DF84-48D5-87A3-3F3D42CF0E61}" presName="txOne" presStyleLbl="node0" presStyleIdx="0" presStyleCnt="4" custScaleX="123519">
        <dgm:presLayoutVars>
          <dgm:chPref val="3"/>
        </dgm:presLayoutVars>
      </dgm:prSet>
      <dgm:spPr/>
    </dgm:pt>
    <dgm:pt modelId="{85C9DCC1-E51B-446B-84F5-00E93B773E31}" type="pres">
      <dgm:prSet presAssocID="{9B42480B-DF84-48D5-87A3-3F3D42CF0E61}" presName="horzOne" presStyleCnt="0"/>
      <dgm:spPr/>
    </dgm:pt>
    <dgm:pt modelId="{104BD793-7CB5-4A29-834E-8BF67F6CA23C}" type="pres">
      <dgm:prSet presAssocID="{6322068D-F1D5-4F5C-B28A-7CF305AF8E7E}" presName="sibSpaceOne" presStyleCnt="0"/>
      <dgm:spPr/>
    </dgm:pt>
    <dgm:pt modelId="{3CCA618D-CFD4-4965-86C3-CC03BD64D92F}" type="pres">
      <dgm:prSet presAssocID="{207E5C0F-DD33-4BC7-ACDD-CAE41290925B}" presName="vertOne" presStyleCnt="0"/>
      <dgm:spPr/>
    </dgm:pt>
    <dgm:pt modelId="{0FFF0645-0BB6-4F3E-BDDD-0785A0B50CAF}" type="pres">
      <dgm:prSet presAssocID="{207E5C0F-DD33-4BC7-ACDD-CAE41290925B}" presName="txOne" presStyleLbl="node0" presStyleIdx="1" presStyleCnt="4" custScaleX="123519">
        <dgm:presLayoutVars>
          <dgm:chPref val="3"/>
        </dgm:presLayoutVars>
      </dgm:prSet>
      <dgm:spPr/>
    </dgm:pt>
    <dgm:pt modelId="{9A44C01B-2E12-4504-8D78-47076E908FB1}" type="pres">
      <dgm:prSet presAssocID="{207E5C0F-DD33-4BC7-ACDD-CAE41290925B}" presName="horzOne" presStyleCnt="0"/>
      <dgm:spPr/>
    </dgm:pt>
    <dgm:pt modelId="{97AF225A-480E-46CD-9DA6-6B8AED144544}" type="pres">
      <dgm:prSet presAssocID="{B0B7C567-AA98-4C37-94FB-D8439FDE934E}" presName="sibSpaceOne" presStyleCnt="0"/>
      <dgm:spPr/>
    </dgm:pt>
    <dgm:pt modelId="{9F66CCC2-9CBD-4AA1-B1BB-C7F70D2D492B}" type="pres">
      <dgm:prSet presAssocID="{ECA58C46-F842-49D2-8A17-F288EC8DED40}" presName="vertOne" presStyleCnt="0"/>
      <dgm:spPr/>
    </dgm:pt>
    <dgm:pt modelId="{9BD903B7-7283-40C1-8AAA-A66D3BAB951C}" type="pres">
      <dgm:prSet presAssocID="{ECA58C46-F842-49D2-8A17-F288EC8DED40}" presName="txOne" presStyleLbl="node0" presStyleIdx="2" presStyleCnt="4" custScaleX="123519">
        <dgm:presLayoutVars>
          <dgm:chPref val="3"/>
        </dgm:presLayoutVars>
      </dgm:prSet>
      <dgm:spPr/>
    </dgm:pt>
    <dgm:pt modelId="{A84329C3-2D95-4BB1-8D82-1A8EDEB442CF}" type="pres">
      <dgm:prSet presAssocID="{ECA58C46-F842-49D2-8A17-F288EC8DED40}" presName="horzOne" presStyleCnt="0"/>
      <dgm:spPr/>
    </dgm:pt>
    <dgm:pt modelId="{D122A66D-EF48-4189-8F0D-B0A4075304C3}" type="pres">
      <dgm:prSet presAssocID="{173ED301-A822-4E4D-B842-6CE136CA4BF2}" presName="sibSpaceOne" presStyleCnt="0"/>
      <dgm:spPr/>
    </dgm:pt>
    <dgm:pt modelId="{45D4C10C-C259-4AB5-B621-4F75480FAF50}" type="pres">
      <dgm:prSet presAssocID="{833B2824-5F53-415E-B71C-D08F3477CA98}" presName="vertOne" presStyleCnt="0"/>
      <dgm:spPr/>
    </dgm:pt>
    <dgm:pt modelId="{4F9AC9B6-42E2-45CC-95B6-DE0004E09F21}" type="pres">
      <dgm:prSet presAssocID="{833B2824-5F53-415E-B71C-D08F3477CA98}" presName="txOne" presStyleLbl="node0" presStyleIdx="3" presStyleCnt="4" custScaleX="123519">
        <dgm:presLayoutVars>
          <dgm:chPref val="3"/>
        </dgm:presLayoutVars>
      </dgm:prSet>
      <dgm:spPr/>
    </dgm:pt>
    <dgm:pt modelId="{A5CEAEA6-0C1D-43DC-A580-BCB342357748}" type="pres">
      <dgm:prSet presAssocID="{833B2824-5F53-415E-B71C-D08F3477CA98}" presName="horzOne" presStyleCnt="0"/>
      <dgm:spPr/>
    </dgm:pt>
  </dgm:ptLst>
  <dgm:cxnLst>
    <dgm:cxn modelId="{AA5C350A-572E-463D-8225-1DF9439B32F1}" srcId="{8DE2292D-28EC-4CBA-AD88-F60BD8AF6EB3}" destId="{ECA58C46-F842-49D2-8A17-F288EC8DED40}" srcOrd="2" destOrd="0" parTransId="{21CF10F2-3A6B-4EF1-98BB-4D26DB2E17E8}" sibTransId="{173ED301-A822-4E4D-B842-6CE136CA4BF2}"/>
    <dgm:cxn modelId="{BB713517-59FB-4C70-8E7D-1DBCF581FE9F}" srcId="{8DE2292D-28EC-4CBA-AD88-F60BD8AF6EB3}" destId="{207E5C0F-DD33-4BC7-ACDD-CAE41290925B}" srcOrd="1" destOrd="0" parTransId="{E4C4ED9F-98B2-4478-A2EA-A4FA4A7D07DC}" sibTransId="{B0B7C567-AA98-4C37-94FB-D8439FDE934E}"/>
    <dgm:cxn modelId="{E2F1DA37-87A3-4B2D-B152-7F2562502B4F}" srcId="{8DE2292D-28EC-4CBA-AD88-F60BD8AF6EB3}" destId="{9B42480B-DF84-48D5-87A3-3F3D42CF0E61}" srcOrd="0" destOrd="0" parTransId="{F1520448-95C5-4A3D-890E-DE8B8DFBFA79}" sibTransId="{6322068D-F1D5-4F5C-B28A-7CF305AF8E7E}"/>
    <dgm:cxn modelId="{3E148D66-54E4-499A-AF9D-76C9256D5ED1}" type="presOf" srcId="{833B2824-5F53-415E-B71C-D08F3477CA98}" destId="{4F9AC9B6-42E2-45CC-95B6-DE0004E09F21}" srcOrd="0" destOrd="0" presId="urn:microsoft.com/office/officeart/2005/8/layout/hierarchy4"/>
    <dgm:cxn modelId="{F6E59E6B-EFE6-4489-BC66-BA4793CAEE35}" type="presOf" srcId="{ECA58C46-F842-49D2-8A17-F288EC8DED40}" destId="{9BD903B7-7283-40C1-8AAA-A66D3BAB951C}" srcOrd="0" destOrd="0" presId="urn:microsoft.com/office/officeart/2005/8/layout/hierarchy4"/>
    <dgm:cxn modelId="{4234B177-0398-4179-AD06-29B159F5DB8A}" type="presOf" srcId="{8DE2292D-28EC-4CBA-AD88-F60BD8AF6EB3}" destId="{CBBA3FD7-6506-4230-9943-7219D393EB4A}" srcOrd="0" destOrd="0" presId="urn:microsoft.com/office/officeart/2005/8/layout/hierarchy4"/>
    <dgm:cxn modelId="{9CC99C9E-309B-4764-8DD7-0A95B8B005D6}" type="presOf" srcId="{207E5C0F-DD33-4BC7-ACDD-CAE41290925B}" destId="{0FFF0645-0BB6-4F3E-BDDD-0785A0B50CAF}" srcOrd="0" destOrd="0" presId="urn:microsoft.com/office/officeart/2005/8/layout/hierarchy4"/>
    <dgm:cxn modelId="{F79685CB-AFFF-43B3-A536-F475DCCB9868}" srcId="{8DE2292D-28EC-4CBA-AD88-F60BD8AF6EB3}" destId="{833B2824-5F53-415E-B71C-D08F3477CA98}" srcOrd="3" destOrd="0" parTransId="{7C799DF7-4E29-402A-B118-1648F2676EB7}" sibTransId="{4FD80472-9060-4ABD-BDFE-48C3CD70D74A}"/>
    <dgm:cxn modelId="{25BE2DCC-A738-43DD-9230-B35730FF52D8}" type="presOf" srcId="{9B42480B-DF84-48D5-87A3-3F3D42CF0E61}" destId="{7AE10AD4-5E4C-453E-8B11-9FD0CCB63AEF}" srcOrd="0" destOrd="0" presId="urn:microsoft.com/office/officeart/2005/8/layout/hierarchy4"/>
    <dgm:cxn modelId="{B6D239EF-4E74-4828-8918-4C1C97D64AB0}" type="presParOf" srcId="{CBBA3FD7-6506-4230-9943-7219D393EB4A}" destId="{D901055D-2E37-4582-BFA6-AAFE995C508D}" srcOrd="0" destOrd="0" presId="urn:microsoft.com/office/officeart/2005/8/layout/hierarchy4"/>
    <dgm:cxn modelId="{4239993C-AD93-4658-AC18-55CD6E72DF99}" type="presParOf" srcId="{D901055D-2E37-4582-BFA6-AAFE995C508D}" destId="{7AE10AD4-5E4C-453E-8B11-9FD0CCB63AEF}" srcOrd="0" destOrd="0" presId="urn:microsoft.com/office/officeart/2005/8/layout/hierarchy4"/>
    <dgm:cxn modelId="{35D61633-16E1-4104-90B4-1DCB2AA16D38}" type="presParOf" srcId="{D901055D-2E37-4582-BFA6-AAFE995C508D}" destId="{85C9DCC1-E51B-446B-84F5-00E93B773E31}" srcOrd="1" destOrd="0" presId="urn:microsoft.com/office/officeart/2005/8/layout/hierarchy4"/>
    <dgm:cxn modelId="{181E1116-E75A-46D5-BABC-83CD772C20BE}" type="presParOf" srcId="{CBBA3FD7-6506-4230-9943-7219D393EB4A}" destId="{104BD793-7CB5-4A29-834E-8BF67F6CA23C}" srcOrd="1" destOrd="0" presId="urn:microsoft.com/office/officeart/2005/8/layout/hierarchy4"/>
    <dgm:cxn modelId="{02C33DDD-5453-4FC7-B58B-221EDF76E00B}" type="presParOf" srcId="{CBBA3FD7-6506-4230-9943-7219D393EB4A}" destId="{3CCA618D-CFD4-4965-86C3-CC03BD64D92F}" srcOrd="2" destOrd="0" presId="urn:microsoft.com/office/officeart/2005/8/layout/hierarchy4"/>
    <dgm:cxn modelId="{EDE27C11-45C3-4D2E-8C16-C6AFAC591E9F}" type="presParOf" srcId="{3CCA618D-CFD4-4965-86C3-CC03BD64D92F}" destId="{0FFF0645-0BB6-4F3E-BDDD-0785A0B50CAF}" srcOrd="0" destOrd="0" presId="urn:microsoft.com/office/officeart/2005/8/layout/hierarchy4"/>
    <dgm:cxn modelId="{ECDB1500-96A1-45B7-837B-C533CDCAB23D}" type="presParOf" srcId="{3CCA618D-CFD4-4965-86C3-CC03BD64D92F}" destId="{9A44C01B-2E12-4504-8D78-47076E908FB1}" srcOrd="1" destOrd="0" presId="urn:microsoft.com/office/officeart/2005/8/layout/hierarchy4"/>
    <dgm:cxn modelId="{3FBCC4D2-2DB0-4FC7-8E2F-C719F152F5DD}" type="presParOf" srcId="{CBBA3FD7-6506-4230-9943-7219D393EB4A}" destId="{97AF225A-480E-46CD-9DA6-6B8AED144544}" srcOrd="3" destOrd="0" presId="urn:microsoft.com/office/officeart/2005/8/layout/hierarchy4"/>
    <dgm:cxn modelId="{BE52AA96-5389-4816-8900-7B2A4648CD60}" type="presParOf" srcId="{CBBA3FD7-6506-4230-9943-7219D393EB4A}" destId="{9F66CCC2-9CBD-4AA1-B1BB-C7F70D2D492B}" srcOrd="4" destOrd="0" presId="urn:microsoft.com/office/officeart/2005/8/layout/hierarchy4"/>
    <dgm:cxn modelId="{1FF0E81A-2C1F-4AC1-BE2E-F3793B400507}" type="presParOf" srcId="{9F66CCC2-9CBD-4AA1-B1BB-C7F70D2D492B}" destId="{9BD903B7-7283-40C1-8AAA-A66D3BAB951C}" srcOrd="0" destOrd="0" presId="urn:microsoft.com/office/officeart/2005/8/layout/hierarchy4"/>
    <dgm:cxn modelId="{B299191F-A0A1-4E8B-AC90-7A221B977612}" type="presParOf" srcId="{9F66CCC2-9CBD-4AA1-B1BB-C7F70D2D492B}" destId="{A84329C3-2D95-4BB1-8D82-1A8EDEB442CF}" srcOrd="1" destOrd="0" presId="urn:microsoft.com/office/officeart/2005/8/layout/hierarchy4"/>
    <dgm:cxn modelId="{D0D439B4-5B47-453A-9A80-9EA9E13F2CC2}" type="presParOf" srcId="{CBBA3FD7-6506-4230-9943-7219D393EB4A}" destId="{D122A66D-EF48-4189-8F0D-B0A4075304C3}" srcOrd="5" destOrd="0" presId="urn:microsoft.com/office/officeart/2005/8/layout/hierarchy4"/>
    <dgm:cxn modelId="{5AA508C4-8CC8-4F01-9C76-611D05AA6060}" type="presParOf" srcId="{CBBA3FD7-6506-4230-9943-7219D393EB4A}" destId="{45D4C10C-C259-4AB5-B621-4F75480FAF50}" srcOrd="6" destOrd="0" presId="urn:microsoft.com/office/officeart/2005/8/layout/hierarchy4"/>
    <dgm:cxn modelId="{F9A325B2-42B2-4941-80DC-86692BA20026}" type="presParOf" srcId="{45D4C10C-C259-4AB5-B621-4F75480FAF50}" destId="{4F9AC9B6-42E2-45CC-95B6-DE0004E09F21}" srcOrd="0" destOrd="0" presId="urn:microsoft.com/office/officeart/2005/8/layout/hierarchy4"/>
    <dgm:cxn modelId="{329C2E4F-BC04-4258-87D0-A65EAE049A36}" type="presParOf" srcId="{45D4C10C-C259-4AB5-B621-4F75480FAF50}" destId="{A5CEAEA6-0C1D-43DC-A580-BCB34235774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52641F-9328-4CBD-8557-7DABE3F9DFD0}" type="doc">
      <dgm:prSet loTypeId="urn:microsoft.com/office/officeart/2005/8/layout/vList5" loCatId="list" qsTypeId="urn:microsoft.com/office/officeart/2005/8/quickstyle/3d3" qsCatId="3D" csTypeId="urn:microsoft.com/office/officeart/2005/8/colors/colorful2" csCatId="colorful" phldr="1"/>
      <dgm:spPr/>
      <dgm:t>
        <a:bodyPr/>
        <a:lstStyle/>
        <a:p>
          <a:endParaRPr lang="es-ES"/>
        </a:p>
      </dgm:t>
    </dgm:pt>
    <dgm:pt modelId="{D3B9D63E-0912-44E7-8BF0-67FDE8697DA8}">
      <dgm:prSet/>
      <dgm:spPr/>
      <dgm:t>
        <a:bodyPr/>
        <a:lstStyle/>
        <a:p>
          <a:r>
            <a:rPr lang="en" b="1" dirty="0">
              <a:solidFill>
                <a:schemeClr val="tx1"/>
              </a:solidFill>
            </a:rPr>
            <a:t>Psalm 15:2</a:t>
          </a:r>
          <a:endParaRPr lang="es-ES" dirty="0">
            <a:solidFill>
              <a:schemeClr val="tx1"/>
            </a:solidFill>
          </a:endParaRPr>
        </a:p>
      </dgm:t>
    </dgm:pt>
    <dgm:pt modelId="{2C6FE0A7-373E-407B-A067-391C14505F0C}" type="parTrans" cxnId="{F0946BBD-6454-4E65-8A1E-4A3108903330}">
      <dgm:prSet/>
      <dgm:spPr/>
      <dgm:t>
        <a:bodyPr/>
        <a:lstStyle/>
        <a:p>
          <a:endParaRPr lang="es-ES"/>
        </a:p>
      </dgm:t>
    </dgm:pt>
    <dgm:pt modelId="{B21731EA-233D-4201-8588-5B2D90F71710}" type="sibTrans" cxnId="{F0946BBD-6454-4E65-8A1E-4A3108903330}">
      <dgm:prSet/>
      <dgm:spPr/>
      <dgm:t>
        <a:bodyPr/>
        <a:lstStyle/>
        <a:p>
          <a:endParaRPr lang="es-ES"/>
        </a:p>
      </dgm:t>
    </dgm:pt>
    <dgm:pt modelId="{5E632F13-EFA8-41A9-AA17-5DE0DB52F95A}">
      <dgm:prSet custT="1"/>
      <dgm:spPr>
        <a:solidFill>
          <a:schemeClr val="accent2">
            <a:tint val="40000"/>
            <a:hueOff val="0"/>
            <a:satOff val="0"/>
            <a:lumOff val="0"/>
          </a:schemeClr>
        </a:solidFill>
      </dgm:spPr>
      <dgm:t>
        <a:bodyPr/>
        <a:lstStyle/>
        <a:p>
          <a:pPr>
            <a:buNone/>
          </a:pPr>
          <a:r>
            <a:rPr lang="en" sz="2000" b="1" dirty="0"/>
            <a:t>He who is upright and does not tell lies.</a:t>
          </a:r>
          <a:endParaRPr lang="es-ES" sz="2000" dirty="0"/>
        </a:p>
      </dgm:t>
    </dgm:pt>
    <dgm:pt modelId="{632A17C9-9CD8-4241-90A6-46A7CFE698B5}" type="parTrans" cxnId="{85B937A7-E1D5-4AF7-8286-DFCB83A0721C}">
      <dgm:prSet/>
      <dgm:spPr/>
      <dgm:t>
        <a:bodyPr/>
        <a:lstStyle/>
        <a:p>
          <a:endParaRPr lang="es-ES"/>
        </a:p>
      </dgm:t>
    </dgm:pt>
    <dgm:pt modelId="{86B350B7-55D6-4576-9676-1BFF79FAAAEE}" type="sibTrans" cxnId="{85B937A7-E1D5-4AF7-8286-DFCB83A0721C}">
      <dgm:prSet/>
      <dgm:spPr/>
      <dgm:t>
        <a:bodyPr/>
        <a:lstStyle/>
        <a:p>
          <a:endParaRPr lang="es-ES"/>
        </a:p>
      </dgm:t>
    </dgm:pt>
    <dgm:pt modelId="{D9EE587A-4230-4118-BF5D-3DED263B9EE5}">
      <dgm:prSet/>
      <dgm:spPr/>
      <dgm:t>
        <a:bodyPr/>
        <a:lstStyle/>
        <a:p>
          <a:r>
            <a:rPr lang="en" b="1">
              <a:solidFill>
                <a:schemeClr val="tx1"/>
              </a:solidFill>
            </a:rPr>
            <a:t>Psalm 15:3</a:t>
          </a:r>
          <a:endParaRPr lang="es-ES">
            <a:solidFill>
              <a:schemeClr val="tx1"/>
            </a:solidFill>
          </a:endParaRPr>
        </a:p>
      </dgm:t>
    </dgm:pt>
    <dgm:pt modelId="{F331D5E3-BCAC-4815-8FFC-B8942EC7763E}" type="parTrans" cxnId="{6C0B949D-4E8C-44C0-B4C0-9F77FBD4011C}">
      <dgm:prSet/>
      <dgm:spPr/>
      <dgm:t>
        <a:bodyPr/>
        <a:lstStyle/>
        <a:p>
          <a:endParaRPr lang="es-ES"/>
        </a:p>
      </dgm:t>
    </dgm:pt>
    <dgm:pt modelId="{AD485BE2-E113-456E-B357-71F6E45DF3FB}" type="sibTrans" cxnId="{6C0B949D-4E8C-44C0-B4C0-9F77FBD4011C}">
      <dgm:prSet/>
      <dgm:spPr/>
      <dgm:t>
        <a:bodyPr/>
        <a:lstStyle/>
        <a:p>
          <a:endParaRPr lang="es-ES"/>
        </a:p>
      </dgm:t>
    </dgm:pt>
    <dgm:pt modelId="{420BDAF4-9A80-4F4D-827B-68258C45B5D7}">
      <dgm:prSet custT="1"/>
      <dgm:spPr>
        <a:solidFill>
          <a:schemeClr val="accent2">
            <a:tint val="40000"/>
            <a:hueOff val="2354088"/>
            <a:satOff val="-10052"/>
            <a:lumOff val="-705"/>
          </a:schemeClr>
        </a:solidFill>
      </dgm:spPr>
      <dgm:t>
        <a:bodyPr/>
        <a:lstStyle/>
        <a:p>
          <a:pPr>
            <a:buNone/>
          </a:pPr>
          <a:r>
            <a:rPr lang="en" sz="2000" b="1"/>
            <a:t>The one who does not slander anyone or listen to gossip.</a:t>
          </a:r>
          <a:endParaRPr lang="es-ES" sz="2000"/>
        </a:p>
      </dgm:t>
    </dgm:pt>
    <dgm:pt modelId="{A0A53C7A-D4A1-407E-B039-FCCCD8390A3F}" type="parTrans" cxnId="{53EAD443-176E-4864-86D5-F2DFF215872D}">
      <dgm:prSet/>
      <dgm:spPr/>
      <dgm:t>
        <a:bodyPr/>
        <a:lstStyle/>
        <a:p>
          <a:endParaRPr lang="es-ES"/>
        </a:p>
      </dgm:t>
    </dgm:pt>
    <dgm:pt modelId="{CD04D88D-2EB7-4E93-980D-265AD2744C5C}" type="sibTrans" cxnId="{53EAD443-176E-4864-86D5-F2DFF215872D}">
      <dgm:prSet/>
      <dgm:spPr/>
      <dgm:t>
        <a:bodyPr/>
        <a:lstStyle/>
        <a:p>
          <a:endParaRPr lang="es-ES"/>
        </a:p>
      </dgm:t>
    </dgm:pt>
    <dgm:pt modelId="{9A942CA3-06F9-41E9-8180-CAC1B47DB081}">
      <dgm:prSet/>
      <dgm:spPr/>
      <dgm:t>
        <a:bodyPr/>
        <a:lstStyle/>
        <a:p>
          <a:r>
            <a:rPr lang="en" b="1">
              <a:solidFill>
                <a:schemeClr val="tx1"/>
              </a:solidFill>
            </a:rPr>
            <a:t>Psalm 15:4a</a:t>
          </a:r>
          <a:endParaRPr lang="es-ES">
            <a:solidFill>
              <a:schemeClr val="tx1"/>
            </a:solidFill>
          </a:endParaRPr>
        </a:p>
      </dgm:t>
    </dgm:pt>
    <dgm:pt modelId="{A2B21B79-5E10-4EED-A858-D364567412EC}" type="parTrans" cxnId="{BFB6E398-999D-49B7-9975-CC0AD7589B16}">
      <dgm:prSet/>
      <dgm:spPr/>
      <dgm:t>
        <a:bodyPr/>
        <a:lstStyle/>
        <a:p>
          <a:endParaRPr lang="es-ES"/>
        </a:p>
      </dgm:t>
    </dgm:pt>
    <dgm:pt modelId="{8572F0BB-F275-4277-A122-DB978240D2A9}" type="sibTrans" cxnId="{BFB6E398-999D-49B7-9975-CC0AD7589B16}">
      <dgm:prSet/>
      <dgm:spPr/>
      <dgm:t>
        <a:bodyPr/>
        <a:lstStyle/>
        <a:p>
          <a:endParaRPr lang="es-ES"/>
        </a:p>
      </dgm:t>
    </dgm:pt>
    <dgm:pt modelId="{7BFA5018-E4CD-45B2-A8CB-C50CEF2E8FBB}">
      <dgm:prSet custT="1"/>
      <dgm:spPr>
        <a:solidFill>
          <a:schemeClr val="accent2">
            <a:tint val="40000"/>
            <a:hueOff val="4708175"/>
            <a:satOff val="-20104"/>
            <a:lumOff val="-1409"/>
          </a:schemeClr>
        </a:solidFill>
      </dgm:spPr>
      <dgm:t>
        <a:bodyPr/>
        <a:lstStyle/>
        <a:p>
          <a:pPr>
            <a:buNone/>
          </a:pPr>
          <a:r>
            <a:rPr lang="en" sz="2000" b="1"/>
            <a:t>He who honors those who fear God.</a:t>
          </a:r>
          <a:endParaRPr lang="es-ES" sz="2000"/>
        </a:p>
      </dgm:t>
    </dgm:pt>
    <dgm:pt modelId="{F7AE69AC-26A1-4E1F-AACB-1BBC853AE44B}" type="parTrans" cxnId="{85E45460-412F-48EF-87AA-79A620CF721F}">
      <dgm:prSet/>
      <dgm:spPr/>
      <dgm:t>
        <a:bodyPr/>
        <a:lstStyle/>
        <a:p>
          <a:endParaRPr lang="es-ES"/>
        </a:p>
      </dgm:t>
    </dgm:pt>
    <dgm:pt modelId="{9D0B4271-5D7B-4D69-A4F0-EB3FAF6ECE46}" type="sibTrans" cxnId="{85E45460-412F-48EF-87AA-79A620CF721F}">
      <dgm:prSet/>
      <dgm:spPr/>
      <dgm:t>
        <a:bodyPr/>
        <a:lstStyle/>
        <a:p>
          <a:endParaRPr lang="es-ES"/>
        </a:p>
      </dgm:t>
    </dgm:pt>
    <dgm:pt modelId="{05655030-856A-469A-8576-5590F7B26EC5}">
      <dgm:prSet/>
      <dgm:spPr/>
      <dgm:t>
        <a:bodyPr/>
        <a:lstStyle/>
        <a:p>
          <a:r>
            <a:rPr lang="en" b="1">
              <a:solidFill>
                <a:schemeClr val="tx1"/>
              </a:solidFill>
            </a:rPr>
            <a:t>Psalm 15:4b</a:t>
          </a:r>
          <a:endParaRPr lang="es-ES">
            <a:solidFill>
              <a:schemeClr val="tx1"/>
            </a:solidFill>
          </a:endParaRPr>
        </a:p>
      </dgm:t>
    </dgm:pt>
    <dgm:pt modelId="{BF83ECF5-C60D-4DB9-A8F3-AD43F2310CBD}" type="parTrans" cxnId="{E117A39F-1CFE-434D-80C3-C502A941BCDE}">
      <dgm:prSet/>
      <dgm:spPr/>
      <dgm:t>
        <a:bodyPr/>
        <a:lstStyle/>
        <a:p>
          <a:endParaRPr lang="es-ES"/>
        </a:p>
      </dgm:t>
    </dgm:pt>
    <dgm:pt modelId="{94AD043C-795E-4C76-B3F3-090CBAE63423}" type="sibTrans" cxnId="{E117A39F-1CFE-434D-80C3-C502A941BCDE}">
      <dgm:prSet/>
      <dgm:spPr/>
      <dgm:t>
        <a:bodyPr/>
        <a:lstStyle/>
        <a:p>
          <a:endParaRPr lang="es-ES"/>
        </a:p>
      </dgm:t>
    </dgm:pt>
    <dgm:pt modelId="{3857204F-8017-4C71-841A-07821604DFD5}">
      <dgm:prSet custT="1"/>
      <dgm:spPr>
        <a:solidFill>
          <a:schemeClr val="accent2">
            <a:tint val="40000"/>
            <a:hueOff val="7062263"/>
            <a:satOff val="-30156"/>
            <a:lumOff val="-2114"/>
          </a:schemeClr>
        </a:solidFill>
      </dgm:spPr>
      <dgm:t>
        <a:bodyPr/>
        <a:lstStyle/>
        <a:p>
          <a:pPr>
            <a:buNone/>
          </a:pPr>
          <a:r>
            <a:rPr lang="en" sz="2000" b="1"/>
            <a:t>He who does not change the word he has given even when he is harmed.</a:t>
          </a:r>
          <a:endParaRPr lang="es-ES" sz="2000"/>
        </a:p>
      </dgm:t>
    </dgm:pt>
    <dgm:pt modelId="{53C6C228-4E2A-45FC-97FA-E9CBA6DA4829}" type="parTrans" cxnId="{2D7C6670-9526-4932-9E1F-888E373966EC}">
      <dgm:prSet/>
      <dgm:spPr/>
      <dgm:t>
        <a:bodyPr/>
        <a:lstStyle/>
        <a:p>
          <a:endParaRPr lang="es-ES"/>
        </a:p>
      </dgm:t>
    </dgm:pt>
    <dgm:pt modelId="{487EE6FF-AE40-490A-A6C9-B05A3FAB9E52}" type="sibTrans" cxnId="{2D7C6670-9526-4932-9E1F-888E373966EC}">
      <dgm:prSet/>
      <dgm:spPr/>
      <dgm:t>
        <a:bodyPr/>
        <a:lstStyle/>
        <a:p>
          <a:endParaRPr lang="es-ES"/>
        </a:p>
      </dgm:t>
    </dgm:pt>
    <dgm:pt modelId="{FE9D6C0E-EFE4-4063-B233-28E9D72ED6F6}">
      <dgm:prSet/>
      <dgm:spPr/>
      <dgm:t>
        <a:bodyPr/>
        <a:lstStyle/>
        <a:p>
          <a:r>
            <a:rPr lang="en" b="1" dirty="0">
              <a:effectLst>
                <a:outerShdw blurRad="38100" dist="38100" dir="2700000" algn="tl">
                  <a:srgbClr val="000000">
                    <a:alpha val="43137"/>
                  </a:srgbClr>
                </a:outerShdw>
              </a:effectLst>
            </a:rPr>
            <a:t>Psalm 15:5a</a:t>
          </a:r>
          <a:endParaRPr lang="es-ES" dirty="0">
            <a:effectLst>
              <a:outerShdw blurRad="38100" dist="38100" dir="2700000" algn="tl">
                <a:srgbClr val="000000">
                  <a:alpha val="43137"/>
                </a:srgbClr>
              </a:outerShdw>
            </a:effectLst>
          </a:endParaRPr>
        </a:p>
      </dgm:t>
    </dgm:pt>
    <dgm:pt modelId="{65E36D85-016D-4F12-B239-772DA3BC61AF}" type="parTrans" cxnId="{53B01577-5DFD-4D08-AF77-2CAEFEB9DD5B}">
      <dgm:prSet/>
      <dgm:spPr/>
      <dgm:t>
        <a:bodyPr/>
        <a:lstStyle/>
        <a:p>
          <a:endParaRPr lang="es-ES"/>
        </a:p>
      </dgm:t>
    </dgm:pt>
    <dgm:pt modelId="{59E68995-96C0-48D2-8EDD-7974F3907F2F}" type="sibTrans" cxnId="{53B01577-5DFD-4D08-AF77-2CAEFEB9DD5B}">
      <dgm:prSet/>
      <dgm:spPr/>
      <dgm:t>
        <a:bodyPr/>
        <a:lstStyle/>
        <a:p>
          <a:endParaRPr lang="es-ES"/>
        </a:p>
      </dgm:t>
    </dgm:pt>
    <dgm:pt modelId="{E23F2B3E-9B5E-4909-B045-37D7556C3D7C}">
      <dgm:prSet custT="1"/>
      <dgm:spPr>
        <a:solidFill>
          <a:schemeClr val="accent2">
            <a:tint val="40000"/>
            <a:hueOff val="9416351"/>
            <a:satOff val="-40209"/>
            <a:lumOff val="-2818"/>
          </a:schemeClr>
        </a:solidFill>
      </dgm:spPr>
      <dgm:t>
        <a:bodyPr/>
        <a:lstStyle/>
        <a:p>
          <a:pPr>
            <a:buNone/>
          </a:pPr>
          <a:r>
            <a:rPr lang="en" sz="2000" b="1"/>
            <a:t>He who helps without desire to benefit from it.</a:t>
          </a:r>
          <a:endParaRPr lang="es-ES" sz="2000"/>
        </a:p>
      </dgm:t>
    </dgm:pt>
    <dgm:pt modelId="{848F905C-B033-4948-B4F2-C7E101C16EF3}" type="parTrans" cxnId="{B58BC59B-759B-40A0-9534-1C70A1F5FFDA}">
      <dgm:prSet/>
      <dgm:spPr/>
      <dgm:t>
        <a:bodyPr/>
        <a:lstStyle/>
        <a:p>
          <a:endParaRPr lang="es-ES"/>
        </a:p>
      </dgm:t>
    </dgm:pt>
    <dgm:pt modelId="{8FB6E2A1-C9E8-4C35-AA6A-9288D040879F}" type="sibTrans" cxnId="{B58BC59B-759B-40A0-9534-1C70A1F5FFDA}">
      <dgm:prSet/>
      <dgm:spPr/>
      <dgm:t>
        <a:bodyPr/>
        <a:lstStyle/>
        <a:p>
          <a:endParaRPr lang="es-ES"/>
        </a:p>
      </dgm:t>
    </dgm:pt>
    <dgm:pt modelId="{4352F64E-3AFB-4D1A-935D-16E7CC1C6581}">
      <dgm:prSet/>
      <dgm:spPr/>
      <dgm:t>
        <a:bodyPr/>
        <a:lstStyle/>
        <a:p>
          <a:r>
            <a:rPr lang="en" b="1">
              <a:effectLst>
                <a:outerShdw blurRad="38100" dist="38100" dir="2700000" algn="tl">
                  <a:srgbClr val="000000">
                    <a:alpha val="43137"/>
                  </a:srgbClr>
                </a:outerShdw>
              </a:effectLst>
            </a:rPr>
            <a:t>Psalm 15:5b</a:t>
          </a:r>
          <a:endParaRPr lang="es-ES">
            <a:effectLst>
              <a:outerShdw blurRad="38100" dist="38100" dir="2700000" algn="tl">
                <a:srgbClr val="000000">
                  <a:alpha val="43137"/>
                </a:srgbClr>
              </a:outerShdw>
            </a:effectLst>
          </a:endParaRPr>
        </a:p>
      </dgm:t>
    </dgm:pt>
    <dgm:pt modelId="{56C3F9F1-7F4C-4C07-A1C3-E94EC43AC4AD}" type="parTrans" cxnId="{6C0B757F-40F1-4B0E-90F4-A149E07AAE07}">
      <dgm:prSet/>
      <dgm:spPr/>
      <dgm:t>
        <a:bodyPr/>
        <a:lstStyle/>
        <a:p>
          <a:endParaRPr lang="es-ES"/>
        </a:p>
      </dgm:t>
    </dgm:pt>
    <dgm:pt modelId="{E7F65BAB-4B1D-4B95-B29B-E1011F78FE0A}" type="sibTrans" cxnId="{6C0B757F-40F1-4B0E-90F4-A149E07AAE07}">
      <dgm:prSet/>
      <dgm:spPr/>
      <dgm:t>
        <a:bodyPr/>
        <a:lstStyle/>
        <a:p>
          <a:endParaRPr lang="es-ES"/>
        </a:p>
      </dgm:t>
    </dgm:pt>
    <dgm:pt modelId="{B8F9BE19-F7B1-49C6-8FF4-00D0500ACB41}">
      <dgm:prSet custT="1"/>
      <dgm:spPr>
        <a:solidFill>
          <a:schemeClr val="accent2">
            <a:tint val="40000"/>
            <a:hueOff val="11770438"/>
            <a:satOff val="-50261"/>
            <a:lumOff val="-3523"/>
          </a:schemeClr>
        </a:solidFill>
      </dgm:spPr>
      <dgm:t>
        <a:bodyPr/>
        <a:lstStyle/>
        <a:p>
          <a:pPr>
            <a:buNone/>
          </a:pPr>
          <a:r>
            <a:rPr lang="en" sz="2000" b="1"/>
            <a:t>He who does not tolerate injustice.</a:t>
          </a:r>
          <a:endParaRPr lang="es-ES" sz="2000"/>
        </a:p>
      </dgm:t>
    </dgm:pt>
    <dgm:pt modelId="{5BA41B1B-50A9-4F5C-936F-26BA14EFAC06}" type="parTrans" cxnId="{B3695676-8A13-4685-9804-7602E7B22F6F}">
      <dgm:prSet/>
      <dgm:spPr/>
      <dgm:t>
        <a:bodyPr/>
        <a:lstStyle/>
        <a:p>
          <a:endParaRPr lang="es-ES"/>
        </a:p>
      </dgm:t>
    </dgm:pt>
    <dgm:pt modelId="{46471AB8-8308-46C5-8AC9-2D6E6D660BD7}" type="sibTrans" cxnId="{B3695676-8A13-4685-9804-7602E7B22F6F}">
      <dgm:prSet/>
      <dgm:spPr/>
      <dgm:t>
        <a:bodyPr/>
        <a:lstStyle/>
        <a:p>
          <a:endParaRPr lang="es-ES"/>
        </a:p>
      </dgm:t>
    </dgm:pt>
    <dgm:pt modelId="{D34C3B84-2FA3-43CB-948A-6F3D0D173AA7}">
      <dgm:prSet/>
      <dgm:spPr/>
      <dgm:t>
        <a:bodyPr/>
        <a:lstStyle/>
        <a:p>
          <a:r>
            <a:rPr lang="en" b="1" dirty="0">
              <a:effectLst>
                <a:outerShdw blurRad="38100" dist="38100" dir="2700000" algn="tl">
                  <a:srgbClr val="000000">
                    <a:alpha val="43137"/>
                  </a:srgbClr>
                </a:outerShdw>
              </a:effectLst>
            </a:rPr>
            <a:t>Psalm 24:4</a:t>
          </a:r>
          <a:endParaRPr lang="es-ES" dirty="0">
            <a:effectLst>
              <a:outerShdw blurRad="38100" dist="38100" dir="2700000" algn="tl">
                <a:srgbClr val="000000">
                  <a:alpha val="43137"/>
                </a:srgbClr>
              </a:outerShdw>
            </a:effectLst>
          </a:endParaRPr>
        </a:p>
      </dgm:t>
    </dgm:pt>
    <dgm:pt modelId="{58F6217A-4526-4819-8934-0D89A1480BD3}" type="parTrans" cxnId="{46EFE629-F8B0-41F5-9C03-D46F92B3DFC8}">
      <dgm:prSet/>
      <dgm:spPr/>
      <dgm:t>
        <a:bodyPr/>
        <a:lstStyle/>
        <a:p>
          <a:endParaRPr lang="es-ES"/>
        </a:p>
      </dgm:t>
    </dgm:pt>
    <dgm:pt modelId="{A21C775D-EB11-4B26-844B-EF7463D58282}" type="sibTrans" cxnId="{46EFE629-F8B0-41F5-9C03-D46F92B3DFC8}">
      <dgm:prSet/>
      <dgm:spPr/>
      <dgm:t>
        <a:bodyPr/>
        <a:lstStyle/>
        <a:p>
          <a:endParaRPr lang="es-ES"/>
        </a:p>
      </dgm:t>
    </dgm:pt>
    <dgm:pt modelId="{7D705F97-927C-420E-A284-B299C89A0C9A}">
      <dgm:prSet custT="1"/>
      <dgm:spPr>
        <a:solidFill>
          <a:srgbClr val="D1BCE2"/>
        </a:solidFill>
      </dgm:spPr>
      <dgm:t>
        <a:bodyPr/>
        <a:lstStyle/>
        <a:p>
          <a:pPr>
            <a:buNone/>
          </a:pPr>
          <a:r>
            <a:rPr lang="en" sz="2000" b="1"/>
            <a:t>That of pure feelings and clean desires.</a:t>
          </a:r>
          <a:endParaRPr lang="es-ES" sz="2000"/>
        </a:p>
      </dgm:t>
    </dgm:pt>
    <dgm:pt modelId="{25FB2A05-2CB7-448E-B30A-711728563D8D}" type="parTrans" cxnId="{E246D878-56B3-4D81-AF01-994239E81B3E}">
      <dgm:prSet/>
      <dgm:spPr/>
      <dgm:t>
        <a:bodyPr/>
        <a:lstStyle/>
        <a:p>
          <a:endParaRPr lang="es-ES"/>
        </a:p>
      </dgm:t>
    </dgm:pt>
    <dgm:pt modelId="{FFA371D5-66E3-478C-92A9-7122CF3A8AB4}" type="sibTrans" cxnId="{E246D878-56B3-4D81-AF01-994239E81B3E}">
      <dgm:prSet/>
      <dgm:spPr/>
      <dgm:t>
        <a:bodyPr/>
        <a:lstStyle/>
        <a:p>
          <a:endParaRPr lang="es-ES"/>
        </a:p>
      </dgm:t>
    </dgm:pt>
    <dgm:pt modelId="{C068F2AF-074C-4A5D-8A70-5C9BC20B38DC}">
      <dgm:prSet/>
      <dgm:spPr/>
      <dgm:t>
        <a:bodyPr/>
        <a:lstStyle/>
        <a:p>
          <a:r>
            <a:rPr lang="en" b="1">
              <a:effectLst>
                <a:outerShdw blurRad="38100" dist="38100" dir="2700000" algn="tl">
                  <a:srgbClr val="000000">
                    <a:alpha val="43137"/>
                  </a:srgbClr>
                </a:outerShdw>
              </a:effectLst>
            </a:rPr>
            <a:t>Psalm 101</a:t>
          </a:r>
          <a:endParaRPr lang="es-ES">
            <a:effectLst>
              <a:outerShdw blurRad="38100" dist="38100" dir="2700000" algn="tl">
                <a:srgbClr val="000000">
                  <a:alpha val="43137"/>
                </a:srgbClr>
              </a:outerShdw>
            </a:effectLst>
          </a:endParaRPr>
        </a:p>
      </dgm:t>
    </dgm:pt>
    <dgm:pt modelId="{2213E8DA-A956-409A-B3B8-70D36B7DD2A1}" type="parTrans" cxnId="{54FE9B74-3263-4582-85E0-4C968672F700}">
      <dgm:prSet/>
      <dgm:spPr/>
      <dgm:t>
        <a:bodyPr/>
        <a:lstStyle/>
        <a:p>
          <a:endParaRPr lang="es-ES"/>
        </a:p>
      </dgm:t>
    </dgm:pt>
    <dgm:pt modelId="{FFE34204-3051-4F02-B923-F08D075AE309}" type="sibTrans" cxnId="{54FE9B74-3263-4582-85E0-4C968672F700}">
      <dgm:prSet/>
      <dgm:spPr/>
      <dgm:t>
        <a:bodyPr/>
        <a:lstStyle/>
        <a:p>
          <a:endParaRPr lang="es-ES"/>
        </a:p>
      </dgm:t>
    </dgm:pt>
    <dgm:pt modelId="{1C5F6B77-F625-48EE-9915-58EA1830B6EF}">
      <dgm:prSet custT="1"/>
      <dgm:spPr>
        <a:solidFill>
          <a:srgbClr val="F2C0E4"/>
        </a:solidFill>
      </dgm:spPr>
      <dgm:t>
        <a:bodyPr/>
        <a:lstStyle/>
        <a:p>
          <a:pPr>
            <a:buNone/>
          </a:pPr>
          <a:r>
            <a:rPr lang="en" sz="2000" b="1"/>
            <a:t>He who does not seek the company of the wicked, but rebukes their sins.</a:t>
          </a:r>
          <a:endParaRPr lang="es-ES" sz="2000"/>
        </a:p>
      </dgm:t>
    </dgm:pt>
    <dgm:pt modelId="{7560EA91-7A73-4242-9F79-00D8B57CB533}" type="parTrans" cxnId="{7895A18E-D666-4DF4-AAD9-BBE733D620B5}">
      <dgm:prSet/>
      <dgm:spPr/>
      <dgm:t>
        <a:bodyPr/>
        <a:lstStyle/>
        <a:p>
          <a:endParaRPr lang="es-ES"/>
        </a:p>
      </dgm:t>
    </dgm:pt>
    <dgm:pt modelId="{6D1909F5-B220-47E1-ADD7-1E6CD88CE0CC}" type="sibTrans" cxnId="{7895A18E-D666-4DF4-AAD9-BBE733D620B5}">
      <dgm:prSet/>
      <dgm:spPr/>
      <dgm:t>
        <a:bodyPr/>
        <a:lstStyle/>
        <a:p>
          <a:endParaRPr lang="es-ES"/>
        </a:p>
      </dgm:t>
    </dgm:pt>
    <dgm:pt modelId="{46827E0A-6F3A-4AE3-A1D1-8914563B8721}" type="pres">
      <dgm:prSet presAssocID="{BC52641F-9328-4CBD-8557-7DABE3F9DFD0}" presName="Name0" presStyleCnt="0">
        <dgm:presLayoutVars>
          <dgm:dir/>
          <dgm:animLvl val="lvl"/>
          <dgm:resizeHandles val="exact"/>
        </dgm:presLayoutVars>
      </dgm:prSet>
      <dgm:spPr/>
    </dgm:pt>
    <dgm:pt modelId="{17F1C26F-4EE0-4D72-8343-D7CD3891FF76}" type="pres">
      <dgm:prSet presAssocID="{D3B9D63E-0912-44E7-8BF0-67FDE8697DA8}" presName="linNode" presStyleCnt="0"/>
      <dgm:spPr/>
    </dgm:pt>
    <dgm:pt modelId="{D1BD1A51-7BCA-4057-B8F5-2F9E1159B918}" type="pres">
      <dgm:prSet presAssocID="{D3B9D63E-0912-44E7-8BF0-67FDE8697DA8}" presName="parentText" presStyleLbl="node1" presStyleIdx="0" presStyleCnt="8" custScaleX="48559" custLinFactNeighborX="2929">
        <dgm:presLayoutVars>
          <dgm:chMax val="1"/>
          <dgm:bulletEnabled val="1"/>
        </dgm:presLayoutVars>
      </dgm:prSet>
      <dgm:spPr/>
    </dgm:pt>
    <dgm:pt modelId="{FCD48BFA-BDE5-4224-B33A-5A9354D54819}" type="pres">
      <dgm:prSet presAssocID="{D3B9D63E-0912-44E7-8BF0-67FDE8697DA8}" presName="descendantText" presStyleLbl="alignAccFollowNode1" presStyleIdx="0" presStyleCnt="8" custScaleX="122351" custLinFactNeighborX="5213">
        <dgm:presLayoutVars>
          <dgm:bulletEnabled val="1"/>
        </dgm:presLayoutVars>
      </dgm:prSet>
      <dgm:spPr/>
    </dgm:pt>
    <dgm:pt modelId="{765EB0B9-38DA-42EF-BACD-181EFE071187}" type="pres">
      <dgm:prSet presAssocID="{B21731EA-233D-4201-8588-5B2D90F71710}" presName="sp" presStyleCnt="0"/>
      <dgm:spPr/>
    </dgm:pt>
    <dgm:pt modelId="{CAA71C87-FB33-4AC3-9941-EDED20C3F46B}" type="pres">
      <dgm:prSet presAssocID="{D9EE587A-4230-4118-BF5D-3DED263B9EE5}" presName="linNode" presStyleCnt="0"/>
      <dgm:spPr/>
    </dgm:pt>
    <dgm:pt modelId="{82737F0C-C515-4976-9E99-6BD7C7E55DE8}" type="pres">
      <dgm:prSet presAssocID="{D9EE587A-4230-4118-BF5D-3DED263B9EE5}" presName="parentText" presStyleLbl="node1" presStyleIdx="1" presStyleCnt="8" custScaleX="48559" custLinFactNeighborX="2929">
        <dgm:presLayoutVars>
          <dgm:chMax val="1"/>
          <dgm:bulletEnabled val="1"/>
        </dgm:presLayoutVars>
      </dgm:prSet>
      <dgm:spPr/>
    </dgm:pt>
    <dgm:pt modelId="{EF499801-1CC4-4598-89DC-2F302068A26E}" type="pres">
      <dgm:prSet presAssocID="{D9EE587A-4230-4118-BF5D-3DED263B9EE5}" presName="descendantText" presStyleLbl="alignAccFollowNode1" presStyleIdx="1" presStyleCnt="8" custScaleX="122351" custLinFactNeighborX="5213">
        <dgm:presLayoutVars>
          <dgm:bulletEnabled val="1"/>
        </dgm:presLayoutVars>
      </dgm:prSet>
      <dgm:spPr/>
    </dgm:pt>
    <dgm:pt modelId="{EEC082BA-67F7-4B39-A07E-25D13B5F811D}" type="pres">
      <dgm:prSet presAssocID="{AD485BE2-E113-456E-B357-71F6E45DF3FB}" presName="sp" presStyleCnt="0"/>
      <dgm:spPr/>
    </dgm:pt>
    <dgm:pt modelId="{8940BEF1-0DEA-4619-AA56-A966191EA882}" type="pres">
      <dgm:prSet presAssocID="{9A942CA3-06F9-41E9-8180-CAC1B47DB081}" presName="linNode" presStyleCnt="0"/>
      <dgm:spPr/>
    </dgm:pt>
    <dgm:pt modelId="{F9E22EFA-86B8-41E2-905A-85FDD7D7E34D}" type="pres">
      <dgm:prSet presAssocID="{9A942CA3-06F9-41E9-8180-CAC1B47DB081}" presName="parentText" presStyleLbl="node1" presStyleIdx="2" presStyleCnt="8" custScaleX="48559" custLinFactNeighborX="2929">
        <dgm:presLayoutVars>
          <dgm:chMax val="1"/>
          <dgm:bulletEnabled val="1"/>
        </dgm:presLayoutVars>
      </dgm:prSet>
      <dgm:spPr/>
    </dgm:pt>
    <dgm:pt modelId="{0CC873D7-E069-4BCF-8596-2094D29435BA}" type="pres">
      <dgm:prSet presAssocID="{9A942CA3-06F9-41E9-8180-CAC1B47DB081}" presName="descendantText" presStyleLbl="alignAccFollowNode1" presStyleIdx="2" presStyleCnt="8" custScaleX="122351" custLinFactNeighborX="5213">
        <dgm:presLayoutVars>
          <dgm:bulletEnabled val="1"/>
        </dgm:presLayoutVars>
      </dgm:prSet>
      <dgm:spPr/>
    </dgm:pt>
    <dgm:pt modelId="{E34800D1-3D24-4C6A-B495-1C73CB0B9BCF}" type="pres">
      <dgm:prSet presAssocID="{8572F0BB-F275-4277-A122-DB978240D2A9}" presName="sp" presStyleCnt="0"/>
      <dgm:spPr/>
    </dgm:pt>
    <dgm:pt modelId="{75A54075-B018-4603-BF21-85C06A5EAE5D}" type="pres">
      <dgm:prSet presAssocID="{05655030-856A-469A-8576-5590F7B26EC5}" presName="linNode" presStyleCnt="0"/>
      <dgm:spPr/>
    </dgm:pt>
    <dgm:pt modelId="{F379C7EB-7199-4782-BF26-5DDC098C3865}" type="pres">
      <dgm:prSet presAssocID="{05655030-856A-469A-8576-5590F7B26EC5}" presName="parentText" presStyleLbl="node1" presStyleIdx="3" presStyleCnt="8" custScaleX="48559" custLinFactNeighborX="2929">
        <dgm:presLayoutVars>
          <dgm:chMax val="1"/>
          <dgm:bulletEnabled val="1"/>
        </dgm:presLayoutVars>
      </dgm:prSet>
      <dgm:spPr/>
    </dgm:pt>
    <dgm:pt modelId="{8DA3F071-785C-4014-990D-53BC6921BD91}" type="pres">
      <dgm:prSet presAssocID="{05655030-856A-469A-8576-5590F7B26EC5}" presName="descendantText" presStyleLbl="alignAccFollowNode1" presStyleIdx="3" presStyleCnt="8" custScaleX="122351" custLinFactNeighborX="5213">
        <dgm:presLayoutVars>
          <dgm:bulletEnabled val="1"/>
        </dgm:presLayoutVars>
      </dgm:prSet>
      <dgm:spPr/>
    </dgm:pt>
    <dgm:pt modelId="{EC05FADE-BE97-4ABC-B891-1931229A47A7}" type="pres">
      <dgm:prSet presAssocID="{94AD043C-795E-4C76-B3F3-090CBAE63423}" presName="sp" presStyleCnt="0"/>
      <dgm:spPr/>
    </dgm:pt>
    <dgm:pt modelId="{3FC42151-E6F4-4F6B-9FC4-9AC861B5B2A1}" type="pres">
      <dgm:prSet presAssocID="{FE9D6C0E-EFE4-4063-B233-28E9D72ED6F6}" presName="linNode" presStyleCnt="0"/>
      <dgm:spPr/>
    </dgm:pt>
    <dgm:pt modelId="{2AF0BE40-1D3A-4FFD-9DBA-F54C66F7C714}" type="pres">
      <dgm:prSet presAssocID="{FE9D6C0E-EFE4-4063-B233-28E9D72ED6F6}" presName="parentText" presStyleLbl="node1" presStyleIdx="4" presStyleCnt="8" custScaleX="48559" custLinFactNeighborX="2929">
        <dgm:presLayoutVars>
          <dgm:chMax val="1"/>
          <dgm:bulletEnabled val="1"/>
        </dgm:presLayoutVars>
      </dgm:prSet>
      <dgm:spPr/>
    </dgm:pt>
    <dgm:pt modelId="{57DB7B0C-E4B6-4F79-B61F-004E4156B7F9}" type="pres">
      <dgm:prSet presAssocID="{FE9D6C0E-EFE4-4063-B233-28E9D72ED6F6}" presName="descendantText" presStyleLbl="alignAccFollowNode1" presStyleIdx="4" presStyleCnt="8" custScaleX="122351" custLinFactNeighborX="5213">
        <dgm:presLayoutVars>
          <dgm:bulletEnabled val="1"/>
        </dgm:presLayoutVars>
      </dgm:prSet>
      <dgm:spPr/>
    </dgm:pt>
    <dgm:pt modelId="{C31778F9-6DCF-4CEC-8F58-26EA437E284A}" type="pres">
      <dgm:prSet presAssocID="{59E68995-96C0-48D2-8EDD-7974F3907F2F}" presName="sp" presStyleCnt="0"/>
      <dgm:spPr/>
    </dgm:pt>
    <dgm:pt modelId="{981CF1E7-24BD-45FF-B29C-8640A178CDFD}" type="pres">
      <dgm:prSet presAssocID="{4352F64E-3AFB-4D1A-935D-16E7CC1C6581}" presName="linNode" presStyleCnt="0"/>
      <dgm:spPr/>
    </dgm:pt>
    <dgm:pt modelId="{43D8A363-6569-4061-9BA8-8E9D1D03502D}" type="pres">
      <dgm:prSet presAssocID="{4352F64E-3AFB-4D1A-935D-16E7CC1C6581}" presName="parentText" presStyleLbl="node1" presStyleIdx="5" presStyleCnt="8" custScaleX="48559" custLinFactNeighborX="2929">
        <dgm:presLayoutVars>
          <dgm:chMax val="1"/>
          <dgm:bulletEnabled val="1"/>
        </dgm:presLayoutVars>
      </dgm:prSet>
      <dgm:spPr/>
    </dgm:pt>
    <dgm:pt modelId="{E3549A97-B0A6-4F97-B527-C27DB2D9985E}" type="pres">
      <dgm:prSet presAssocID="{4352F64E-3AFB-4D1A-935D-16E7CC1C6581}" presName="descendantText" presStyleLbl="alignAccFollowNode1" presStyleIdx="5" presStyleCnt="8" custScaleX="122351" custLinFactNeighborX="5213">
        <dgm:presLayoutVars>
          <dgm:bulletEnabled val="1"/>
        </dgm:presLayoutVars>
      </dgm:prSet>
      <dgm:spPr/>
    </dgm:pt>
    <dgm:pt modelId="{BAD2EB6E-615C-4D6A-B583-EA4CDF8BF5AE}" type="pres">
      <dgm:prSet presAssocID="{E7F65BAB-4B1D-4B95-B29B-E1011F78FE0A}" presName="sp" presStyleCnt="0"/>
      <dgm:spPr/>
    </dgm:pt>
    <dgm:pt modelId="{19465791-3352-4029-9C9B-EAD839A83A30}" type="pres">
      <dgm:prSet presAssocID="{D34C3B84-2FA3-43CB-948A-6F3D0D173AA7}" presName="linNode" presStyleCnt="0"/>
      <dgm:spPr/>
    </dgm:pt>
    <dgm:pt modelId="{4DFABC81-C686-4FBF-8900-5084C55307B9}" type="pres">
      <dgm:prSet presAssocID="{D34C3B84-2FA3-43CB-948A-6F3D0D173AA7}" presName="parentText" presStyleLbl="node1" presStyleIdx="6" presStyleCnt="8" custScaleX="48559" custLinFactNeighborX="2929">
        <dgm:presLayoutVars>
          <dgm:chMax val="1"/>
          <dgm:bulletEnabled val="1"/>
        </dgm:presLayoutVars>
      </dgm:prSet>
      <dgm:spPr/>
    </dgm:pt>
    <dgm:pt modelId="{EC7EF0CF-0525-4C4E-AA0F-84B39B2A41C6}" type="pres">
      <dgm:prSet presAssocID="{D34C3B84-2FA3-43CB-948A-6F3D0D173AA7}" presName="descendantText" presStyleLbl="alignAccFollowNode1" presStyleIdx="6" presStyleCnt="8" custScaleX="122351" custLinFactNeighborX="5213">
        <dgm:presLayoutVars>
          <dgm:bulletEnabled val="1"/>
        </dgm:presLayoutVars>
      </dgm:prSet>
      <dgm:spPr/>
    </dgm:pt>
    <dgm:pt modelId="{B35BFBC2-6DE5-47F3-B87F-509940C21D0D}" type="pres">
      <dgm:prSet presAssocID="{A21C775D-EB11-4B26-844B-EF7463D58282}" presName="sp" presStyleCnt="0"/>
      <dgm:spPr/>
    </dgm:pt>
    <dgm:pt modelId="{7C3F3C0F-B8B9-4874-943E-098EB91C94DE}" type="pres">
      <dgm:prSet presAssocID="{C068F2AF-074C-4A5D-8A70-5C9BC20B38DC}" presName="linNode" presStyleCnt="0"/>
      <dgm:spPr/>
    </dgm:pt>
    <dgm:pt modelId="{89CF6F21-F4AA-4107-B33A-9F40DAB48FE2}" type="pres">
      <dgm:prSet presAssocID="{C068F2AF-074C-4A5D-8A70-5C9BC20B38DC}" presName="parentText" presStyleLbl="node1" presStyleIdx="7" presStyleCnt="8" custScaleX="48559" custLinFactNeighborX="2929">
        <dgm:presLayoutVars>
          <dgm:chMax val="1"/>
          <dgm:bulletEnabled val="1"/>
        </dgm:presLayoutVars>
      </dgm:prSet>
      <dgm:spPr/>
    </dgm:pt>
    <dgm:pt modelId="{12233F0B-DABE-4348-B78F-C861BB3CA4D7}" type="pres">
      <dgm:prSet presAssocID="{C068F2AF-074C-4A5D-8A70-5C9BC20B38DC}" presName="descendantText" presStyleLbl="alignAccFollowNode1" presStyleIdx="7" presStyleCnt="8" custScaleX="122351" custLinFactNeighborX="5213">
        <dgm:presLayoutVars>
          <dgm:bulletEnabled val="1"/>
        </dgm:presLayoutVars>
      </dgm:prSet>
      <dgm:spPr/>
    </dgm:pt>
  </dgm:ptLst>
  <dgm:cxnLst>
    <dgm:cxn modelId="{0BE7210A-A0C2-4551-AEC3-89779F7A80C9}" type="presOf" srcId="{9A942CA3-06F9-41E9-8180-CAC1B47DB081}" destId="{F9E22EFA-86B8-41E2-905A-85FDD7D7E34D}" srcOrd="0" destOrd="0" presId="urn:microsoft.com/office/officeart/2005/8/layout/vList5"/>
    <dgm:cxn modelId="{AD6ADD15-6786-4087-B777-06B191E191D7}" type="presOf" srcId="{D3B9D63E-0912-44E7-8BF0-67FDE8697DA8}" destId="{D1BD1A51-7BCA-4057-B8F5-2F9E1159B918}" srcOrd="0" destOrd="0" presId="urn:microsoft.com/office/officeart/2005/8/layout/vList5"/>
    <dgm:cxn modelId="{375AD817-C133-4580-9045-23F1E7BE1ACF}" type="presOf" srcId="{FE9D6C0E-EFE4-4063-B233-28E9D72ED6F6}" destId="{2AF0BE40-1D3A-4FFD-9DBA-F54C66F7C714}" srcOrd="0" destOrd="0" presId="urn:microsoft.com/office/officeart/2005/8/layout/vList5"/>
    <dgm:cxn modelId="{46EFE629-F8B0-41F5-9C03-D46F92B3DFC8}" srcId="{BC52641F-9328-4CBD-8557-7DABE3F9DFD0}" destId="{D34C3B84-2FA3-43CB-948A-6F3D0D173AA7}" srcOrd="6" destOrd="0" parTransId="{58F6217A-4526-4819-8934-0D89A1480BD3}" sibTransId="{A21C775D-EB11-4B26-844B-EF7463D58282}"/>
    <dgm:cxn modelId="{85E45460-412F-48EF-87AA-79A620CF721F}" srcId="{9A942CA3-06F9-41E9-8180-CAC1B47DB081}" destId="{7BFA5018-E4CD-45B2-A8CB-C50CEF2E8FBB}" srcOrd="0" destOrd="0" parTransId="{F7AE69AC-26A1-4E1F-AACB-1BBC853AE44B}" sibTransId="{9D0B4271-5D7B-4D69-A4F0-EB3FAF6ECE46}"/>
    <dgm:cxn modelId="{53EAD443-176E-4864-86D5-F2DFF215872D}" srcId="{D9EE587A-4230-4118-BF5D-3DED263B9EE5}" destId="{420BDAF4-9A80-4F4D-827B-68258C45B5D7}" srcOrd="0" destOrd="0" parTransId="{A0A53C7A-D4A1-407E-B039-FCCCD8390A3F}" sibTransId="{CD04D88D-2EB7-4E93-980D-265AD2744C5C}"/>
    <dgm:cxn modelId="{C1BA6069-9B17-46BA-AD64-8E24FE7D58CA}" type="presOf" srcId="{3857204F-8017-4C71-841A-07821604DFD5}" destId="{8DA3F071-785C-4014-990D-53BC6921BD91}" srcOrd="0" destOrd="0" presId="urn:microsoft.com/office/officeart/2005/8/layout/vList5"/>
    <dgm:cxn modelId="{609E694A-BAE3-4BFE-B850-D17CEF059273}" type="presOf" srcId="{05655030-856A-469A-8576-5590F7B26EC5}" destId="{F379C7EB-7199-4782-BF26-5DDC098C3865}" srcOrd="0" destOrd="0" presId="urn:microsoft.com/office/officeart/2005/8/layout/vList5"/>
    <dgm:cxn modelId="{CEA53A4F-B529-4006-A120-3A43C5D236A4}" type="presOf" srcId="{1C5F6B77-F625-48EE-9915-58EA1830B6EF}" destId="{12233F0B-DABE-4348-B78F-C861BB3CA4D7}" srcOrd="0" destOrd="0" presId="urn:microsoft.com/office/officeart/2005/8/layout/vList5"/>
    <dgm:cxn modelId="{2D7C6670-9526-4932-9E1F-888E373966EC}" srcId="{05655030-856A-469A-8576-5590F7B26EC5}" destId="{3857204F-8017-4C71-841A-07821604DFD5}" srcOrd="0" destOrd="0" parTransId="{53C6C228-4E2A-45FC-97FA-E9CBA6DA4829}" sibTransId="{487EE6FF-AE40-490A-A6C9-B05A3FAB9E52}"/>
    <dgm:cxn modelId="{54FE9B74-3263-4582-85E0-4C968672F700}" srcId="{BC52641F-9328-4CBD-8557-7DABE3F9DFD0}" destId="{C068F2AF-074C-4A5D-8A70-5C9BC20B38DC}" srcOrd="7" destOrd="0" parTransId="{2213E8DA-A956-409A-B3B8-70D36B7DD2A1}" sibTransId="{FFE34204-3051-4F02-B923-F08D075AE309}"/>
    <dgm:cxn modelId="{B3695676-8A13-4685-9804-7602E7B22F6F}" srcId="{4352F64E-3AFB-4D1A-935D-16E7CC1C6581}" destId="{B8F9BE19-F7B1-49C6-8FF4-00D0500ACB41}" srcOrd="0" destOrd="0" parTransId="{5BA41B1B-50A9-4F5C-936F-26BA14EFAC06}" sibTransId="{46471AB8-8308-46C5-8AC9-2D6E6D660BD7}"/>
    <dgm:cxn modelId="{53B01577-5DFD-4D08-AF77-2CAEFEB9DD5B}" srcId="{BC52641F-9328-4CBD-8557-7DABE3F9DFD0}" destId="{FE9D6C0E-EFE4-4063-B233-28E9D72ED6F6}" srcOrd="4" destOrd="0" parTransId="{65E36D85-016D-4F12-B239-772DA3BC61AF}" sibTransId="{59E68995-96C0-48D2-8EDD-7974F3907F2F}"/>
    <dgm:cxn modelId="{E246D878-56B3-4D81-AF01-994239E81B3E}" srcId="{D34C3B84-2FA3-43CB-948A-6F3D0D173AA7}" destId="{7D705F97-927C-420E-A284-B299C89A0C9A}" srcOrd="0" destOrd="0" parTransId="{25FB2A05-2CB7-448E-B30A-711728563D8D}" sibTransId="{FFA371D5-66E3-478C-92A9-7122CF3A8AB4}"/>
    <dgm:cxn modelId="{6C0B757F-40F1-4B0E-90F4-A149E07AAE07}" srcId="{BC52641F-9328-4CBD-8557-7DABE3F9DFD0}" destId="{4352F64E-3AFB-4D1A-935D-16E7CC1C6581}" srcOrd="5" destOrd="0" parTransId="{56C3F9F1-7F4C-4C07-A1C3-E94EC43AC4AD}" sibTransId="{E7F65BAB-4B1D-4B95-B29B-E1011F78FE0A}"/>
    <dgm:cxn modelId="{7895A18E-D666-4DF4-AAD9-BBE733D620B5}" srcId="{C068F2AF-074C-4A5D-8A70-5C9BC20B38DC}" destId="{1C5F6B77-F625-48EE-9915-58EA1830B6EF}" srcOrd="0" destOrd="0" parTransId="{7560EA91-7A73-4242-9F79-00D8B57CB533}" sibTransId="{6D1909F5-B220-47E1-ADD7-1E6CD88CE0CC}"/>
    <dgm:cxn modelId="{BFB6E398-999D-49B7-9975-CC0AD7589B16}" srcId="{BC52641F-9328-4CBD-8557-7DABE3F9DFD0}" destId="{9A942CA3-06F9-41E9-8180-CAC1B47DB081}" srcOrd="2" destOrd="0" parTransId="{A2B21B79-5E10-4EED-A858-D364567412EC}" sibTransId="{8572F0BB-F275-4277-A122-DB978240D2A9}"/>
    <dgm:cxn modelId="{B58BC59B-759B-40A0-9534-1C70A1F5FFDA}" srcId="{FE9D6C0E-EFE4-4063-B233-28E9D72ED6F6}" destId="{E23F2B3E-9B5E-4909-B045-37D7556C3D7C}" srcOrd="0" destOrd="0" parTransId="{848F905C-B033-4948-B4F2-C7E101C16EF3}" sibTransId="{8FB6E2A1-C9E8-4C35-AA6A-9288D040879F}"/>
    <dgm:cxn modelId="{6C0B949D-4E8C-44C0-B4C0-9F77FBD4011C}" srcId="{BC52641F-9328-4CBD-8557-7DABE3F9DFD0}" destId="{D9EE587A-4230-4118-BF5D-3DED263B9EE5}" srcOrd="1" destOrd="0" parTransId="{F331D5E3-BCAC-4815-8FFC-B8942EC7763E}" sibTransId="{AD485BE2-E113-456E-B357-71F6E45DF3FB}"/>
    <dgm:cxn modelId="{E117A39F-1CFE-434D-80C3-C502A941BCDE}" srcId="{BC52641F-9328-4CBD-8557-7DABE3F9DFD0}" destId="{05655030-856A-469A-8576-5590F7B26EC5}" srcOrd="3" destOrd="0" parTransId="{BF83ECF5-C60D-4DB9-A8F3-AD43F2310CBD}" sibTransId="{94AD043C-795E-4C76-B3F3-090CBAE63423}"/>
    <dgm:cxn modelId="{BE060EA2-B960-45DC-87D2-696DE046E880}" type="presOf" srcId="{420BDAF4-9A80-4F4D-827B-68258C45B5D7}" destId="{EF499801-1CC4-4598-89DC-2F302068A26E}" srcOrd="0" destOrd="0" presId="urn:microsoft.com/office/officeart/2005/8/layout/vList5"/>
    <dgm:cxn modelId="{D82E35A4-11E4-4B0A-B424-8786B6859576}" type="presOf" srcId="{5E632F13-EFA8-41A9-AA17-5DE0DB52F95A}" destId="{FCD48BFA-BDE5-4224-B33A-5A9354D54819}" srcOrd="0" destOrd="0" presId="urn:microsoft.com/office/officeart/2005/8/layout/vList5"/>
    <dgm:cxn modelId="{85B937A7-E1D5-4AF7-8286-DFCB83A0721C}" srcId="{D3B9D63E-0912-44E7-8BF0-67FDE8697DA8}" destId="{5E632F13-EFA8-41A9-AA17-5DE0DB52F95A}" srcOrd="0" destOrd="0" parTransId="{632A17C9-9CD8-4241-90A6-46A7CFE698B5}" sibTransId="{86B350B7-55D6-4576-9676-1BFF79FAAAEE}"/>
    <dgm:cxn modelId="{73FF1CA9-A1E8-4407-8A3F-FE795AFFF167}" type="presOf" srcId="{7D705F97-927C-420E-A284-B299C89A0C9A}" destId="{EC7EF0CF-0525-4C4E-AA0F-84B39B2A41C6}" srcOrd="0" destOrd="0" presId="urn:microsoft.com/office/officeart/2005/8/layout/vList5"/>
    <dgm:cxn modelId="{4132B3BB-20E4-4FC9-94BA-3A76DD991350}" type="presOf" srcId="{E23F2B3E-9B5E-4909-B045-37D7556C3D7C}" destId="{57DB7B0C-E4B6-4F79-B61F-004E4156B7F9}" srcOrd="0" destOrd="0" presId="urn:microsoft.com/office/officeart/2005/8/layout/vList5"/>
    <dgm:cxn modelId="{63D7D8BB-0C55-492E-8548-AFC25FEE4B7C}" type="presOf" srcId="{C068F2AF-074C-4A5D-8A70-5C9BC20B38DC}" destId="{89CF6F21-F4AA-4107-B33A-9F40DAB48FE2}" srcOrd="0" destOrd="0" presId="urn:microsoft.com/office/officeart/2005/8/layout/vList5"/>
    <dgm:cxn modelId="{F0946BBD-6454-4E65-8A1E-4A3108903330}" srcId="{BC52641F-9328-4CBD-8557-7DABE3F9DFD0}" destId="{D3B9D63E-0912-44E7-8BF0-67FDE8697DA8}" srcOrd="0" destOrd="0" parTransId="{2C6FE0A7-373E-407B-A067-391C14505F0C}" sibTransId="{B21731EA-233D-4201-8588-5B2D90F71710}"/>
    <dgm:cxn modelId="{98FC51C6-B37F-4880-972E-E351F2940F40}" type="presOf" srcId="{D34C3B84-2FA3-43CB-948A-6F3D0D173AA7}" destId="{4DFABC81-C686-4FBF-8900-5084C55307B9}" srcOrd="0" destOrd="0" presId="urn:microsoft.com/office/officeart/2005/8/layout/vList5"/>
    <dgm:cxn modelId="{49E56ACF-1DE0-4B0A-8B37-683286512AB1}" type="presOf" srcId="{7BFA5018-E4CD-45B2-A8CB-C50CEF2E8FBB}" destId="{0CC873D7-E069-4BCF-8596-2094D29435BA}" srcOrd="0" destOrd="0" presId="urn:microsoft.com/office/officeart/2005/8/layout/vList5"/>
    <dgm:cxn modelId="{5602EDCF-3652-43ED-B32A-E4298BF66DC0}" type="presOf" srcId="{D9EE587A-4230-4118-BF5D-3DED263B9EE5}" destId="{82737F0C-C515-4976-9E99-6BD7C7E55DE8}" srcOrd="0" destOrd="0" presId="urn:microsoft.com/office/officeart/2005/8/layout/vList5"/>
    <dgm:cxn modelId="{A657F2EF-306C-4895-9898-355F30273935}" type="presOf" srcId="{B8F9BE19-F7B1-49C6-8FF4-00D0500ACB41}" destId="{E3549A97-B0A6-4F97-B527-C27DB2D9985E}" srcOrd="0" destOrd="0" presId="urn:microsoft.com/office/officeart/2005/8/layout/vList5"/>
    <dgm:cxn modelId="{1B0D9FFD-1858-4E34-9A4D-AA6EF4E11EF7}" type="presOf" srcId="{BC52641F-9328-4CBD-8557-7DABE3F9DFD0}" destId="{46827E0A-6F3A-4AE3-A1D1-8914563B8721}" srcOrd="0" destOrd="0" presId="urn:microsoft.com/office/officeart/2005/8/layout/vList5"/>
    <dgm:cxn modelId="{5917B6FD-8F5B-4F5E-8E0F-6D5554210689}" type="presOf" srcId="{4352F64E-3AFB-4D1A-935D-16E7CC1C6581}" destId="{43D8A363-6569-4061-9BA8-8E9D1D03502D}" srcOrd="0" destOrd="0" presId="urn:microsoft.com/office/officeart/2005/8/layout/vList5"/>
    <dgm:cxn modelId="{FC4F3B7D-14C0-41C5-A642-625EB80787C3}" type="presParOf" srcId="{46827E0A-6F3A-4AE3-A1D1-8914563B8721}" destId="{17F1C26F-4EE0-4D72-8343-D7CD3891FF76}" srcOrd="0" destOrd="0" presId="urn:microsoft.com/office/officeart/2005/8/layout/vList5"/>
    <dgm:cxn modelId="{4B8E9780-FDFD-4729-A4F5-20AA3C538074}" type="presParOf" srcId="{17F1C26F-4EE0-4D72-8343-D7CD3891FF76}" destId="{D1BD1A51-7BCA-4057-B8F5-2F9E1159B918}" srcOrd="0" destOrd="0" presId="urn:microsoft.com/office/officeart/2005/8/layout/vList5"/>
    <dgm:cxn modelId="{9D21660F-5CC2-4C5C-93DC-A00E7D366A20}" type="presParOf" srcId="{17F1C26F-4EE0-4D72-8343-D7CD3891FF76}" destId="{FCD48BFA-BDE5-4224-B33A-5A9354D54819}" srcOrd="1" destOrd="0" presId="urn:microsoft.com/office/officeart/2005/8/layout/vList5"/>
    <dgm:cxn modelId="{53D5ECB2-96C9-4592-9461-1F8C8BC56376}" type="presParOf" srcId="{46827E0A-6F3A-4AE3-A1D1-8914563B8721}" destId="{765EB0B9-38DA-42EF-BACD-181EFE071187}" srcOrd="1" destOrd="0" presId="urn:microsoft.com/office/officeart/2005/8/layout/vList5"/>
    <dgm:cxn modelId="{D07B3A8E-BDD3-48AA-92CC-4A25E3BE36D2}" type="presParOf" srcId="{46827E0A-6F3A-4AE3-A1D1-8914563B8721}" destId="{CAA71C87-FB33-4AC3-9941-EDED20C3F46B}" srcOrd="2" destOrd="0" presId="urn:microsoft.com/office/officeart/2005/8/layout/vList5"/>
    <dgm:cxn modelId="{902EDA19-FECE-4276-A1FC-7E35A638B3A3}" type="presParOf" srcId="{CAA71C87-FB33-4AC3-9941-EDED20C3F46B}" destId="{82737F0C-C515-4976-9E99-6BD7C7E55DE8}" srcOrd="0" destOrd="0" presId="urn:microsoft.com/office/officeart/2005/8/layout/vList5"/>
    <dgm:cxn modelId="{1479238A-E2C4-42F6-9410-EC6664BC0487}" type="presParOf" srcId="{CAA71C87-FB33-4AC3-9941-EDED20C3F46B}" destId="{EF499801-1CC4-4598-89DC-2F302068A26E}" srcOrd="1" destOrd="0" presId="urn:microsoft.com/office/officeart/2005/8/layout/vList5"/>
    <dgm:cxn modelId="{23787699-9571-446D-9093-B36251C34016}" type="presParOf" srcId="{46827E0A-6F3A-4AE3-A1D1-8914563B8721}" destId="{EEC082BA-67F7-4B39-A07E-25D13B5F811D}" srcOrd="3" destOrd="0" presId="urn:microsoft.com/office/officeart/2005/8/layout/vList5"/>
    <dgm:cxn modelId="{271D6366-8AC3-4B96-80A0-E95293768D1B}" type="presParOf" srcId="{46827E0A-6F3A-4AE3-A1D1-8914563B8721}" destId="{8940BEF1-0DEA-4619-AA56-A966191EA882}" srcOrd="4" destOrd="0" presId="urn:microsoft.com/office/officeart/2005/8/layout/vList5"/>
    <dgm:cxn modelId="{A31949F1-FAA5-4EDD-A1EC-37B35AFBBDA1}" type="presParOf" srcId="{8940BEF1-0DEA-4619-AA56-A966191EA882}" destId="{F9E22EFA-86B8-41E2-905A-85FDD7D7E34D}" srcOrd="0" destOrd="0" presId="urn:microsoft.com/office/officeart/2005/8/layout/vList5"/>
    <dgm:cxn modelId="{0432F0EA-03EA-4B6A-B006-34DD8361AD8D}" type="presParOf" srcId="{8940BEF1-0DEA-4619-AA56-A966191EA882}" destId="{0CC873D7-E069-4BCF-8596-2094D29435BA}" srcOrd="1" destOrd="0" presId="urn:microsoft.com/office/officeart/2005/8/layout/vList5"/>
    <dgm:cxn modelId="{2563D3B5-8CB9-41FA-A94F-4D78B9329045}" type="presParOf" srcId="{46827E0A-6F3A-4AE3-A1D1-8914563B8721}" destId="{E34800D1-3D24-4C6A-B495-1C73CB0B9BCF}" srcOrd="5" destOrd="0" presId="urn:microsoft.com/office/officeart/2005/8/layout/vList5"/>
    <dgm:cxn modelId="{162E6156-78E7-4B7A-8544-0FCA4DE75F73}" type="presParOf" srcId="{46827E0A-6F3A-4AE3-A1D1-8914563B8721}" destId="{75A54075-B018-4603-BF21-85C06A5EAE5D}" srcOrd="6" destOrd="0" presId="urn:microsoft.com/office/officeart/2005/8/layout/vList5"/>
    <dgm:cxn modelId="{79994CD3-6B36-447F-9E08-AA34C7106874}" type="presParOf" srcId="{75A54075-B018-4603-BF21-85C06A5EAE5D}" destId="{F379C7EB-7199-4782-BF26-5DDC098C3865}" srcOrd="0" destOrd="0" presId="urn:microsoft.com/office/officeart/2005/8/layout/vList5"/>
    <dgm:cxn modelId="{D4A69CB3-7F99-480D-9EDC-72F731EA800A}" type="presParOf" srcId="{75A54075-B018-4603-BF21-85C06A5EAE5D}" destId="{8DA3F071-785C-4014-990D-53BC6921BD91}" srcOrd="1" destOrd="0" presId="urn:microsoft.com/office/officeart/2005/8/layout/vList5"/>
    <dgm:cxn modelId="{AB7A0474-44F4-4E06-8585-9CBB1AD5DA9C}" type="presParOf" srcId="{46827E0A-6F3A-4AE3-A1D1-8914563B8721}" destId="{EC05FADE-BE97-4ABC-B891-1931229A47A7}" srcOrd="7" destOrd="0" presId="urn:microsoft.com/office/officeart/2005/8/layout/vList5"/>
    <dgm:cxn modelId="{43B6343E-7485-4AE3-818B-51D57B69F15C}" type="presParOf" srcId="{46827E0A-6F3A-4AE3-A1D1-8914563B8721}" destId="{3FC42151-E6F4-4F6B-9FC4-9AC861B5B2A1}" srcOrd="8" destOrd="0" presId="urn:microsoft.com/office/officeart/2005/8/layout/vList5"/>
    <dgm:cxn modelId="{A3CFDFE5-FD00-43E7-A7D1-A1FF81FDD21D}" type="presParOf" srcId="{3FC42151-E6F4-4F6B-9FC4-9AC861B5B2A1}" destId="{2AF0BE40-1D3A-4FFD-9DBA-F54C66F7C714}" srcOrd="0" destOrd="0" presId="urn:microsoft.com/office/officeart/2005/8/layout/vList5"/>
    <dgm:cxn modelId="{4D26DA59-DA62-4DBA-9E65-7AE9D6D5E385}" type="presParOf" srcId="{3FC42151-E6F4-4F6B-9FC4-9AC861B5B2A1}" destId="{57DB7B0C-E4B6-4F79-B61F-004E4156B7F9}" srcOrd="1" destOrd="0" presId="urn:microsoft.com/office/officeart/2005/8/layout/vList5"/>
    <dgm:cxn modelId="{AE6C2A8F-7010-4E9C-9D9B-0CE2466F6E5B}" type="presParOf" srcId="{46827E0A-6F3A-4AE3-A1D1-8914563B8721}" destId="{C31778F9-6DCF-4CEC-8F58-26EA437E284A}" srcOrd="9" destOrd="0" presId="urn:microsoft.com/office/officeart/2005/8/layout/vList5"/>
    <dgm:cxn modelId="{751FD5C2-6B53-4174-B28B-DCE404079CD9}" type="presParOf" srcId="{46827E0A-6F3A-4AE3-A1D1-8914563B8721}" destId="{981CF1E7-24BD-45FF-B29C-8640A178CDFD}" srcOrd="10" destOrd="0" presId="urn:microsoft.com/office/officeart/2005/8/layout/vList5"/>
    <dgm:cxn modelId="{E62ED15D-D780-4F71-99C8-66BFAF337A8B}" type="presParOf" srcId="{981CF1E7-24BD-45FF-B29C-8640A178CDFD}" destId="{43D8A363-6569-4061-9BA8-8E9D1D03502D}" srcOrd="0" destOrd="0" presId="urn:microsoft.com/office/officeart/2005/8/layout/vList5"/>
    <dgm:cxn modelId="{18B498A4-CF18-464D-9C2E-50A2C4C8BF3C}" type="presParOf" srcId="{981CF1E7-24BD-45FF-B29C-8640A178CDFD}" destId="{E3549A97-B0A6-4F97-B527-C27DB2D9985E}" srcOrd="1" destOrd="0" presId="urn:microsoft.com/office/officeart/2005/8/layout/vList5"/>
    <dgm:cxn modelId="{33F1A426-C871-48D3-BDE0-80A0F6511778}" type="presParOf" srcId="{46827E0A-6F3A-4AE3-A1D1-8914563B8721}" destId="{BAD2EB6E-615C-4D6A-B583-EA4CDF8BF5AE}" srcOrd="11" destOrd="0" presId="urn:microsoft.com/office/officeart/2005/8/layout/vList5"/>
    <dgm:cxn modelId="{879802B2-BB15-4790-A62C-71FA61AF68B4}" type="presParOf" srcId="{46827E0A-6F3A-4AE3-A1D1-8914563B8721}" destId="{19465791-3352-4029-9C9B-EAD839A83A30}" srcOrd="12" destOrd="0" presId="urn:microsoft.com/office/officeart/2005/8/layout/vList5"/>
    <dgm:cxn modelId="{CD2DDDBB-4C89-40A5-BE2A-5C6244E04C3D}" type="presParOf" srcId="{19465791-3352-4029-9C9B-EAD839A83A30}" destId="{4DFABC81-C686-4FBF-8900-5084C55307B9}" srcOrd="0" destOrd="0" presId="urn:microsoft.com/office/officeart/2005/8/layout/vList5"/>
    <dgm:cxn modelId="{440A08B7-555E-4653-B1D9-5736B6CF2F19}" type="presParOf" srcId="{19465791-3352-4029-9C9B-EAD839A83A30}" destId="{EC7EF0CF-0525-4C4E-AA0F-84B39B2A41C6}" srcOrd="1" destOrd="0" presId="urn:microsoft.com/office/officeart/2005/8/layout/vList5"/>
    <dgm:cxn modelId="{7EDBA8E5-8F08-41C8-B3BA-6BA5DF414FC5}" type="presParOf" srcId="{46827E0A-6F3A-4AE3-A1D1-8914563B8721}" destId="{B35BFBC2-6DE5-47F3-B87F-509940C21D0D}" srcOrd="13" destOrd="0" presId="urn:microsoft.com/office/officeart/2005/8/layout/vList5"/>
    <dgm:cxn modelId="{7AE36FEA-E6AF-4857-8EAD-7FFD91A2CA72}" type="presParOf" srcId="{46827E0A-6F3A-4AE3-A1D1-8914563B8721}" destId="{7C3F3C0F-B8B9-4874-943E-098EB91C94DE}" srcOrd="14" destOrd="0" presId="urn:microsoft.com/office/officeart/2005/8/layout/vList5"/>
    <dgm:cxn modelId="{FB99EDD2-6864-4586-9F5F-8E026438A38D}" type="presParOf" srcId="{7C3F3C0F-B8B9-4874-943E-098EB91C94DE}" destId="{89CF6F21-F4AA-4107-B33A-9F40DAB48FE2}" srcOrd="0" destOrd="0" presId="urn:microsoft.com/office/officeart/2005/8/layout/vList5"/>
    <dgm:cxn modelId="{1516B837-69E7-43DB-A766-9DD3528418D2}" type="presParOf" srcId="{7C3F3C0F-B8B9-4874-943E-098EB91C94DE}" destId="{12233F0B-DABE-4348-B78F-C861BB3CA4D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10AD4-5E4C-453E-8B11-9FD0CCB63AEF}">
      <dsp:nvSpPr>
        <dsp:cNvPr id="0" name=""/>
        <dsp:cNvSpPr/>
      </dsp:nvSpPr>
      <dsp:spPr>
        <a:xfrm>
          <a:off x="1405" y="0"/>
          <a:ext cx="1695262" cy="1854012"/>
        </a:xfrm>
        <a:prstGeom prst="roundRect">
          <a:avLst>
            <a:gd name="adj" fmla="val 10000"/>
          </a:avLst>
        </a:prstGeom>
        <a:solidFill>
          <a:srgbClr val="7030A0"/>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76200" rIns="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2"/>
              </a:solidFill>
              <a:effectLst>
                <a:outerShdw blurRad="38100" dist="38100" dir="2700000" algn="tl">
                  <a:srgbClr val="000000">
                    <a:alpha val="43137"/>
                  </a:srgbClr>
                </a:outerShdw>
              </a:effectLst>
            </a:rPr>
            <a:t>Psalm 149:1-3</a:t>
          </a:r>
        </a:p>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The joy of knowing his Maker and King.</a:t>
          </a:r>
          <a:endParaRPr lang="es-ES" sz="2000" kern="1200" dirty="0">
            <a:effectLst>
              <a:outerShdw blurRad="38100" dist="38100" dir="2700000" algn="tl">
                <a:srgbClr val="000000">
                  <a:alpha val="43137"/>
                </a:srgbClr>
              </a:outerShdw>
            </a:effectLst>
          </a:endParaRPr>
        </a:p>
      </dsp:txBody>
      <dsp:txXfrm>
        <a:off x="51058" y="49653"/>
        <a:ext cx="1595956" cy="1754706"/>
      </dsp:txXfrm>
    </dsp:sp>
    <dsp:sp modelId="{0FFF0645-0BB6-4F3E-BDDD-0785A0B50CAF}">
      <dsp:nvSpPr>
        <dsp:cNvPr id="0" name=""/>
        <dsp:cNvSpPr/>
      </dsp:nvSpPr>
      <dsp:spPr>
        <a:xfrm>
          <a:off x="1927242" y="0"/>
          <a:ext cx="1695262" cy="1854012"/>
        </a:xfrm>
        <a:prstGeom prst="roundRect">
          <a:avLst>
            <a:gd name="adj" fmla="val 10000"/>
          </a:avLst>
        </a:prstGeom>
        <a:solidFill>
          <a:srgbClr val="A26000"/>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76200" rIns="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2"/>
              </a:solidFill>
              <a:effectLst>
                <a:outerShdw blurRad="38100" dist="38100" dir="2700000" algn="tl">
                  <a:srgbClr val="000000">
                    <a:alpha val="43137"/>
                  </a:srgbClr>
                </a:outerShdw>
              </a:effectLst>
            </a:rPr>
            <a:t>Psalm 149:4</a:t>
          </a:r>
        </a:p>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Know that God saves him.</a:t>
          </a:r>
          <a:endParaRPr lang="es-ES" sz="2000" kern="1200" dirty="0">
            <a:effectLst>
              <a:outerShdw blurRad="38100" dist="38100" dir="2700000" algn="tl">
                <a:srgbClr val="000000">
                  <a:alpha val="43137"/>
                </a:srgbClr>
              </a:outerShdw>
            </a:effectLst>
          </a:endParaRPr>
        </a:p>
      </dsp:txBody>
      <dsp:txXfrm>
        <a:off x="1976895" y="49653"/>
        <a:ext cx="1595956" cy="1754706"/>
      </dsp:txXfrm>
    </dsp:sp>
    <dsp:sp modelId="{9BD903B7-7283-40C1-8AAA-A66D3BAB951C}">
      <dsp:nvSpPr>
        <dsp:cNvPr id="0" name=""/>
        <dsp:cNvSpPr/>
      </dsp:nvSpPr>
      <dsp:spPr>
        <a:xfrm>
          <a:off x="3853080" y="0"/>
          <a:ext cx="1695262" cy="1854012"/>
        </a:xfrm>
        <a:prstGeom prst="roundRect">
          <a:avLst>
            <a:gd name="adj" fmla="val 10000"/>
          </a:avLst>
        </a:prstGeom>
        <a:solidFill>
          <a:schemeClr val="accent1">
            <a:lumMod val="5000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76200" rIns="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2"/>
              </a:solidFill>
              <a:effectLst>
                <a:outerShdw blurRad="38100" dist="38100" dir="2700000" algn="tl">
                  <a:srgbClr val="000000">
                    <a:alpha val="43137"/>
                  </a:srgbClr>
                </a:outerShdw>
              </a:effectLst>
            </a:rPr>
            <a:t>Psalm 149:5</a:t>
          </a:r>
        </a:p>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Remember that God is with him, even in illness.</a:t>
          </a:r>
          <a:endParaRPr lang="es-ES" sz="2000" kern="1200" dirty="0">
            <a:effectLst>
              <a:outerShdw blurRad="38100" dist="38100" dir="2700000" algn="tl">
                <a:srgbClr val="000000">
                  <a:alpha val="43137"/>
                </a:srgbClr>
              </a:outerShdw>
            </a:effectLst>
          </a:endParaRPr>
        </a:p>
      </dsp:txBody>
      <dsp:txXfrm>
        <a:off x="3902733" y="49653"/>
        <a:ext cx="1595956" cy="1754706"/>
      </dsp:txXfrm>
    </dsp:sp>
    <dsp:sp modelId="{4F9AC9B6-42E2-45CC-95B6-DE0004E09F21}">
      <dsp:nvSpPr>
        <dsp:cNvPr id="0" name=""/>
        <dsp:cNvSpPr/>
      </dsp:nvSpPr>
      <dsp:spPr>
        <a:xfrm>
          <a:off x="5778917" y="0"/>
          <a:ext cx="1695262" cy="1854012"/>
        </a:xfrm>
        <a:prstGeom prst="roundRect">
          <a:avLst>
            <a:gd name="adj" fmla="val 10000"/>
          </a:avLst>
        </a:prstGeom>
        <a:solidFill>
          <a:schemeClr val="tx2">
            <a:lumMod val="7500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76200" rIns="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2"/>
              </a:solidFill>
              <a:effectLst>
                <a:outerShdw blurRad="38100" dist="38100" dir="2700000" algn="tl">
                  <a:srgbClr val="000000">
                    <a:alpha val="43137"/>
                  </a:srgbClr>
                </a:outerShdw>
              </a:effectLst>
            </a:rPr>
            <a:t>Psalm 149:6-9</a:t>
          </a:r>
        </a:p>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Know that God will finally judge all injustices.</a:t>
          </a:r>
          <a:endParaRPr lang="es-ES" sz="2000" kern="1200" dirty="0">
            <a:effectLst>
              <a:outerShdw blurRad="38100" dist="38100" dir="2700000" algn="tl">
                <a:srgbClr val="000000">
                  <a:alpha val="43137"/>
                </a:srgbClr>
              </a:outerShdw>
            </a:effectLst>
          </a:endParaRPr>
        </a:p>
      </dsp:txBody>
      <dsp:txXfrm>
        <a:off x="5828570" y="49653"/>
        <a:ext cx="1595956" cy="17547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48BFA-BDE5-4224-B33A-5A9354D54819}">
      <dsp:nvSpPr>
        <dsp:cNvPr id="0" name=""/>
        <dsp:cNvSpPr/>
      </dsp:nvSpPr>
      <dsp:spPr>
        <a:xfrm rot="5400000">
          <a:off x="6890975" y="-4337492"/>
          <a:ext cx="374730" cy="9143707"/>
        </a:xfrm>
        <a:prstGeom prst="round2SameRect">
          <a:avLst/>
        </a:prstGeom>
        <a:solidFill>
          <a:schemeClr val="accent2">
            <a:tint val="40000"/>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n" sz="2000" b="1" kern="1200" dirty="0"/>
            <a:t>He who is upright and does not tell lies.</a:t>
          </a:r>
          <a:endParaRPr lang="es-ES" sz="2000" kern="1200" dirty="0"/>
        </a:p>
      </dsp:txBody>
      <dsp:txXfrm rot="-5400000">
        <a:off x="2506487" y="65289"/>
        <a:ext cx="9125414" cy="338144"/>
      </dsp:txXfrm>
    </dsp:sp>
    <dsp:sp modelId="{D1BD1A51-7BCA-4057-B8F5-2F9E1159B918}">
      <dsp:nvSpPr>
        <dsp:cNvPr id="0" name=""/>
        <dsp:cNvSpPr/>
      </dsp:nvSpPr>
      <dsp:spPr>
        <a:xfrm>
          <a:off x="464937" y="155"/>
          <a:ext cx="2041301" cy="468413"/>
        </a:xfrm>
        <a:prstGeom prst="roundRect">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 sz="2300" b="1" kern="1200" dirty="0">
              <a:solidFill>
                <a:schemeClr val="tx1"/>
              </a:solidFill>
            </a:rPr>
            <a:t>Psalm 15:2</a:t>
          </a:r>
          <a:endParaRPr lang="es-ES" sz="2300" kern="1200" dirty="0">
            <a:solidFill>
              <a:schemeClr val="tx1"/>
            </a:solidFill>
          </a:endParaRPr>
        </a:p>
      </dsp:txBody>
      <dsp:txXfrm>
        <a:off x="487803" y="23021"/>
        <a:ext cx="1995569" cy="422681"/>
      </dsp:txXfrm>
    </dsp:sp>
    <dsp:sp modelId="{EF499801-1CC4-4598-89DC-2F302068A26E}">
      <dsp:nvSpPr>
        <dsp:cNvPr id="0" name=""/>
        <dsp:cNvSpPr/>
      </dsp:nvSpPr>
      <dsp:spPr>
        <a:xfrm rot="5400000">
          <a:off x="6890975" y="-3845658"/>
          <a:ext cx="374730" cy="9143707"/>
        </a:xfrm>
        <a:prstGeom prst="round2SameRect">
          <a:avLst/>
        </a:prstGeom>
        <a:solidFill>
          <a:schemeClr val="accent2">
            <a:tint val="40000"/>
            <a:hueOff val="2354088"/>
            <a:satOff val="-10052"/>
            <a:lumOff val="-705"/>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n" sz="2000" b="1" kern="1200"/>
            <a:t>The one who does not slander anyone or listen to gossip.</a:t>
          </a:r>
          <a:endParaRPr lang="es-ES" sz="2000" kern="1200"/>
        </a:p>
      </dsp:txBody>
      <dsp:txXfrm rot="-5400000">
        <a:off x="2506487" y="557123"/>
        <a:ext cx="9125414" cy="338144"/>
      </dsp:txXfrm>
    </dsp:sp>
    <dsp:sp modelId="{82737F0C-C515-4976-9E99-6BD7C7E55DE8}">
      <dsp:nvSpPr>
        <dsp:cNvPr id="0" name=""/>
        <dsp:cNvSpPr/>
      </dsp:nvSpPr>
      <dsp:spPr>
        <a:xfrm>
          <a:off x="464937" y="491989"/>
          <a:ext cx="2041301" cy="468413"/>
        </a:xfrm>
        <a:prstGeom prst="roundRect">
          <a:avLst/>
        </a:prstGeom>
        <a:solidFill>
          <a:schemeClr val="accent2">
            <a:hueOff val="2232324"/>
            <a:satOff val="-6194"/>
            <a:lumOff val="-812"/>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 sz="2300" b="1" kern="1200">
              <a:solidFill>
                <a:schemeClr val="tx1"/>
              </a:solidFill>
            </a:rPr>
            <a:t>Psalm 15:3</a:t>
          </a:r>
          <a:endParaRPr lang="es-ES" sz="2300" kern="1200">
            <a:solidFill>
              <a:schemeClr val="tx1"/>
            </a:solidFill>
          </a:endParaRPr>
        </a:p>
      </dsp:txBody>
      <dsp:txXfrm>
        <a:off x="487803" y="514855"/>
        <a:ext cx="1995569" cy="422681"/>
      </dsp:txXfrm>
    </dsp:sp>
    <dsp:sp modelId="{0CC873D7-E069-4BCF-8596-2094D29435BA}">
      <dsp:nvSpPr>
        <dsp:cNvPr id="0" name=""/>
        <dsp:cNvSpPr/>
      </dsp:nvSpPr>
      <dsp:spPr>
        <a:xfrm rot="5400000">
          <a:off x="6890975" y="-3353824"/>
          <a:ext cx="374730" cy="9143707"/>
        </a:xfrm>
        <a:prstGeom prst="round2SameRect">
          <a:avLst/>
        </a:prstGeom>
        <a:solidFill>
          <a:schemeClr val="accent2">
            <a:tint val="40000"/>
            <a:hueOff val="4708175"/>
            <a:satOff val="-20104"/>
            <a:lumOff val="-1409"/>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n" sz="2000" b="1" kern="1200"/>
            <a:t>He who honors those who fear God.</a:t>
          </a:r>
          <a:endParaRPr lang="es-ES" sz="2000" kern="1200"/>
        </a:p>
      </dsp:txBody>
      <dsp:txXfrm rot="-5400000">
        <a:off x="2506487" y="1048957"/>
        <a:ext cx="9125414" cy="338144"/>
      </dsp:txXfrm>
    </dsp:sp>
    <dsp:sp modelId="{F9E22EFA-86B8-41E2-905A-85FDD7D7E34D}">
      <dsp:nvSpPr>
        <dsp:cNvPr id="0" name=""/>
        <dsp:cNvSpPr/>
      </dsp:nvSpPr>
      <dsp:spPr>
        <a:xfrm>
          <a:off x="464937" y="983823"/>
          <a:ext cx="2041301" cy="468413"/>
        </a:xfrm>
        <a:prstGeom prst="roundRect">
          <a:avLst/>
        </a:prstGeom>
        <a:solidFill>
          <a:schemeClr val="accent2">
            <a:hueOff val="4464648"/>
            <a:satOff val="-12389"/>
            <a:lumOff val="-1625"/>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 sz="2300" b="1" kern="1200">
              <a:solidFill>
                <a:schemeClr val="tx1"/>
              </a:solidFill>
            </a:rPr>
            <a:t>Psalm 15:4a</a:t>
          </a:r>
          <a:endParaRPr lang="es-ES" sz="2300" kern="1200">
            <a:solidFill>
              <a:schemeClr val="tx1"/>
            </a:solidFill>
          </a:endParaRPr>
        </a:p>
      </dsp:txBody>
      <dsp:txXfrm>
        <a:off x="487803" y="1006689"/>
        <a:ext cx="1995569" cy="422681"/>
      </dsp:txXfrm>
    </dsp:sp>
    <dsp:sp modelId="{8DA3F071-785C-4014-990D-53BC6921BD91}">
      <dsp:nvSpPr>
        <dsp:cNvPr id="0" name=""/>
        <dsp:cNvSpPr/>
      </dsp:nvSpPr>
      <dsp:spPr>
        <a:xfrm rot="5400000">
          <a:off x="6890975" y="-2861990"/>
          <a:ext cx="374730" cy="9143707"/>
        </a:xfrm>
        <a:prstGeom prst="round2SameRect">
          <a:avLst/>
        </a:prstGeom>
        <a:solidFill>
          <a:schemeClr val="accent2">
            <a:tint val="40000"/>
            <a:hueOff val="7062263"/>
            <a:satOff val="-30156"/>
            <a:lumOff val="-2114"/>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n" sz="2000" b="1" kern="1200"/>
            <a:t>He who does not change the word he has given even when he is harmed.</a:t>
          </a:r>
          <a:endParaRPr lang="es-ES" sz="2000" kern="1200"/>
        </a:p>
      </dsp:txBody>
      <dsp:txXfrm rot="-5400000">
        <a:off x="2506487" y="1540791"/>
        <a:ext cx="9125414" cy="338144"/>
      </dsp:txXfrm>
    </dsp:sp>
    <dsp:sp modelId="{F379C7EB-7199-4782-BF26-5DDC098C3865}">
      <dsp:nvSpPr>
        <dsp:cNvPr id="0" name=""/>
        <dsp:cNvSpPr/>
      </dsp:nvSpPr>
      <dsp:spPr>
        <a:xfrm>
          <a:off x="464937" y="1475656"/>
          <a:ext cx="2041301" cy="468413"/>
        </a:xfrm>
        <a:prstGeom prst="roundRect">
          <a:avLst/>
        </a:prstGeom>
        <a:solidFill>
          <a:schemeClr val="accent2">
            <a:hueOff val="6696972"/>
            <a:satOff val="-18583"/>
            <a:lumOff val="-2437"/>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 sz="2300" b="1" kern="1200">
              <a:solidFill>
                <a:schemeClr val="tx1"/>
              </a:solidFill>
            </a:rPr>
            <a:t>Psalm 15:4b</a:t>
          </a:r>
          <a:endParaRPr lang="es-ES" sz="2300" kern="1200">
            <a:solidFill>
              <a:schemeClr val="tx1"/>
            </a:solidFill>
          </a:endParaRPr>
        </a:p>
      </dsp:txBody>
      <dsp:txXfrm>
        <a:off x="487803" y="1498522"/>
        <a:ext cx="1995569" cy="422681"/>
      </dsp:txXfrm>
    </dsp:sp>
    <dsp:sp modelId="{57DB7B0C-E4B6-4F79-B61F-004E4156B7F9}">
      <dsp:nvSpPr>
        <dsp:cNvPr id="0" name=""/>
        <dsp:cNvSpPr/>
      </dsp:nvSpPr>
      <dsp:spPr>
        <a:xfrm rot="5400000">
          <a:off x="6890975" y="-2370156"/>
          <a:ext cx="374730" cy="9143707"/>
        </a:xfrm>
        <a:prstGeom prst="round2SameRect">
          <a:avLst/>
        </a:prstGeom>
        <a:solidFill>
          <a:schemeClr val="accent2">
            <a:tint val="40000"/>
            <a:hueOff val="9416351"/>
            <a:satOff val="-40209"/>
            <a:lumOff val="-2818"/>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n" sz="2000" b="1" kern="1200"/>
            <a:t>He who helps without desire to benefit from it.</a:t>
          </a:r>
          <a:endParaRPr lang="es-ES" sz="2000" kern="1200"/>
        </a:p>
      </dsp:txBody>
      <dsp:txXfrm rot="-5400000">
        <a:off x="2506487" y="2032625"/>
        <a:ext cx="9125414" cy="338144"/>
      </dsp:txXfrm>
    </dsp:sp>
    <dsp:sp modelId="{2AF0BE40-1D3A-4FFD-9DBA-F54C66F7C714}">
      <dsp:nvSpPr>
        <dsp:cNvPr id="0" name=""/>
        <dsp:cNvSpPr/>
      </dsp:nvSpPr>
      <dsp:spPr>
        <a:xfrm>
          <a:off x="464937" y="1967490"/>
          <a:ext cx="2041301" cy="468413"/>
        </a:xfrm>
        <a:prstGeom prst="roundRect">
          <a:avLst/>
        </a:prstGeom>
        <a:solidFill>
          <a:schemeClr val="accent2">
            <a:hueOff val="8929297"/>
            <a:satOff val="-24778"/>
            <a:lumOff val="-325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 sz="2300" b="1" kern="1200" dirty="0">
              <a:effectLst>
                <a:outerShdw blurRad="38100" dist="38100" dir="2700000" algn="tl">
                  <a:srgbClr val="000000">
                    <a:alpha val="43137"/>
                  </a:srgbClr>
                </a:outerShdw>
              </a:effectLst>
            </a:rPr>
            <a:t>Psalm 15:5a</a:t>
          </a:r>
          <a:endParaRPr lang="es-ES" sz="2300" kern="1200" dirty="0">
            <a:effectLst>
              <a:outerShdw blurRad="38100" dist="38100" dir="2700000" algn="tl">
                <a:srgbClr val="000000">
                  <a:alpha val="43137"/>
                </a:srgbClr>
              </a:outerShdw>
            </a:effectLst>
          </a:endParaRPr>
        </a:p>
      </dsp:txBody>
      <dsp:txXfrm>
        <a:off x="487803" y="1990356"/>
        <a:ext cx="1995569" cy="422681"/>
      </dsp:txXfrm>
    </dsp:sp>
    <dsp:sp modelId="{E3549A97-B0A6-4F97-B527-C27DB2D9985E}">
      <dsp:nvSpPr>
        <dsp:cNvPr id="0" name=""/>
        <dsp:cNvSpPr/>
      </dsp:nvSpPr>
      <dsp:spPr>
        <a:xfrm rot="5400000">
          <a:off x="6890975" y="-1878322"/>
          <a:ext cx="374730" cy="9143707"/>
        </a:xfrm>
        <a:prstGeom prst="round2SameRect">
          <a:avLst/>
        </a:prstGeom>
        <a:solidFill>
          <a:schemeClr val="accent2">
            <a:tint val="40000"/>
            <a:hueOff val="11770438"/>
            <a:satOff val="-50261"/>
            <a:lumOff val="-3523"/>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n" sz="2000" b="1" kern="1200"/>
            <a:t>He who does not tolerate injustice.</a:t>
          </a:r>
          <a:endParaRPr lang="es-ES" sz="2000" kern="1200"/>
        </a:p>
      </dsp:txBody>
      <dsp:txXfrm rot="-5400000">
        <a:off x="2506487" y="2524459"/>
        <a:ext cx="9125414" cy="338144"/>
      </dsp:txXfrm>
    </dsp:sp>
    <dsp:sp modelId="{43D8A363-6569-4061-9BA8-8E9D1D03502D}">
      <dsp:nvSpPr>
        <dsp:cNvPr id="0" name=""/>
        <dsp:cNvSpPr/>
      </dsp:nvSpPr>
      <dsp:spPr>
        <a:xfrm>
          <a:off x="464937" y="2459324"/>
          <a:ext cx="2041301" cy="468413"/>
        </a:xfrm>
        <a:prstGeom prst="roundRect">
          <a:avLst/>
        </a:prstGeom>
        <a:solidFill>
          <a:schemeClr val="accent2">
            <a:hueOff val="11161620"/>
            <a:satOff val="-30972"/>
            <a:lumOff val="-4062"/>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 sz="2300" b="1" kern="1200">
              <a:effectLst>
                <a:outerShdw blurRad="38100" dist="38100" dir="2700000" algn="tl">
                  <a:srgbClr val="000000">
                    <a:alpha val="43137"/>
                  </a:srgbClr>
                </a:outerShdw>
              </a:effectLst>
            </a:rPr>
            <a:t>Psalm 15:5b</a:t>
          </a:r>
          <a:endParaRPr lang="es-ES" sz="2300" kern="1200">
            <a:effectLst>
              <a:outerShdw blurRad="38100" dist="38100" dir="2700000" algn="tl">
                <a:srgbClr val="000000">
                  <a:alpha val="43137"/>
                </a:srgbClr>
              </a:outerShdw>
            </a:effectLst>
          </a:endParaRPr>
        </a:p>
      </dsp:txBody>
      <dsp:txXfrm>
        <a:off x="487803" y="2482190"/>
        <a:ext cx="1995569" cy="422681"/>
      </dsp:txXfrm>
    </dsp:sp>
    <dsp:sp modelId="{EC7EF0CF-0525-4C4E-AA0F-84B39B2A41C6}">
      <dsp:nvSpPr>
        <dsp:cNvPr id="0" name=""/>
        <dsp:cNvSpPr/>
      </dsp:nvSpPr>
      <dsp:spPr>
        <a:xfrm rot="5400000">
          <a:off x="6890975" y="-1386488"/>
          <a:ext cx="374730" cy="9143707"/>
        </a:xfrm>
        <a:prstGeom prst="round2SameRect">
          <a:avLst/>
        </a:prstGeom>
        <a:solidFill>
          <a:srgbClr val="D1BCE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n" sz="2000" b="1" kern="1200"/>
            <a:t>That of pure feelings and clean desires.</a:t>
          </a:r>
          <a:endParaRPr lang="es-ES" sz="2000" kern="1200"/>
        </a:p>
      </dsp:txBody>
      <dsp:txXfrm rot="-5400000">
        <a:off x="2506487" y="3016293"/>
        <a:ext cx="9125414" cy="338144"/>
      </dsp:txXfrm>
    </dsp:sp>
    <dsp:sp modelId="{4DFABC81-C686-4FBF-8900-5084C55307B9}">
      <dsp:nvSpPr>
        <dsp:cNvPr id="0" name=""/>
        <dsp:cNvSpPr/>
      </dsp:nvSpPr>
      <dsp:spPr>
        <a:xfrm>
          <a:off x="464937" y="2951158"/>
          <a:ext cx="2041301" cy="468413"/>
        </a:xfrm>
        <a:prstGeom prst="roundRect">
          <a:avLst/>
        </a:prstGeom>
        <a:solidFill>
          <a:schemeClr val="accent2">
            <a:hueOff val="13393944"/>
            <a:satOff val="-37167"/>
            <a:lumOff val="-4875"/>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 sz="2300" b="1" kern="1200" dirty="0">
              <a:effectLst>
                <a:outerShdw blurRad="38100" dist="38100" dir="2700000" algn="tl">
                  <a:srgbClr val="000000">
                    <a:alpha val="43137"/>
                  </a:srgbClr>
                </a:outerShdw>
              </a:effectLst>
            </a:rPr>
            <a:t>Psalm 24:4</a:t>
          </a:r>
          <a:endParaRPr lang="es-ES" sz="2300" kern="1200" dirty="0">
            <a:effectLst>
              <a:outerShdw blurRad="38100" dist="38100" dir="2700000" algn="tl">
                <a:srgbClr val="000000">
                  <a:alpha val="43137"/>
                </a:srgbClr>
              </a:outerShdw>
            </a:effectLst>
          </a:endParaRPr>
        </a:p>
      </dsp:txBody>
      <dsp:txXfrm>
        <a:off x="487803" y="2974024"/>
        <a:ext cx="1995569" cy="422681"/>
      </dsp:txXfrm>
    </dsp:sp>
    <dsp:sp modelId="{12233F0B-DABE-4348-B78F-C861BB3CA4D7}">
      <dsp:nvSpPr>
        <dsp:cNvPr id="0" name=""/>
        <dsp:cNvSpPr/>
      </dsp:nvSpPr>
      <dsp:spPr>
        <a:xfrm rot="5400000">
          <a:off x="6890975" y="-894654"/>
          <a:ext cx="374730" cy="9143707"/>
        </a:xfrm>
        <a:prstGeom prst="round2SameRect">
          <a:avLst/>
        </a:prstGeom>
        <a:solidFill>
          <a:srgbClr val="F2C0E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n" sz="2000" b="1" kern="1200"/>
            <a:t>He who does not seek the company of the wicked, but rebukes their sins.</a:t>
          </a:r>
          <a:endParaRPr lang="es-ES" sz="2000" kern="1200"/>
        </a:p>
      </dsp:txBody>
      <dsp:txXfrm rot="-5400000">
        <a:off x="2506487" y="3508127"/>
        <a:ext cx="9125414" cy="338144"/>
      </dsp:txXfrm>
    </dsp:sp>
    <dsp:sp modelId="{89CF6F21-F4AA-4107-B33A-9F40DAB48FE2}">
      <dsp:nvSpPr>
        <dsp:cNvPr id="0" name=""/>
        <dsp:cNvSpPr/>
      </dsp:nvSpPr>
      <dsp:spPr>
        <a:xfrm>
          <a:off x="464937" y="3442992"/>
          <a:ext cx="2041301" cy="468413"/>
        </a:xfrm>
        <a:prstGeom prst="roundRect">
          <a:avLst/>
        </a:prstGeom>
        <a:solidFill>
          <a:schemeClr val="accent2">
            <a:hueOff val="15626268"/>
            <a:satOff val="-43361"/>
            <a:lumOff val="-5687"/>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 sz="2300" b="1" kern="1200">
              <a:effectLst>
                <a:outerShdw blurRad="38100" dist="38100" dir="2700000" algn="tl">
                  <a:srgbClr val="000000">
                    <a:alpha val="43137"/>
                  </a:srgbClr>
                </a:outerShdw>
              </a:effectLst>
            </a:rPr>
            <a:t>Psalm 101</a:t>
          </a:r>
          <a:endParaRPr lang="es-ES" sz="2300" kern="1200">
            <a:effectLst>
              <a:outerShdw blurRad="38100" dist="38100" dir="2700000" algn="tl">
                <a:srgbClr val="000000">
                  <a:alpha val="43137"/>
                </a:srgbClr>
              </a:outerShdw>
            </a:effectLst>
          </a:endParaRPr>
        </a:p>
      </dsp:txBody>
      <dsp:txXfrm>
        <a:off x="487803" y="3465858"/>
        <a:ext cx="1995569" cy="42268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0CB189-BE99-45F6-B5CE-59FF4D6DF88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D1998BCA-C06F-4893-906C-93217183B1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B387147-AA0D-486B-B850-645F615A3AC2}"/>
              </a:ext>
            </a:extLst>
          </p:cNvPr>
          <p:cNvSpPr>
            <a:spLocks noGrp="1"/>
          </p:cNvSpPr>
          <p:nvPr>
            <p:ph type="dt" sz="half" idx="10"/>
          </p:nvPr>
        </p:nvSpPr>
        <p:spPr/>
        <p:txBody>
          <a:bodyPr/>
          <a:lstStyle/>
          <a:p>
            <a:fld id="{ABBC50E5-57D1-439B-A8DE-EF4AD3B7D53E}" type="datetimeFigureOut">
              <a:rPr lang="es-ES" smtClean="0"/>
              <a:t>16/03/2024</a:t>
            </a:fld>
            <a:endParaRPr lang="es-ES"/>
          </a:p>
        </p:txBody>
      </p:sp>
      <p:sp>
        <p:nvSpPr>
          <p:cNvPr id="5" name="Marcador de pie de página 4">
            <a:extLst>
              <a:ext uri="{FF2B5EF4-FFF2-40B4-BE49-F238E27FC236}">
                <a16:creationId xmlns:a16="http://schemas.microsoft.com/office/drawing/2014/main" id="{694E0E09-4258-498C-BBA5-713325F6A89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DBCC58-9C4C-444C-8D64-E09A5F5EDD43}"/>
              </a:ext>
            </a:extLst>
          </p:cNvPr>
          <p:cNvSpPr>
            <a:spLocks noGrp="1"/>
          </p:cNvSpPr>
          <p:nvPr>
            <p:ph type="sldNum" sz="quarter" idx="12"/>
          </p:nvPr>
        </p:nvSpPr>
        <p:spPr/>
        <p:txBody>
          <a:bodyPr/>
          <a:lstStyle/>
          <a:p>
            <a:fld id="{15C40F8D-1F3E-4A06-917C-FBEC38C6204E}" type="slidenum">
              <a:rPr lang="es-ES" smtClean="0"/>
              <a:t>‹Nº›</a:t>
            </a:fld>
            <a:endParaRPr lang="es-ES"/>
          </a:p>
        </p:txBody>
      </p:sp>
    </p:spTree>
    <p:extLst>
      <p:ext uri="{BB962C8B-B14F-4D97-AF65-F5344CB8AC3E}">
        <p14:creationId xmlns:p14="http://schemas.microsoft.com/office/powerpoint/2010/main" val="246315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E18B0D-0161-464E-941E-886771CE0B7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10C0AD0-03F7-4BCA-A816-C0E8D463C065}"/>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0B377F-9530-4019-876A-B4AABD6C9FCD}"/>
              </a:ext>
            </a:extLst>
          </p:cNvPr>
          <p:cNvSpPr>
            <a:spLocks noGrp="1"/>
          </p:cNvSpPr>
          <p:nvPr>
            <p:ph type="dt" sz="half" idx="10"/>
          </p:nvPr>
        </p:nvSpPr>
        <p:spPr/>
        <p:txBody>
          <a:bodyPr/>
          <a:lstStyle/>
          <a:p>
            <a:fld id="{ABBC50E5-57D1-439B-A8DE-EF4AD3B7D53E}" type="datetimeFigureOut">
              <a:rPr lang="es-ES" smtClean="0"/>
              <a:t>16/03/2024</a:t>
            </a:fld>
            <a:endParaRPr lang="es-ES"/>
          </a:p>
        </p:txBody>
      </p:sp>
      <p:sp>
        <p:nvSpPr>
          <p:cNvPr id="5" name="Marcador de pie de página 4">
            <a:extLst>
              <a:ext uri="{FF2B5EF4-FFF2-40B4-BE49-F238E27FC236}">
                <a16:creationId xmlns:a16="http://schemas.microsoft.com/office/drawing/2014/main" id="{408556B5-9C4B-4B34-A057-2ECC9439D5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6BD0F3-325B-4F34-BF4F-B124827AC76F}"/>
              </a:ext>
            </a:extLst>
          </p:cNvPr>
          <p:cNvSpPr>
            <a:spLocks noGrp="1"/>
          </p:cNvSpPr>
          <p:nvPr>
            <p:ph type="sldNum" sz="quarter" idx="12"/>
          </p:nvPr>
        </p:nvSpPr>
        <p:spPr/>
        <p:txBody>
          <a:bodyPr/>
          <a:lstStyle/>
          <a:p>
            <a:fld id="{15C40F8D-1F3E-4A06-917C-FBEC38C6204E}" type="slidenum">
              <a:rPr lang="es-ES" smtClean="0"/>
              <a:t>‹Nº›</a:t>
            </a:fld>
            <a:endParaRPr lang="es-ES"/>
          </a:p>
        </p:txBody>
      </p:sp>
    </p:spTree>
    <p:extLst>
      <p:ext uri="{BB962C8B-B14F-4D97-AF65-F5344CB8AC3E}">
        <p14:creationId xmlns:p14="http://schemas.microsoft.com/office/powerpoint/2010/main" val="7098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F79294C-4927-4B52-A0CE-9FE2A0E3F03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27007E5-289F-4653-A5BD-82038A5B7810}"/>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277AB77-7E8F-44C1-9F8E-6F9CA296013D}"/>
              </a:ext>
            </a:extLst>
          </p:cNvPr>
          <p:cNvSpPr>
            <a:spLocks noGrp="1"/>
          </p:cNvSpPr>
          <p:nvPr>
            <p:ph type="dt" sz="half" idx="10"/>
          </p:nvPr>
        </p:nvSpPr>
        <p:spPr/>
        <p:txBody>
          <a:bodyPr/>
          <a:lstStyle/>
          <a:p>
            <a:fld id="{ABBC50E5-57D1-439B-A8DE-EF4AD3B7D53E}" type="datetimeFigureOut">
              <a:rPr lang="es-ES" smtClean="0"/>
              <a:t>16/03/2024</a:t>
            </a:fld>
            <a:endParaRPr lang="es-ES"/>
          </a:p>
        </p:txBody>
      </p:sp>
      <p:sp>
        <p:nvSpPr>
          <p:cNvPr id="5" name="Marcador de pie de página 4">
            <a:extLst>
              <a:ext uri="{FF2B5EF4-FFF2-40B4-BE49-F238E27FC236}">
                <a16:creationId xmlns:a16="http://schemas.microsoft.com/office/drawing/2014/main" id="{95C792F6-8895-4216-ABEC-4396729BA23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1349B65-B8E5-4EF6-9B60-EA0B71B830D8}"/>
              </a:ext>
            </a:extLst>
          </p:cNvPr>
          <p:cNvSpPr>
            <a:spLocks noGrp="1"/>
          </p:cNvSpPr>
          <p:nvPr>
            <p:ph type="sldNum" sz="quarter" idx="12"/>
          </p:nvPr>
        </p:nvSpPr>
        <p:spPr/>
        <p:txBody>
          <a:bodyPr/>
          <a:lstStyle/>
          <a:p>
            <a:fld id="{15C40F8D-1F3E-4A06-917C-FBEC38C6204E}" type="slidenum">
              <a:rPr lang="es-ES" smtClean="0"/>
              <a:t>‹Nº›</a:t>
            </a:fld>
            <a:endParaRPr lang="es-ES"/>
          </a:p>
        </p:txBody>
      </p:sp>
    </p:spTree>
    <p:extLst>
      <p:ext uri="{BB962C8B-B14F-4D97-AF65-F5344CB8AC3E}">
        <p14:creationId xmlns:p14="http://schemas.microsoft.com/office/powerpoint/2010/main" val="193697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7200D-8F84-25C5-31F7-1D1D7D1A0D0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2E25B9-8C0B-E470-3635-C8C56F270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ED67D6-4BD0-411A-6309-E6C6EFE8E3A0}"/>
              </a:ext>
            </a:extLst>
          </p:cNvPr>
          <p:cNvSpPr>
            <a:spLocks noGrp="1"/>
          </p:cNvSpPr>
          <p:nvPr>
            <p:ph type="dt" sz="half" idx="10"/>
          </p:nvPr>
        </p:nvSpPr>
        <p:spPr/>
        <p:txBody>
          <a:bodyPr/>
          <a:lstStyle/>
          <a:p>
            <a:fld id="{DE3003D6-D5B7-4B55-AFF4-D6D5C8961537}" type="datetimeFigureOut">
              <a:rPr lang="es-ES" smtClean="0"/>
              <a:t>16/03/2024</a:t>
            </a:fld>
            <a:endParaRPr lang="es-ES"/>
          </a:p>
        </p:txBody>
      </p:sp>
      <p:sp>
        <p:nvSpPr>
          <p:cNvPr id="5" name="Marcador de pie de página 4">
            <a:extLst>
              <a:ext uri="{FF2B5EF4-FFF2-40B4-BE49-F238E27FC236}">
                <a16:creationId xmlns:a16="http://schemas.microsoft.com/office/drawing/2014/main" id="{D7BB5CA4-4678-A1C0-D21F-325FEFC5AF3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B832E7-882D-BAB6-E82A-01DF170B32B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07430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BFB94F-FBBD-DFCA-9746-686722D591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05C2C01-67F4-86D2-7984-75AFAF69A0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E658EE-B0F2-7592-B428-2BFEB7608299}"/>
              </a:ext>
            </a:extLst>
          </p:cNvPr>
          <p:cNvSpPr>
            <a:spLocks noGrp="1"/>
          </p:cNvSpPr>
          <p:nvPr>
            <p:ph type="dt" sz="half" idx="10"/>
          </p:nvPr>
        </p:nvSpPr>
        <p:spPr/>
        <p:txBody>
          <a:bodyPr/>
          <a:lstStyle/>
          <a:p>
            <a:fld id="{DE3003D6-D5B7-4B55-AFF4-D6D5C8961537}" type="datetimeFigureOut">
              <a:rPr lang="es-ES" smtClean="0"/>
              <a:t>16/03/2024</a:t>
            </a:fld>
            <a:endParaRPr lang="es-ES"/>
          </a:p>
        </p:txBody>
      </p:sp>
      <p:sp>
        <p:nvSpPr>
          <p:cNvPr id="5" name="Marcador de pie de página 4">
            <a:extLst>
              <a:ext uri="{FF2B5EF4-FFF2-40B4-BE49-F238E27FC236}">
                <a16:creationId xmlns:a16="http://schemas.microsoft.com/office/drawing/2014/main" id="{FE1B84E7-1430-3E37-F603-A03CD6E026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F0DB96-34EA-5E43-D62F-74B0DCE515D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69834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2D3E29-E1B6-7E99-A458-91EE6369F55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63B1D9-101A-04A8-99E7-F9D56D311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682E01F-49A1-F12E-EA62-A24B99D5D137}"/>
              </a:ext>
            </a:extLst>
          </p:cNvPr>
          <p:cNvSpPr>
            <a:spLocks noGrp="1"/>
          </p:cNvSpPr>
          <p:nvPr>
            <p:ph type="dt" sz="half" idx="10"/>
          </p:nvPr>
        </p:nvSpPr>
        <p:spPr/>
        <p:txBody>
          <a:bodyPr/>
          <a:lstStyle/>
          <a:p>
            <a:fld id="{DE3003D6-D5B7-4B55-AFF4-D6D5C8961537}" type="datetimeFigureOut">
              <a:rPr lang="es-ES" smtClean="0"/>
              <a:t>16/03/2024</a:t>
            </a:fld>
            <a:endParaRPr lang="es-ES"/>
          </a:p>
        </p:txBody>
      </p:sp>
      <p:sp>
        <p:nvSpPr>
          <p:cNvPr id="5" name="Marcador de pie de página 4">
            <a:extLst>
              <a:ext uri="{FF2B5EF4-FFF2-40B4-BE49-F238E27FC236}">
                <a16:creationId xmlns:a16="http://schemas.microsoft.com/office/drawing/2014/main" id="{2105E8ED-BC1E-9B2F-5E56-7278977E1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C602D6-AB28-B0FF-FFAA-E58415B9B55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612279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AB4C2-8134-2EFB-D8A1-F8BB3CCFEB6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C82B858-13D9-0469-93CF-4ACE0AE4A84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5C1FE4-5679-820F-17C0-BB178FA41A4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D2A18C-C8CA-01A2-3450-DFF169921C93}"/>
              </a:ext>
            </a:extLst>
          </p:cNvPr>
          <p:cNvSpPr>
            <a:spLocks noGrp="1"/>
          </p:cNvSpPr>
          <p:nvPr>
            <p:ph type="dt" sz="half" idx="10"/>
          </p:nvPr>
        </p:nvSpPr>
        <p:spPr/>
        <p:txBody>
          <a:bodyPr/>
          <a:lstStyle/>
          <a:p>
            <a:fld id="{DE3003D6-D5B7-4B55-AFF4-D6D5C8961537}" type="datetimeFigureOut">
              <a:rPr lang="es-ES" smtClean="0"/>
              <a:t>16/03/2024</a:t>
            </a:fld>
            <a:endParaRPr lang="es-ES"/>
          </a:p>
        </p:txBody>
      </p:sp>
      <p:sp>
        <p:nvSpPr>
          <p:cNvPr id="6" name="Marcador de pie de página 5">
            <a:extLst>
              <a:ext uri="{FF2B5EF4-FFF2-40B4-BE49-F238E27FC236}">
                <a16:creationId xmlns:a16="http://schemas.microsoft.com/office/drawing/2014/main" id="{2FA224EA-11DC-7203-2DB1-0D275093AD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697B2A-7595-3896-6254-EFFAC1592E76}"/>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01601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F9F49-E18F-3836-D06E-5223C416365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A2998C-FFF6-299A-EFD4-19CEFB3E81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F9B241E-5412-BD9D-90DD-EAF2BB8245E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CAEB44-4068-A26C-9B99-E15312254D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6C983B7-25B4-495F-7328-F5E7DB3A57E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87BAA1B-34C1-02CA-88F5-3B20F72EA9E5}"/>
              </a:ext>
            </a:extLst>
          </p:cNvPr>
          <p:cNvSpPr>
            <a:spLocks noGrp="1"/>
          </p:cNvSpPr>
          <p:nvPr>
            <p:ph type="dt" sz="half" idx="10"/>
          </p:nvPr>
        </p:nvSpPr>
        <p:spPr/>
        <p:txBody>
          <a:bodyPr/>
          <a:lstStyle/>
          <a:p>
            <a:fld id="{DE3003D6-D5B7-4B55-AFF4-D6D5C8961537}" type="datetimeFigureOut">
              <a:rPr lang="es-ES" smtClean="0"/>
              <a:t>16/03/2024</a:t>
            </a:fld>
            <a:endParaRPr lang="es-ES"/>
          </a:p>
        </p:txBody>
      </p:sp>
      <p:sp>
        <p:nvSpPr>
          <p:cNvPr id="8" name="Marcador de pie de página 7">
            <a:extLst>
              <a:ext uri="{FF2B5EF4-FFF2-40B4-BE49-F238E27FC236}">
                <a16:creationId xmlns:a16="http://schemas.microsoft.com/office/drawing/2014/main" id="{C09FBB19-8345-D2BA-E138-9681BC0953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71E2B0B-9337-3C0F-7C74-28AD5E8B9070}"/>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43849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19C0E6-D550-4F84-FF11-1533ED7F235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1787DE5-DEA9-5227-1B48-8E7406798755}"/>
              </a:ext>
            </a:extLst>
          </p:cNvPr>
          <p:cNvSpPr>
            <a:spLocks noGrp="1"/>
          </p:cNvSpPr>
          <p:nvPr>
            <p:ph type="dt" sz="half" idx="10"/>
          </p:nvPr>
        </p:nvSpPr>
        <p:spPr/>
        <p:txBody>
          <a:bodyPr/>
          <a:lstStyle/>
          <a:p>
            <a:fld id="{DE3003D6-D5B7-4B55-AFF4-D6D5C8961537}" type="datetimeFigureOut">
              <a:rPr lang="es-ES" smtClean="0"/>
              <a:t>16/03/2024</a:t>
            </a:fld>
            <a:endParaRPr lang="es-ES"/>
          </a:p>
        </p:txBody>
      </p:sp>
      <p:sp>
        <p:nvSpPr>
          <p:cNvPr id="4" name="Marcador de pie de página 3">
            <a:extLst>
              <a:ext uri="{FF2B5EF4-FFF2-40B4-BE49-F238E27FC236}">
                <a16:creationId xmlns:a16="http://schemas.microsoft.com/office/drawing/2014/main" id="{50FC35AA-8961-3D91-CA0C-2B58A74EEE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220092-3ACE-D931-6195-31EFA5C4BA8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47611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0FABCBD-FDF1-AF04-E87C-49A408F05BE1}"/>
              </a:ext>
            </a:extLst>
          </p:cNvPr>
          <p:cNvSpPr>
            <a:spLocks noGrp="1"/>
          </p:cNvSpPr>
          <p:nvPr>
            <p:ph type="dt" sz="half" idx="10"/>
          </p:nvPr>
        </p:nvSpPr>
        <p:spPr/>
        <p:txBody>
          <a:bodyPr/>
          <a:lstStyle/>
          <a:p>
            <a:fld id="{DE3003D6-D5B7-4B55-AFF4-D6D5C8961537}" type="datetimeFigureOut">
              <a:rPr lang="es-ES" smtClean="0"/>
              <a:t>16/03/2024</a:t>
            </a:fld>
            <a:endParaRPr lang="es-ES"/>
          </a:p>
        </p:txBody>
      </p:sp>
      <p:sp>
        <p:nvSpPr>
          <p:cNvPr id="3" name="Marcador de pie de página 2">
            <a:extLst>
              <a:ext uri="{FF2B5EF4-FFF2-40B4-BE49-F238E27FC236}">
                <a16:creationId xmlns:a16="http://schemas.microsoft.com/office/drawing/2014/main" id="{025963FB-FF85-0FD3-BB49-0EC9EA677BA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A202220-8B9C-CF91-6DA9-D3B3D8D1163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14115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47BC66-ECF9-BCC5-92F9-A75881DDC5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DC4A1C-0849-8893-6680-108DDEA285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A869B9D-08D0-9851-8608-7B9427C8D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D8B619-3E29-97D5-8C09-9C577A009B1D}"/>
              </a:ext>
            </a:extLst>
          </p:cNvPr>
          <p:cNvSpPr>
            <a:spLocks noGrp="1"/>
          </p:cNvSpPr>
          <p:nvPr>
            <p:ph type="dt" sz="half" idx="10"/>
          </p:nvPr>
        </p:nvSpPr>
        <p:spPr/>
        <p:txBody>
          <a:bodyPr/>
          <a:lstStyle/>
          <a:p>
            <a:fld id="{DE3003D6-D5B7-4B55-AFF4-D6D5C8961537}" type="datetimeFigureOut">
              <a:rPr lang="es-ES" smtClean="0"/>
              <a:t>16/03/2024</a:t>
            </a:fld>
            <a:endParaRPr lang="es-ES"/>
          </a:p>
        </p:txBody>
      </p:sp>
      <p:sp>
        <p:nvSpPr>
          <p:cNvPr id="6" name="Marcador de pie de página 5">
            <a:extLst>
              <a:ext uri="{FF2B5EF4-FFF2-40B4-BE49-F238E27FC236}">
                <a16:creationId xmlns:a16="http://schemas.microsoft.com/office/drawing/2014/main" id="{E1DF9B9F-9FE0-DBE8-5885-BE49B23982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90169A-C679-41D4-5939-B88DD96C6074}"/>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23627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C7335A-8A96-4490-9AB3-EA08F9CB95E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4E540A-17FA-41B0-BF3F-07D22731E49B}"/>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5266773-21F3-4D28-9E25-BFD09170F0C9}"/>
              </a:ext>
            </a:extLst>
          </p:cNvPr>
          <p:cNvSpPr>
            <a:spLocks noGrp="1"/>
          </p:cNvSpPr>
          <p:nvPr>
            <p:ph type="dt" sz="half" idx="10"/>
          </p:nvPr>
        </p:nvSpPr>
        <p:spPr/>
        <p:txBody>
          <a:bodyPr/>
          <a:lstStyle/>
          <a:p>
            <a:fld id="{ABBC50E5-57D1-439B-A8DE-EF4AD3B7D53E}" type="datetimeFigureOut">
              <a:rPr lang="es-ES" smtClean="0"/>
              <a:t>16/03/2024</a:t>
            </a:fld>
            <a:endParaRPr lang="es-ES"/>
          </a:p>
        </p:txBody>
      </p:sp>
      <p:sp>
        <p:nvSpPr>
          <p:cNvPr id="5" name="Marcador de pie de página 4">
            <a:extLst>
              <a:ext uri="{FF2B5EF4-FFF2-40B4-BE49-F238E27FC236}">
                <a16:creationId xmlns:a16="http://schemas.microsoft.com/office/drawing/2014/main" id="{E91427EC-87A3-4620-A84F-93C62FE6A44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8CDF384-3E52-4EBE-9205-6AFDA656086D}"/>
              </a:ext>
            </a:extLst>
          </p:cNvPr>
          <p:cNvSpPr>
            <a:spLocks noGrp="1"/>
          </p:cNvSpPr>
          <p:nvPr>
            <p:ph type="sldNum" sz="quarter" idx="12"/>
          </p:nvPr>
        </p:nvSpPr>
        <p:spPr/>
        <p:txBody>
          <a:bodyPr/>
          <a:lstStyle/>
          <a:p>
            <a:fld id="{15C40F8D-1F3E-4A06-917C-FBEC38C6204E}" type="slidenum">
              <a:rPr lang="es-ES" smtClean="0"/>
              <a:t>‹Nº›</a:t>
            </a:fld>
            <a:endParaRPr lang="es-ES"/>
          </a:p>
        </p:txBody>
      </p:sp>
    </p:spTree>
    <p:extLst>
      <p:ext uri="{BB962C8B-B14F-4D97-AF65-F5344CB8AC3E}">
        <p14:creationId xmlns:p14="http://schemas.microsoft.com/office/powerpoint/2010/main" val="155591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66654-4F41-2D50-09E0-E40058531A0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9EF4786-550A-D07B-44EC-8FF7064965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D4FFDF7-F9C9-C3B0-2992-59F25E301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8C6BD9-5259-DC63-2D26-336CED70CC68}"/>
              </a:ext>
            </a:extLst>
          </p:cNvPr>
          <p:cNvSpPr>
            <a:spLocks noGrp="1"/>
          </p:cNvSpPr>
          <p:nvPr>
            <p:ph type="dt" sz="half" idx="10"/>
          </p:nvPr>
        </p:nvSpPr>
        <p:spPr/>
        <p:txBody>
          <a:bodyPr/>
          <a:lstStyle/>
          <a:p>
            <a:fld id="{DE3003D6-D5B7-4B55-AFF4-D6D5C8961537}" type="datetimeFigureOut">
              <a:rPr lang="es-ES" smtClean="0"/>
              <a:t>16/03/2024</a:t>
            </a:fld>
            <a:endParaRPr lang="es-ES"/>
          </a:p>
        </p:txBody>
      </p:sp>
      <p:sp>
        <p:nvSpPr>
          <p:cNvPr id="6" name="Marcador de pie de página 5">
            <a:extLst>
              <a:ext uri="{FF2B5EF4-FFF2-40B4-BE49-F238E27FC236}">
                <a16:creationId xmlns:a16="http://schemas.microsoft.com/office/drawing/2014/main" id="{19A4C3FC-B43D-21C6-FCC7-E816DA87333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7986925-3FB3-FE2C-4AAA-F1D405D412B5}"/>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59249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E3268-BC02-8679-2063-85108807BA5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49D730-30FC-A2D9-2204-EAB15EDCE55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0D0C02-0260-D9D4-55AC-8499B9D62027}"/>
              </a:ext>
            </a:extLst>
          </p:cNvPr>
          <p:cNvSpPr>
            <a:spLocks noGrp="1"/>
          </p:cNvSpPr>
          <p:nvPr>
            <p:ph type="dt" sz="half" idx="10"/>
          </p:nvPr>
        </p:nvSpPr>
        <p:spPr/>
        <p:txBody>
          <a:bodyPr/>
          <a:lstStyle/>
          <a:p>
            <a:fld id="{DE3003D6-D5B7-4B55-AFF4-D6D5C8961537}" type="datetimeFigureOut">
              <a:rPr lang="es-ES" smtClean="0"/>
              <a:t>16/03/2024</a:t>
            </a:fld>
            <a:endParaRPr lang="es-ES"/>
          </a:p>
        </p:txBody>
      </p:sp>
      <p:sp>
        <p:nvSpPr>
          <p:cNvPr id="5" name="Marcador de pie de página 4">
            <a:extLst>
              <a:ext uri="{FF2B5EF4-FFF2-40B4-BE49-F238E27FC236}">
                <a16:creationId xmlns:a16="http://schemas.microsoft.com/office/drawing/2014/main" id="{13B67473-53F9-7CCC-1843-EE48445E5A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CB432BB-F0CC-E105-60AF-7818C19F50A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24626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D07D3E-7AF4-37F9-21E1-8EFA7CF99C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BE9919B-6B57-0F74-8228-357025F8EC7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10356D-F940-E1B3-FDB9-856998FB73D9}"/>
              </a:ext>
            </a:extLst>
          </p:cNvPr>
          <p:cNvSpPr>
            <a:spLocks noGrp="1"/>
          </p:cNvSpPr>
          <p:nvPr>
            <p:ph type="dt" sz="half" idx="10"/>
          </p:nvPr>
        </p:nvSpPr>
        <p:spPr/>
        <p:txBody>
          <a:bodyPr/>
          <a:lstStyle/>
          <a:p>
            <a:fld id="{DE3003D6-D5B7-4B55-AFF4-D6D5C8961537}" type="datetimeFigureOut">
              <a:rPr lang="es-ES" smtClean="0"/>
              <a:t>16/03/2024</a:t>
            </a:fld>
            <a:endParaRPr lang="es-ES"/>
          </a:p>
        </p:txBody>
      </p:sp>
      <p:sp>
        <p:nvSpPr>
          <p:cNvPr id="5" name="Marcador de pie de página 4">
            <a:extLst>
              <a:ext uri="{FF2B5EF4-FFF2-40B4-BE49-F238E27FC236}">
                <a16:creationId xmlns:a16="http://schemas.microsoft.com/office/drawing/2014/main" id="{4976BAA9-0581-EEB8-B11E-0EBB653596A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63BA12-4454-860D-ED0C-7A5941BA280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21306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A91A3C-8D4B-4B9F-A2EC-61A1985F1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E8B1D33-5AAD-4911-B7DD-C66FF99BD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7B02D68E-E3EF-4FE2-BCF5-1A188F9B7A6A}"/>
              </a:ext>
            </a:extLst>
          </p:cNvPr>
          <p:cNvSpPr>
            <a:spLocks noGrp="1"/>
          </p:cNvSpPr>
          <p:nvPr>
            <p:ph type="dt" sz="half" idx="10"/>
          </p:nvPr>
        </p:nvSpPr>
        <p:spPr/>
        <p:txBody>
          <a:bodyPr/>
          <a:lstStyle/>
          <a:p>
            <a:fld id="{ABBC50E5-57D1-439B-A8DE-EF4AD3B7D53E}" type="datetimeFigureOut">
              <a:rPr lang="es-ES" smtClean="0"/>
              <a:t>16/03/2024</a:t>
            </a:fld>
            <a:endParaRPr lang="es-ES"/>
          </a:p>
        </p:txBody>
      </p:sp>
      <p:sp>
        <p:nvSpPr>
          <p:cNvPr id="5" name="Marcador de pie de página 4">
            <a:extLst>
              <a:ext uri="{FF2B5EF4-FFF2-40B4-BE49-F238E27FC236}">
                <a16:creationId xmlns:a16="http://schemas.microsoft.com/office/drawing/2014/main" id="{B14CDDFA-676D-46D9-89A9-4E71DB15B28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FD59007-A0F8-4AD9-AE3D-EC0AA0981C0D}"/>
              </a:ext>
            </a:extLst>
          </p:cNvPr>
          <p:cNvSpPr>
            <a:spLocks noGrp="1"/>
          </p:cNvSpPr>
          <p:nvPr>
            <p:ph type="sldNum" sz="quarter" idx="12"/>
          </p:nvPr>
        </p:nvSpPr>
        <p:spPr/>
        <p:txBody>
          <a:bodyPr/>
          <a:lstStyle/>
          <a:p>
            <a:fld id="{15C40F8D-1F3E-4A06-917C-FBEC38C6204E}" type="slidenum">
              <a:rPr lang="es-ES" smtClean="0"/>
              <a:t>‹Nº›</a:t>
            </a:fld>
            <a:endParaRPr lang="es-ES"/>
          </a:p>
        </p:txBody>
      </p:sp>
    </p:spTree>
    <p:extLst>
      <p:ext uri="{BB962C8B-B14F-4D97-AF65-F5344CB8AC3E}">
        <p14:creationId xmlns:p14="http://schemas.microsoft.com/office/powerpoint/2010/main" val="272117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9B4A37-ECA8-40F9-B31F-85D5C091EA1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8662D32-32CF-4C8C-92C8-BBE186248DD7}"/>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CDAF508-14B4-4974-96E9-8D7DA525D447}"/>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D18F3A9-ED57-4630-8145-CCD8CD92DF38}"/>
              </a:ext>
            </a:extLst>
          </p:cNvPr>
          <p:cNvSpPr>
            <a:spLocks noGrp="1"/>
          </p:cNvSpPr>
          <p:nvPr>
            <p:ph type="dt" sz="half" idx="10"/>
          </p:nvPr>
        </p:nvSpPr>
        <p:spPr/>
        <p:txBody>
          <a:bodyPr/>
          <a:lstStyle/>
          <a:p>
            <a:fld id="{ABBC50E5-57D1-439B-A8DE-EF4AD3B7D53E}" type="datetimeFigureOut">
              <a:rPr lang="es-ES" smtClean="0"/>
              <a:t>16/03/2024</a:t>
            </a:fld>
            <a:endParaRPr lang="es-ES"/>
          </a:p>
        </p:txBody>
      </p:sp>
      <p:sp>
        <p:nvSpPr>
          <p:cNvPr id="6" name="Marcador de pie de página 5">
            <a:extLst>
              <a:ext uri="{FF2B5EF4-FFF2-40B4-BE49-F238E27FC236}">
                <a16:creationId xmlns:a16="http://schemas.microsoft.com/office/drawing/2014/main" id="{5CE0A075-0A30-4429-BD58-E4E55843486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43169F5-19B7-4D04-9EDA-BB39DC11823A}"/>
              </a:ext>
            </a:extLst>
          </p:cNvPr>
          <p:cNvSpPr>
            <a:spLocks noGrp="1"/>
          </p:cNvSpPr>
          <p:nvPr>
            <p:ph type="sldNum" sz="quarter" idx="12"/>
          </p:nvPr>
        </p:nvSpPr>
        <p:spPr/>
        <p:txBody>
          <a:bodyPr/>
          <a:lstStyle/>
          <a:p>
            <a:fld id="{15C40F8D-1F3E-4A06-917C-FBEC38C6204E}" type="slidenum">
              <a:rPr lang="es-ES" smtClean="0"/>
              <a:t>‹Nº›</a:t>
            </a:fld>
            <a:endParaRPr lang="es-ES"/>
          </a:p>
        </p:txBody>
      </p:sp>
    </p:spTree>
    <p:extLst>
      <p:ext uri="{BB962C8B-B14F-4D97-AF65-F5344CB8AC3E}">
        <p14:creationId xmlns:p14="http://schemas.microsoft.com/office/powerpoint/2010/main" val="387355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7B4078-CDCE-4C5A-9091-C54E9840843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93C4B18-B8A4-4453-ACBF-2FA01CC1D8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0D2BFA54-6868-4607-8335-7473DC379138}"/>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3AD9505-6BD5-4CAC-B2EF-2FC4B9B845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603B470C-4FD4-43AE-A112-C73E04C75F68}"/>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E08D062-9D39-46EF-B46D-CF067E52F9EA}"/>
              </a:ext>
            </a:extLst>
          </p:cNvPr>
          <p:cNvSpPr>
            <a:spLocks noGrp="1"/>
          </p:cNvSpPr>
          <p:nvPr>
            <p:ph type="dt" sz="half" idx="10"/>
          </p:nvPr>
        </p:nvSpPr>
        <p:spPr/>
        <p:txBody>
          <a:bodyPr/>
          <a:lstStyle/>
          <a:p>
            <a:fld id="{ABBC50E5-57D1-439B-A8DE-EF4AD3B7D53E}" type="datetimeFigureOut">
              <a:rPr lang="es-ES" smtClean="0"/>
              <a:t>16/03/2024</a:t>
            </a:fld>
            <a:endParaRPr lang="es-ES"/>
          </a:p>
        </p:txBody>
      </p:sp>
      <p:sp>
        <p:nvSpPr>
          <p:cNvPr id="8" name="Marcador de pie de página 7">
            <a:extLst>
              <a:ext uri="{FF2B5EF4-FFF2-40B4-BE49-F238E27FC236}">
                <a16:creationId xmlns:a16="http://schemas.microsoft.com/office/drawing/2014/main" id="{F41FF5BC-9DF1-4E10-8F9F-D31CBC85734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564574F-F356-406B-8836-F2A5D0F2BD9C}"/>
              </a:ext>
            </a:extLst>
          </p:cNvPr>
          <p:cNvSpPr>
            <a:spLocks noGrp="1"/>
          </p:cNvSpPr>
          <p:nvPr>
            <p:ph type="sldNum" sz="quarter" idx="12"/>
          </p:nvPr>
        </p:nvSpPr>
        <p:spPr/>
        <p:txBody>
          <a:bodyPr/>
          <a:lstStyle/>
          <a:p>
            <a:fld id="{15C40F8D-1F3E-4A06-917C-FBEC38C6204E}" type="slidenum">
              <a:rPr lang="es-ES" smtClean="0"/>
              <a:t>‹Nº›</a:t>
            </a:fld>
            <a:endParaRPr lang="es-ES"/>
          </a:p>
        </p:txBody>
      </p:sp>
    </p:spTree>
    <p:extLst>
      <p:ext uri="{BB962C8B-B14F-4D97-AF65-F5344CB8AC3E}">
        <p14:creationId xmlns:p14="http://schemas.microsoft.com/office/powerpoint/2010/main" val="559745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75BA2D-855E-40A4-A832-A661838B0A6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46DD984-C29E-41AD-A9D5-EA8B58DCAFCA}"/>
              </a:ext>
            </a:extLst>
          </p:cNvPr>
          <p:cNvSpPr>
            <a:spLocks noGrp="1"/>
          </p:cNvSpPr>
          <p:nvPr>
            <p:ph type="dt" sz="half" idx="10"/>
          </p:nvPr>
        </p:nvSpPr>
        <p:spPr/>
        <p:txBody>
          <a:bodyPr/>
          <a:lstStyle/>
          <a:p>
            <a:fld id="{ABBC50E5-57D1-439B-A8DE-EF4AD3B7D53E}" type="datetimeFigureOut">
              <a:rPr lang="es-ES" smtClean="0"/>
              <a:t>16/03/2024</a:t>
            </a:fld>
            <a:endParaRPr lang="es-ES"/>
          </a:p>
        </p:txBody>
      </p:sp>
      <p:sp>
        <p:nvSpPr>
          <p:cNvPr id="4" name="Marcador de pie de página 3">
            <a:extLst>
              <a:ext uri="{FF2B5EF4-FFF2-40B4-BE49-F238E27FC236}">
                <a16:creationId xmlns:a16="http://schemas.microsoft.com/office/drawing/2014/main" id="{A6D22C08-6A34-429E-8B57-E2F30EA4AE7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BF8F46D-A5B7-4103-9DA0-B4961FAA4681}"/>
              </a:ext>
            </a:extLst>
          </p:cNvPr>
          <p:cNvSpPr>
            <a:spLocks noGrp="1"/>
          </p:cNvSpPr>
          <p:nvPr>
            <p:ph type="sldNum" sz="quarter" idx="12"/>
          </p:nvPr>
        </p:nvSpPr>
        <p:spPr/>
        <p:txBody>
          <a:bodyPr/>
          <a:lstStyle/>
          <a:p>
            <a:fld id="{15C40F8D-1F3E-4A06-917C-FBEC38C6204E}" type="slidenum">
              <a:rPr lang="es-ES" smtClean="0"/>
              <a:t>‹Nº›</a:t>
            </a:fld>
            <a:endParaRPr lang="es-ES"/>
          </a:p>
        </p:txBody>
      </p:sp>
    </p:spTree>
    <p:extLst>
      <p:ext uri="{BB962C8B-B14F-4D97-AF65-F5344CB8AC3E}">
        <p14:creationId xmlns:p14="http://schemas.microsoft.com/office/powerpoint/2010/main" val="46427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5E703BC-352A-4140-A407-43CCFF5581E2}"/>
              </a:ext>
            </a:extLst>
          </p:cNvPr>
          <p:cNvSpPr>
            <a:spLocks noGrp="1"/>
          </p:cNvSpPr>
          <p:nvPr>
            <p:ph type="dt" sz="half" idx="10"/>
          </p:nvPr>
        </p:nvSpPr>
        <p:spPr/>
        <p:txBody>
          <a:bodyPr/>
          <a:lstStyle/>
          <a:p>
            <a:fld id="{ABBC50E5-57D1-439B-A8DE-EF4AD3B7D53E}" type="datetimeFigureOut">
              <a:rPr lang="es-ES" smtClean="0"/>
              <a:t>16/03/2024</a:t>
            </a:fld>
            <a:endParaRPr lang="es-ES"/>
          </a:p>
        </p:txBody>
      </p:sp>
      <p:sp>
        <p:nvSpPr>
          <p:cNvPr id="3" name="Marcador de pie de página 2">
            <a:extLst>
              <a:ext uri="{FF2B5EF4-FFF2-40B4-BE49-F238E27FC236}">
                <a16:creationId xmlns:a16="http://schemas.microsoft.com/office/drawing/2014/main" id="{FFAE3D4E-BA16-4B9E-A57A-DB85A82FFB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5214246-5152-4C65-8D8F-CABB9EDB5F01}"/>
              </a:ext>
            </a:extLst>
          </p:cNvPr>
          <p:cNvSpPr>
            <a:spLocks noGrp="1"/>
          </p:cNvSpPr>
          <p:nvPr>
            <p:ph type="sldNum" sz="quarter" idx="12"/>
          </p:nvPr>
        </p:nvSpPr>
        <p:spPr/>
        <p:txBody>
          <a:bodyPr/>
          <a:lstStyle/>
          <a:p>
            <a:fld id="{15C40F8D-1F3E-4A06-917C-FBEC38C6204E}" type="slidenum">
              <a:rPr lang="es-ES" smtClean="0"/>
              <a:t>‹Nº›</a:t>
            </a:fld>
            <a:endParaRPr lang="es-ES"/>
          </a:p>
        </p:txBody>
      </p:sp>
    </p:spTree>
    <p:extLst>
      <p:ext uri="{BB962C8B-B14F-4D97-AF65-F5344CB8AC3E}">
        <p14:creationId xmlns:p14="http://schemas.microsoft.com/office/powerpoint/2010/main" val="163209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440123-1851-48DE-A0CD-C123E306361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A5DAF81-0755-47F6-8335-9693F3B222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D23AD22-F934-458F-8FB5-C1DFDA23F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6F6236DF-6DE0-426E-92EA-D97212DB1A90}"/>
              </a:ext>
            </a:extLst>
          </p:cNvPr>
          <p:cNvSpPr>
            <a:spLocks noGrp="1"/>
          </p:cNvSpPr>
          <p:nvPr>
            <p:ph type="dt" sz="half" idx="10"/>
          </p:nvPr>
        </p:nvSpPr>
        <p:spPr/>
        <p:txBody>
          <a:bodyPr/>
          <a:lstStyle/>
          <a:p>
            <a:fld id="{ABBC50E5-57D1-439B-A8DE-EF4AD3B7D53E}" type="datetimeFigureOut">
              <a:rPr lang="es-ES" smtClean="0"/>
              <a:t>16/03/2024</a:t>
            </a:fld>
            <a:endParaRPr lang="es-ES"/>
          </a:p>
        </p:txBody>
      </p:sp>
      <p:sp>
        <p:nvSpPr>
          <p:cNvPr id="6" name="Marcador de pie de página 5">
            <a:extLst>
              <a:ext uri="{FF2B5EF4-FFF2-40B4-BE49-F238E27FC236}">
                <a16:creationId xmlns:a16="http://schemas.microsoft.com/office/drawing/2014/main" id="{7C32EB28-FAA3-47B9-8452-E4712DBDFF2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2FCE06-A62A-4E6A-94E1-BF609F5D3C8A}"/>
              </a:ext>
            </a:extLst>
          </p:cNvPr>
          <p:cNvSpPr>
            <a:spLocks noGrp="1"/>
          </p:cNvSpPr>
          <p:nvPr>
            <p:ph type="sldNum" sz="quarter" idx="12"/>
          </p:nvPr>
        </p:nvSpPr>
        <p:spPr/>
        <p:txBody>
          <a:bodyPr/>
          <a:lstStyle/>
          <a:p>
            <a:fld id="{15C40F8D-1F3E-4A06-917C-FBEC38C6204E}" type="slidenum">
              <a:rPr lang="es-ES" smtClean="0"/>
              <a:t>‹Nº›</a:t>
            </a:fld>
            <a:endParaRPr lang="es-ES"/>
          </a:p>
        </p:txBody>
      </p:sp>
    </p:spTree>
    <p:extLst>
      <p:ext uri="{BB962C8B-B14F-4D97-AF65-F5344CB8AC3E}">
        <p14:creationId xmlns:p14="http://schemas.microsoft.com/office/powerpoint/2010/main" val="144310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B8CEEA-47C1-4D4E-B712-196AC3CC34A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4F1F8E4-6C59-4E66-BD51-EA629ECBE7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3ACEDDF-3128-4132-A4A2-B047A96C77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CCC23B88-56D4-46AF-8870-4FF9F1683915}"/>
              </a:ext>
            </a:extLst>
          </p:cNvPr>
          <p:cNvSpPr>
            <a:spLocks noGrp="1"/>
          </p:cNvSpPr>
          <p:nvPr>
            <p:ph type="dt" sz="half" idx="10"/>
          </p:nvPr>
        </p:nvSpPr>
        <p:spPr/>
        <p:txBody>
          <a:bodyPr/>
          <a:lstStyle/>
          <a:p>
            <a:fld id="{ABBC50E5-57D1-439B-A8DE-EF4AD3B7D53E}" type="datetimeFigureOut">
              <a:rPr lang="es-ES" smtClean="0"/>
              <a:t>16/03/2024</a:t>
            </a:fld>
            <a:endParaRPr lang="es-ES"/>
          </a:p>
        </p:txBody>
      </p:sp>
      <p:sp>
        <p:nvSpPr>
          <p:cNvPr id="6" name="Marcador de pie de página 5">
            <a:extLst>
              <a:ext uri="{FF2B5EF4-FFF2-40B4-BE49-F238E27FC236}">
                <a16:creationId xmlns:a16="http://schemas.microsoft.com/office/drawing/2014/main" id="{72D2CB43-54C1-499D-BC69-E61C544BD43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E03DED2-F1BB-4D95-9010-F47862F2B909}"/>
              </a:ext>
            </a:extLst>
          </p:cNvPr>
          <p:cNvSpPr>
            <a:spLocks noGrp="1"/>
          </p:cNvSpPr>
          <p:nvPr>
            <p:ph type="sldNum" sz="quarter" idx="12"/>
          </p:nvPr>
        </p:nvSpPr>
        <p:spPr/>
        <p:txBody>
          <a:bodyPr/>
          <a:lstStyle/>
          <a:p>
            <a:fld id="{15C40F8D-1F3E-4A06-917C-FBEC38C6204E}" type="slidenum">
              <a:rPr lang="es-ES" smtClean="0"/>
              <a:t>‹Nº›</a:t>
            </a:fld>
            <a:endParaRPr lang="es-ES"/>
          </a:p>
        </p:txBody>
      </p:sp>
    </p:spTree>
    <p:extLst>
      <p:ext uri="{BB962C8B-B14F-4D97-AF65-F5344CB8AC3E}">
        <p14:creationId xmlns:p14="http://schemas.microsoft.com/office/powerpoint/2010/main" val="28887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1B6720A-25C6-4C07-AB8F-8DE68911F0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C905025-59D3-4B4C-80AA-F42E532E5E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FA4F38A-24B5-40CD-8FF9-D269BBBFEF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BC50E5-57D1-439B-A8DE-EF4AD3B7D53E}" type="datetimeFigureOut">
              <a:rPr lang="es-ES" smtClean="0"/>
              <a:t>16/03/2024</a:t>
            </a:fld>
            <a:endParaRPr lang="es-ES"/>
          </a:p>
        </p:txBody>
      </p:sp>
      <p:sp>
        <p:nvSpPr>
          <p:cNvPr id="5" name="Marcador de pie de página 4">
            <a:extLst>
              <a:ext uri="{FF2B5EF4-FFF2-40B4-BE49-F238E27FC236}">
                <a16:creationId xmlns:a16="http://schemas.microsoft.com/office/drawing/2014/main" id="{F720F1A8-B0D4-42E4-A621-1F94B80748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7659B942-D065-459F-8806-BB5A68C080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C40F8D-1F3E-4A06-917C-FBEC38C6204E}" type="slidenum">
              <a:rPr lang="es-ES" smtClean="0"/>
              <a:t>‹Nº›</a:t>
            </a:fld>
            <a:endParaRPr lang="es-ES"/>
          </a:p>
        </p:txBody>
      </p:sp>
    </p:spTree>
    <p:extLst>
      <p:ext uri="{BB962C8B-B14F-4D97-AF65-F5344CB8AC3E}">
        <p14:creationId xmlns:p14="http://schemas.microsoft.com/office/powerpoint/2010/main" val="4225511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66A0B16-8E58-6DB6-DBA9-FCEF42ADF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ECEAEB-1FA1-B81D-D494-8027B57BFF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34D3A9-6C65-F79B-D568-0E4160210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003D6-D5B7-4B55-AFF4-D6D5C8961537}" type="datetimeFigureOut">
              <a:rPr lang="es-ES" smtClean="0"/>
              <a:t>16/03/2024</a:t>
            </a:fld>
            <a:endParaRPr lang="es-ES"/>
          </a:p>
        </p:txBody>
      </p:sp>
      <p:sp>
        <p:nvSpPr>
          <p:cNvPr id="5" name="Marcador de pie de página 4">
            <a:extLst>
              <a:ext uri="{FF2B5EF4-FFF2-40B4-BE49-F238E27FC236}">
                <a16:creationId xmlns:a16="http://schemas.microsoft.com/office/drawing/2014/main" id="{A1F1D2F6-A619-A1DE-E7C2-E000E5E1AD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C5BD264-C788-4250-F305-EBD6E228F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6DEDB-40CE-460C-ABB5-87DE01744766}" type="slidenum">
              <a:rPr lang="es-ES" smtClean="0"/>
              <a:t>‹Nº›</a:t>
            </a:fld>
            <a:endParaRPr lang="es-ES"/>
          </a:p>
        </p:txBody>
      </p:sp>
    </p:spTree>
    <p:extLst>
      <p:ext uri="{BB962C8B-B14F-4D97-AF65-F5344CB8AC3E}">
        <p14:creationId xmlns:p14="http://schemas.microsoft.com/office/powerpoint/2010/main" val="1214791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4.png"/><Relationship Id="rId4" Type="http://schemas.openxmlformats.org/officeDocument/2006/relationships/diagramLayout" Target="../diagrams/layout2.xml"/><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5D3D85C-2E4E-499B-B326-B91F33477581}"/>
              </a:ext>
            </a:extLst>
          </p:cNvPr>
          <p:cNvSpPr txBox="1"/>
          <p:nvPr/>
        </p:nvSpPr>
        <p:spPr>
          <a:xfrm rot="21480000">
            <a:off x="1957633" y="1510201"/>
            <a:ext cx="8276733" cy="1015663"/>
          </a:xfrm>
          <a:prstGeom prst="rect">
            <a:avLst/>
          </a:prstGeom>
          <a:noFill/>
        </p:spPr>
        <p:txBody>
          <a:bodyPr wrap="square" rtlCol="0">
            <a:spAutoFit/>
            <a:scene3d>
              <a:camera prst="orthographicFront">
                <a:rot lat="0" lon="0" rev="0"/>
              </a:camera>
              <a:lightRig rig="threePt" dir="t"/>
            </a:scene3d>
          </a:bodyPr>
          <a:lstStyle/>
          <a:p>
            <a:pPr algn="ctr"/>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Worship That Never Ends</a:t>
            </a:r>
            <a:endParaRPr lang="en"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id="{AFE2DDDD-C1E4-4D94-8F62-10F8AE6B7062}"/>
              </a:ext>
            </a:extLst>
          </p:cNvPr>
          <p:cNvSpPr txBox="1"/>
          <p:nvPr/>
        </p:nvSpPr>
        <p:spPr>
          <a:xfrm rot="21363023">
            <a:off x="1404094" y="3017796"/>
            <a:ext cx="9393441" cy="338554"/>
          </a:xfrm>
          <a:prstGeom prst="rect">
            <a:avLst/>
          </a:prstGeom>
          <a:noFill/>
        </p:spPr>
        <p:txBody>
          <a:bodyPr wrap="square" rtlCol="0">
            <a:spAutoFit/>
          </a:bodyPr>
          <a:lstStyle/>
          <a:p>
            <a:pPr algn="ctr"/>
            <a:r>
              <a:rPr lang="en" sz="1600" b="1" spc="600" dirty="0">
                <a:solidFill>
                  <a:srgbClr val="002060"/>
                </a:solidFill>
              </a:rPr>
              <a:t>Lesson 12 for March 23, 2024</a:t>
            </a:r>
          </a:p>
        </p:txBody>
      </p:sp>
    </p:spTree>
    <p:extLst>
      <p:ext uri="{BB962C8B-B14F-4D97-AF65-F5344CB8AC3E}">
        <p14:creationId xmlns:p14="http://schemas.microsoft.com/office/powerpoint/2010/main" val="15989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muebles, alfombra, exterior, edificio&#10;&#10;Descripción generada automáticamente">
            <a:extLst>
              <a:ext uri="{FF2B5EF4-FFF2-40B4-BE49-F238E27FC236}">
                <a16:creationId xmlns:a16="http://schemas.microsoft.com/office/drawing/2014/main" id="{41C61308-CD58-E7A4-E508-5FB94620674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81172" cy="6858000"/>
          </a:xfrm>
          <a:prstGeom prst="rect">
            <a:avLst/>
          </a:prstGeom>
        </p:spPr>
      </p:pic>
      <p:sp>
        <p:nvSpPr>
          <p:cNvPr id="3" name="CuadroTexto 2">
            <a:extLst>
              <a:ext uri="{FF2B5EF4-FFF2-40B4-BE49-F238E27FC236}">
                <a16:creationId xmlns:a16="http://schemas.microsoft.com/office/drawing/2014/main" id="{B40184D6-A6B7-DBEB-5D6A-E6FB503855CC}"/>
              </a:ext>
            </a:extLst>
          </p:cNvPr>
          <p:cNvSpPr txBox="1"/>
          <p:nvPr/>
        </p:nvSpPr>
        <p:spPr>
          <a:xfrm>
            <a:off x="3319272" y="23320"/>
            <a:ext cx="6007608" cy="2062103"/>
          </a:xfrm>
          <a:prstGeom prst="rect">
            <a:avLst/>
          </a:prstGeom>
          <a:solidFill>
            <a:schemeClr val="bg1">
              <a:alpha val="74000"/>
            </a:schemeClr>
          </a:solidFill>
          <a:effectLst>
            <a:softEdge rad="38100"/>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w="9525">
                  <a:solidFill>
                    <a:prstClr val="white"/>
                  </a:solidFill>
                  <a:prstDash val="solid"/>
                </a:ln>
                <a:solidFill>
                  <a:srgbClr val="81272B"/>
                </a:solidFill>
                <a:effectLst>
                  <a:outerShdw blurRad="12700" dist="50800" dir="2700000" algn="tl" rotWithShape="0">
                    <a:srgbClr val="E4D56C"/>
                  </a:outerShdw>
                </a:effectLst>
                <a:uLnTx/>
                <a:uFillTx/>
                <a:latin typeface="Comic Sans MS" panose="030F0702030302020204" pitchFamily="66" charset="0"/>
                <a:ea typeface="+mn-ea"/>
                <a:cs typeface="+mn-cs"/>
              </a:rPr>
              <a:t>“</a:t>
            </a:r>
            <a:r>
              <a:rPr kumimoji="0" lang="en-US" sz="3200" b="1" i="0" u="none" strike="noStrike" kern="1200" cap="none" spc="0" normalizeH="0" baseline="0" noProof="0" dirty="0">
                <a:ln w="9525">
                  <a:solidFill>
                    <a:prstClr val="white"/>
                  </a:solidFill>
                  <a:prstDash val="solid"/>
                </a:ln>
                <a:solidFill>
                  <a:srgbClr val="81272B"/>
                </a:solidFill>
                <a:effectLst>
                  <a:outerShdw blurRad="12700" dist="50800" dir="2700000" algn="tl" rotWithShape="0">
                    <a:srgbClr val="E4D56C"/>
                  </a:outerShdw>
                </a:effectLst>
                <a:uLnTx/>
                <a:uFillTx/>
                <a:latin typeface="Comic Sans MS" panose="030F0702030302020204" pitchFamily="66" charset="0"/>
                <a:ea typeface="+mn-ea"/>
                <a:cs typeface="+mn-cs"/>
              </a:rPr>
              <a:t>I will sing to the Lord as long as I live; I will sing praise to my God while I have my being</a:t>
            </a:r>
            <a:r>
              <a:rPr kumimoji="0" lang="es-ES" sz="3200" b="1" i="0" u="none" strike="noStrike" kern="1200" cap="none" spc="0" normalizeH="0" baseline="0" noProof="0" dirty="0">
                <a:ln w="9525">
                  <a:solidFill>
                    <a:prstClr val="white"/>
                  </a:solidFill>
                  <a:prstDash val="solid"/>
                </a:ln>
                <a:solidFill>
                  <a:srgbClr val="81272B"/>
                </a:solidFill>
                <a:effectLst>
                  <a:outerShdw blurRad="12700" dist="50800" dir="2700000" algn="tl" rotWithShape="0">
                    <a:srgbClr val="E4D56C"/>
                  </a:outerShdw>
                </a:effectLst>
                <a:uLnTx/>
                <a:uFillTx/>
                <a:latin typeface="Comic Sans MS" panose="030F0702030302020204" pitchFamily="66" charset="0"/>
                <a:ea typeface="+mn-ea"/>
                <a:cs typeface="+mn-cs"/>
              </a:rPr>
              <a:t>” </a:t>
            </a:r>
            <a:r>
              <a:rPr kumimoji="0" lang="es-ES" sz="2000" b="1" i="0" u="none" strike="noStrike" kern="1200" cap="none" spc="0" normalizeH="0" baseline="0" noProof="0" dirty="0">
                <a:ln w="9525">
                  <a:solidFill>
                    <a:prstClr val="white"/>
                  </a:solidFill>
                  <a:prstDash val="solid"/>
                </a:ln>
                <a:solidFill>
                  <a:srgbClr val="81272B"/>
                </a:solidFill>
                <a:effectLst>
                  <a:outerShdw blurRad="12700" dist="50800" dir="2700000" algn="tl" rotWithShape="0">
                    <a:srgbClr val="E4D56C"/>
                  </a:outerShdw>
                </a:effectLst>
                <a:uLnTx/>
                <a:uFillTx/>
                <a:latin typeface="Comic Sans MS" panose="030F0702030302020204" pitchFamily="66" charset="0"/>
                <a:ea typeface="+mn-ea"/>
                <a:cs typeface="+mn-cs"/>
              </a:rPr>
              <a:t>(</a:t>
            </a:r>
            <a:r>
              <a:rPr kumimoji="0" lang="es-ES" sz="2000" b="1" i="0" u="none" strike="noStrike" kern="1200" cap="none" spc="0" normalizeH="0" baseline="0" noProof="0" dirty="0" err="1">
                <a:ln w="9525">
                  <a:solidFill>
                    <a:prstClr val="white"/>
                  </a:solidFill>
                  <a:prstDash val="solid"/>
                </a:ln>
                <a:solidFill>
                  <a:srgbClr val="81272B"/>
                </a:solidFill>
                <a:effectLst>
                  <a:outerShdw blurRad="12700" dist="50800" dir="2700000" algn="tl" rotWithShape="0">
                    <a:srgbClr val="E4D56C"/>
                  </a:outerShdw>
                </a:effectLst>
                <a:uLnTx/>
                <a:uFillTx/>
                <a:latin typeface="Comic Sans MS" panose="030F0702030302020204" pitchFamily="66" charset="0"/>
                <a:ea typeface="+mn-ea"/>
                <a:cs typeface="+mn-cs"/>
              </a:rPr>
              <a:t>Psalm</a:t>
            </a:r>
            <a:r>
              <a:rPr kumimoji="0" lang="es-ES" sz="2000" b="1" i="0" u="none" strike="noStrike" kern="1200" cap="none" spc="0" normalizeH="0" baseline="0" noProof="0" dirty="0">
                <a:ln w="9525">
                  <a:solidFill>
                    <a:prstClr val="white"/>
                  </a:solidFill>
                  <a:prstDash val="solid"/>
                </a:ln>
                <a:solidFill>
                  <a:srgbClr val="81272B"/>
                </a:solidFill>
                <a:effectLst>
                  <a:outerShdw blurRad="12700" dist="50800" dir="2700000" algn="tl" rotWithShape="0">
                    <a:srgbClr val="E4D56C"/>
                  </a:outerShdw>
                </a:effectLst>
                <a:uLnTx/>
                <a:uFillTx/>
                <a:latin typeface="Comic Sans MS" panose="030F0702030302020204" pitchFamily="66" charset="0"/>
                <a:ea typeface="+mn-ea"/>
                <a:cs typeface="+mn-cs"/>
              </a:rPr>
              <a:t> 104:33, </a:t>
            </a:r>
            <a:r>
              <a:rPr kumimoji="0" lang="es-ES" sz="1600" b="1" i="0" u="none" strike="noStrike" kern="1200" cap="none" spc="0" normalizeH="0" baseline="0" noProof="0" dirty="0" err="1">
                <a:ln w="9525">
                  <a:solidFill>
                    <a:prstClr val="white"/>
                  </a:solidFill>
                  <a:prstDash val="solid"/>
                </a:ln>
                <a:solidFill>
                  <a:srgbClr val="81272B"/>
                </a:solidFill>
                <a:effectLst>
                  <a:outerShdw blurRad="12700" dist="50800" dir="2700000" algn="tl" rotWithShape="0">
                    <a:srgbClr val="E4D56C"/>
                  </a:outerShdw>
                </a:effectLst>
                <a:uLnTx/>
                <a:uFillTx/>
                <a:latin typeface="Comic Sans MS" panose="030F0702030302020204" pitchFamily="66" charset="0"/>
                <a:ea typeface="+mn-ea"/>
                <a:cs typeface="+mn-cs"/>
              </a:rPr>
              <a:t>NKJV</a:t>
            </a:r>
            <a:r>
              <a:rPr kumimoji="0" lang="es-ES" sz="2000" b="1" i="0" u="none" strike="noStrike" kern="1200" cap="none" spc="0" normalizeH="0" baseline="0" noProof="0" dirty="0">
                <a:ln w="9525">
                  <a:solidFill>
                    <a:prstClr val="white"/>
                  </a:solidFill>
                  <a:prstDash val="solid"/>
                </a:ln>
                <a:solidFill>
                  <a:srgbClr val="81272B"/>
                </a:solidFill>
                <a:effectLst>
                  <a:outerShdw blurRad="12700" dist="50800" dir="2700000" algn="tl" rotWithShape="0">
                    <a:srgbClr val="E4D56C"/>
                  </a:outerShdw>
                </a:effectLst>
                <a:uLnTx/>
                <a:uFillTx/>
                <a:latin typeface="Comic Sans MS" panose="030F0702030302020204" pitchFamily="66" charset="0"/>
                <a:ea typeface="+mn-ea"/>
                <a:cs typeface="+mn-cs"/>
              </a:rPr>
              <a:t>)</a:t>
            </a:r>
            <a:endParaRPr kumimoji="0" lang="es-ES" sz="3200" b="1" i="0" u="none" strike="noStrike" kern="1200" cap="none" spc="0" normalizeH="0" baseline="0" noProof="0" dirty="0">
              <a:ln w="9525">
                <a:solidFill>
                  <a:prstClr val="white"/>
                </a:solidFill>
                <a:prstDash val="solid"/>
              </a:ln>
              <a:solidFill>
                <a:srgbClr val="81272B"/>
              </a:solidFill>
              <a:effectLst>
                <a:outerShdw blurRad="12700" dist="50800" dir="2700000" algn="tl" rotWithShape="0">
                  <a:srgbClr val="E4D56C"/>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714474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Imagen 6" descr="Un dibujo de una persona&#10;&#10;Descripción generada automáticamente con confianza media">
            <a:extLst>
              <a:ext uri="{FF2B5EF4-FFF2-40B4-BE49-F238E27FC236}">
                <a16:creationId xmlns:a16="http://schemas.microsoft.com/office/drawing/2014/main" id="{7479A324-49C2-63D3-05CE-CDC2ABE48847}"/>
              </a:ext>
            </a:extLst>
          </p:cNvPr>
          <p:cNvPicPr>
            <a:picLocks noChangeAspect="1"/>
          </p:cNvPicPr>
          <p:nvPr/>
        </p:nvPicPr>
        <p:blipFill>
          <a:blip r:embed="rId3" cstate="screen">
            <a:alphaModFix amt="70000"/>
            <a:extLst>
              <a:ext uri="{28A0092B-C50C-407E-A947-70E740481C1C}">
                <a14:useLocalDpi xmlns:a14="http://schemas.microsoft.com/office/drawing/2010/main"/>
              </a:ext>
            </a:extLst>
          </a:blip>
          <a:stretch>
            <a:fillRect/>
          </a:stretch>
        </p:blipFill>
        <p:spPr>
          <a:xfrm>
            <a:off x="310717" y="3190791"/>
            <a:ext cx="4394633" cy="3667209"/>
          </a:xfrm>
          <a:prstGeom prst="rect">
            <a:avLst/>
          </a:prstGeom>
        </p:spPr>
      </p:pic>
      <p:sp>
        <p:nvSpPr>
          <p:cNvPr id="2" name="CuadroTexto 1">
            <a:extLst>
              <a:ext uri="{FF2B5EF4-FFF2-40B4-BE49-F238E27FC236}">
                <a16:creationId xmlns:a16="http://schemas.microsoft.com/office/drawing/2014/main" id="{4077D266-C43B-4139-A172-F863387CD24C}"/>
              </a:ext>
            </a:extLst>
          </p:cNvPr>
          <p:cNvSpPr txBox="1"/>
          <p:nvPr/>
        </p:nvSpPr>
        <p:spPr>
          <a:xfrm>
            <a:off x="5670891" y="4398211"/>
            <a:ext cx="6361454" cy="2246769"/>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en" sz="2000" b="1" dirty="0">
                <a:solidFill>
                  <a:srgbClr val="A20055"/>
                </a:solidFill>
              </a:rPr>
              <a:t>Worship in the Sanctuary (Psalm 134).</a:t>
            </a:r>
          </a:p>
          <a:p>
            <a:pPr>
              <a:spcBef>
                <a:spcPts val="1200"/>
              </a:spcBef>
            </a:pPr>
            <a:r>
              <a:rPr lang="en" sz="2000" b="1" dirty="0">
                <a:solidFill>
                  <a:srgbClr val="003C85"/>
                </a:solidFill>
              </a:rPr>
              <a:t>Worship with a new song (Psalm 149).</a:t>
            </a:r>
          </a:p>
          <a:p>
            <a:pPr>
              <a:spcBef>
                <a:spcPts val="1200"/>
              </a:spcBef>
            </a:pPr>
            <a:r>
              <a:rPr lang="en" sz="2000" b="1" dirty="0">
                <a:solidFill>
                  <a:srgbClr val="A26000"/>
                </a:solidFill>
              </a:rPr>
              <a:t>The worship of the righteous (Psalms 15, 24 and 101).</a:t>
            </a:r>
          </a:p>
          <a:p>
            <a:pPr>
              <a:spcBef>
                <a:spcPts val="1200"/>
              </a:spcBef>
            </a:pPr>
            <a:r>
              <a:rPr lang="en" sz="2000" b="1" dirty="0">
                <a:solidFill>
                  <a:srgbClr val="028500"/>
                </a:solidFill>
              </a:rPr>
              <a:t>Multiform worship (Psalm 96).</a:t>
            </a:r>
          </a:p>
          <a:p>
            <a:pPr>
              <a:spcBef>
                <a:spcPts val="1200"/>
              </a:spcBef>
            </a:pPr>
            <a:r>
              <a:rPr lang="en" sz="2000" b="1" dirty="0">
                <a:solidFill>
                  <a:srgbClr val="5C0085"/>
                </a:solidFill>
              </a:rPr>
              <a:t>Worship in spirit and in truth (Psalms 40, 50 and 51).</a:t>
            </a:r>
          </a:p>
        </p:txBody>
      </p:sp>
      <p:sp>
        <p:nvSpPr>
          <p:cNvPr id="3" name="CuadroTexto 2">
            <a:extLst>
              <a:ext uri="{FF2B5EF4-FFF2-40B4-BE49-F238E27FC236}">
                <a16:creationId xmlns:a16="http://schemas.microsoft.com/office/drawing/2014/main" id="{FE4D65C8-6CFC-4F4F-B08E-26EB429F96F5}"/>
              </a:ext>
            </a:extLst>
          </p:cNvPr>
          <p:cNvSpPr txBox="1"/>
          <p:nvPr/>
        </p:nvSpPr>
        <p:spPr>
          <a:xfrm>
            <a:off x="310718" y="153787"/>
            <a:ext cx="6933461" cy="707886"/>
          </a:xfrm>
          <a:prstGeom prst="rect">
            <a:avLst/>
          </a:prstGeom>
          <a:noFill/>
        </p:spPr>
        <p:txBody>
          <a:bodyPr wrap="square" rtlCol="0">
            <a:spAutoFit/>
          </a:bodyPr>
          <a:lstStyle/>
          <a:p>
            <a:pPr>
              <a:spcBef>
                <a:spcPts val="600"/>
              </a:spcBef>
            </a:pPr>
            <a:r>
              <a:rPr lang="en" sz="2000" b="1" dirty="0"/>
              <a:t>Worship is the creature's response to the gifts of the Creator. Two biblical truths are evident in this summary:</a:t>
            </a:r>
          </a:p>
        </p:txBody>
      </p:sp>
      <p:sp>
        <p:nvSpPr>
          <p:cNvPr id="4" name="CuadroTexto 3">
            <a:extLst>
              <a:ext uri="{FF2B5EF4-FFF2-40B4-BE49-F238E27FC236}">
                <a16:creationId xmlns:a16="http://schemas.microsoft.com/office/drawing/2014/main" id="{3D45CFB0-5BBE-4A07-A29E-C1EE8AFF790E}"/>
              </a:ext>
            </a:extLst>
          </p:cNvPr>
          <p:cNvSpPr txBox="1"/>
          <p:nvPr/>
        </p:nvSpPr>
        <p:spPr>
          <a:xfrm>
            <a:off x="657304" y="982145"/>
            <a:ext cx="6586874" cy="1708160"/>
          </a:xfrm>
          <a:prstGeom prst="rect">
            <a:avLst/>
          </a:prstGeom>
          <a:noFill/>
        </p:spPr>
        <p:txBody>
          <a:bodyPr wrap="square" rtlCol="0">
            <a:spAutoFit/>
          </a:bodyPr>
          <a:lstStyle/>
          <a:p>
            <a:pPr>
              <a:spcBef>
                <a:spcPts val="600"/>
              </a:spcBef>
            </a:pPr>
            <a:r>
              <a:rPr lang="en" sz="2000" b="1" dirty="0"/>
              <a:t>God has given many blessings to humanity. These blessings should awaken gratitude in the human heart for the greatness of God's love.</a:t>
            </a:r>
          </a:p>
          <a:p>
            <a:pPr>
              <a:spcBef>
                <a:spcPts val="600"/>
              </a:spcBef>
            </a:pPr>
            <a:r>
              <a:rPr lang="en" sz="2000" b="1" dirty="0"/>
              <a:t>Human beings are endowed with an innate predisposition to respond to the wonders of God with adoration.</a:t>
            </a:r>
          </a:p>
        </p:txBody>
      </p:sp>
      <p:sp>
        <p:nvSpPr>
          <p:cNvPr id="5" name="CuadroTexto 4">
            <a:extLst>
              <a:ext uri="{FF2B5EF4-FFF2-40B4-BE49-F238E27FC236}">
                <a16:creationId xmlns:a16="http://schemas.microsoft.com/office/drawing/2014/main" id="{6E652E58-AE25-443B-BD82-F4CE28E73AC1}"/>
              </a:ext>
            </a:extLst>
          </p:cNvPr>
          <p:cNvSpPr txBox="1"/>
          <p:nvPr/>
        </p:nvSpPr>
        <p:spPr>
          <a:xfrm>
            <a:off x="310718" y="2810778"/>
            <a:ext cx="6933461" cy="1015663"/>
          </a:xfrm>
          <a:prstGeom prst="rect">
            <a:avLst/>
          </a:prstGeom>
          <a:noFill/>
        </p:spPr>
        <p:txBody>
          <a:bodyPr wrap="square" rtlCol="0">
            <a:spAutoFit/>
          </a:bodyPr>
          <a:lstStyle/>
          <a:p>
            <a:pPr>
              <a:spcBef>
                <a:spcPts val="600"/>
              </a:spcBef>
            </a:pPr>
            <a:r>
              <a:rPr lang="en" sz="2000" b="1" dirty="0"/>
              <a:t>Worship must emanate from the heart. The book of Psalms teaches us how we can perform this worship according to what God expects of us.</a:t>
            </a:r>
          </a:p>
        </p:txBody>
      </p:sp>
      <p:pic>
        <p:nvPicPr>
          <p:cNvPr id="13" name="Imagen 12" descr="Un dibujo de una persona&#10;&#10;Descripción generada automáticamente con confianza baja">
            <a:extLst>
              <a:ext uri="{FF2B5EF4-FFF2-40B4-BE49-F238E27FC236}">
                <a16:creationId xmlns:a16="http://schemas.microsoft.com/office/drawing/2014/main" id="{C39FD294-B365-2800-7545-CAFC0BEDC3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51435" y="213020"/>
            <a:ext cx="4680910" cy="3832495"/>
          </a:xfrm>
          <a:prstGeom prst="ellipse">
            <a:avLst/>
          </a:prstGeom>
          <a:ln w="63500" cap="rnd">
            <a:solidFill>
              <a:schemeClr val="bg1">
                <a:lumMod val="95000"/>
              </a:schemeClr>
            </a:solid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5" name="Imagen 14" descr="Logotipo&#10;&#10;Descripción generada automáticamente">
            <a:extLst>
              <a:ext uri="{FF2B5EF4-FFF2-40B4-BE49-F238E27FC236}">
                <a16:creationId xmlns:a16="http://schemas.microsoft.com/office/drawing/2014/main" id="{FA286E11-AB66-9350-7F09-83DD080C6A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0402" y="2027478"/>
            <a:ext cx="286902" cy="349974"/>
          </a:xfrm>
          <a:prstGeom prst="rect">
            <a:avLst/>
          </a:prstGeom>
        </p:spPr>
      </p:pic>
      <p:pic>
        <p:nvPicPr>
          <p:cNvPr id="17" name="Imagen 16" descr="Logotipo&#10;&#10;Descripción generada automáticamente">
            <a:extLst>
              <a:ext uri="{FF2B5EF4-FFF2-40B4-BE49-F238E27FC236}">
                <a16:creationId xmlns:a16="http://schemas.microsoft.com/office/drawing/2014/main" id="{96277A14-19A0-EDE9-38F6-9B03878E2B3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2503" y="1019073"/>
            <a:ext cx="244801" cy="349975"/>
          </a:xfrm>
          <a:prstGeom prst="rect">
            <a:avLst/>
          </a:prstGeom>
        </p:spPr>
      </p:pic>
      <p:pic>
        <p:nvPicPr>
          <p:cNvPr id="18" name="Imagen 17" descr="Icono&#10;&#10;Descripción generada automáticamente">
            <a:extLst>
              <a:ext uri="{FF2B5EF4-FFF2-40B4-BE49-F238E27FC236}">
                <a16:creationId xmlns:a16="http://schemas.microsoft.com/office/drawing/2014/main" id="{F9E47C51-04F1-6A0A-22B1-09BE562414D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24735" y="5355149"/>
            <a:ext cx="338430" cy="334290"/>
          </a:xfrm>
          <a:prstGeom prst="rect">
            <a:avLst/>
          </a:prstGeom>
          <a:effectLst>
            <a:outerShdw blurRad="50800" dist="38100" dir="8100000" algn="tr" rotWithShape="0">
              <a:prstClr val="black">
                <a:alpha val="40000"/>
              </a:prstClr>
            </a:outerShdw>
          </a:effectLst>
        </p:spPr>
      </p:pic>
      <p:pic>
        <p:nvPicPr>
          <p:cNvPr id="19" name="Imagen 18" descr="Icono&#10;&#10;Descripción generada automáticamente">
            <a:extLst>
              <a:ext uri="{FF2B5EF4-FFF2-40B4-BE49-F238E27FC236}">
                <a16:creationId xmlns:a16="http://schemas.microsoft.com/office/drawing/2014/main" id="{2846F8D1-3E80-CA2E-D215-6EE63D62E3C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324735" y="4896814"/>
            <a:ext cx="338430" cy="334290"/>
          </a:xfrm>
          <a:prstGeom prst="rect">
            <a:avLst/>
          </a:prstGeom>
          <a:effectLst>
            <a:outerShdw blurRad="50800" dist="38100" dir="8100000" algn="tr" rotWithShape="0">
              <a:prstClr val="black">
                <a:alpha val="40000"/>
              </a:prstClr>
            </a:outerShdw>
          </a:effectLst>
        </p:spPr>
      </p:pic>
      <p:pic>
        <p:nvPicPr>
          <p:cNvPr id="20" name="Imagen 19" descr="Icono&#10;&#10;Descripción generada automáticamente">
            <a:extLst>
              <a:ext uri="{FF2B5EF4-FFF2-40B4-BE49-F238E27FC236}">
                <a16:creationId xmlns:a16="http://schemas.microsoft.com/office/drawing/2014/main" id="{AB02ECC4-BAB8-F2F9-5EA0-832029801CE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324735" y="6271818"/>
            <a:ext cx="338430" cy="334290"/>
          </a:xfrm>
          <a:prstGeom prst="rect">
            <a:avLst/>
          </a:prstGeom>
          <a:effectLst>
            <a:outerShdw blurRad="50800" dist="38100" dir="8100000" algn="tr" rotWithShape="0">
              <a:prstClr val="black">
                <a:alpha val="40000"/>
              </a:prstClr>
            </a:outerShdw>
          </a:effectLst>
        </p:spPr>
      </p:pic>
      <p:pic>
        <p:nvPicPr>
          <p:cNvPr id="21" name="Imagen 20" descr="Icono&#10;&#10;Descripción generada automáticamente">
            <a:extLst>
              <a:ext uri="{FF2B5EF4-FFF2-40B4-BE49-F238E27FC236}">
                <a16:creationId xmlns:a16="http://schemas.microsoft.com/office/drawing/2014/main" id="{29D1AEE1-9899-66F3-7E50-F288CE3DE45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324735" y="5813484"/>
            <a:ext cx="338430" cy="334290"/>
          </a:xfrm>
          <a:prstGeom prst="rect">
            <a:avLst/>
          </a:prstGeom>
          <a:effectLst>
            <a:outerShdw blurRad="50800" dist="38100" dir="8100000" algn="tr" rotWithShape="0">
              <a:prstClr val="black">
                <a:alpha val="40000"/>
              </a:prstClr>
            </a:outerShdw>
          </a:effectLst>
        </p:spPr>
      </p:pic>
      <p:pic>
        <p:nvPicPr>
          <p:cNvPr id="22" name="Imagen 21" descr="Icono&#10;&#10;Descripción generada automáticamente">
            <a:extLst>
              <a:ext uri="{FF2B5EF4-FFF2-40B4-BE49-F238E27FC236}">
                <a16:creationId xmlns:a16="http://schemas.microsoft.com/office/drawing/2014/main" id="{AD2544D3-D9BA-65B7-CB43-6F1C825AC6A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324735" y="4438479"/>
            <a:ext cx="339465" cy="33429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22530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1000"/>
                                        <p:tgtEl>
                                          <p:spTgt spid="13"/>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left)">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ppt_x</p:attrName>
                                        </p:attrNameLst>
                                      </p:cBhvr>
                                      <p:tavLst>
                                        <p:tav tm="0">
                                          <p:val>
                                            <p:strVal val="#ppt_x"/>
                                          </p:val>
                                        </p:tav>
                                        <p:tav tm="100000">
                                          <p:val>
                                            <p:strVal val="#ppt_x"/>
                                          </p:val>
                                        </p:tav>
                                      </p:tavLst>
                                    </p:anim>
                                    <p:anim calcmode="lin" valueType="num">
                                      <p:cBhvr>
                                        <p:cTn id="28" dur="500" fill="hold"/>
                                        <p:tgtEl>
                                          <p:spTgt spid="7"/>
                                        </p:tgtEl>
                                        <p:attrNameLst>
                                          <p:attrName>ppt_y</p:attrName>
                                        </p:attrNameLst>
                                      </p:cBhvr>
                                      <p:tavLst>
                                        <p:tav tm="0">
                                          <p:val>
                                            <p:strVal val="#ppt_y+#ppt_h/2"/>
                                          </p:val>
                                        </p:tav>
                                        <p:tav tm="100000">
                                          <p:val>
                                            <p:strVal val="#ppt_y"/>
                                          </p:val>
                                        </p:tav>
                                      </p:tavLst>
                                    </p:anim>
                                    <p:anim calcmode="lin" valueType="num">
                                      <p:cBhvr>
                                        <p:cTn id="29" dur="500" fill="hold"/>
                                        <p:tgtEl>
                                          <p:spTgt spid="7"/>
                                        </p:tgtEl>
                                        <p:attrNameLst>
                                          <p:attrName>ppt_w</p:attrName>
                                        </p:attrNameLst>
                                      </p:cBhvr>
                                      <p:tavLst>
                                        <p:tav tm="0">
                                          <p:val>
                                            <p:strVal val="#ppt_w"/>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childTnLst>
                                </p:cTn>
                              </p:par>
                            </p:childTnLst>
                          </p:cTn>
                        </p:par>
                        <p:par>
                          <p:cTn id="31" fill="hold">
                            <p:stCondLst>
                              <p:cond delay="500"/>
                            </p:stCondLst>
                            <p:childTnLst>
                              <p:par>
                                <p:cTn id="32" presetID="53" presetClass="entr" presetSubtype="16"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wipe(left)">
                                      <p:cBhvr>
                                        <p:cTn id="40" dur="500"/>
                                        <p:tgtEl>
                                          <p:spTgt spid="4">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0" end="0"/>
                                            </p:txEl>
                                          </p:spTgt>
                                        </p:tgtEl>
                                        <p:attrNameLst>
                                          <p:attrName>style.visibility</p:attrName>
                                        </p:attrNameLst>
                                      </p:cBhvr>
                                      <p:to>
                                        <p:strVal val="visible"/>
                                      </p:to>
                                    </p:set>
                                    <p:animEffect transition="in" filter="wipe(left)">
                                      <p:cBhvr>
                                        <p:cTn id="56" dur="500"/>
                                        <p:tgtEl>
                                          <p:spTgt spid="2">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txEl>
                                              <p:pRg st="1" end="1"/>
                                            </p:txEl>
                                          </p:spTgt>
                                        </p:tgtEl>
                                        <p:attrNameLst>
                                          <p:attrName>style.visibility</p:attrName>
                                        </p:attrNameLst>
                                      </p:cBhvr>
                                      <p:to>
                                        <p:strVal val="visible"/>
                                      </p:to>
                                    </p:set>
                                    <p:animEffect transition="in" filter="wipe(left)">
                                      <p:cBhvr>
                                        <p:cTn id="67" dur="500"/>
                                        <p:tgtEl>
                                          <p:spTgt spid="2">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2">
                                            <p:txEl>
                                              <p:pRg st="2" end="2"/>
                                            </p:txEl>
                                          </p:spTgt>
                                        </p:tgtEl>
                                        <p:attrNameLst>
                                          <p:attrName>style.visibility</p:attrName>
                                        </p:attrNameLst>
                                      </p:cBhvr>
                                      <p:to>
                                        <p:strVal val="visible"/>
                                      </p:to>
                                    </p:set>
                                    <p:animEffect transition="in" filter="wipe(left)">
                                      <p:cBhvr>
                                        <p:cTn id="78" dur="500"/>
                                        <p:tgtEl>
                                          <p:spTgt spid="2">
                                            <p:txEl>
                                              <p:pRg st="2" end="2"/>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nodeType="click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p:cTn id="83" dur="500" fill="hold"/>
                                        <p:tgtEl>
                                          <p:spTgt spid="21"/>
                                        </p:tgtEl>
                                        <p:attrNameLst>
                                          <p:attrName>ppt_w</p:attrName>
                                        </p:attrNameLst>
                                      </p:cBhvr>
                                      <p:tavLst>
                                        <p:tav tm="0">
                                          <p:val>
                                            <p:fltVal val="0"/>
                                          </p:val>
                                        </p:tav>
                                        <p:tav tm="100000">
                                          <p:val>
                                            <p:strVal val="#ppt_w"/>
                                          </p:val>
                                        </p:tav>
                                      </p:tavLst>
                                    </p:anim>
                                    <p:anim calcmode="lin" valueType="num">
                                      <p:cBhvr>
                                        <p:cTn id="84" dur="500" fill="hold"/>
                                        <p:tgtEl>
                                          <p:spTgt spid="21"/>
                                        </p:tgtEl>
                                        <p:attrNameLst>
                                          <p:attrName>ppt_h</p:attrName>
                                        </p:attrNameLst>
                                      </p:cBhvr>
                                      <p:tavLst>
                                        <p:tav tm="0">
                                          <p:val>
                                            <p:fltVal val="0"/>
                                          </p:val>
                                        </p:tav>
                                        <p:tav tm="100000">
                                          <p:val>
                                            <p:strVal val="#ppt_h"/>
                                          </p:val>
                                        </p:tav>
                                      </p:tavLst>
                                    </p:anim>
                                    <p:animEffect transition="in" filter="fade">
                                      <p:cBhvr>
                                        <p:cTn id="85" dur="500"/>
                                        <p:tgtEl>
                                          <p:spTgt spid="21"/>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3" end="3"/>
                                            </p:txEl>
                                          </p:spTgt>
                                        </p:tgtEl>
                                        <p:attrNameLst>
                                          <p:attrName>style.visibility</p:attrName>
                                        </p:attrNameLst>
                                      </p:cBhvr>
                                      <p:to>
                                        <p:strVal val="visible"/>
                                      </p:to>
                                    </p:set>
                                    <p:animEffect transition="in" filter="wipe(left)">
                                      <p:cBhvr>
                                        <p:cTn id="89" dur="500"/>
                                        <p:tgtEl>
                                          <p:spTgt spid="2">
                                            <p:txEl>
                                              <p:pRg st="3" end="3"/>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nodeType="clickEffect">
                                  <p:stCondLst>
                                    <p:cond delay="0"/>
                                  </p:stCondLst>
                                  <p:childTnLst>
                                    <p:set>
                                      <p:cBhvr>
                                        <p:cTn id="93" dur="1" fill="hold">
                                          <p:stCondLst>
                                            <p:cond delay="0"/>
                                          </p:stCondLst>
                                        </p:cTn>
                                        <p:tgtEl>
                                          <p:spTgt spid="20"/>
                                        </p:tgtEl>
                                        <p:attrNameLst>
                                          <p:attrName>style.visibility</p:attrName>
                                        </p:attrNameLst>
                                      </p:cBhvr>
                                      <p:to>
                                        <p:strVal val="visible"/>
                                      </p:to>
                                    </p:set>
                                    <p:anim calcmode="lin" valueType="num">
                                      <p:cBhvr>
                                        <p:cTn id="94" dur="500" fill="hold"/>
                                        <p:tgtEl>
                                          <p:spTgt spid="20"/>
                                        </p:tgtEl>
                                        <p:attrNameLst>
                                          <p:attrName>ppt_w</p:attrName>
                                        </p:attrNameLst>
                                      </p:cBhvr>
                                      <p:tavLst>
                                        <p:tav tm="0">
                                          <p:val>
                                            <p:fltVal val="0"/>
                                          </p:val>
                                        </p:tav>
                                        <p:tav tm="100000">
                                          <p:val>
                                            <p:strVal val="#ppt_w"/>
                                          </p:val>
                                        </p:tav>
                                      </p:tavLst>
                                    </p:anim>
                                    <p:anim calcmode="lin" valueType="num">
                                      <p:cBhvr>
                                        <p:cTn id="95" dur="500" fill="hold"/>
                                        <p:tgtEl>
                                          <p:spTgt spid="20"/>
                                        </p:tgtEl>
                                        <p:attrNameLst>
                                          <p:attrName>ppt_h</p:attrName>
                                        </p:attrNameLst>
                                      </p:cBhvr>
                                      <p:tavLst>
                                        <p:tav tm="0">
                                          <p:val>
                                            <p:fltVal val="0"/>
                                          </p:val>
                                        </p:tav>
                                        <p:tav tm="100000">
                                          <p:val>
                                            <p:strVal val="#ppt_h"/>
                                          </p:val>
                                        </p:tav>
                                      </p:tavLst>
                                    </p:anim>
                                    <p:animEffect transition="in" filter="fade">
                                      <p:cBhvr>
                                        <p:cTn id="96" dur="500"/>
                                        <p:tgtEl>
                                          <p:spTgt spid="20"/>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txEl>
                                              <p:pRg st="4" end="4"/>
                                            </p:txEl>
                                          </p:spTgt>
                                        </p:tgtEl>
                                        <p:attrNameLst>
                                          <p:attrName>style.visibility</p:attrName>
                                        </p:attrNameLst>
                                      </p:cBhvr>
                                      <p:to>
                                        <p:strVal val="visible"/>
                                      </p:to>
                                    </p:set>
                                    <p:animEffect transition="in" filter="wipe(left)">
                                      <p:cBhvr>
                                        <p:cTn id="10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4" grpId="0" uiExpand="1"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6970D1-CBB6-45C8-B5AF-0E3734D41A79}"/>
              </a:ext>
            </a:extLst>
          </p:cNvPr>
          <p:cNvSpPr/>
          <p:nvPr/>
        </p:nvSpPr>
        <p:spPr>
          <a:xfrm>
            <a:off x="3546628" y="0"/>
            <a:ext cx="8645371" cy="769441"/>
          </a:xfrm>
          <a:prstGeom prst="rect">
            <a:avLst/>
          </a:prstGeom>
        </p:spPr>
        <p:txBody>
          <a:bodyPr wrap="square">
            <a:spAutoFit/>
          </a:bodyPr>
          <a:lstStyle/>
          <a:p>
            <a:pPr algn="ctr"/>
            <a:r>
              <a:rPr lang="e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WORSHIP IN THE SANCTUARY</a:t>
            </a:r>
          </a:p>
        </p:txBody>
      </p:sp>
      <p:sp>
        <p:nvSpPr>
          <p:cNvPr id="3" name="Rectángulo 2">
            <a:extLst>
              <a:ext uri="{FF2B5EF4-FFF2-40B4-BE49-F238E27FC236}">
                <a16:creationId xmlns:a16="http://schemas.microsoft.com/office/drawing/2014/main" id="{7544367F-D3F2-4221-9B9C-21CD2DE43BDA}"/>
              </a:ext>
            </a:extLst>
          </p:cNvPr>
          <p:cNvSpPr/>
          <p:nvPr/>
        </p:nvSpPr>
        <p:spPr>
          <a:xfrm>
            <a:off x="3613304" y="691235"/>
            <a:ext cx="8492971" cy="141577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 b="1" dirty="0">
                <a:solidFill>
                  <a:schemeClr val="accent1">
                    <a:lumMod val="50000"/>
                  </a:schemeClr>
                </a:solidFill>
                <a:latin typeface="Comic Sans MS" panose="030F0702030302020204" pitchFamily="66" charset="0"/>
              </a:rPr>
              <a:t>“</a:t>
            </a:r>
            <a:r>
              <a:rPr lang="en-US" b="1" dirty="0">
                <a:solidFill>
                  <a:schemeClr val="accent1">
                    <a:lumMod val="50000"/>
                  </a:schemeClr>
                </a:solidFill>
                <a:latin typeface="Comic Sans MS" panose="030F0702030302020204" pitchFamily="66" charset="0"/>
              </a:rPr>
              <a:t>Praise the Lord, all you servants of the Lord who minister by night in the house of the Lord.</a:t>
            </a:r>
          </a:p>
          <a:p>
            <a:pPr algn="ctr"/>
            <a:r>
              <a:rPr lang="en-US" b="1" dirty="0">
                <a:solidFill>
                  <a:schemeClr val="accent1">
                    <a:lumMod val="50000"/>
                  </a:schemeClr>
                </a:solidFill>
                <a:latin typeface="Comic Sans MS" panose="030F0702030302020204" pitchFamily="66" charset="0"/>
              </a:rPr>
              <a:t>Lift up your hands in the sanctuary and praise the Lord.  May the Lord bless you from Zion, He who is the Maker of heaven and earth</a:t>
            </a:r>
            <a:r>
              <a:rPr lang="en" b="1" dirty="0">
                <a:solidFill>
                  <a:schemeClr val="accent1">
                    <a:lumMod val="50000"/>
                  </a:schemeClr>
                </a:solidFill>
                <a:latin typeface="Comic Sans MS" panose="030F0702030302020204" pitchFamily="66" charset="0"/>
              </a:rPr>
              <a:t>.”</a:t>
            </a:r>
          </a:p>
          <a:p>
            <a:pPr algn="ctr"/>
            <a:r>
              <a:rPr lang="en" sz="1400" b="1" dirty="0">
                <a:solidFill>
                  <a:schemeClr val="accent1">
                    <a:lumMod val="50000"/>
                  </a:schemeClr>
                </a:solidFill>
                <a:latin typeface="Comic Sans MS" panose="030F0702030302020204" pitchFamily="66" charset="0"/>
              </a:rPr>
              <a:t>(Psalm 134)</a:t>
            </a:r>
          </a:p>
        </p:txBody>
      </p:sp>
      <p:sp>
        <p:nvSpPr>
          <p:cNvPr id="4" name="CuadroTexto 3">
            <a:extLst>
              <a:ext uri="{FF2B5EF4-FFF2-40B4-BE49-F238E27FC236}">
                <a16:creationId xmlns:a16="http://schemas.microsoft.com/office/drawing/2014/main" id="{061DB7B6-3A80-4872-9C23-449C44BD7764}"/>
              </a:ext>
            </a:extLst>
          </p:cNvPr>
          <p:cNvSpPr txBox="1"/>
          <p:nvPr/>
        </p:nvSpPr>
        <p:spPr>
          <a:xfrm>
            <a:off x="66675" y="2148396"/>
            <a:ext cx="4962525" cy="2246769"/>
          </a:xfrm>
          <a:prstGeom prst="rect">
            <a:avLst/>
          </a:prstGeom>
          <a:noFill/>
        </p:spPr>
        <p:txBody>
          <a:bodyPr wrap="square" rtlCol="0">
            <a:spAutoFit/>
          </a:bodyPr>
          <a:lstStyle/>
          <a:p>
            <a:pPr>
              <a:spcBef>
                <a:spcPts val="600"/>
              </a:spcBef>
            </a:pPr>
            <a:r>
              <a:rPr lang="en" sz="2000" b="1" dirty="0"/>
              <a:t>The priests raised their hands to bless the people (Num. 6:23-26; Lev. 9:22). But, in this psalm the Levites are invited to raise their hands toward the sanctuary and bless the Lord (Ps. 134:2). In both cases, the result is the same: God responds with blessing</a:t>
            </a:r>
            <a:br>
              <a:rPr lang="en" sz="2000" b="1" dirty="0"/>
            </a:br>
            <a:r>
              <a:rPr lang="en" sz="2000" b="1" dirty="0"/>
              <a:t>(Num. 6:27; Ps. 134:3).</a:t>
            </a:r>
          </a:p>
        </p:txBody>
      </p:sp>
      <p:sp>
        <p:nvSpPr>
          <p:cNvPr id="5" name="CuadroTexto 4">
            <a:extLst>
              <a:ext uri="{FF2B5EF4-FFF2-40B4-BE49-F238E27FC236}">
                <a16:creationId xmlns:a16="http://schemas.microsoft.com/office/drawing/2014/main" id="{98E4B5B7-96BA-4F39-A84E-B51255BA69E3}"/>
              </a:ext>
            </a:extLst>
          </p:cNvPr>
          <p:cNvSpPr txBox="1"/>
          <p:nvPr/>
        </p:nvSpPr>
        <p:spPr>
          <a:xfrm>
            <a:off x="536050" y="4860568"/>
            <a:ext cx="4493150" cy="1015663"/>
          </a:xfrm>
          <a:prstGeom prst="rect">
            <a:avLst/>
          </a:prstGeom>
          <a:noFill/>
        </p:spPr>
        <p:txBody>
          <a:bodyPr wrap="square" rtlCol="0">
            <a:spAutoFit/>
          </a:bodyPr>
          <a:lstStyle/>
          <a:p>
            <a:r>
              <a:rPr lang="en" sz="2000" b="1" dirty="0"/>
              <a:t>Those who minister in the Sanctuary </a:t>
            </a:r>
            <a:br>
              <a:rPr lang="es-ES" sz="2000" b="1" dirty="0"/>
            </a:br>
            <a:r>
              <a:rPr lang="en" sz="2000" b="1" dirty="0"/>
              <a:t>(Ps. 134:1-2)</a:t>
            </a:r>
          </a:p>
          <a:p>
            <a:r>
              <a:rPr lang="en" sz="2000" b="1" dirty="0"/>
              <a:t>All who serve the Lord (Ps. 113:1)</a:t>
            </a:r>
          </a:p>
        </p:txBody>
      </p:sp>
      <p:sp>
        <p:nvSpPr>
          <p:cNvPr id="6" name="CuadroTexto 5">
            <a:extLst>
              <a:ext uri="{FF2B5EF4-FFF2-40B4-BE49-F238E27FC236}">
                <a16:creationId xmlns:a16="http://schemas.microsoft.com/office/drawing/2014/main" id="{B07EE235-D856-408F-88B2-2C2A93547913}"/>
              </a:ext>
            </a:extLst>
          </p:cNvPr>
          <p:cNvSpPr txBox="1"/>
          <p:nvPr/>
        </p:nvSpPr>
        <p:spPr>
          <a:xfrm>
            <a:off x="66675" y="5989323"/>
            <a:ext cx="11972925" cy="707886"/>
          </a:xfrm>
          <a:prstGeom prst="rect">
            <a:avLst/>
          </a:prstGeom>
          <a:noFill/>
        </p:spPr>
        <p:txBody>
          <a:bodyPr wrap="square" rtlCol="0">
            <a:spAutoFit/>
          </a:bodyPr>
          <a:lstStyle/>
          <a:p>
            <a:pPr>
              <a:spcBef>
                <a:spcPts val="600"/>
              </a:spcBef>
            </a:pPr>
            <a:r>
              <a:rPr lang="en" sz="2000" b="1" dirty="0"/>
              <a:t>Since we are all priests called to minister the gospel to the world, we are all called to lift up our hands to the Heavenly Sanctuary, and bless and praise our God (1 Pet. 2:4-5).</a:t>
            </a:r>
          </a:p>
        </p:txBody>
      </p:sp>
      <p:pic>
        <p:nvPicPr>
          <p:cNvPr id="8" name="Imagen 7" descr="Imagen que contiene competencia de atletismo, hombre, jugador&#10;&#10;Descripción generada automáticamente">
            <a:extLst>
              <a:ext uri="{FF2B5EF4-FFF2-40B4-BE49-F238E27FC236}">
                <a16:creationId xmlns:a16="http://schemas.microsoft.com/office/drawing/2014/main" id="{D4ED6B92-B1FE-5910-83E2-F7878BA52B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9200" y="2336278"/>
            <a:ext cx="7010400" cy="3505200"/>
          </a:xfrm>
          <a:prstGeom prst="rect">
            <a:avLst/>
          </a:prstGeom>
          <a:effectLst>
            <a:innerShdw blurRad="114300">
              <a:prstClr val="black"/>
            </a:innerShdw>
          </a:effectLst>
        </p:spPr>
      </p:pic>
      <p:pic>
        <p:nvPicPr>
          <p:cNvPr id="10" name="Imagen 9" descr="Imagen que contiene persona, interior, tabla, gente&#10;&#10;Descripción generada automáticamente">
            <a:extLst>
              <a:ext uri="{FF2B5EF4-FFF2-40B4-BE49-F238E27FC236}">
                <a16:creationId xmlns:a16="http://schemas.microsoft.com/office/drawing/2014/main" id="{DAA255A9-14DB-425E-B49E-F736C467420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152400" y="92088"/>
            <a:ext cx="3394228" cy="1969116"/>
          </a:xfrm>
          <a:prstGeom prst="rect">
            <a:avLst/>
          </a:prstGeom>
          <a:solidFill>
            <a:srgbClr val="FFFFFF">
              <a:shade val="85000"/>
            </a:srgbClr>
          </a:solidFill>
          <a:ln w="88900" cap="sq">
            <a:solidFill>
              <a:schemeClr val="accent1">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Imagen 12" descr="Imagen que contiene objeto, luz, reloj&#10;&#10;Descripción generada automáticamente">
            <a:extLst>
              <a:ext uri="{FF2B5EF4-FFF2-40B4-BE49-F238E27FC236}">
                <a16:creationId xmlns:a16="http://schemas.microsoft.com/office/drawing/2014/main" id="{23B4CA57-16F2-3982-57F5-3CC0D3ED729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1449" y="4947299"/>
            <a:ext cx="383651" cy="257175"/>
          </a:xfrm>
          <a:prstGeom prst="rect">
            <a:avLst/>
          </a:prstGeom>
          <a:effectLst>
            <a:outerShdw blurRad="50800" dist="38100" dir="8100000" algn="tr" rotWithShape="0">
              <a:prstClr val="black">
                <a:alpha val="40000"/>
              </a:prstClr>
            </a:outerShdw>
          </a:effectLst>
        </p:spPr>
      </p:pic>
      <p:pic>
        <p:nvPicPr>
          <p:cNvPr id="15" name="Imagen 14" descr="Imagen que contiene luz&#10;&#10;Descripción generada automáticamente">
            <a:extLst>
              <a:ext uri="{FF2B5EF4-FFF2-40B4-BE49-F238E27FC236}">
                <a16:creationId xmlns:a16="http://schemas.microsoft.com/office/drawing/2014/main" id="{993EA72C-4906-75AC-FD75-339104DE72E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1449" y="5560387"/>
            <a:ext cx="383651" cy="257175"/>
          </a:xfrm>
          <a:prstGeom prst="rect">
            <a:avLst/>
          </a:prstGeom>
          <a:effectLst>
            <a:outerShdw blurRad="50800" dist="38100" dir="8100000" algn="tr" rotWithShape="0">
              <a:prstClr val="black">
                <a:alpha val="40000"/>
              </a:prstClr>
            </a:outerShdw>
          </a:effectLst>
        </p:spPr>
      </p:pic>
      <p:sp>
        <p:nvSpPr>
          <p:cNvPr id="9" name="CuadroTexto 8">
            <a:extLst>
              <a:ext uri="{FF2B5EF4-FFF2-40B4-BE49-F238E27FC236}">
                <a16:creationId xmlns:a16="http://schemas.microsoft.com/office/drawing/2014/main" id="{E4024EC9-A3F7-A4AB-0BC4-F316E4B195A3}"/>
              </a:ext>
            </a:extLst>
          </p:cNvPr>
          <p:cNvSpPr txBox="1"/>
          <p:nvPr/>
        </p:nvSpPr>
        <p:spPr>
          <a:xfrm>
            <a:off x="66675" y="4395165"/>
            <a:ext cx="4962525" cy="400110"/>
          </a:xfrm>
          <a:prstGeom prst="rect">
            <a:avLst/>
          </a:prstGeom>
          <a:noFill/>
        </p:spPr>
        <p:txBody>
          <a:bodyPr wrap="square">
            <a:spAutoFit/>
          </a:bodyPr>
          <a:lstStyle/>
          <a:p>
            <a:pPr algn="ctr">
              <a:spcBef>
                <a:spcPts val="600"/>
              </a:spcBef>
            </a:pPr>
            <a:r>
              <a:rPr lang="en" sz="2000" b="1" dirty="0"/>
              <a:t>Who can bless and praise the Lord?</a:t>
            </a:r>
          </a:p>
        </p:txBody>
      </p:sp>
    </p:spTree>
    <p:extLst>
      <p:ext uri="{BB962C8B-B14F-4D97-AF65-F5344CB8AC3E}">
        <p14:creationId xmlns:p14="http://schemas.microsoft.com/office/powerpoint/2010/main" val="231045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8" dur="1000" fill="hold"/>
                                        <p:tgtEl>
                                          <p:spTgt spid="9"/>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ppt_x</p:attrName>
                                        </p:attrNameLst>
                                      </p:cBhvr>
                                      <p:tavLst>
                                        <p:tav tm="0">
                                          <p:val>
                                            <p:strVal val="#ppt_x-#ppt_w/2"/>
                                          </p:val>
                                        </p:tav>
                                        <p:tav tm="100000">
                                          <p:val>
                                            <p:strVal val="#ppt_x"/>
                                          </p:val>
                                        </p:tav>
                                      </p:tavLst>
                                    </p:anim>
                                    <p:anim calcmode="lin" valueType="num">
                                      <p:cBhvr>
                                        <p:cTn id="48" dur="500" fill="hold"/>
                                        <p:tgtEl>
                                          <p:spTgt spid="13"/>
                                        </p:tgtEl>
                                        <p:attrNameLst>
                                          <p:attrName>ppt_y</p:attrName>
                                        </p:attrNameLst>
                                      </p:cBhvr>
                                      <p:tavLst>
                                        <p:tav tm="0">
                                          <p:val>
                                            <p:strVal val="#ppt_y"/>
                                          </p:val>
                                        </p:tav>
                                        <p:tav tm="100000">
                                          <p:val>
                                            <p:strVal val="#ppt_y"/>
                                          </p:val>
                                        </p:tav>
                                      </p:tavLst>
                                    </p:anim>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5">
                                            <p:txEl>
                                              <p:pRg st="0" end="0"/>
                                            </p:txEl>
                                          </p:spTgt>
                                        </p:tgtEl>
                                        <p:attrNameLst>
                                          <p:attrName>style.visibility</p:attrName>
                                        </p:attrNameLst>
                                      </p:cBhvr>
                                      <p:to>
                                        <p:strVal val="visible"/>
                                      </p:to>
                                    </p:set>
                                    <p:animEffect transition="in" filter="wipe(left)">
                                      <p:cBhvr>
                                        <p:cTn id="54" dur="500"/>
                                        <p:tgtEl>
                                          <p:spTgt spid="5">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7" presetClass="entr" presetSubtype="8"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ppt_x</p:attrName>
                                        </p:attrNameLst>
                                      </p:cBhvr>
                                      <p:tavLst>
                                        <p:tav tm="0">
                                          <p:val>
                                            <p:strVal val="#ppt_x-#ppt_w/2"/>
                                          </p:val>
                                        </p:tav>
                                        <p:tav tm="100000">
                                          <p:val>
                                            <p:strVal val="#ppt_x"/>
                                          </p:val>
                                        </p:tav>
                                      </p:tavLst>
                                    </p:anim>
                                    <p:anim calcmode="lin" valueType="num">
                                      <p:cBhvr>
                                        <p:cTn id="60" dur="500" fill="hold"/>
                                        <p:tgtEl>
                                          <p:spTgt spid="15"/>
                                        </p:tgtEl>
                                        <p:attrNameLst>
                                          <p:attrName>ppt_y</p:attrName>
                                        </p:attrNameLst>
                                      </p:cBhvr>
                                      <p:tavLst>
                                        <p:tav tm="0">
                                          <p:val>
                                            <p:strVal val="#ppt_y"/>
                                          </p:val>
                                        </p:tav>
                                        <p:tav tm="100000">
                                          <p:val>
                                            <p:strVal val="#ppt_y"/>
                                          </p:val>
                                        </p:tav>
                                      </p:tavLst>
                                    </p:anim>
                                    <p:anim calcmode="lin" valueType="num">
                                      <p:cBhvr>
                                        <p:cTn id="61" dur="500" fill="hold"/>
                                        <p:tgtEl>
                                          <p:spTgt spid="15"/>
                                        </p:tgtEl>
                                        <p:attrNameLst>
                                          <p:attrName>ppt_w</p:attrName>
                                        </p:attrNameLst>
                                      </p:cBhvr>
                                      <p:tavLst>
                                        <p:tav tm="0">
                                          <p:val>
                                            <p:fltVal val="0"/>
                                          </p:val>
                                        </p:tav>
                                        <p:tav tm="100000">
                                          <p:val>
                                            <p:strVal val="#ppt_w"/>
                                          </p:val>
                                        </p:tav>
                                      </p:tavLst>
                                    </p:anim>
                                    <p:anim calcmode="lin" valueType="num">
                                      <p:cBhvr>
                                        <p:cTn id="62" dur="500" fill="hold"/>
                                        <p:tgtEl>
                                          <p:spTgt spid="15"/>
                                        </p:tgtEl>
                                        <p:attrNameLst>
                                          <p:attrName>ppt_h</p:attrName>
                                        </p:attrNameLst>
                                      </p:cBhvr>
                                      <p:tavLst>
                                        <p:tav tm="0">
                                          <p:val>
                                            <p:strVal val="#ppt_h"/>
                                          </p:val>
                                        </p:tav>
                                        <p:tav tm="100000">
                                          <p:val>
                                            <p:strVal val="#ppt_h"/>
                                          </p:val>
                                        </p:tav>
                                      </p:tavLst>
                                    </p:anim>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5">
                                            <p:txEl>
                                              <p:pRg st="1" end="1"/>
                                            </p:txEl>
                                          </p:spTgt>
                                        </p:tgtEl>
                                        <p:attrNameLst>
                                          <p:attrName>style.visibility</p:attrName>
                                        </p:attrNameLst>
                                      </p:cBhvr>
                                      <p:to>
                                        <p:strVal val="visible"/>
                                      </p:to>
                                    </p:set>
                                    <p:animEffect transition="in" filter="wipe(left)">
                                      <p:cBhvr>
                                        <p:cTn id="66" dur="500"/>
                                        <p:tgtEl>
                                          <p:spTgt spid="5">
                                            <p:txEl>
                                              <p:pRg st="1" end="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ipe(left)">
                                      <p:cBhvr>
                                        <p:cTn id="7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uiExpand="1" build="p"/>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A0314BB-5BC1-4927-83C9-53C461F2F31E}"/>
              </a:ext>
            </a:extLst>
          </p:cNvPr>
          <p:cNvSpPr/>
          <p:nvPr/>
        </p:nvSpPr>
        <p:spPr>
          <a:xfrm>
            <a:off x="0" y="0"/>
            <a:ext cx="12191999" cy="769441"/>
          </a:xfrm>
          <a:prstGeom prst="rect">
            <a:avLst/>
          </a:prstGeom>
        </p:spPr>
        <p:txBody>
          <a:bodyPr wrap="square">
            <a:spAutoFit/>
            <a:scene3d>
              <a:camera prst="orthographicFront"/>
              <a:lightRig rig="threePt" dir="t"/>
            </a:scene3d>
            <a:sp3d extrusionH="57150" contourW="19050">
              <a:bevelT w="57150" h="38100" prst="hardEdge"/>
              <a:contourClr>
                <a:schemeClr val="accent2"/>
              </a:contourClr>
            </a:sp3d>
          </a:bodyPr>
          <a:lstStyle/>
          <a:p>
            <a:pPr algn="ctr"/>
            <a:r>
              <a:rPr lang="en" sz="4400" b="1" spc="300" dirty="0">
                <a:ln w="22225">
                  <a:noFill/>
                  <a:prstDash val="solid"/>
                </a:ln>
                <a:solidFill>
                  <a:schemeClr val="accent2">
                    <a:lumMod val="40000"/>
                    <a:lumOff val="60000"/>
                  </a:schemeClr>
                </a:solidFill>
                <a:effectLst>
                  <a:outerShdw blurRad="38100" dist="38100" dir="2700000" algn="tl">
                    <a:srgbClr val="000000">
                      <a:alpha val="43137"/>
                    </a:srgbClr>
                  </a:outerShdw>
                </a:effectLst>
              </a:rPr>
              <a:t>WORSHIP WITH NEW SONG</a:t>
            </a:r>
          </a:p>
        </p:txBody>
      </p:sp>
      <p:sp>
        <p:nvSpPr>
          <p:cNvPr id="3" name="Rectángulo 2">
            <a:extLst>
              <a:ext uri="{FF2B5EF4-FFF2-40B4-BE49-F238E27FC236}">
                <a16:creationId xmlns:a16="http://schemas.microsoft.com/office/drawing/2014/main" id="{C60F110B-E7F4-4DE1-A7E8-57DC88270595}"/>
              </a:ext>
            </a:extLst>
          </p:cNvPr>
          <p:cNvSpPr/>
          <p:nvPr/>
        </p:nvSpPr>
        <p:spPr>
          <a:xfrm>
            <a:off x="143434" y="660405"/>
            <a:ext cx="11942832" cy="338554"/>
          </a:xfrm>
          <a:prstGeom prst="rect">
            <a:avLst/>
          </a:prstGeom>
        </p:spPr>
        <p:txBody>
          <a:bodyPr wrap="square">
            <a:spAutoFit/>
          </a:bodyPr>
          <a:lstStyle/>
          <a:p>
            <a:pPr algn="ctr"/>
            <a:r>
              <a:rPr lang="en" sz="16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sz="16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Praise the LORD. Sing to the LORD a new song, his praise in the assembly of his faithful people.</a:t>
            </a:r>
            <a:r>
              <a:rPr lang="en" sz="16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(Psalm 149:1)</a:t>
            </a:r>
            <a:endParaRPr lang="es-ES" sz="16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9873EE44-BFD6-45C3-905A-74D7AFABDF3B}"/>
              </a:ext>
            </a:extLst>
          </p:cNvPr>
          <p:cNvSpPr txBox="1"/>
          <p:nvPr/>
        </p:nvSpPr>
        <p:spPr>
          <a:xfrm>
            <a:off x="143434" y="1056232"/>
            <a:ext cx="7575179" cy="400110"/>
          </a:xfrm>
          <a:prstGeom prst="rect">
            <a:avLst/>
          </a:prstGeom>
          <a:noFill/>
        </p:spPr>
        <p:txBody>
          <a:bodyPr wrap="square" rtlCol="0">
            <a:spAutoFit/>
          </a:bodyPr>
          <a:lstStyle/>
          <a:p>
            <a:pPr algn="ctr"/>
            <a:r>
              <a:rPr lang="en" sz="2000" b="1" dirty="0"/>
              <a:t>What motivates the psalmist to sing a new song?</a:t>
            </a:r>
          </a:p>
        </p:txBody>
      </p:sp>
      <p:graphicFrame>
        <p:nvGraphicFramePr>
          <p:cNvPr id="9" name="Diagrama 8">
            <a:extLst>
              <a:ext uri="{FF2B5EF4-FFF2-40B4-BE49-F238E27FC236}">
                <a16:creationId xmlns:a16="http://schemas.microsoft.com/office/drawing/2014/main" id="{5E1FDBC8-ED24-2116-4708-BD30AC04AEF0}"/>
              </a:ext>
            </a:extLst>
          </p:cNvPr>
          <p:cNvGraphicFramePr/>
          <p:nvPr>
            <p:extLst>
              <p:ext uri="{D42A27DB-BD31-4B8C-83A1-F6EECF244321}">
                <p14:modId xmlns:p14="http://schemas.microsoft.com/office/powerpoint/2010/main" val="3558119089"/>
              </p:ext>
            </p:extLst>
          </p:nvPr>
        </p:nvGraphicFramePr>
        <p:xfrm>
          <a:off x="144415" y="1495425"/>
          <a:ext cx="7475585" cy="1854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A8559AC-B391-4C04-9421-DDD5E7710383}"/>
              </a:ext>
            </a:extLst>
          </p:cNvPr>
          <p:cNvSpPr txBox="1"/>
          <p:nvPr/>
        </p:nvSpPr>
        <p:spPr>
          <a:xfrm>
            <a:off x="1972234" y="4137776"/>
            <a:ext cx="5851519" cy="1554272"/>
          </a:xfrm>
          <a:prstGeom prst="rect">
            <a:avLst/>
          </a:prstGeom>
          <a:noFill/>
        </p:spPr>
        <p:txBody>
          <a:bodyPr wrap="square" rtlCol="0">
            <a:spAutoFit/>
          </a:bodyPr>
          <a:lstStyle/>
          <a:p>
            <a:pPr>
              <a:spcBef>
                <a:spcPts val="600"/>
              </a:spcBef>
            </a:pPr>
            <a:r>
              <a:rPr lang="en" sz="1900" b="1" dirty="0"/>
              <a:t>The new song is the expression of each new experience we live with God: each time we learn something new about his Creation; every time we feel the joy of his presence; every time he comforts us; every time he forgives our sin…</a:t>
            </a:r>
          </a:p>
        </p:txBody>
      </p:sp>
      <p:pic>
        <p:nvPicPr>
          <p:cNvPr id="8" name="Imagen 7" descr="Un grupo de personas posando haciendo gestos con la cara pintada&#10;&#10;Descripción generada automáticamente con confianza media">
            <a:extLst>
              <a:ext uri="{FF2B5EF4-FFF2-40B4-BE49-F238E27FC236}">
                <a16:creationId xmlns:a16="http://schemas.microsoft.com/office/drawing/2014/main" id="{244A4A58-A0D2-F7DA-91AF-4355CB5F083A}"/>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823753" y="1136942"/>
            <a:ext cx="4224812" cy="5551877"/>
          </a:xfrm>
          <a:prstGeom prst="roundRect">
            <a:avLst>
              <a:gd name="adj" fmla="val 4167"/>
            </a:avLst>
          </a:prstGeo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1" name="CuadroTexto 10">
            <a:extLst>
              <a:ext uri="{FF2B5EF4-FFF2-40B4-BE49-F238E27FC236}">
                <a16:creationId xmlns:a16="http://schemas.microsoft.com/office/drawing/2014/main" id="{8E940661-C408-C2E2-C693-0FBD01167FB6}"/>
              </a:ext>
            </a:extLst>
          </p:cNvPr>
          <p:cNvSpPr txBox="1"/>
          <p:nvPr/>
        </p:nvSpPr>
        <p:spPr>
          <a:xfrm>
            <a:off x="143434" y="3429000"/>
            <a:ext cx="7669447" cy="707886"/>
          </a:xfrm>
          <a:prstGeom prst="rect">
            <a:avLst/>
          </a:prstGeom>
          <a:noFill/>
        </p:spPr>
        <p:txBody>
          <a:bodyPr wrap="square">
            <a:spAutoFit/>
          </a:bodyPr>
          <a:lstStyle/>
          <a:p>
            <a:pPr>
              <a:spcBef>
                <a:spcPts val="600"/>
              </a:spcBef>
            </a:pPr>
            <a:r>
              <a:rPr lang="en" sz="2000" b="1" dirty="0"/>
              <a:t>Isaiah invites everyone to also sing a new song (Is. 42:10-12). But what does that song consist of?</a:t>
            </a:r>
          </a:p>
        </p:txBody>
      </p:sp>
      <p:pic>
        <p:nvPicPr>
          <p:cNvPr id="13" name="Imagen 12" descr="Imagen que contiene persona, mujer, sostener, remoto&#10;&#10;Descripción generada automáticamente">
            <a:extLst>
              <a:ext uri="{FF2B5EF4-FFF2-40B4-BE49-F238E27FC236}">
                <a16:creationId xmlns:a16="http://schemas.microsoft.com/office/drawing/2014/main" id="{C571786E-9CD7-3916-7F19-B5F99CF065C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21023" y="4165632"/>
            <a:ext cx="1851211" cy="2604748"/>
          </a:xfrm>
          <a:prstGeom prst="roundRect">
            <a:avLst>
              <a:gd name="adj" fmla="val 4167"/>
            </a:avLst>
          </a:prstGeom>
          <a:solidFill>
            <a:srgbClr val="FFFFFF"/>
          </a:solidFill>
          <a:ln w="76200" cap="sq">
            <a:solidFill>
              <a:schemeClr val="tx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6" name="CuadroTexto 5">
            <a:extLst>
              <a:ext uri="{FF2B5EF4-FFF2-40B4-BE49-F238E27FC236}">
                <a16:creationId xmlns:a16="http://schemas.microsoft.com/office/drawing/2014/main" id="{C56A94D0-DCED-78B6-3649-FD616D4BE9BE}"/>
              </a:ext>
            </a:extLst>
          </p:cNvPr>
          <p:cNvSpPr txBox="1"/>
          <p:nvPr/>
        </p:nvSpPr>
        <p:spPr>
          <a:xfrm>
            <a:off x="1972234" y="5791313"/>
            <a:ext cx="5851519" cy="969496"/>
          </a:xfrm>
          <a:prstGeom prst="rect">
            <a:avLst/>
          </a:prstGeom>
          <a:noFill/>
        </p:spPr>
        <p:txBody>
          <a:bodyPr wrap="square">
            <a:spAutoFit/>
          </a:bodyPr>
          <a:lstStyle/>
          <a:p>
            <a:pPr>
              <a:spcBef>
                <a:spcPts val="600"/>
              </a:spcBef>
            </a:pPr>
            <a:r>
              <a:rPr lang="en" sz="1900" b="1" dirty="0"/>
              <a:t>It is a song that no one else can sing. Only the redeemed will be able to sing that new song in Heaven to the joy and amazement of the angels (Rev. 14:3).</a:t>
            </a:r>
          </a:p>
        </p:txBody>
      </p:sp>
    </p:spTree>
    <p:extLst>
      <p:ext uri="{BB962C8B-B14F-4D97-AF65-F5344CB8AC3E}">
        <p14:creationId xmlns:p14="http://schemas.microsoft.com/office/powerpoint/2010/main" val="412592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7" dur="1000" fill="hold"/>
                                        <p:tgtEl>
                                          <p:spTgt spid="5"/>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30"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800" decel="100000"/>
                                        <p:tgtEl>
                                          <p:spTgt spid="8"/>
                                        </p:tgtEl>
                                      </p:cBhvr>
                                    </p:animEffect>
                                    <p:anim calcmode="lin" valueType="num">
                                      <p:cBhvr>
                                        <p:cTn id="37" dur="800" decel="100000" fill="hold"/>
                                        <p:tgtEl>
                                          <p:spTgt spid="8"/>
                                        </p:tgtEl>
                                        <p:attrNameLst>
                                          <p:attrName>style.rotation</p:attrName>
                                        </p:attrNameLst>
                                      </p:cBhvr>
                                      <p:tavLst>
                                        <p:tav tm="0">
                                          <p:val>
                                            <p:fltVal val="-90"/>
                                          </p:val>
                                        </p:tav>
                                        <p:tav tm="100000">
                                          <p:val>
                                            <p:fltVal val="0"/>
                                          </p:val>
                                        </p:tav>
                                      </p:tavLst>
                                    </p:anim>
                                    <p:anim calcmode="lin" valueType="num">
                                      <p:cBhvr>
                                        <p:cTn id="38" dur="800" decel="100000" fill="hold"/>
                                        <p:tgtEl>
                                          <p:spTgt spid="8"/>
                                        </p:tgtEl>
                                        <p:attrNameLst>
                                          <p:attrName>ppt_x</p:attrName>
                                        </p:attrNameLst>
                                      </p:cBhvr>
                                      <p:tavLst>
                                        <p:tav tm="0">
                                          <p:val>
                                            <p:strVal val="#ppt_x+0.4"/>
                                          </p:val>
                                        </p:tav>
                                        <p:tav tm="100000">
                                          <p:val>
                                            <p:strVal val="#ppt_x-0.05"/>
                                          </p:val>
                                        </p:tav>
                                      </p:tavLst>
                                    </p:anim>
                                    <p:anim calcmode="lin" valueType="num">
                                      <p:cBhvr>
                                        <p:cTn id="39" dur="800" decel="100000" fill="hold"/>
                                        <p:tgtEl>
                                          <p:spTgt spid="8"/>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42" fill="hold">
                            <p:stCondLst>
                              <p:cond delay="1000"/>
                            </p:stCondLst>
                            <p:childTnLst>
                              <p:par>
                                <p:cTn id="43" presetID="53" presetClass="entr" presetSubtype="16" fill="hold" grpId="0" nodeType="afterEffect">
                                  <p:stCondLst>
                                    <p:cond delay="0"/>
                                  </p:stCondLst>
                                  <p:childTnLst>
                                    <p:set>
                                      <p:cBhvr>
                                        <p:cTn id="44" dur="1" fill="hold">
                                          <p:stCondLst>
                                            <p:cond delay="0"/>
                                          </p:stCondLst>
                                        </p:cTn>
                                        <p:tgtEl>
                                          <p:spTgt spid="9">
                                            <p:graphicEl>
                                              <a:dgm id="{7AE10AD4-5E4C-453E-8B11-9FD0CCB63AEF}"/>
                                            </p:graphicEl>
                                          </p:spTgt>
                                        </p:tgtEl>
                                        <p:attrNameLst>
                                          <p:attrName>style.visibility</p:attrName>
                                        </p:attrNameLst>
                                      </p:cBhvr>
                                      <p:to>
                                        <p:strVal val="visible"/>
                                      </p:to>
                                    </p:set>
                                    <p:anim calcmode="lin" valueType="num">
                                      <p:cBhvr>
                                        <p:cTn id="45" dur="500" fill="hold"/>
                                        <p:tgtEl>
                                          <p:spTgt spid="9">
                                            <p:graphicEl>
                                              <a:dgm id="{7AE10AD4-5E4C-453E-8B11-9FD0CCB63AEF}"/>
                                            </p:graphicEl>
                                          </p:spTgt>
                                        </p:tgtEl>
                                        <p:attrNameLst>
                                          <p:attrName>ppt_w</p:attrName>
                                        </p:attrNameLst>
                                      </p:cBhvr>
                                      <p:tavLst>
                                        <p:tav tm="0">
                                          <p:val>
                                            <p:fltVal val="0"/>
                                          </p:val>
                                        </p:tav>
                                        <p:tav tm="100000">
                                          <p:val>
                                            <p:strVal val="#ppt_w"/>
                                          </p:val>
                                        </p:tav>
                                      </p:tavLst>
                                    </p:anim>
                                    <p:anim calcmode="lin" valueType="num">
                                      <p:cBhvr>
                                        <p:cTn id="46" dur="500" fill="hold"/>
                                        <p:tgtEl>
                                          <p:spTgt spid="9">
                                            <p:graphicEl>
                                              <a:dgm id="{7AE10AD4-5E4C-453E-8B11-9FD0CCB63AEF}"/>
                                            </p:graphicEl>
                                          </p:spTgt>
                                        </p:tgtEl>
                                        <p:attrNameLst>
                                          <p:attrName>ppt_h</p:attrName>
                                        </p:attrNameLst>
                                      </p:cBhvr>
                                      <p:tavLst>
                                        <p:tav tm="0">
                                          <p:val>
                                            <p:fltVal val="0"/>
                                          </p:val>
                                        </p:tav>
                                        <p:tav tm="100000">
                                          <p:val>
                                            <p:strVal val="#ppt_h"/>
                                          </p:val>
                                        </p:tav>
                                      </p:tavLst>
                                    </p:anim>
                                    <p:animEffect transition="in" filter="fade">
                                      <p:cBhvr>
                                        <p:cTn id="47" dur="500"/>
                                        <p:tgtEl>
                                          <p:spTgt spid="9">
                                            <p:graphicEl>
                                              <a:dgm id="{7AE10AD4-5E4C-453E-8B11-9FD0CCB63AEF}"/>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9">
                                            <p:graphicEl>
                                              <a:dgm id="{0FFF0645-0BB6-4F3E-BDDD-0785A0B50CAF}"/>
                                            </p:graphicEl>
                                          </p:spTgt>
                                        </p:tgtEl>
                                        <p:attrNameLst>
                                          <p:attrName>style.visibility</p:attrName>
                                        </p:attrNameLst>
                                      </p:cBhvr>
                                      <p:to>
                                        <p:strVal val="visible"/>
                                      </p:to>
                                    </p:set>
                                    <p:anim calcmode="lin" valueType="num">
                                      <p:cBhvr>
                                        <p:cTn id="52" dur="500" fill="hold"/>
                                        <p:tgtEl>
                                          <p:spTgt spid="9">
                                            <p:graphicEl>
                                              <a:dgm id="{0FFF0645-0BB6-4F3E-BDDD-0785A0B50CAF}"/>
                                            </p:graphicEl>
                                          </p:spTgt>
                                        </p:tgtEl>
                                        <p:attrNameLst>
                                          <p:attrName>ppt_w</p:attrName>
                                        </p:attrNameLst>
                                      </p:cBhvr>
                                      <p:tavLst>
                                        <p:tav tm="0">
                                          <p:val>
                                            <p:fltVal val="0"/>
                                          </p:val>
                                        </p:tav>
                                        <p:tav tm="100000">
                                          <p:val>
                                            <p:strVal val="#ppt_w"/>
                                          </p:val>
                                        </p:tav>
                                      </p:tavLst>
                                    </p:anim>
                                    <p:anim calcmode="lin" valueType="num">
                                      <p:cBhvr>
                                        <p:cTn id="53" dur="500" fill="hold"/>
                                        <p:tgtEl>
                                          <p:spTgt spid="9">
                                            <p:graphicEl>
                                              <a:dgm id="{0FFF0645-0BB6-4F3E-BDDD-0785A0B50CAF}"/>
                                            </p:graphicEl>
                                          </p:spTgt>
                                        </p:tgtEl>
                                        <p:attrNameLst>
                                          <p:attrName>ppt_h</p:attrName>
                                        </p:attrNameLst>
                                      </p:cBhvr>
                                      <p:tavLst>
                                        <p:tav tm="0">
                                          <p:val>
                                            <p:fltVal val="0"/>
                                          </p:val>
                                        </p:tav>
                                        <p:tav tm="100000">
                                          <p:val>
                                            <p:strVal val="#ppt_h"/>
                                          </p:val>
                                        </p:tav>
                                      </p:tavLst>
                                    </p:anim>
                                    <p:animEffect transition="in" filter="fade">
                                      <p:cBhvr>
                                        <p:cTn id="54" dur="500"/>
                                        <p:tgtEl>
                                          <p:spTgt spid="9">
                                            <p:graphicEl>
                                              <a:dgm id="{0FFF0645-0BB6-4F3E-BDDD-0785A0B50CAF}"/>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9">
                                            <p:graphicEl>
                                              <a:dgm id="{9BD903B7-7283-40C1-8AAA-A66D3BAB951C}"/>
                                            </p:graphicEl>
                                          </p:spTgt>
                                        </p:tgtEl>
                                        <p:attrNameLst>
                                          <p:attrName>style.visibility</p:attrName>
                                        </p:attrNameLst>
                                      </p:cBhvr>
                                      <p:to>
                                        <p:strVal val="visible"/>
                                      </p:to>
                                    </p:set>
                                    <p:anim calcmode="lin" valueType="num">
                                      <p:cBhvr>
                                        <p:cTn id="59" dur="500" fill="hold"/>
                                        <p:tgtEl>
                                          <p:spTgt spid="9">
                                            <p:graphicEl>
                                              <a:dgm id="{9BD903B7-7283-40C1-8AAA-A66D3BAB951C}"/>
                                            </p:graphicEl>
                                          </p:spTgt>
                                        </p:tgtEl>
                                        <p:attrNameLst>
                                          <p:attrName>ppt_w</p:attrName>
                                        </p:attrNameLst>
                                      </p:cBhvr>
                                      <p:tavLst>
                                        <p:tav tm="0">
                                          <p:val>
                                            <p:fltVal val="0"/>
                                          </p:val>
                                        </p:tav>
                                        <p:tav tm="100000">
                                          <p:val>
                                            <p:strVal val="#ppt_w"/>
                                          </p:val>
                                        </p:tav>
                                      </p:tavLst>
                                    </p:anim>
                                    <p:anim calcmode="lin" valueType="num">
                                      <p:cBhvr>
                                        <p:cTn id="60" dur="500" fill="hold"/>
                                        <p:tgtEl>
                                          <p:spTgt spid="9">
                                            <p:graphicEl>
                                              <a:dgm id="{9BD903B7-7283-40C1-8AAA-A66D3BAB951C}"/>
                                            </p:graphicEl>
                                          </p:spTgt>
                                        </p:tgtEl>
                                        <p:attrNameLst>
                                          <p:attrName>ppt_h</p:attrName>
                                        </p:attrNameLst>
                                      </p:cBhvr>
                                      <p:tavLst>
                                        <p:tav tm="0">
                                          <p:val>
                                            <p:fltVal val="0"/>
                                          </p:val>
                                        </p:tav>
                                        <p:tav tm="100000">
                                          <p:val>
                                            <p:strVal val="#ppt_h"/>
                                          </p:val>
                                        </p:tav>
                                      </p:tavLst>
                                    </p:anim>
                                    <p:animEffect transition="in" filter="fade">
                                      <p:cBhvr>
                                        <p:cTn id="61" dur="500"/>
                                        <p:tgtEl>
                                          <p:spTgt spid="9">
                                            <p:graphicEl>
                                              <a:dgm id="{9BD903B7-7283-40C1-8AAA-A66D3BAB951C}"/>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9">
                                            <p:graphicEl>
                                              <a:dgm id="{4F9AC9B6-42E2-45CC-95B6-DE0004E09F21}"/>
                                            </p:graphicEl>
                                          </p:spTgt>
                                        </p:tgtEl>
                                        <p:attrNameLst>
                                          <p:attrName>style.visibility</p:attrName>
                                        </p:attrNameLst>
                                      </p:cBhvr>
                                      <p:to>
                                        <p:strVal val="visible"/>
                                      </p:to>
                                    </p:set>
                                    <p:anim calcmode="lin" valueType="num">
                                      <p:cBhvr>
                                        <p:cTn id="66" dur="500" fill="hold"/>
                                        <p:tgtEl>
                                          <p:spTgt spid="9">
                                            <p:graphicEl>
                                              <a:dgm id="{4F9AC9B6-42E2-45CC-95B6-DE0004E09F21}"/>
                                            </p:graphicEl>
                                          </p:spTgt>
                                        </p:tgtEl>
                                        <p:attrNameLst>
                                          <p:attrName>ppt_w</p:attrName>
                                        </p:attrNameLst>
                                      </p:cBhvr>
                                      <p:tavLst>
                                        <p:tav tm="0">
                                          <p:val>
                                            <p:fltVal val="0"/>
                                          </p:val>
                                        </p:tav>
                                        <p:tav tm="100000">
                                          <p:val>
                                            <p:strVal val="#ppt_w"/>
                                          </p:val>
                                        </p:tav>
                                      </p:tavLst>
                                    </p:anim>
                                    <p:anim calcmode="lin" valueType="num">
                                      <p:cBhvr>
                                        <p:cTn id="67" dur="500" fill="hold"/>
                                        <p:tgtEl>
                                          <p:spTgt spid="9">
                                            <p:graphicEl>
                                              <a:dgm id="{4F9AC9B6-42E2-45CC-95B6-DE0004E09F21}"/>
                                            </p:graphicEl>
                                          </p:spTgt>
                                        </p:tgtEl>
                                        <p:attrNameLst>
                                          <p:attrName>ppt_h</p:attrName>
                                        </p:attrNameLst>
                                      </p:cBhvr>
                                      <p:tavLst>
                                        <p:tav tm="0">
                                          <p:val>
                                            <p:fltVal val="0"/>
                                          </p:val>
                                        </p:tav>
                                        <p:tav tm="100000">
                                          <p:val>
                                            <p:strVal val="#ppt_h"/>
                                          </p:val>
                                        </p:tav>
                                      </p:tavLst>
                                    </p:anim>
                                    <p:animEffect transition="in" filter="fade">
                                      <p:cBhvr>
                                        <p:cTn id="68" dur="500"/>
                                        <p:tgtEl>
                                          <p:spTgt spid="9">
                                            <p:graphicEl>
                                              <a:dgm id="{4F9AC9B6-42E2-45CC-95B6-DE0004E09F21}"/>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left)">
                                      <p:cBhvr>
                                        <p:cTn id="73" dur="500"/>
                                        <p:tgtEl>
                                          <p:spTgt spid="11"/>
                                        </p:tgtEl>
                                      </p:cBhvr>
                                    </p:animEffect>
                                  </p:childTnLst>
                                </p:cTn>
                              </p:par>
                            </p:childTnLst>
                          </p:cTn>
                        </p:par>
                      </p:childTnLst>
                    </p:cTn>
                  </p:par>
                  <p:par>
                    <p:cTn id="74" fill="hold">
                      <p:stCondLst>
                        <p:cond delay="indefinite"/>
                      </p:stCondLst>
                      <p:childTnLst>
                        <p:par>
                          <p:cTn id="75" fill="hold">
                            <p:stCondLst>
                              <p:cond delay="0"/>
                            </p:stCondLst>
                            <p:childTnLst>
                              <p:par>
                                <p:cTn id="76" presetID="30" presetClass="entr" presetSubtype="0" fill="hold" nodeType="click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800" decel="100000"/>
                                        <p:tgtEl>
                                          <p:spTgt spid="13"/>
                                        </p:tgtEl>
                                      </p:cBhvr>
                                    </p:animEffect>
                                    <p:anim calcmode="lin" valueType="num">
                                      <p:cBhvr>
                                        <p:cTn id="79" dur="800" decel="100000" fill="hold"/>
                                        <p:tgtEl>
                                          <p:spTgt spid="13"/>
                                        </p:tgtEl>
                                        <p:attrNameLst>
                                          <p:attrName>style.rotation</p:attrName>
                                        </p:attrNameLst>
                                      </p:cBhvr>
                                      <p:tavLst>
                                        <p:tav tm="0">
                                          <p:val>
                                            <p:fltVal val="-90"/>
                                          </p:val>
                                        </p:tav>
                                        <p:tav tm="100000">
                                          <p:val>
                                            <p:fltVal val="0"/>
                                          </p:val>
                                        </p:tav>
                                      </p:tavLst>
                                    </p:anim>
                                    <p:anim calcmode="lin" valueType="num">
                                      <p:cBhvr>
                                        <p:cTn id="80" dur="800" decel="100000" fill="hold"/>
                                        <p:tgtEl>
                                          <p:spTgt spid="13"/>
                                        </p:tgtEl>
                                        <p:attrNameLst>
                                          <p:attrName>ppt_x</p:attrName>
                                        </p:attrNameLst>
                                      </p:cBhvr>
                                      <p:tavLst>
                                        <p:tav tm="0">
                                          <p:val>
                                            <p:strVal val="#ppt_x+0.4"/>
                                          </p:val>
                                        </p:tav>
                                        <p:tav tm="100000">
                                          <p:val>
                                            <p:strVal val="#ppt_x-0.05"/>
                                          </p:val>
                                        </p:tav>
                                      </p:tavLst>
                                    </p:anim>
                                    <p:anim calcmode="lin" valueType="num">
                                      <p:cBhvr>
                                        <p:cTn id="81" dur="800" decel="100000" fill="hold"/>
                                        <p:tgtEl>
                                          <p:spTgt spid="13"/>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84" fill="hold">
                            <p:stCondLst>
                              <p:cond delay="1000"/>
                            </p:stCondLst>
                            <p:childTnLst>
                              <p:par>
                                <p:cTn id="85" presetID="22" presetClass="entr" presetSubtype="8" fill="hold" grpId="0" nodeType="after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wipe(left)">
                                      <p:cBhvr>
                                        <p:cTn id="87" dur="500"/>
                                        <p:tgtEl>
                                          <p:spTgt spid="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6"/>
                                        </p:tgtEl>
                                        <p:attrNameLst>
                                          <p:attrName>style.visibility</p:attrName>
                                        </p:attrNameLst>
                                      </p:cBhvr>
                                      <p:to>
                                        <p:strVal val="visible"/>
                                      </p:to>
                                    </p:set>
                                    <p:animEffect transition="in" filter="wipe(left)">
                                      <p:cBhvr>
                                        <p:cTn id="9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Graphic spid="9" grpId="0" uiExpand="1">
        <p:bldSub>
          <a:bldDgm bld="one"/>
        </p:bldSub>
      </p:bldGraphic>
      <p:bldP spid="7" grpId="0"/>
      <p:bldP spid="11"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C0D2BFB-EBD2-48F2-9B12-515EBBE39E16}"/>
              </a:ext>
            </a:extLst>
          </p:cNvPr>
          <p:cNvSpPr/>
          <p:nvPr/>
        </p:nvSpPr>
        <p:spPr>
          <a:xfrm>
            <a:off x="3649288" y="23274"/>
            <a:ext cx="8916785" cy="584775"/>
          </a:xfrm>
          <a:prstGeom prst="rect">
            <a:avLst/>
          </a:prstGeom>
        </p:spPr>
        <p:txBody>
          <a:bodyPr wrap="square">
            <a:spAutoFit/>
          </a:bodyPr>
          <a:lstStyle/>
          <a:p>
            <a:pPr algn="ctr"/>
            <a:r>
              <a:rPr lang="en"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THE ADORATION OF THE RIGHTEOUS</a:t>
            </a:r>
          </a:p>
        </p:txBody>
      </p:sp>
      <p:sp>
        <p:nvSpPr>
          <p:cNvPr id="3" name="Rectángulo 2">
            <a:extLst>
              <a:ext uri="{FF2B5EF4-FFF2-40B4-BE49-F238E27FC236}">
                <a16:creationId xmlns:a16="http://schemas.microsoft.com/office/drawing/2014/main" id="{D24D7922-2D4F-428E-8284-59A497897A91}"/>
              </a:ext>
            </a:extLst>
          </p:cNvPr>
          <p:cNvSpPr/>
          <p:nvPr/>
        </p:nvSpPr>
        <p:spPr>
          <a:xfrm>
            <a:off x="5314811" y="560398"/>
            <a:ext cx="5886450" cy="646331"/>
          </a:xfrm>
          <a:prstGeom prst="rect">
            <a:avLst/>
          </a:prstGeom>
        </p:spPr>
        <p:txBody>
          <a:bodyPr wrap="square">
            <a:spAutoFit/>
          </a:bodyPr>
          <a:lstStyle/>
          <a:p>
            <a:pPr algn="ctr"/>
            <a:r>
              <a:rPr lang="en" b="1" dirty="0">
                <a:solidFill>
                  <a:schemeClr val="bg2"/>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bg2"/>
                </a:solidFill>
                <a:effectLst>
                  <a:outerShdw blurRad="38100" dist="38100" dir="2700000" algn="tl">
                    <a:srgbClr val="000000">
                      <a:alpha val="43137"/>
                    </a:srgbClr>
                  </a:outerShdw>
                </a:effectLst>
                <a:latin typeface="Comic Sans MS" panose="030F0702030302020204" pitchFamily="66" charset="0"/>
              </a:rPr>
              <a:t>Lord, who shall abide in thy tabernacle? who shall dwell in thy holy hill” </a:t>
            </a:r>
            <a:r>
              <a:rPr lang="en" sz="1400" b="1" dirty="0">
                <a:solidFill>
                  <a:schemeClr val="bg2"/>
                </a:solidFill>
                <a:effectLst>
                  <a:outerShdw blurRad="38100" dist="38100" dir="2700000" algn="tl">
                    <a:srgbClr val="000000">
                      <a:alpha val="43137"/>
                    </a:srgbClr>
                  </a:outerShdw>
                </a:effectLst>
                <a:latin typeface="Comic Sans MS" panose="030F0702030302020204" pitchFamily="66" charset="0"/>
              </a:rPr>
              <a:t>(Psalm 15:1)</a:t>
            </a:r>
            <a:endParaRPr lang="es-ES" b="1" dirty="0">
              <a:solidFill>
                <a:schemeClr val="bg2"/>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id="{36DB0D01-5146-4ED6-9358-ADB2841E9F14}"/>
              </a:ext>
            </a:extLst>
          </p:cNvPr>
          <p:cNvSpPr txBox="1"/>
          <p:nvPr/>
        </p:nvSpPr>
        <p:spPr>
          <a:xfrm>
            <a:off x="4486275" y="1233862"/>
            <a:ext cx="7448271" cy="400110"/>
          </a:xfrm>
          <a:prstGeom prst="rect">
            <a:avLst/>
          </a:prstGeom>
          <a:noFill/>
        </p:spPr>
        <p:txBody>
          <a:bodyPr wrap="square" rtlCol="0">
            <a:spAutoFit/>
          </a:bodyPr>
          <a:lstStyle/>
          <a:p>
            <a:pPr algn="ctr"/>
            <a:r>
              <a:rPr lang="en" sz="2000" b="1" dirty="0"/>
              <a:t>Who is worthy of worship before God?</a:t>
            </a:r>
          </a:p>
        </p:txBody>
      </p:sp>
      <p:graphicFrame>
        <p:nvGraphicFramePr>
          <p:cNvPr id="7" name="Diagrama 6">
            <a:extLst>
              <a:ext uri="{FF2B5EF4-FFF2-40B4-BE49-F238E27FC236}">
                <a16:creationId xmlns:a16="http://schemas.microsoft.com/office/drawing/2014/main" id="{9956E0FD-377E-B02D-4B20-AABF4AED09E0}"/>
              </a:ext>
            </a:extLst>
          </p:cNvPr>
          <p:cNvGraphicFramePr/>
          <p:nvPr>
            <p:extLst>
              <p:ext uri="{D42A27DB-BD31-4B8C-83A1-F6EECF244321}">
                <p14:modId xmlns:p14="http://schemas.microsoft.com/office/powerpoint/2010/main" val="3921061071"/>
              </p:ext>
            </p:extLst>
          </p:nvPr>
        </p:nvGraphicFramePr>
        <p:xfrm>
          <a:off x="257452" y="1598158"/>
          <a:ext cx="11677096" cy="3911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F3083953-4F17-41C6-A636-FA315CC0673B}"/>
              </a:ext>
            </a:extLst>
          </p:cNvPr>
          <p:cNvSpPr txBox="1"/>
          <p:nvPr/>
        </p:nvSpPr>
        <p:spPr>
          <a:xfrm>
            <a:off x="257452" y="5539186"/>
            <a:ext cx="5936179" cy="1323439"/>
          </a:xfrm>
          <a:prstGeom prst="rect">
            <a:avLst/>
          </a:prstGeom>
          <a:noFill/>
        </p:spPr>
        <p:txBody>
          <a:bodyPr wrap="square" rtlCol="0">
            <a:spAutoFit/>
          </a:bodyPr>
          <a:lstStyle/>
          <a:p>
            <a:r>
              <a:rPr lang="en" sz="2000" b="1" dirty="0"/>
              <a:t>In short, he who keeps the commandments and lives in holiness (Heb. 12:14). Remember that he who does not sin is not righteous or holy, but he who repents and strives to serve God from the heart.</a:t>
            </a:r>
          </a:p>
        </p:txBody>
      </p:sp>
      <p:sp>
        <p:nvSpPr>
          <p:cNvPr id="8" name="Estrella: 7 puntas 7">
            <a:extLst>
              <a:ext uri="{FF2B5EF4-FFF2-40B4-BE49-F238E27FC236}">
                <a16:creationId xmlns:a16="http://schemas.microsoft.com/office/drawing/2014/main" id="{4F54B44D-99EF-6326-B036-57AE5470E978}"/>
              </a:ext>
            </a:extLst>
          </p:cNvPr>
          <p:cNvSpPr/>
          <p:nvPr/>
        </p:nvSpPr>
        <p:spPr>
          <a:xfrm>
            <a:off x="200302" y="1626734"/>
            <a:ext cx="437873" cy="400109"/>
          </a:xfrm>
          <a:prstGeom prst="star7">
            <a:avLst/>
          </a:prstGeom>
          <a:solidFill>
            <a:srgbClr val="FFCC00">
              <a:hueOff val="0"/>
              <a:satOff val="0"/>
              <a:lumOff val="0"/>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87630" tIns="43815" rIns="87630" bIns="43815" numCol="1" spcCol="1270" anchor="ctr" anchorCtr="0">
            <a:noAutofit/>
          </a:bodyPr>
          <a:lstStyle/>
          <a:p>
            <a:endParaRPr lang="es-ES" b="1">
              <a:solidFill>
                <a:schemeClr val="tx1"/>
              </a:solidFill>
            </a:endParaRPr>
          </a:p>
        </p:txBody>
      </p:sp>
      <p:sp>
        <p:nvSpPr>
          <p:cNvPr id="9" name="Estrella: 7 puntas 8">
            <a:extLst>
              <a:ext uri="{FF2B5EF4-FFF2-40B4-BE49-F238E27FC236}">
                <a16:creationId xmlns:a16="http://schemas.microsoft.com/office/drawing/2014/main" id="{79949F19-7119-F860-7870-073E3710262C}"/>
              </a:ext>
            </a:extLst>
          </p:cNvPr>
          <p:cNvSpPr/>
          <p:nvPr/>
        </p:nvSpPr>
        <p:spPr>
          <a:xfrm>
            <a:off x="200302" y="2118981"/>
            <a:ext cx="437873" cy="400109"/>
          </a:xfrm>
          <a:prstGeom prst="star7">
            <a:avLst/>
          </a:prstGeom>
          <a:solidFill>
            <a:srgbClr val="FFCC00">
              <a:hueOff val="2232324"/>
              <a:satOff val="-6194"/>
              <a:lumOff val="-812"/>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87630" tIns="43815" rIns="87630" bIns="43815" numCol="1" spcCol="1270" anchor="ctr" anchorCtr="0">
            <a:noAutofit/>
          </a:bodyPr>
          <a:lstStyle/>
          <a:p>
            <a:endParaRPr lang="es-ES" b="1">
              <a:solidFill>
                <a:schemeClr val="tx1"/>
              </a:solidFill>
            </a:endParaRPr>
          </a:p>
        </p:txBody>
      </p:sp>
      <p:sp>
        <p:nvSpPr>
          <p:cNvPr id="10" name="Estrella: 7 puntas 9">
            <a:extLst>
              <a:ext uri="{FF2B5EF4-FFF2-40B4-BE49-F238E27FC236}">
                <a16:creationId xmlns:a16="http://schemas.microsoft.com/office/drawing/2014/main" id="{F192D08C-A59D-92FC-FA92-5021E3ABFEF7}"/>
              </a:ext>
            </a:extLst>
          </p:cNvPr>
          <p:cNvSpPr/>
          <p:nvPr/>
        </p:nvSpPr>
        <p:spPr>
          <a:xfrm>
            <a:off x="200302" y="2611228"/>
            <a:ext cx="437873" cy="400109"/>
          </a:xfrm>
          <a:prstGeom prst="star7">
            <a:avLst/>
          </a:prstGeom>
          <a:solidFill>
            <a:srgbClr val="FFCC00">
              <a:hueOff val="4464648"/>
              <a:satOff val="-12389"/>
              <a:lumOff val="-1625"/>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87630" tIns="43815" rIns="87630" bIns="43815" numCol="1" spcCol="1270" anchor="ctr" anchorCtr="0">
            <a:noAutofit/>
          </a:bodyPr>
          <a:lstStyle/>
          <a:p>
            <a:endParaRPr lang="es-ES" b="1">
              <a:solidFill>
                <a:schemeClr val="tx1"/>
              </a:solidFill>
            </a:endParaRPr>
          </a:p>
        </p:txBody>
      </p:sp>
      <p:sp>
        <p:nvSpPr>
          <p:cNvPr id="11" name="Estrella: 7 puntas 10">
            <a:extLst>
              <a:ext uri="{FF2B5EF4-FFF2-40B4-BE49-F238E27FC236}">
                <a16:creationId xmlns:a16="http://schemas.microsoft.com/office/drawing/2014/main" id="{9053C209-3592-8F54-8357-E9809EE20FE9}"/>
              </a:ext>
            </a:extLst>
          </p:cNvPr>
          <p:cNvSpPr/>
          <p:nvPr/>
        </p:nvSpPr>
        <p:spPr>
          <a:xfrm>
            <a:off x="200302" y="3103475"/>
            <a:ext cx="437873" cy="400109"/>
          </a:xfrm>
          <a:prstGeom prst="star7">
            <a:avLst/>
          </a:prstGeom>
          <a:solidFill>
            <a:srgbClr val="FFCC00">
              <a:hueOff val="6696972"/>
              <a:satOff val="-18583"/>
              <a:lumOff val="-2437"/>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87630" tIns="43815" rIns="87630" bIns="43815" numCol="1" spcCol="1270" anchor="ctr" anchorCtr="0">
            <a:noAutofit/>
          </a:bodyPr>
          <a:lstStyle/>
          <a:p>
            <a:endParaRPr lang="es-ES" b="1">
              <a:solidFill>
                <a:schemeClr val="tx1"/>
              </a:solidFill>
            </a:endParaRPr>
          </a:p>
        </p:txBody>
      </p:sp>
      <p:sp>
        <p:nvSpPr>
          <p:cNvPr id="12" name="Estrella: 7 puntas 11">
            <a:extLst>
              <a:ext uri="{FF2B5EF4-FFF2-40B4-BE49-F238E27FC236}">
                <a16:creationId xmlns:a16="http://schemas.microsoft.com/office/drawing/2014/main" id="{0FCDB2B9-95BC-5678-2BD9-6FADF0F26BA9}"/>
              </a:ext>
            </a:extLst>
          </p:cNvPr>
          <p:cNvSpPr/>
          <p:nvPr/>
        </p:nvSpPr>
        <p:spPr>
          <a:xfrm>
            <a:off x="200302" y="3595722"/>
            <a:ext cx="437873" cy="400109"/>
          </a:xfrm>
          <a:prstGeom prst="star7">
            <a:avLst/>
          </a:prstGeom>
          <a:solidFill>
            <a:srgbClr val="FFCC00">
              <a:hueOff val="8929297"/>
              <a:satOff val="-24778"/>
              <a:lumOff val="-3250"/>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87630" tIns="43815" rIns="87630" bIns="43815" numCol="1" spcCol="1270" anchor="ctr" anchorCtr="0">
            <a:noAutofit/>
          </a:bodyPr>
          <a:lstStyle/>
          <a:p>
            <a:endParaRPr lang="es-ES" b="1">
              <a:effectLst>
                <a:outerShdw blurRad="38100" dist="38100" dir="2700000" algn="tl">
                  <a:srgbClr val="000000">
                    <a:alpha val="43137"/>
                  </a:srgbClr>
                </a:outerShdw>
              </a:effectLst>
            </a:endParaRPr>
          </a:p>
        </p:txBody>
      </p:sp>
      <p:sp>
        <p:nvSpPr>
          <p:cNvPr id="13" name="Estrella: 7 puntas 12">
            <a:extLst>
              <a:ext uri="{FF2B5EF4-FFF2-40B4-BE49-F238E27FC236}">
                <a16:creationId xmlns:a16="http://schemas.microsoft.com/office/drawing/2014/main" id="{35A46262-DB05-2D51-4670-83CB8A027714}"/>
              </a:ext>
            </a:extLst>
          </p:cNvPr>
          <p:cNvSpPr/>
          <p:nvPr/>
        </p:nvSpPr>
        <p:spPr>
          <a:xfrm>
            <a:off x="200302" y="4087969"/>
            <a:ext cx="437873" cy="400109"/>
          </a:xfrm>
          <a:prstGeom prst="star7">
            <a:avLst/>
          </a:prstGeom>
          <a:solidFill>
            <a:srgbClr val="FFCC00">
              <a:hueOff val="11161620"/>
              <a:satOff val="-30972"/>
              <a:lumOff val="-4062"/>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87630" tIns="43815" rIns="87630" bIns="43815" numCol="1" spcCol="1270" anchor="ctr" anchorCtr="0">
            <a:noAutofit/>
          </a:bodyPr>
          <a:lstStyle/>
          <a:p>
            <a:endParaRPr lang="es-ES" b="1">
              <a:effectLst>
                <a:outerShdw blurRad="38100" dist="38100" dir="2700000" algn="tl">
                  <a:srgbClr val="000000">
                    <a:alpha val="43137"/>
                  </a:srgbClr>
                </a:outerShdw>
              </a:effectLst>
            </a:endParaRPr>
          </a:p>
        </p:txBody>
      </p:sp>
      <p:sp>
        <p:nvSpPr>
          <p:cNvPr id="14" name="Estrella: 7 puntas 13">
            <a:extLst>
              <a:ext uri="{FF2B5EF4-FFF2-40B4-BE49-F238E27FC236}">
                <a16:creationId xmlns:a16="http://schemas.microsoft.com/office/drawing/2014/main" id="{6E024148-58BA-0A04-5964-010533350013}"/>
              </a:ext>
            </a:extLst>
          </p:cNvPr>
          <p:cNvSpPr/>
          <p:nvPr/>
        </p:nvSpPr>
        <p:spPr>
          <a:xfrm>
            <a:off x="200302" y="4580216"/>
            <a:ext cx="437873" cy="400109"/>
          </a:xfrm>
          <a:prstGeom prst="star7">
            <a:avLst/>
          </a:prstGeom>
          <a:solidFill>
            <a:srgbClr val="FFCC00">
              <a:hueOff val="13393944"/>
              <a:satOff val="-37167"/>
              <a:lumOff val="-4875"/>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87630" tIns="43815" rIns="87630" bIns="43815" numCol="1" spcCol="1270" anchor="ctr" anchorCtr="0">
            <a:noAutofit/>
          </a:bodyPr>
          <a:lstStyle/>
          <a:p>
            <a:endParaRPr lang="es-ES" b="1">
              <a:effectLst>
                <a:outerShdw blurRad="38100" dist="38100" dir="2700000" algn="tl">
                  <a:srgbClr val="000000">
                    <a:alpha val="43137"/>
                  </a:srgbClr>
                </a:outerShdw>
              </a:effectLst>
            </a:endParaRPr>
          </a:p>
        </p:txBody>
      </p:sp>
      <p:sp>
        <p:nvSpPr>
          <p:cNvPr id="15" name="Estrella: 7 puntas 14">
            <a:extLst>
              <a:ext uri="{FF2B5EF4-FFF2-40B4-BE49-F238E27FC236}">
                <a16:creationId xmlns:a16="http://schemas.microsoft.com/office/drawing/2014/main" id="{0FD62649-811C-CBD2-FA80-3D7D655E6C22}"/>
              </a:ext>
            </a:extLst>
          </p:cNvPr>
          <p:cNvSpPr/>
          <p:nvPr/>
        </p:nvSpPr>
        <p:spPr>
          <a:xfrm>
            <a:off x="200302" y="5072461"/>
            <a:ext cx="437873" cy="400109"/>
          </a:xfrm>
          <a:prstGeom prst="star7">
            <a:avLst/>
          </a:prstGeom>
          <a:solidFill>
            <a:srgbClr val="FFCC00">
              <a:hueOff val="15626268"/>
              <a:satOff val="-43361"/>
              <a:lumOff val="-5687"/>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87630" tIns="43815" rIns="87630" bIns="43815" numCol="1" spcCol="1270" anchor="ctr" anchorCtr="0">
            <a:noAutofit/>
          </a:bodyPr>
          <a:lstStyle/>
          <a:p>
            <a:endParaRPr lang="es-ES" b="1">
              <a:effectLst>
                <a:outerShdw blurRad="38100" dist="38100" dir="2700000" algn="tl">
                  <a:srgbClr val="000000">
                    <a:alpha val="43137"/>
                  </a:srgbClr>
                </a:outerShdw>
              </a:effectLst>
            </a:endParaRPr>
          </a:p>
        </p:txBody>
      </p:sp>
      <p:pic>
        <p:nvPicPr>
          <p:cNvPr id="19" name="Imagen 18" descr="Imagen que contiene edificio, roca, piedra, parado&#10;&#10;Descripción generada automáticamente">
            <a:extLst>
              <a:ext uri="{FF2B5EF4-FFF2-40B4-BE49-F238E27FC236}">
                <a16:creationId xmlns:a16="http://schemas.microsoft.com/office/drawing/2014/main" id="{39B859B3-6C59-9717-9A44-1864C663B830}"/>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6193631" y="5622440"/>
            <a:ext cx="3309938" cy="1061464"/>
          </a:xfrm>
          <a:prstGeom prst="snip2DiagRect">
            <a:avLst/>
          </a:prstGeom>
          <a:solidFill>
            <a:srgbClr val="FFFFFF">
              <a:shade val="85000"/>
            </a:srgbClr>
          </a:solidFill>
          <a:ln w="57150" cap="sq">
            <a:solidFill>
              <a:srgbClr val="C6465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1" name="Imagen 20" descr="Una persona acostado en el suelo&#10;&#10;Descripción generada automáticamente con confianza media">
            <a:extLst>
              <a:ext uri="{FF2B5EF4-FFF2-40B4-BE49-F238E27FC236}">
                <a16:creationId xmlns:a16="http://schemas.microsoft.com/office/drawing/2014/main" id="{33FFF7AA-0BE4-7690-1845-C1809AE68DB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flipH="1">
            <a:off x="9763125" y="5622440"/>
            <a:ext cx="2171421" cy="1061464"/>
          </a:xfrm>
          <a:prstGeom prst="snip2DiagRect">
            <a:avLst/>
          </a:prstGeom>
          <a:solidFill>
            <a:srgbClr val="FFFFFF">
              <a:shade val="85000"/>
            </a:srgbClr>
          </a:solidFill>
          <a:ln w="57150" cap="sq">
            <a:solidFill>
              <a:srgbClr val="C6465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6" name="Imagen 25">
            <a:extLst>
              <a:ext uri="{FF2B5EF4-FFF2-40B4-BE49-F238E27FC236}">
                <a16:creationId xmlns:a16="http://schemas.microsoft.com/office/drawing/2014/main" id="{3C02155E-9E62-4A43-7B61-A8491006BBF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74593" y="135995"/>
            <a:ext cx="4254532" cy="1311341"/>
          </a:xfrm>
          <a:prstGeom prst="snip2DiagRect">
            <a:avLst>
              <a:gd name="adj1" fmla="val 16706"/>
              <a:gd name="adj2" fmla="val 16667"/>
            </a:avLst>
          </a:prstGeom>
          <a:solidFill>
            <a:srgbClr val="FFFFFF">
              <a:shade val="85000"/>
            </a:srgbClr>
          </a:solidFill>
          <a:ln w="57150" cap="sq">
            <a:solidFill>
              <a:srgbClr val="FFF86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3026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750"/>
                                        <p:tgtEl>
                                          <p:spTgt spid="3"/>
                                        </p:tgtEl>
                                      </p:cBhvr>
                                    </p:animEffect>
                                    <p:anim calcmode="lin" valueType="num">
                                      <p:cBhvr>
                                        <p:cTn id="17" dur="750" fill="hold"/>
                                        <p:tgtEl>
                                          <p:spTgt spid="3"/>
                                        </p:tgtEl>
                                        <p:attrNameLst>
                                          <p:attrName>ppt_w</p:attrName>
                                        </p:attrNameLst>
                                      </p:cBhvr>
                                      <p:tavLst>
                                        <p:tav tm="0" fmla="#ppt_w*sin(2.5*pi*$)">
                                          <p:val>
                                            <p:fltVal val="0"/>
                                          </p:val>
                                        </p:tav>
                                        <p:tav tm="100000">
                                          <p:val>
                                            <p:fltVal val="1"/>
                                          </p:val>
                                        </p:tav>
                                      </p:tavLst>
                                    </p:anim>
                                    <p:anim calcmode="lin" valueType="num">
                                      <p:cBhvr>
                                        <p:cTn id="18" dur="750" fill="hold"/>
                                        <p:tgtEl>
                                          <p:spTgt spid="3"/>
                                        </p:tgtEl>
                                        <p:attrNameLst>
                                          <p:attrName>ppt_h</p:attrName>
                                        </p:attrNameLst>
                                      </p:cBhvr>
                                      <p:tavLst>
                                        <p:tav tm="0">
                                          <p:val>
                                            <p:strVal val="#ppt_h"/>
                                          </p:val>
                                        </p:tav>
                                        <p:tav tm="100000">
                                          <p:val>
                                            <p:strVal val="#ppt_h"/>
                                          </p:val>
                                        </p:tav>
                                      </p:tavLst>
                                    </p:anim>
                                  </p:childTnLst>
                                </p:cTn>
                              </p:par>
                              <p:par>
                                <p:cTn id="19" presetID="45"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750"/>
                                        <p:tgtEl>
                                          <p:spTgt spid="26"/>
                                        </p:tgtEl>
                                      </p:cBhvr>
                                    </p:animEffect>
                                    <p:anim calcmode="lin" valueType="num">
                                      <p:cBhvr>
                                        <p:cTn id="22" dur="750" fill="hold"/>
                                        <p:tgtEl>
                                          <p:spTgt spid="26"/>
                                        </p:tgtEl>
                                        <p:attrNameLst>
                                          <p:attrName>ppt_w</p:attrName>
                                        </p:attrNameLst>
                                      </p:cBhvr>
                                      <p:tavLst>
                                        <p:tav tm="0" fmla="#ppt_w*sin(2.5*pi*$)">
                                          <p:val>
                                            <p:fltVal val="0"/>
                                          </p:val>
                                        </p:tav>
                                        <p:tav tm="100000">
                                          <p:val>
                                            <p:fltVal val="1"/>
                                          </p:val>
                                        </p:tav>
                                      </p:tavLst>
                                    </p:anim>
                                    <p:anim calcmode="lin" valueType="num">
                                      <p:cBhvr>
                                        <p:cTn id="23" dur="75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1" dur="1000" fill="hold"/>
                                        <p:tgtEl>
                                          <p:spTgt spid="4"/>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randombar(horizontal)">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7">
                                            <p:graphicEl>
                                              <a:dgm id="{D1BD1A51-7BCA-4057-B8F5-2F9E1159B918}"/>
                                            </p:graphicEl>
                                          </p:spTgt>
                                        </p:tgtEl>
                                        <p:attrNameLst>
                                          <p:attrName>style.visibility</p:attrName>
                                        </p:attrNameLst>
                                      </p:cBhvr>
                                      <p:to>
                                        <p:strVal val="visible"/>
                                      </p:to>
                                    </p:set>
                                    <p:animEffect transition="in" filter="wipe(left)">
                                      <p:cBhvr>
                                        <p:cTn id="44" dur="500"/>
                                        <p:tgtEl>
                                          <p:spTgt spid="7">
                                            <p:graphicEl>
                                              <a:dgm id="{D1BD1A51-7BCA-4057-B8F5-2F9E1159B918}"/>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7">
                                            <p:graphicEl>
                                              <a:dgm id="{FCD48BFA-BDE5-4224-B33A-5A9354D54819}"/>
                                            </p:graphicEl>
                                          </p:spTgt>
                                        </p:tgtEl>
                                        <p:attrNameLst>
                                          <p:attrName>style.visibility</p:attrName>
                                        </p:attrNameLst>
                                      </p:cBhvr>
                                      <p:to>
                                        <p:strVal val="visible"/>
                                      </p:to>
                                    </p:set>
                                    <p:animEffect transition="in" filter="wipe(left)">
                                      <p:cBhvr>
                                        <p:cTn id="49" dur="500"/>
                                        <p:tgtEl>
                                          <p:spTgt spid="7">
                                            <p:graphicEl>
                                              <a:dgm id="{FCD48BFA-BDE5-4224-B33A-5A9354D54819}"/>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randombar(horizontal)">
                                      <p:cBhvr>
                                        <p:cTn id="54" dur="500"/>
                                        <p:tgtEl>
                                          <p:spTgt spid="9"/>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7">
                                            <p:graphicEl>
                                              <a:dgm id="{82737F0C-C515-4976-9E99-6BD7C7E55DE8}"/>
                                            </p:graphicEl>
                                          </p:spTgt>
                                        </p:tgtEl>
                                        <p:attrNameLst>
                                          <p:attrName>style.visibility</p:attrName>
                                        </p:attrNameLst>
                                      </p:cBhvr>
                                      <p:to>
                                        <p:strVal val="visible"/>
                                      </p:to>
                                    </p:set>
                                    <p:animEffect transition="in" filter="wipe(left)">
                                      <p:cBhvr>
                                        <p:cTn id="58" dur="500"/>
                                        <p:tgtEl>
                                          <p:spTgt spid="7">
                                            <p:graphicEl>
                                              <a:dgm id="{82737F0C-C515-4976-9E99-6BD7C7E55DE8}"/>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7">
                                            <p:graphicEl>
                                              <a:dgm id="{EF499801-1CC4-4598-89DC-2F302068A26E}"/>
                                            </p:graphicEl>
                                          </p:spTgt>
                                        </p:tgtEl>
                                        <p:attrNameLst>
                                          <p:attrName>style.visibility</p:attrName>
                                        </p:attrNameLst>
                                      </p:cBhvr>
                                      <p:to>
                                        <p:strVal val="visible"/>
                                      </p:to>
                                    </p:set>
                                    <p:animEffect transition="in" filter="wipe(left)">
                                      <p:cBhvr>
                                        <p:cTn id="63" dur="500"/>
                                        <p:tgtEl>
                                          <p:spTgt spid="7">
                                            <p:graphicEl>
                                              <a:dgm id="{EF499801-1CC4-4598-89DC-2F302068A26E}"/>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randombar(horizontal)">
                                      <p:cBhvr>
                                        <p:cTn id="68" dur="500"/>
                                        <p:tgtEl>
                                          <p:spTgt spid="10"/>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7">
                                            <p:graphicEl>
                                              <a:dgm id="{F9E22EFA-86B8-41E2-905A-85FDD7D7E34D}"/>
                                            </p:graphicEl>
                                          </p:spTgt>
                                        </p:tgtEl>
                                        <p:attrNameLst>
                                          <p:attrName>style.visibility</p:attrName>
                                        </p:attrNameLst>
                                      </p:cBhvr>
                                      <p:to>
                                        <p:strVal val="visible"/>
                                      </p:to>
                                    </p:set>
                                    <p:animEffect transition="in" filter="wipe(left)">
                                      <p:cBhvr>
                                        <p:cTn id="72" dur="500"/>
                                        <p:tgtEl>
                                          <p:spTgt spid="7">
                                            <p:graphicEl>
                                              <a:dgm id="{F9E22EFA-86B8-41E2-905A-85FDD7D7E34D}"/>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graphicEl>
                                              <a:dgm id="{0CC873D7-E069-4BCF-8596-2094D29435BA}"/>
                                            </p:graphicEl>
                                          </p:spTgt>
                                        </p:tgtEl>
                                        <p:attrNameLst>
                                          <p:attrName>style.visibility</p:attrName>
                                        </p:attrNameLst>
                                      </p:cBhvr>
                                      <p:to>
                                        <p:strVal val="visible"/>
                                      </p:to>
                                    </p:set>
                                    <p:animEffect transition="in" filter="wipe(left)">
                                      <p:cBhvr>
                                        <p:cTn id="77" dur="500"/>
                                        <p:tgtEl>
                                          <p:spTgt spid="7">
                                            <p:graphicEl>
                                              <a:dgm id="{0CC873D7-E069-4BCF-8596-2094D29435BA}"/>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randombar(horizontal)">
                                      <p:cBhvr>
                                        <p:cTn id="82" dur="500"/>
                                        <p:tgtEl>
                                          <p:spTgt spid="11"/>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7">
                                            <p:graphicEl>
                                              <a:dgm id="{F379C7EB-7199-4782-BF26-5DDC098C3865}"/>
                                            </p:graphicEl>
                                          </p:spTgt>
                                        </p:tgtEl>
                                        <p:attrNameLst>
                                          <p:attrName>style.visibility</p:attrName>
                                        </p:attrNameLst>
                                      </p:cBhvr>
                                      <p:to>
                                        <p:strVal val="visible"/>
                                      </p:to>
                                    </p:set>
                                    <p:animEffect transition="in" filter="wipe(left)">
                                      <p:cBhvr>
                                        <p:cTn id="86" dur="500"/>
                                        <p:tgtEl>
                                          <p:spTgt spid="7">
                                            <p:graphicEl>
                                              <a:dgm id="{F379C7EB-7199-4782-BF26-5DDC098C3865}"/>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7">
                                            <p:graphicEl>
                                              <a:dgm id="{8DA3F071-785C-4014-990D-53BC6921BD91}"/>
                                            </p:graphicEl>
                                          </p:spTgt>
                                        </p:tgtEl>
                                        <p:attrNameLst>
                                          <p:attrName>style.visibility</p:attrName>
                                        </p:attrNameLst>
                                      </p:cBhvr>
                                      <p:to>
                                        <p:strVal val="visible"/>
                                      </p:to>
                                    </p:set>
                                    <p:animEffect transition="in" filter="wipe(left)">
                                      <p:cBhvr>
                                        <p:cTn id="91" dur="500"/>
                                        <p:tgtEl>
                                          <p:spTgt spid="7">
                                            <p:graphicEl>
                                              <a:dgm id="{8DA3F071-785C-4014-990D-53BC6921BD91}"/>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14" presetClass="entr" presetSubtype="10" fill="hold" grpId="0" nodeType="clickEffect">
                                  <p:stCondLst>
                                    <p:cond delay="0"/>
                                  </p:stCondLst>
                                  <p:childTnLst>
                                    <p:set>
                                      <p:cBhvr>
                                        <p:cTn id="95" dur="1" fill="hold">
                                          <p:stCondLst>
                                            <p:cond delay="0"/>
                                          </p:stCondLst>
                                        </p:cTn>
                                        <p:tgtEl>
                                          <p:spTgt spid="12"/>
                                        </p:tgtEl>
                                        <p:attrNameLst>
                                          <p:attrName>style.visibility</p:attrName>
                                        </p:attrNameLst>
                                      </p:cBhvr>
                                      <p:to>
                                        <p:strVal val="visible"/>
                                      </p:to>
                                    </p:set>
                                    <p:animEffect transition="in" filter="randombar(horizontal)">
                                      <p:cBhvr>
                                        <p:cTn id="96" dur="500"/>
                                        <p:tgtEl>
                                          <p:spTgt spid="12"/>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7">
                                            <p:graphicEl>
                                              <a:dgm id="{2AF0BE40-1D3A-4FFD-9DBA-F54C66F7C714}"/>
                                            </p:graphicEl>
                                          </p:spTgt>
                                        </p:tgtEl>
                                        <p:attrNameLst>
                                          <p:attrName>style.visibility</p:attrName>
                                        </p:attrNameLst>
                                      </p:cBhvr>
                                      <p:to>
                                        <p:strVal val="visible"/>
                                      </p:to>
                                    </p:set>
                                    <p:animEffect transition="in" filter="wipe(left)">
                                      <p:cBhvr>
                                        <p:cTn id="100" dur="500"/>
                                        <p:tgtEl>
                                          <p:spTgt spid="7">
                                            <p:graphicEl>
                                              <a:dgm id="{2AF0BE40-1D3A-4FFD-9DBA-F54C66F7C714}"/>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7">
                                            <p:graphicEl>
                                              <a:dgm id="{57DB7B0C-E4B6-4F79-B61F-004E4156B7F9}"/>
                                            </p:graphicEl>
                                          </p:spTgt>
                                        </p:tgtEl>
                                        <p:attrNameLst>
                                          <p:attrName>style.visibility</p:attrName>
                                        </p:attrNameLst>
                                      </p:cBhvr>
                                      <p:to>
                                        <p:strVal val="visible"/>
                                      </p:to>
                                    </p:set>
                                    <p:animEffect transition="in" filter="wipe(left)">
                                      <p:cBhvr>
                                        <p:cTn id="105" dur="500"/>
                                        <p:tgtEl>
                                          <p:spTgt spid="7">
                                            <p:graphicEl>
                                              <a:dgm id="{57DB7B0C-E4B6-4F79-B61F-004E4156B7F9}"/>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14" presetClass="entr" presetSubtype="10" fill="hold" grpId="0" nodeType="clickEffect">
                                  <p:stCondLst>
                                    <p:cond delay="0"/>
                                  </p:stCondLst>
                                  <p:childTnLst>
                                    <p:set>
                                      <p:cBhvr>
                                        <p:cTn id="109" dur="1" fill="hold">
                                          <p:stCondLst>
                                            <p:cond delay="0"/>
                                          </p:stCondLst>
                                        </p:cTn>
                                        <p:tgtEl>
                                          <p:spTgt spid="13"/>
                                        </p:tgtEl>
                                        <p:attrNameLst>
                                          <p:attrName>style.visibility</p:attrName>
                                        </p:attrNameLst>
                                      </p:cBhvr>
                                      <p:to>
                                        <p:strVal val="visible"/>
                                      </p:to>
                                    </p:set>
                                    <p:animEffect transition="in" filter="randombar(horizontal)">
                                      <p:cBhvr>
                                        <p:cTn id="110" dur="500"/>
                                        <p:tgtEl>
                                          <p:spTgt spid="13"/>
                                        </p:tgtEl>
                                      </p:cBhvr>
                                    </p:animEffect>
                                  </p:childTnLst>
                                </p:cTn>
                              </p:par>
                            </p:childTnLst>
                          </p:cTn>
                        </p:par>
                        <p:par>
                          <p:cTn id="111" fill="hold">
                            <p:stCondLst>
                              <p:cond delay="500"/>
                            </p:stCondLst>
                            <p:childTnLst>
                              <p:par>
                                <p:cTn id="112" presetID="22" presetClass="entr" presetSubtype="8" fill="hold" grpId="0" nodeType="afterEffect">
                                  <p:stCondLst>
                                    <p:cond delay="0"/>
                                  </p:stCondLst>
                                  <p:childTnLst>
                                    <p:set>
                                      <p:cBhvr>
                                        <p:cTn id="113" dur="1" fill="hold">
                                          <p:stCondLst>
                                            <p:cond delay="0"/>
                                          </p:stCondLst>
                                        </p:cTn>
                                        <p:tgtEl>
                                          <p:spTgt spid="7">
                                            <p:graphicEl>
                                              <a:dgm id="{43D8A363-6569-4061-9BA8-8E9D1D03502D}"/>
                                            </p:graphicEl>
                                          </p:spTgt>
                                        </p:tgtEl>
                                        <p:attrNameLst>
                                          <p:attrName>style.visibility</p:attrName>
                                        </p:attrNameLst>
                                      </p:cBhvr>
                                      <p:to>
                                        <p:strVal val="visible"/>
                                      </p:to>
                                    </p:set>
                                    <p:animEffect transition="in" filter="wipe(left)">
                                      <p:cBhvr>
                                        <p:cTn id="114" dur="500"/>
                                        <p:tgtEl>
                                          <p:spTgt spid="7">
                                            <p:graphicEl>
                                              <a:dgm id="{43D8A363-6569-4061-9BA8-8E9D1D03502D}"/>
                                            </p:graphicEl>
                                          </p:spTgt>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7">
                                            <p:graphicEl>
                                              <a:dgm id="{E3549A97-B0A6-4F97-B527-C27DB2D9985E}"/>
                                            </p:graphicEl>
                                          </p:spTgt>
                                        </p:tgtEl>
                                        <p:attrNameLst>
                                          <p:attrName>style.visibility</p:attrName>
                                        </p:attrNameLst>
                                      </p:cBhvr>
                                      <p:to>
                                        <p:strVal val="visible"/>
                                      </p:to>
                                    </p:set>
                                    <p:animEffect transition="in" filter="wipe(left)">
                                      <p:cBhvr>
                                        <p:cTn id="119" dur="500"/>
                                        <p:tgtEl>
                                          <p:spTgt spid="7">
                                            <p:graphicEl>
                                              <a:dgm id="{E3549A97-B0A6-4F97-B527-C27DB2D9985E}"/>
                                            </p:graphicEl>
                                          </p:spTgt>
                                        </p:tgtEl>
                                      </p:cBhvr>
                                    </p:animEffect>
                                  </p:childTnLst>
                                </p:cTn>
                              </p:par>
                            </p:childTnLst>
                          </p:cTn>
                        </p:par>
                      </p:childTnLst>
                    </p:cTn>
                  </p:par>
                  <p:par>
                    <p:cTn id="120" fill="hold">
                      <p:stCondLst>
                        <p:cond delay="indefinite"/>
                      </p:stCondLst>
                      <p:childTnLst>
                        <p:par>
                          <p:cTn id="121" fill="hold">
                            <p:stCondLst>
                              <p:cond delay="0"/>
                            </p:stCondLst>
                            <p:childTnLst>
                              <p:par>
                                <p:cTn id="122" presetID="14" presetClass="entr" presetSubtype="10" fill="hold" grpId="0" nodeType="clickEffect">
                                  <p:stCondLst>
                                    <p:cond delay="0"/>
                                  </p:stCondLst>
                                  <p:childTnLst>
                                    <p:set>
                                      <p:cBhvr>
                                        <p:cTn id="123" dur="1" fill="hold">
                                          <p:stCondLst>
                                            <p:cond delay="0"/>
                                          </p:stCondLst>
                                        </p:cTn>
                                        <p:tgtEl>
                                          <p:spTgt spid="14"/>
                                        </p:tgtEl>
                                        <p:attrNameLst>
                                          <p:attrName>style.visibility</p:attrName>
                                        </p:attrNameLst>
                                      </p:cBhvr>
                                      <p:to>
                                        <p:strVal val="visible"/>
                                      </p:to>
                                    </p:set>
                                    <p:animEffect transition="in" filter="randombar(horizontal)">
                                      <p:cBhvr>
                                        <p:cTn id="124" dur="500"/>
                                        <p:tgtEl>
                                          <p:spTgt spid="14"/>
                                        </p:tgtEl>
                                      </p:cBhvr>
                                    </p:animEffect>
                                  </p:childTnLst>
                                </p:cTn>
                              </p:par>
                            </p:childTnLst>
                          </p:cTn>
                        </p:par>
                        <p:par>
                          <p:cTn id="125" fill="hold">
                            <p:stCondLst>
                              <p:cond delay="500"/>
                            </p:stCondLst>
                            <p:childTnLst>
                              <p:par>
                                <p:cTn id="126" presetID="22" presetClass="entr" presetSubtype="8" fill="hold" grpId="0" nodeType="afterEffect">
                                  <p:stCondLst>
                                    <p:cond delay="0"/>
                                  </p:stCondLst>
                                  <p:childTnLst>
                                    <p:set>
                                      <p:cBhvr>
                                        <p:cTn id="127" dur="1" fill="hold">
                                          <p:stCondLst>
                                            <p:cond delay="0"/>
                                          </p:stCondLst>
                                        </p:cTn>
                                        <p:tgtEl>
                                          <p:spTgt spid="7">
                                            <p:graphicEl>
                                              <a:dgm id="{4DFABC81-C686-4FBF-8900-5084C55307B9}"/>
                                            </p:graphicEl>
                                          </p:spTgt>
                                        </p:tgtEl>
                                        <p:attrNameLst>
                                          <p:attrName>style.visibility</p:attrName>
                                        </p:attrNameLst>
                                      </p:cBhvr>
                                      <p:to>
                                        <p:strVal val="visible"/>
                                      </p:to>
                                    </p:set>
                                    <p:animEffect transition="in" filter="wipe(left)">
                                      <p:cBhvr>
                                        <p:cTn id="128" dur="500"/>
                                        <p:tgtEl>
                                          <p:spTgt spid="7">
                                            <p:graphicEl>
                                              <a:dgm id="{4DFABC81-C686-4FBF-8900-5084C55307B9}"/>
                                            </p:graphicEl>
                                          </p:spTgt>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7">
                                            <p:graphicEl>
                                              <a:dgm id="{EC7EF0CF-0525-4C4E-AA0F-84B39B2A41C6}"/>
                                            </p:graphicEl>
                                          </p:spTgt>
                                        </p:tgtEl>
                                        <p:attrNameLst>
                                          <p:attrName>style.visibility</p:attrName>
                                        </p:attrNameLst>
                                      </p:cBhvr>
                                      <p:to>
                                        <p:strVal val="visible"/>
                                      </p:to>
                                    </p:set>
                                    <p:animEffect transition="in" filter="wipe(left)">
                                      <p:cBhvr>
                                        <p:cTn id="133" dur="500"/>
                                        <p:tgtEl>
                                          <p:spTgt spid="7">
                                            <p:graphicEl>
                                              <a:dgm id="{EC7EF0CF-0525-4C4E-AA0F-84B39B2A41C6}"/>
                                            </p:graphicEl>
                                          </p:spTgt>
                                        </p:tgtEl>
                                      </p:cBhvr>
                                    </p:animEffect>
                                  </p:childTnLst>
                                </p:cTn>
                              </p:par>
                            </p:childTnLst>
                          </p:cTn>
                        </p:par>
                      </p:childTnLst>
                    </p:cTn>
                  </p:par>
                  <p:par>
                    <p:cTn id="134" fill="hold">
                      <p:stCondLst>
                        <p:cond delay="indefinite"/>
                      </p:stCondLst>
                      <p:childTnLst>
                        <p:par>
                          <p:cTn id="135" fill="hold">
                            <p:stCondLst>
                              <p:cond delay="0"/>
                            </p:stCondLst>
                            <p:childTnLst>
                              <p:par>
                                <p:cTn id="136" presetID="14" presetClass="entr" presetSubtype="10" fill="hold" grpId="0" nodeType="clickEffect">
                                  <p:stCondLst>
                                    <p:cond delay="0"/>
                                  </p:stCondLst>
                                  <p:childTnLst>
                                    <p:set>
                                      <p:cBhvr>
                                        <p:cTn id="137" dur="1" fill="hold">
                                          <p:stCondLst>
                                            <p:cond delay="0"/>
                                          </p:stCondLst>
                                        </p:cTn>
                                        <p:tgtEl>
                                          <p:spTgt spid="15"/>
                                        </p:tgtEl>
                                        <p:attrNameLst>
                                          <p:attrName>style.visibility</p:attrName>
                                        </p:attrNameLst>
                                      </p:cBhvr>
                                      <p:to>
                                        <p:strVal val="visible"/>
                                      </p:to>
                                    </p:set>
                                    <p:animEffect transition="in" filter="randombar(horizontal)">
                                      <p:cBhvr>
                                        <p:cTn id="138" dur="500"/>
                                        <p:tgtEl>
                                          <p:spTgt spid="15"/>
                                        </p:tgtEl>
                                      </p:cBhvr>
                                    </p:animEffect>
                                  </p:childTnLst>
                                </p:cTn>
                              </p:par>
                            </p:childTnLst>
                          </p:cTn>
                        </p:par>
                        <p:par>
                          <p:cTn id="139" fill="hold">
                            <p:stCondLst>
                              <p:cond delay="500"/>
                            </p:stCondLst>
                            <p:childTnLst>
                              <p:par>
                                <p:cTn id="140" presetID="22" presetClass="entr" presetSubtype="8" fill="hold" grpId="0" nodeType="afterEffect">
                                  <p:stCondLst>
                                    <p:cond delay="0"/>
                                  </p:stCondLst>
                                  <p:childTnLst>
                                    <p:set>
                                      <p:cBhvr>
                                        <p:cTn id="141" dur="1" fill="hold">
                                          <p:stCondLst>
                                            <p:cond delay="0"/>
                                          </p:stCondLst>
                                        </p:cTn>
                                        <p:tgtEl>
                                          <p:spTgt spid="7">
                                            <p:graphicEl>
                                              <a:dgm id="{89CF6F21-F4AA-4107-B33A-9F40DAB48FE2}"/>
                                            </p:graphicEl>
                                          </p:spTgt>
                                        </p:tgtEl>
                                        <p:attrNameLst>
                                          <p:attrName>style.visibility</p:attrName>
                                        </p:attrNameLst>
                                      </p:cBhvr>
                                      <p:to>
                                        <p:strVal val="visible"/>
                                      </p:to>
                                    </p:set>
                                    <p:animEffect transition="in" filter="wipe(left)">
                                      <p:cBhvr>
                                        <p:cTn id="142" dur="500"/>
                                        <p:tgtEl>
                                          <p:spTgt spid="7">
                                            <p:graphicEl>
                                              <a:dgm id="{89CF6F21-F4AA-4107-B33A-9F40DAB48FE2}"/>
                                            </p:graphicEl>
                                          </p:spTgt>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7">
                                            <p:graphicEl>
                                              <a:dgm id="{12233F0B-DABE-4348-B78F-C861BB3CA4D7}"/>
                                            </p:graphicEl>
                                          </p:spTgt>
                                        </p:tgtEl>
                                        <p:attrNameLst>
                                          <p:attrName>style.visibility</p:attrName>
                                        </p:attrNameLst>
                                      </p:cBhvr>
                                      <p:to>
                                        <p:strVal val="visible"/>
                                      </p:to>
                                    </p:set>
                                    <p:animEffect transition="in" filter="wipe(left)">
                                      <p:cBhvr>
                                        <p:cTn id="147" dur="500"/>
                                        <p:tgtEl>
                                          <p:spTgt spid="7">
                                            <p:graphicEl>
                                              <a:dgm id="{12233F0B-DABE-4348-B78F-C861BB3CA4D7}"/>
                                            </p:graphicEl>
                                          </p:spTgt>
                                        </p:tgtEl>
                                      </p:cBhvr>
                                    </p:animEffect>
                                  </p:childTnLst>
                                </p:cTn>
                              </p:par>
                            </p:childTnLst>
                          </p:cTn>
                        </p:par>
                      </p:childTnLst>
                    </p:cTn>
                  </p:par>
                  <p:par>
                    <p:cTn id="148" fill="hold">
                      <p:stCondLst>
                        <p:cond delay="indefinite"/>
                      </p:stCondLst>
                      <p:childTnLst>
                        <p:par>
                          <p:cTn id="149" fill="hold">
                            <p:stCondLst>
                              <p:cond delay="0"/>
                            </p:stCondLst>
                            <p:childTnLst>
                              <p:par>
                                <p:cTn id="150" presetID="2" presetClass="entr" presetSubtype="8" fill="hold" grpId="0" nodeType="clickEffect">
                                  <p:stCondLst>
                                    <p:cond delay="0"/>
                                  </p:stCondLst>
                                  <p:childTnLst>
                                    <p:set>
                                      <p:cBhvr>
                                        <p:cTn id="151" dur="1" fill="hold">
                                          <p:stCondLst>
                                            <p:cond delay="0"/>
                                          </p:stCondLst>
                                        </p:cTn>
                                        <p:tgtEl>
                                          <p:spTgt spid="6"/>
                                        </p:tgtEl>
                                        <p:attrNameLst>
                                          <p:attrName>style.visibility</p:attrName>
                                        </p:attrNameLst>
                                      </p:cBhvr>
                                      <p:to>
                                        <p:strVal val="visible"/>
                                      </p:to>
                                    </p:set>
                                    <p:anim calcmode="lin" valueType="num">
                                      <p:cBhvr additive="base">
                                        <p:cTn id="152" dur="500" fill="hold"/>
                                        <p:tgtEl>
                                          <p:spTgt spid="6"/>
                                        </p:tgtEl>
                                        <p:attrNameLst>
                                          <p:attrName>ppt_x</p:attrName>
                                        </p:attrNameLst>
                                      </p:cBhvr>
                                      <p:tavLst>
                                        <p:tav tm="0">
                                          <p:val>
                                            <p:strVal val="0-#ppt_w/2"/>
                                          </p:val>
                                        </p:tav>
                                        <p:tav tm="100000">
                                          <p:val>
                                            <p:strVal val="#ppt_x"/>
                                          </p:val>
                                        </p:tav>
                                      </p:tavLst>
                                    </p:anim>
                                    <p:anim calcmode="lin" valueType="num">
                                      <p:cBhvr additive="base">
                                        <p:cTn id="153" dur="500" fill="hold"/>
                                        <p:tgtEl>
                                          <p:spTgt spid="6"/>
                                        </p:tgtEl>
                                        <p:attrNameLst>
                                          <p:attrName>ppt_y</p:attrName>
                                        </p:attrNameLst>
                                      </p:cBhvr>
                                      <p:tavLst>
                                        <p:tav tm="0">
                                          <p:val>
                                            <p:strVal val="#ppt_y"/>
                                          </p:val>
                                        </p:tav>
                                        <p:tav tm="100000">
                                          <p:val>
                                            <p:strVal val="#ppt_y"/>
                                          </p:val>
                                        </p:tav>
                                      </p:tavLst>
                                    </p:anim>
                                  </p:childTnLst>
                                </p:cTn>
                              </p:par>
                              <p:par>
                                <p:cTn id="154" presetID="2" presetClass="entr" presetSubtype="8" fill="hold" nodeType="withEffect">
                                  <p:stCondLst>
                                    <p:cond delay="0"/>
                                  </p:stCondLst>
                                  <p:childTnLst>
                                    <p:set>
                                      <p:cBhvr>
                                        <p:cTn id="155" dur="1" fill="hold">
                                          <p:stCondLst>
                                            <p:cond delay="0"/>
                                          </p:stCondLst>
                                        </p:cTn>
                                        <p:tgtEl>
                                          <p:spTgt spid="19"/>
                                        </p:tgtEl>
                                        <p:attrNameLst>
                                          <p:attrName>style.visibility</p:attrName>
                                        </p:attrNameLst>
                                      </p:cBhvr>
                                      <p:to>
                                        <p:strVal val="visible"/>
                                      </p:to>
                                    </p:set>
                                    <p:anim calcmode="lin" valueType="num">
                                      <p:cBhvr additive="base">
                                        <p:cTn id="156" dur="500" fill="hold"/>
                                        <p:tgtEl>
                                          <p:spTgt spid="19"/>
                                        </p:tgtEl>
                                        <p:attrNameLst>
                                          <p:attrName>ppt_x</p:attrName>
                                        </p:attrNameLst>
                                      </p:cBhvr>
                                      <p:tavLst>
                                        <p:tav tm="0">
                                          <p:val>
                                            <p:strVal val="0-#ppt_w/2"/>
                                          </p:val>
                                        </p:tav>
                                        <p:tav tm="100000">
                                          <p:val>
                                            <p:strVal val="#ppt_x"/>
                                          </p:val>
                                        </p:tav>
                                      </p:tavLst>
                                    </p:anim>
                                    <p:anim calcmode="lin" valueType="num">
                                      <p:cBhvr additive="base">
                                        <p:cTn id="157" dur="500" fill="hold"/>
                                        <p:tgtEl>
                                          <p:spTgt spid="19"/>
                                        </p:tgtEl>
                                        <p:attrNameLst>
                                          <p:attrName>ppt_y</p:attrName>
                                        </p:attrNameLst>
                                      </p:cBhvr>
                                      <p:tavLst>
                                        <p:tav tm="0">
                                          <p:val>
                                            <p:strVal val="#ppt_y"/>
                                          </p:val>
                                        </p:tav>
                                        <p:tav tm="100000">
                                          <p:val>
                                            <p:strVal val="#ppt_y"/>
                                          </p:val>
                                        </p:tav>
                                      </p:tavLst>
                                    </p:anim>
                                  </p:childTnLst>
                                </p:cTn>
                              </p:par>
                              <p:par>
                                <p:cTn id="158" presetID="2" presetClass="entr" presetSubtype="8" fill="hold" nodeType="withEffect">
                                  <p:stCondLst>
                                    <p:cond delay="0"/>
                                  </p:stCondLst>
                                  <p:childTnLst>
                                    <p:set>
                                      <p:cBhvr>
                                        <p:cTn id="159" dur="1" fill="hold">
                                          <p:stCondLst>
                                            <p:cond delay="0"/>
                                          </p:stCondLst>
                                        </p:cTn>
                                        <p:tgtEl>
                                          <p:spTgt spid="21"/>
                                        </p:tgtEl>
                                        <p:attrNameLst>
                                          <p:attrName>style.visibility</p:attrName>
                                        </p:attrNameLst>
                                      </p:cBhvr>
                                      <p:to>
                                        <p:strVal val="visible"/>
                                      </p:to>
                                    </p:set>
                                    <p:anim calcmode="lin" valueType="num">
                                      <p:cBhvr additive="base">
                                        <p:cTn id="160" dur="500" fill="hold"/>
                                        <p:tgtEl>
                                          <p:spTgt spid="21"/>
                                        </p:tgtEl>
                                        <p:attrNameLst>
                                          <p:attrName>ppt_x</p:attrName>
                                        </p:attrNameLst>
                                      </p:cBhvr>
                                      <p:tavLst>
                                        <p:tav tm="0">
                                          <p:val>
                                            <p:strVal val="0-#ppt_w/2"/>
                                          </p:val>
                                        </p:tav>
                                        <p:tav tm="100000">
                                          <p:val>
                                            <p:strVal val="#ppt_x"/>
                                          </p:val>
                                        </p:tav>
                                      </p:tavLst>
                                    </p:anim>
                                    <p:anim calcmode="lin" valueType="num">
                                      <p:cBhvr additive="base">
                                        <p:cTn id="161"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7" grpId="0" uiExpand="1">
        <p:bldSub>
          <a:bldDgm bld="one"/>
        </p:bldSub>
      </p:bldGraphic>
      <p:bldP spid="6" grpId="0"/>
      <p:bldP spid="8" grpId="0" animBg="1"/>
      <p:bldP spid="9" grpId="0" animBg="1"/>
      <p:bldP spid="10" grpId="0" animBg="1"/>
      <p:bldP spid="11"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6548358-F8F8-404F-A59E-CA41E3D40A0E}"/>
              </a:ext>
            </a:extLst>
          </p:cNvPr>
          <p:cNvSpPr/>
          <p:nvPr/>
        </p:nvSpPr>
        <p:spPr>
          <a:xfrm>
            <a:off x="0" y="0"/>
            <a:ext cx="12192000" cy="769441"/>
          </a:xfrm>
          <a:prstGeom prst="rect">
            <a:avLst/>
          </a:prstGeom>
        </p:spPr>
        <p:txBody>
          <a:bodyPr wrap="square">
            <a:spAutoFit/>
            <a:scene3d>
              <a:camera prst="orthographicFront"/>
              <a:lightRig rig="threePt" dir="t"/>
            </a:scene3d>
            <a:sp3d extrusionH="57150">
              <a:bevelT w="82550" h="38100" prst="coolSlant"/>
            </a:sp3d>
          </a:bodyPr>
          <a:lstStyle/>
          <a:p>
            <a:pPr algn="ctr"/>
            <a:r>
              <a:rPr lang="en" sz="4400" b="1" spc="3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lumMod val="50000"/>
                    </a:schemeClr>
                  </a:outerShdw>
                </a:effectLst>
              </a:rPr>
              <a:t>MULTIFORM WORSHIP</a:t>
            </a:r>
          </a:p>
        </p:txBody>
      </p:sp>
      <p:sp>
        <p:nvSpPr>
          <p:cNvPr id="3" name="Rectángulo 2">
            <a:extLst>
              <a:ext uri="{FF2B5EF4-FFF2-40B4-BE49-F238E27FC236}">
                <a16:creationId xmlns:a16="http://schemas.microsoft.com/office/drawing/2014/main" id="{E26609C2-E690-45A0-912B-4954045194C0}"/>
              </a:ext>
            </a:extLst>
          </p:cNvPr>
          <p:cNvSpPr/>
          <p:nvPr/>
        </p:nvSpPr>
        <p:spPr>
          <a:xfrm>
            <a:off x="418730" y="676896"/>
            <a:ext cx="11354540" cy="369332"/>
          </a:xfrm>
          <a:prstGeom prst="rect">
            <a:avLst/>
          </a:prstGeom>
        </p:spPr>
        <p:txBody>
          <a:bodyPr wrap="square">
            <a:spAutoFit/>
          </a:bodyPr>
          <a:lstStyle/>
          <a:p>
            <a:pPr algn="ctr"/>
            <a:r>
              <a:rPr lang="en" b="1" dirty="0">
                <a:solidFill>
                  <a:schemeClr val="accent6">
                    <a:lumMod val="75000"/>
                  </a:schemeClr>
                </a:solidFill>
                <a:latin typeface="Comic Sans MS" panose="030F0702030302020204" pitchFamily="66" charset="0"/>
              </a:rPr>
              <a:t>“Give to Jehovah the honor due to his name; bring offerings, and come into his courts” </a:t>
            </a:r>
            <a:r>
              <a:rPr lang="en" sz="1400" b="1" dirty="0">
                <a:solidFill>
                  <a:schemeClr val="accent6">
                    <a:lumMod val="75000"/>
                  </a:schemeClr>
                </a:solidFill>
                <a:latin typeface="Comic Sans MS" panose="030F0702030302020204" pitchFamily="66" charset="0"/>
              </a:rPr>
              <a:t>(Psalm 96:8)</a:t>
            </a:r>
            <a:endParaRPr lang="es-ES" b="1" dirty="0">
              <a:solidFill>
                <a:schemeClr val="accent6">
                  <a:lumMod val="75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id="{7C69EABF-AC2A-45E9-AFF1-BECBF0A7A3FB}"/>
              </a:ext>
            </a:extLst>
          </p:cNvPr>
          <p:cNvSpPr txBox="1"/>
          <p:nvPr/>
        </p:nvSpPr>
        <p:spPr>
          <a:xfrm>
            <a:off x="160250" y="1123083"/>
            <a:ext cx="6331154" cy="400110"/>
          </a:xfrm>
          <a:prstGeom prst="rect">
            <a:avLst/>
          </a:prstGeom>
          <a:noFill/>
        </p:spPr>
        <p:txBody>
          <a:bodyPr wrap="square" rtlCol="0">
            <a:spAutoFit/>
          </a:bodyPr>
          <a:lstStyle/>
          <a:p>
            <a:pPr>
              <a:spcBef>
                <a:spcPts val="600"/>
              </a:spcBef>
            </a:pPr>
            <a:r>
              <a:rPr lang="en" sz="2000" b="1" dirty="0"/>
              <a:t>Worship includes multiple aspects.</a:t>
            </a:r>
          </a:p>
        </p:txBody>
      </p:sp>
      <p:pic>
        <p:nvPicPr>
          <p:cNvPr id="6" name="Imagen 5" descr="Un par de personas sentadas en una mesa&#10;&#10;Descripción generada automáticamente con confianza media">
            <a:extLst>
              <a:ext uri="{FF2B5EF4-FFF2-40B4-BE49-F238E27FC236}">
                <a16:creationId xmlns:a16="http://schemas.microsoft.com/office/drawing/2014/main" id="{61CAF93F-4D05-D189-B05C-6B6633C5E5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9754" y="1295400"/>
            <a:ext cx="3227183" cy="2286000"/>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pic>
        <p:nvPicPr>
          <p:cNvPr id="10" name="Imagen 9" descr="Hombre sentado en una mesa&#10;&#10;Descripción generada automáticamente con confianza media">
            <a:extLst>
              <a:ext uri="{FF2B5EF4-FFF2-40B4-BE49-F238E27FC236}">
                <a16:creationId xmlns:a16="http://schemas.microsoft.com/office/drawing/2014/main" id="{88DB1C57-70AC-CF84-6E25-19498C460F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20399" y="1295400"/>
            <a:ext cx="2097108" cy="3142107"/>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pic>
        <p:nvPicPr>
          <p:cNvPr id="12" name="Imagen 11" descr="Imagen que contiene hombre, viejo, mayor, turbante&#10;&#10;Descripción generada automáticamente">
            <a:extLst>
              <a:ext uri="{FF2B5EF4-FFF2-40B4-BE49-F238E27FC236}">
                <a16:creationId xmlns:a16="http://schemas.microsoft.com/office/drawing/2014/main" id="{3C5114AA-FA43-AA58-46F6-5A3A99B5B6A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97967" y="3724274"/>
            <a:ext cx="2243392" cy="2943225"/>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pic>
        <p:nvPicPr>
          <p:cNvPr id="14" name="Imagen 13" descr="Un dibujo de una persona&#10;&#10;Descripción generada automáticamente con confianza baja">
            <a:extLst>
              <a:ext uri="{FF2B5EF4-FFF2-40B4-BE49-F238E27FC236}">
                <a16:creationId xmlns:a16="http://schemas.microsoft.com/office/drawing/2014/main" id="{AA84A76E-80F0-7484-D2CB-15C745E7280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453"/>
          <a:stretch/>
        </p:blipFill>
        <p:spPr>
          <a:xfrm>
            <a:off x="8977312" y="3724274"/>
            <a:ext cx="804863" cy="713233"/>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pic>
        <p:nvPicPr>
          <p:cNvPr id="16" name="Imagen 15" descr="Imagen que contiene persona, tabla, hombre, agua&#10;&#10;Descripción generada automáticamente">
            <a:extLst>
              <a:ext uri="{FF2B5EF4-FFF2-40B4-BE49-F238E27FC236}">
                <a16:creationId xmlns:a16="http://schemas.microsoft.com/office/drawing/2014/main" id="{5002220D-28EA-9034-5ED7-881744F1BC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977312" y="4583686"/>
            <a:ext cx="3040196" cy="2083813"/>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909C6FBC-FAC5-B852-2809-47C656E834E4}"/>
              </a:ext>
            </a:extLst>
          </p:cNvPr>
          <p:cNvSpPr txBox="1"/>
          <p:nvPr/>
        </p:nvSpPr>
        <p:spPr>
          <a:xfrm>
            <a:off x="160250" y="5685692"/>
            <a:ext cx="6331153" cy="1015663"/>
          </a:xfrm>
          <a:prstGeom prst="rect">
            <a:avLst/>
          </a:prstGeom>
          <a:noFill/>
        </p:spPr>
        <p:txBody>
          <a:bodyPr wrap="square">
            <a:spAutoFit/>
          </a:bodyPr>
          <a:lstStyle/>
          <a:p>
            <a:pPr>
              <a:spcBef>
                <a:spcPts val="600"/>
              </a:spcBef>
            </a:pPr>
            <a:r>
              <a:rPr lang="en" sz="2000" b="1" dirty="0"/>
              <a:t>Do we worship God because he is going to judge us? Yeah! Because his judgment is just, and the entire Creation rejoices in it (Ps. 96:11-13).</a:t>
            </a:r>
          </a:p>
        </p:txBody>
      </p:sp>
      <p:sp>
        <p:nvSpPr>
          <p:cNvPr id="9" name="CuadroTexto 8">
            <a:extLst>
              <a:ext uri="{FF2B5EF4-FFF2-40B4-BE49-F238E27FC236}">
                <a16:creationId xmlns:a16="http://schemas.microsoft.com/office/drawing/2014/main" id="{BF8E6F18-01D3-E3F0-D645-DB8A36FF5B4F}"/>
              </a:ext>
            </a:extLst>
          </p:cNvPr>
          <p:cNvSpPr txBox="1"/>
          <p:nvPr/>
        </p:nvSpPr>
        <p:spPr>
          <a:xfrm>
            <a:off x="160250" y="4083374"/>
            <a:ext cx="6369366" cy="1631216"/>
          </a:xfrm>
          <a:prstGeom prst="rect">
            <a:avLst/>
          </a:prstGeom>
          <a:noFill/>
        </p:spPr>
        <p:txBody>
          <a:bodyPr wrap="square">
            <a:spAutoFit/>
          </a:bodyPr>
          <a:lstStyle/>
          <a:p>
            <a:pPr>
              <a:spcBef>
                <a:spcPts val="600"/>
              </a:spcBef>
            </a:pPr>
            <a:r>
              <a:rPr lang="en" sz="2000" b="1" dirty="0"/>
              <a:t>Worship includes proclaiming that God is King and Judge of humanity (Ps. 96:10). Precisely, the message that is to be proclaimed to the world in this generation includes worship “for the hour of his judgment has come” </a:t>
            </a:r>
            <a:br>
              <a:rPr lang="es-ES" sz="2000" b="1" dirty="0"/>
            </a:br>
            <a:r>
              <a:rPr lang="en" sz="2000" b="1" dirty="0"/>
              <a:t>(Rev. 14:7).</a:t>
            </a:r>
          </a:p>
        </p:txBody>
      </p:sp>
      <p:sp>
        <p:nvSpPr>
          <p:cNvPr id="13" name="CuadroTexto 12">
            <a:extLst>
              <a:ext uri="{FF2B5EF4-FFF2-40B4-BE49-F238E27FC236}">
                <a16:creationId xmlns:a16="http://schemas.microsoft.com/office/drawing/2014/main" id="{EF30A1E4-4E73-699E-AE91-3C8140F8FEE9}"/>
              </a:ext>
            </a:extLst>
          </p:cNvPr>
          <p:cNvSpPr txBox="1"/>
          <p:nvPr/>
        </p:nvSpPr>
        <p:spPr>
          <a:xfrm>
            <a:off x="160250" y="2788834"/>
            <a:ext cx="6369366" cy="1323439"/>
          </a:xfrm>
          <a:prstGeom prst="rect">
            <a:avLst/>
          </a:prstGeom>
          <a:noFill/>
        </p:spPr>
        <p:txBody>
          <a:bodyPr wrap="square">
            <a:spAutoFit/>
          </a:bodyPr>
          <a:lstStyle/>
          <a:p>
            <a:pPr>
              <a:spcBef>
                <a:spcPts val="600"/>
              </a:spcBef>
            </a:pPr>
            <a:r>
              <a:rPr lang="en" sz="2000" b="1" dirty="0"/>
              <a:t>We worship God because he is “fearful” (Ps. 96:4). However, this does not imply a feeling of fear, but rather respect. It is a fear that is born from the contemplation of “the beauty of holiness” (Ps. 96:9).</a:t>
            </a:r>
          </a:p>
        </p:txBody>
      </p:sp>
      <p:sp>
        <p:nvSpPr>
          <p:cNvPr id="17" name="CuadroTexto 16">
            <a:extLst>
              <a:ext uri="{FF2B5EF4-FFF2-40B4-BE49-F238E27FC236}">
                <a16:creationId xmlns:a16="http://schemas.microsoft.com/office/drawing/2014/main" id="{EA87C18A-48A5-7CAC-08EA-729201A41395}"/>
              </a:ext>
            </a:extLst>
          </p:cNvPr>
          <p:cNvSpPr txBox="1"/>
          <p:nvPr/>
        </p:nvSpPr>
        <p:spPr>
          <a:xfrm>
            <a:off x="160250" y="1494294"/>
            <a:ext cx="6331153" cy="1323439"/>
          </a:xfrm>
          <a:prstGeom prst="rect">
            <a:avLst/>
          </a:prstGeom>
          <a:noFill/>
        </p:spPr>
        <p:txBody>
          <a:bodyPr wrap="square">
            <a:spAutoFit/>
          </a:bodyPr>
          <a:lstStyle/>
          <a:p>
            <a:pPr>
              <a:spcBef>
                <a:spcPts val="600"/>
              </a:spcBef>
            </a:pPr>
            <a:r>
              <a:rPr lang="en" sz="2000" b="1" dirty="0"/>
              <a:t>We worship God with songs (Ps. 96:1-2). We worship Him when we tell others about Him (Ps. 96:3), or by inviting them to join in our worship (Ps. 96:7). We worship when we honor His name and bring Him offerings (Ps. 96:8).</a:t>
            </a:r>
          </a:p>
        </p:txBody>
      </p:sp>
    </p:spTree>
    <p:extLst>
      <p:ext uri="{BB962C8B-B14F-4D97-AF65-F5344CB8AC3E}">
        <p14:creationId xmlns:p14="http://schemas.microsoft.com/office/powerpoint/2010/main" val="85885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 calcmode="lin" valueType="num">
                                      <p:cBhvr>
                                        <p:cTn id="28" dur="1000" fill="hold"/>
                                        <p:tgtEl>
                                          <p:spTgt spid="6"/>
                                        </p:tgtEl>
                                        <p:attrNameLst>
                                          <p:attrName>style.rotation</p:attrName>
                                        </p:attrNameLst>
                                      </p:cBhvr>
                                      <p:tavLst>
                                        <p:tav tm="0">
                                          <p:val>
                                            <p:fltVal val="90"/>
                                          </p:val>
                                        </p:tav>
                                        <p:tav tm="100000">
                                          <p:val>
                                            <p:fltVal val="0"/>
                                          </p:val>
                                        </p:tav>
                                      </p:tavLst>
                                    </p:anim>
                                    <p:animEffect transition="in" filter="fade">
                                      <p:cBhvr>
                                        <p:cTn id="29" dur="1000"/>
                                        <p:tgtEl>
                                          <p:spTgt spid="6"/>
                                        </p:tgtEl>
                                      </p:cBhvr>
                                    </p:animEffect>
                                  </p:childTnLst>
                                </p:cTn>
                              </p:par>
                              <p:par>
                                <p:cTn id="30" presetID="31" presetClass="entr" presetSubtype="0" fill="hold" nodeType="withEffect">
                                  <p:stCondLst>
                                    <p:cond delay="25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childTnLst>
                          </p:cTn>
                        </p:par>
                        <p:par>
                          <p:cTn id="36" fill="hold">
                            <p:stCondLst>
                              <p:cond delay="1250"/>
                            </p:stCondLst>
                            <p:childTnLst>
                              <p:par>
                                <p:cTn id="37" presetID="22" presetClass="entr" presetSubtype="8"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12"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0-#ppt_w/2"/>
                                          </p:val>
                                        </p:tav>
                                        <p:tav tm="100000">
                                          <p:val>
                                            <p:strVal val="#ppt_x"/>
                                          </p:val>
                                        </p:tav>
                                      </p:tavLst>
                                    </p:anim>
                                    <p:anim calcmode="lin" valueType="num">
                                      <p:cBhvr additive="base">
                                        <p:cTn id="45" dur="500" fill="hold"/>
                                        <p:tgtEl>
                                          <p:spTgt spid="14"/>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1000" fill="hold"/>
                                        <p:tgtEl>
                                          <p:spTgt spid="12"/>
                                        </p:tgtEl>
                                        <p:attrNameLst>
                                          <p:attrName>ppt_w</p:attrName>
                                        </p:attrNameLst>
                                      </p:cBhvr>
                                      <p:tavLst>
                                        <p:tav tm="0">
                                          <p:val>
                                            <p:fltVal val="0"/>
                                          </p:val>
                                        </p:tav>
                                        <p:tav tm="100000">
                                          <p:val>
                                            <p:strVal val="#ppt_w"/>
                                          </p:val>
                                        </p:tav>
                                      </p:tavLst>
                                    </p:anim>
                                    <p:anim calcmode="lin" valueType="num">
                                      <p:cBhvr>
                                        <p:cTn id="55" dur="1000" fill="hold"/>
                                        <p:tgtEl>
                                          <p:spTgt spid="12"/>
                                        </p:tgtEl>
                                        <p:attrNameLst>
                                          <p:attrName>ppt_h</p:attrName>
                                        </p:attrNameLst>
                                      </p:cBhvr>
                                      <p:tavLst>
                                        <p:tav tm="0">
                                          <p:val>
                                            <p:fltVal val="0"/>
                                          </p:val>
                                        </p:tav>
                                        <p:tav tm="100000">
                                          <p:val>
                                            <p:strVal val="#ppt_h"/>
                                          </p:val>
                                        </p:tav>
                                      </p:tavLst>
                                    </p:anim>
                                    <p:anim calcmode="lin" valueType="num">
                                      <p:cBhvr>
                                        <p:cTn id="56" dur="1000" fill="hold"/>
                                        <p:tgtEl>
                                          <p:spTgt spid="12"/>
                                        </p:tgtEl>
                                        <p:attrNameLst>
                                          <p:attrName>style.rotation</p:attrName>
                                        </p:attrNameLst>
                                      </p:cBhvr>
                                      <p:tavLst>
                                        <p:tav tm="0">
                                          <p:val>
                                            <p:fltVal val="90"/>
                                          </p:val>
                                        </p:tav>
                                        <p:tav tm="100000">
                                          <p:val>
                                            <p:fltVal val="0"/>
                                          </p:val>
                                        </p:tav>
                                      </p:tavLst>
                                    </p:anim>
                                    <p:animEffect transition="in" filter="fade">
                                      <p:cBhvr>
                                        <p:cTn id="57" dur="1000"/>
                                        <p:tgtEl>
                                          <p:spTgt spid="12"/>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1000" fill="hold"/>
                                        <p:tgtEl>
                                          <p:spTgt spid="16"/>
                                        </p:tgtEl>
                                        <p:attrNameLst>
                                          <p:attrName>ppt_w</p:attrName>
                                        </p:attrNameLst>
                                      </p:cBhvr>
                                      <p:tavLst>
                                        <p:tav tm="0">
                                          <p:val>
                                            <p:fltVal val="0"/>
                                          </p:val>
                                        </p:tav>
                                        <p:tav tm="100000">
                                          <p:val>
                                            <p:strVal val="#ppt_w"/>
                                          </p:val>
                                        </p:tav>
                                      </p:tavLst>
                                    </p:anim>
                                    <p:anim calcmode="lin" valueType="num">
                                      <p:cBhvr>
                                        <p:cTn id="67" dur="1000" fill="hold"/>
                                        <p:tgtEl>
                                          <p:spTgt spid="16"/>
                                        </p:tgtEl>
                                        <p:attrNameLst>
                                          <p:attrName>ppt_h</p:attrName>
                                        </p:attrNameLst>
                                      </p:cBhvr>
                                      <p:tavLst>
                                        <p:tav tm="0">
                                          <p:val>
                                            <p:fltVal val="0"/>
                                          </p:val>
                                        </p:tav>
                                        <p:tav tm="100000">
                                          <p:val>
                                            <p:strVal val="#ppt_h"/>
                                          </p:val>
                                        </p:tav>
                                      </p:tavLst>
                                    </p:anim>
                                    <p:anim calcmode="lin" valueType="num">
                                      <p:cBhvr>
                                        <p:cTn id="68" dur="1000" fill="hold"/>
                                        <p:tgtEl>
                                          <p:spTgt spid="16"/>
                                        </p:tgtEl>
                                        <p:attrNameLst>
                                          <p:attrName>style.rotation</p:attrName>
                                        </p:attrNameLst>
                                      </p:cBhvr>
                                      <p:tavLst>
                                        <p:tav tm="0">
                                          <p:val>
                                            <p:fltVal val="90"/>
                                          </p:val>
                                        </p:tav>
                                        <p:tav tm="100000">
                                          <p:val>
                                            <p:fltVal val="0"/>
                                          </p:val>
                                        </p:tav>
                                      </p:tavLst>
                                    </p:anim>
                                    <p:animEffect transition="in" filter="fade">
                                      <p:cBhvr>
                                        <p:cTn id="69" dur="1000"/>
                                        <p:tgtEl>
                                          <p:spTgt spid="16"/>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wipe(left)">
                                      <p:cBhvr>
                                        <p:cTn id="7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P spid="9" grpId="0"/>
      <p:bldP spid="13"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72B19FF-B969-4F25-97B9-7D95D567A885}"/>
              </a:ext>
            </a:extLst>
          </p:cNvPr>
          <p:cNvSpPr/>
          <p:nvPr/>
        </p:nvSpPr>
        <p:spPr>
          <a:xfrm>
            <a:off x="0" y="0"/>
            <a:ext cx="12192000" cy="769441"/>
          </a:xfrm>
          <a:prstGeom prst="rect">
            <a:avLst/>
          </a:prstGeom>
        </p:spPr>
        <p:txBody>
          <a:bodyPr wrap="square">
            <a:spAutoFit/>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WORSHIP IN SPIRIT AND IN TRUTH</a:t>
            </a:r>
          </a:p>
        </p:txBody>
      </p:sp>
      <p:sp>
        <p:nvSpPr>
          <p:cNvPr id="4" name="Rectángulo 3">
            <a:extLst>
              <a:ext uri="{FF2B5EF4-FFF2-40B4-BE49-F238E27FC236}">
                <a16:creationId xmlns:a16="http://schemas.microsoft.com/office/drawing/2014/main" id="{297069B5-3846-4F77-8E32-F40D816A07F6}"/>
              </a:ext>
            </a:extLst>
          </p:cNvPr>
          <p:cNvSpPr/>
          <p:nvPr/>
        </p:nvSpPr>
        <p:spPr>
          <a:xfrm>
            <a:off x="562435" y="637192"/>
            <a:ext cx="11239728" cy="338554"/>
          </a:xfrm>
          <a:prstGeom prst="rect">
            <a:avLst/>
          </a:prstGeom>
        </p:spPr>
        <p:txBody>
          <a:bodyPr wrap="square">
            <a:spAutoFit/>
          </a:bodyPr>
          <a:lstStyle/>
          <a:p>
            <a:pPr algn="ctr"/>
            <a:r>
              <a:rPr lang="en-US" sz="16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“For thou desirest not sacrifice; else would I give it: thou delightest not in burnt offering” Psalm 51:16)</a:t>
            </a:r>
            <a:endParaRPr lang="es-ES" sz="16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842383F4-2F94-4587-9D35-4D3934B14F13}"/>
              </a:ext>
            </a:extLst>
          </p:cNvPr>
          <p:cNvSpPr txBox="1"/>
          <p:nvPr/>
        </p:nvSpPr>
        <p:spPr>
          <a:xfrm>
            <a:off x="3100760" y="1152317"/>
            <a:ext cx="4957391" cy="1323439"/>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A fundamental part of worship in the Temple was animal sacrifices. However, in Psalms God renounces sacrifices (Ps. 40:6; 51:16). Why?</a:t>
            </a:r>
          </a:p>
        </p:txBody>
      </p:sp>
      <p:pic>
        <p:nvPicPr>
          <p:cNvPr id="6" name="Imagen 5" descr="Humo saliendo de la tierra&#10;&#10;Descripción generada automáticamente con confianza baja">
            <a:extLst>
              <a:ext uri="{FF2B5EF4-FFF2-40B4-BE49-F238E27FC236}">
                <a16:creationId xmlns:a16="http://schemas.microsoft.com/office/drawing/2014/main" id="{628AB6E8-E5BA-4AB2-0EC0-EBF3475AB3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8486" y="1235235"/>
            <a:ext cx="2886074" cy="4481154"/>
          </a:xfrm>
          <a:prstGeom prst="round2DiagRect">
            <a:avLst>
              <a:gd name="adj1" fmla="val 16667"/>
              <a:gd name="adj2" fmla="val 0"/>
            </a:avLst>
          </a:prstGeom>
          <a:ln w="57150" cap="sq">
            <a:solidFill>
              <a:schemeClr val="accent2">
                <a:lumMod val="40000"/>
                <a:lumOff val="60000"/>
              </a:schemeClr>
            </a:solidFill>
            <a:miter lim="800000"/>
          </a:ln>
          <a:effectLst>
            <a:outerShdw blurRad="254000" algn="tl" rotWithShape="0">
              <a:srgbClr val="000000">
                <a:alpha val="43000"/>
              </a:srgbClr>
            </a:outerShdw>
          </a:effectLst>
          <a:scene3d>
            <a:camera prst="orthographicFront"/>
            <a:lightRig rig="threePt" dir="t"/>
          </a:scene3d>
          <a:sp3d>
            <a:bevelT prst="relaxedInset"/>
          </a:sp3d>
        </p:spPr>
      </p:pic>
      <p:pic>
        <p:nvPicPr>
          <p:cNvPr id="10" name="Imagen 9" descr="Un hombre con los brazos abiertos&#10;&#10;Descripción generada automáticamente con confianza baja">
            <a:extLst>
              <a:ext uri="{FF2B5EF4-FFF2-40B4-BE49-F238E27FC236}">
                <a16:creationId xmlns:a16="http://schemas.microsoft.com/office/drawing/2014/main" id="{352D3AB3-3956-7FA2-E149-3F1DC716D6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8058150" y="1235235"/>
            <a:ext cx="3995363" cy="5498940"/>
          </a:xfrm>
          <a:prstGeom prst="round2DiagRect">
            <a:avLst>
              <a:gd name="adj1" fmla="val 16667"/>
              <a:gd name="adj2" fmla="val 0"/>
            </a:avLst>
          </a:prstGeom>
          <a:ln w="57150" cap="sq">
            <a:solidFill>
              <a:schemeClr val="accent6">
                <a:lumMod val="40000"/>
                <a:lumOff val="60000"/>
              </a:schemeClr>
            </a:solidFill>
            <a:miter lim="800000"/>
          </a:ln>
          <a:effectLst>
            <a:outerShdw blurRad="254000" algn="tl" rotWithShape="0">
              <a:srgbClr val="000000">
                <a:alpha val="43000"/>
              </a:srgbClr>
            </a:outerShdw>
          </a:effectLst>
          <a:scene3d>
            <a:camera prst="orthographicFront"/>
            <a:lightRig rig="threePt" dir="t"/>
          </a:scene3d>
          <a:sp3d>
            <a:bevelT prst="relaxedInset"/>
          </a:sp3d>
        </p:spPr>
      </p:pic>
      <p:sp>
        <p:nvSpPr>
          <p:cNvPr id="12" name="CuadroTexto 11">
            <a:extLst>
              <a:ext uri="{FF2B5EF4-FFF2-40B4-BE49-F238E27FC236}">
                <a16:creationId xmlns:a16="http://schemas.microsoft.com/office/drawing/2014/main" id="{0D4DA254-A057-E709-B1B3-644EDACA11D0}"/>
              </a:ext>
            </a:extLst>
          </p:cNvPr>
          <p:cNvSpPr txBox="1"/>
          <p:nvPr/>
        </p:nvSpPr>
        <p:spPr>
          <a:xfrm>
            <a:off x="3100760" y="2595767"/>
            <a:ext cx="4957391" cy="1631216"/>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God does not want sacrifices when the one who offers them acts unjustly against his neighbor; or is unable to recognize in them the spiritual reality they represent; or simply performs them as a mere ritual.</a:t>
            </a:r>
          </a:p>
        </p:txBody>
      </p:sp>
      <p:sp>
        <p:nvSpPr>
          <p:cNvPr id="14" name="CuadroTexto 13">
            <a:extLst>
              <a:ext uri="{FF2B5EF4-FFF2-40B4-BE49-F238E27FC236}">
                <a16:creationId xmlns:a16="http://schemas.microsoft.com/office/drawing/2014/main" id="{C00B6D1C-EC0E-F1DB-A0A7-2FB6845171BE}"/>
              </a:ext>
            </a:extLst>
          </p:cNvPr>
          <p:cNvSpPr txBox="1"/>
          <p:nvPr/>
        </p:nvSpPr>
        <p:spPr>
          <a:xfrm>
            <a:off x="138490" y="5790445"/>
            <a:ext cx="7843461" cy="1015663"/>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God desires that we worship him in spirit and truth (John 4:23-24). Therefore, he accepts the broken spirit as sacrifices (Ps. 51:17); praise (Ps. 50:14, 23; 69:30-31); and obedience (Ps. 40:6-8).</a:t>
            </a:r>
          </a:p>
        </p:txBody>
      </p:sp>
      <p:sp>
        <p:nvSpPr>
          <p:cNvPr id="16" name="CuadroTexto 15">
            <a:extLst>
              <a:ext uri="{FF2B5EF4-FFF2-40B4-BE49-F238E27FC236}">
                <a16:creationId xmlns:a16="http://schemas.microsoft.com/office/drawing/2014/main" id="{37887151-DB80-DB9D-1B10-913C633078A3}"/>
              </a:ext>
            </a:extLst>
          </p:cNvPr>
          <p:cNvSpPr txBox="1"/>
          <p:nvPr/>
        </p:nvSpPr>
        <p:spPr>
          <a:xfrm>
            <a:off x="3100760" y="4346994"/>
            <a:ext cx="4957391" cy="1323439"/>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Let's be clear: God does not need sacrifices (Ps. 50:9-13). However, he asks us to present them to him (Ps. 50:5). What kind of sacrifices does God demand of us today?</a:t>
            </a:r>
          </a:p>
        </p:txBody>
      </p:sp>
    </p:spTree>
    <p:extLst>
      <p:ext uri="{BB962C8B-B14F-4D97-AF65-F5344CB8AC3E}">
        <p14:creationId xmlns:p14="http://schemas.microsoft.com/office/powerpoint/2010/main" val="280680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90">
                                          <p:stCondLst>
                                            <p:cond delay="0"/>
                                          </p:stCondLst>
                                        </p:cTn>
                                        <p:tgtEl>
                                          <p:spTgt spid="4"/>
                                        </p:tgtEl>
                                      </p:cBhvr>
                                    </p:animEffect>
                                    <p:anim calcmode="lin" valueType="num">
                                      <p:cBhvr>
                                        <p:cTn id="17"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2" dur="13">
                                          <p:stCondLst>
                                            <p:cond delay="325"/>
                                          </p:stCondLst>
                                        </p:cTn>
                                        <p:tgtEl>
                                          <p:spTgt spid="4"/>
                                        </p:tgtEl>
                                      </p:cBhvr>
                                      <p:to x="100000" y="60000"/>
                                    </p:animScale>
                                    <p:animScale>
                                      <p:cBhvr>
                                        <p:cTn id="23" dur="83" decel="50000">
                                          <p:stCondLst>
                                            <p:cond delay="338"/>
                                          </p:stCondLst>
                                        </p:cTn>
                                        <p:tgtEl>
                                          <p:spTgt spid="4"/>
                                        </p:tgtEl>
                                      </p:cBhvr>
                                      <p:to x="100000" y="100000"/>
                                    </p:animScale>
                                    <p:animScale>
                                      <p:cBhvr>
                                        <p:cTn id="24" dur="13">
                                          <p:stCondLst>
                                            <p:cond delay="656"/>
                                          </p:stCondLst>
                                        </p:cTn>
                                        <p:tgtEl>
                                          <p:spTgt spid="4"/>
                                        </p:tgtEl>
                                      </p:cBhvr>
                                      <p:to x="100000" y="80000"/>
                                    </p:animScale>
                                    <p:animScale>
                                      <p:cBhvr>
                                        <p:cTn id="25" dur="83" decel="50000">
                                          <p:stCondLst>
                                            <p:cond delay="669"/>
                                          </p:stCondLst>
                                        </p:cTn>
                                        <p:tgtEl>
                                          <p:spTgt spid="4"/>
                                        </p:tgtEl>
                                      </p:cBhvr>
                                      <p:to x="100000" y="100000"/>
                                    </p:animScale>
                                    <p:animScale>
                                      <p:cBhvr>
                                        <p:cTn id="26" dur="13">
                                          <p:stCondLst>
                                            <p:cond delay="821"/>
                                          </p:stCondLst>
                                        </p:cTn>
                                        <p:tgtEl>
                                          <p:spTgt spid="4"/>
                                        </p:tgtEl>
                                      </p:cBhvr>
                                      <p:to x="100000" y="90000"/>
                                    </p:animScale>
                                    <p:animScale>
                                      <p:cBhvr>
                                        <p:cTn id="27" dur="83" decel="50000">
                                          <p:stCondLst>
                                            <p:cond delay="834"/>
                                          </p:stCondLst>
                                        </p:cTn>
                                        <p:tgtEl>
                                          <p:spTgt spid="4"/>
                                        </p:tgtEl>
                                      </p:cBhvr>
                                      <p:to x="100000" y="100000"/>
                                    </p:animScale>
                                    <p:animScale>
                                      <p:cBhvr>
                                        <p:cTn id="28" dur="13">
                                          <p:stCondLst>
                                            <p:cond delay="904"/>
                                          </p:stCondLst>
                                        </p:cTn>
                                        <p:tgtEl>
                                          <p:spTgt spid="4"/>
                                        </p:tgtEl>
                                      </p:cBhvr>
                                      <p:to x="100000" y="95000"/>
                                    </p:animScale>
                                    <p:animScale>
                                      <p:cBhvr>
                                        <p:cTn id="29" dur="83" decel="50000">
                                          <p:stCondLst>
                                            <p:cond delay="917"/>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8" presetClass="entr" presetSubtype="3"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trips(upRight)">
                                      <p:cBhvr>
                                        <p:cTn id="34" dur="500"/>
                                        <p:tgtEl>
                                          <p:spTgt spid="6"/>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6"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strips(downRight)">
                                      <p:cBhvr>
                                        <p:cTn id="53" dur="500"/>
                                        <p:tgtEl>
                                          <p:spTgt spid="10"/>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12" grpId="0"/>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B1B48FDF-173A-55AE-F707-9D14770207D6}"/>
              </a:ext>
            </a:extLst>
          </p:cNvPr>
          <p:cNvSpPr/>
          <p:nvPr/>
        </p:nvSpPr>
        <p:spPr>
          <a:xfrm>
            <a:off x="133350" y="123826"/>
            <a:ext cx="7505700" cy="6629400"/>
          </a:xfrm>
          <a:prstGeom prst="roundRect">
            <a:avLst>
              <a:gd name="adj" fmla="val 4644"/>
            </a:avLst>
          </a:prstGeom>
          <a:blipFill dpi="0" rotWithShape="1">
            <a:blip r:embed="rId2" cstate="hqprint">
              <a:alphaModFix amt="69000"/>
              <a:extLst>
                <a:ext uri="{28A0092B-C50C-407E-A947-70E740481C1C}">
                  <a14:useLocalDpi xmlns:a14="http://schemas.microsoft.com/office/drawing/2010/main"/>
                </a:ext>
              </a:extLst>
            </a:blip>
            <a:srcRect/>
            <a:stretch>
              <a:fillRect/>
            </a:stretch>
          </a:bli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esquinas redondeadas 2">
            <a:extLst>
              <a:ext uri="{FF2B5EF4-FFF2-40B4-BE49-F238E27FC236}">
                <a16:creationId xmlns:a16="http://schemas.microsoft.com/office/drawing/2014/main" id="{DC80A5B7-12BA-4E44-4F68-B7ACB507404F}"/>
              </a:ext>
            </a:extLst>
          </p:cNvPr>
          <p:cNvSpPr/>
          <p:nvPr/>
        </p:nvSpPr>
        <p:spPr>
          <a:xfrm>
            <a:off x="7753350" y="123826"/>
            <a:ext cx="4305300" cy="6629400"/>
          </a:xfrm>
          <a:prstGeom prst="roundRect">
            <a:avLst>
              <a:gd name="adj" fmla="val 6856"/>
            </a:avLst>
          </a:prstGeom>
          <a:blipFill dpi="0" rotWithShape="1">
            <a:blip r:embed="rId3" cstate="hqprint">
              <a:extLst>
                <a:ext uri="{28A0092B-C50C-407E-A947-70E740481C1C}">
                  <a14:useLocalDpi xmlns:a14="http://schemas.microsoft.com/office/drawing/2010/main"/>
                </a:ext>
              </a:extLst>
            </a:blip>
            <a:srcRect/>
            <a:stretch>
              <a:fillRect/>
            </a:stretch>
          </a:bli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a:extLst>
              <a:ext uri="{FF2B5EF4-FFF2-40B4-BE49-F238E27FC236}">
                <a16:creationId xmlns:a16="http://schemas.microsoft.com/office/drawing/2014/main" id="{9F25D06B-25C8-5151-7099-CA22E15DCED1}"/>
              </a:ext>
            </a:extLst>
          </p:cNvPr>
          <p:cNvSpPr/>
          <p:nvPr/>
        </p:nvSpPr>
        <p:spPr>
          <a:xfrm>
            <a:off x="508246" y="418922"/>
            <a:ext cx="6755907" cy="5663089"/>
          </a:xfrm>
          <a:prstGeom prst="rect">
            <a:avLst/>
          </a:prstGeom>
        </p:spPr>
        <p:txBody>
          <a:bodyPr wrap="square">
            <a:spAutoFit/>
          </a:bodyPr>
          <a:lstStyle/>
          <a:p>
            <a:pPr>
              <a:spcBef>
                <a:spcPts val="600"/>
              </a:spcBef>
            </a:pPr>
            <a:r>
              <a:rPr lang="en" sz="2200" b="1" dirty="0">
                <a:latin typeface="Constantia" panose="02030602050306030303" pitchFamily="18" charset="0"/>
              </a:rPr>
              <a:t>“</a:t>
            </a:r>
            <a:r>
              <a:rPr lang="en-US" sz="2200" b="1" dirty="0">
                <a:latin typeface="Constantia" panose="02030602050306030303" pitchFamily="18" charset="0"/>
              </a:rPr>
              <a:t>I have thought with what joy the angels would look down from heaven upon us if we were all praising God and abiding in Christ. If, indeed, there is joy to the full for the Christian, why should we not possess it, and manifest it to the world? ...</a:t>
            </a:r>
          </a:p>
          <a:p>
            <a:pPr>
              <a:spcBef>
                <a:spcPts val="600"/>
              </a:spcBef>
            </a:pPr>
            <a:r>
              <a:rPr lang="en-US" sz="2200" b="1" dirty="0">
                <a:latin typeface="Constantia" panose="02030602050306030303" pitchFamily="18" charset="0"/>
              </a:rPr>
              <a:t>In just a little time Christ will come in power and great glory, […] begin to sing the song of praise and rejoice here below... Let your lips sing praises to God […]</a:t>
            </a:r>
          </a:p>
          <a:p>
            <a:pPr>
              <a:spcBef>
                <a:spcPts val="600"/>
              </a:spcBef>
            </a:pPr>
            <a:r>
              <a:rPr lang="en-US" sz="2200" b="1" dirty="0">
                <a:latin typeface="Constantia" panose="02030602050306030303" pitchFamily="18" charset="0"/>
              </a:rPr>
              <a:t>If you sit in heavenly places with Christ, you cannot refrain from praising God. Begin to educate your tongues to praise Him and train your hearts to make melody to God; and when the evil one begins to settle his gloom about you, sing praise to God</a:t>
            </a:r>
            <a:r>
              <a:rPr lang="en" sz="2200" b="1" dirty="0">
                <a:latin typeface="Constantia" panose="02030602050306030303" pitchFamily="18" charset="0"/>
              </a:rPr>
              <a:t>.”</a:t>
            </a:r>
          </a:p>
        </p:txBody>
      </p:sp>
      <p:sp>
        <p:nvSpPr>
          <p:cNvPr id="5" name="CuadroTexto 4">
            <a:extLst>
              <a:ext uri="{FF2B5EF4-FFF2-40B4-BE49-F238E27FC236}">
                <a16:creationId xmlns:a16="http://schemas.microsoft.com/office/drawing/2014/main" id="{A32C17FE-4D2A-BBE0-3797-9862E5770E90}"/>
              </a:ext>
            </a:extLst>
          </p:cNvPr>
          <p:cNvSpPr txBox="1"/>
          <p:nvPr/>
        </p:nvSpPr>
        <p:spPr>
          <a:xfrm>
            <a:off x="133350" y="6269801"/>
            <a:ext cx="7505699" cy="338554"/>
          </a:xfrm>
          <a:prstGeom prst="rect">
            <a:avLst/>
          </a:prstGeom>
          <a:noFill/>
        </p:spPr>
        <p:txBody>
          <a:bodyPr wrap="square" rtlCol="0">
            <a:spAutoFit/>
          </a:bodyPr>
          <a:lstStyle/>
          <a:p>
            <a:pPr algn="ctr"/>
            <a:r>
              <a:rPr lang="en" sz="1600" b="1" dirty="0"/>
              <a:t>EGW (In Heavenly Places, March 29)</a:t>
            </a:r>
          </a:p>
        </p:txBody>
      </p:sp>
      <p:sp>
        <p:nvSpPr>
          <p:cNvPr id="6" name="Rectángulo 5">
            <a:extLst>
              <a:ext uri="{FF2B5EF4-FFF2-40B4-BE49-F238E27FC236}">
                <a16:creationId xmlns:a16="http://schemas.microsoft.com/office/drawing/2014/main" id="{888C1CB1-E933-7FC0-6BDB-C735263DE61D}"/>
              </a:ext>
            </a:extLst>
          </p:cNvPr>
          <p:cNvSpPr/>
          <p:nvPr/>
        </p:nvSpPr>
        <p:spPr>
          <a:xfrm>
            <a:off x="7908334" y="665144"/>
            <a:ext cx="3995332" cy="5170646"/>
          </a:xfrm>
          <a:prstGeom prst="rect">
            <a:avLst/>
          </a:prstGeom>
        </p:spPr>
        <p:txBody>
          <a:bodyPr wrap="square">
            <a:spAutoFit/>
          </a:bodyPr>
          <a:lstStyle/>
          <a:p>
            <a:pPr>
              <a:spcBef>
                <a:spcPts val="600"/>
              </a:spcBef>
            </a:pPr>
            <a:r>
              <a:rPr lang="en" sz="2200" b="1" dirty="0">
                <a:latin typeface="Constantia" panose="02030602050306030303" pitchFamily="18" charset="0"/>
              </a:rPr>
              <a:t>“</a:t>
            </a:r>
            <a:r>
              <a:rPr lang="en-US" sz="2200" b="1" dirty="0">
                <a:latin typeface="Constantia" panose="02030602050306030303" pitchFamily="18" charset="0"/>
              </a:rPr>
              <a:t>He who believes in Christ becomes one with Christ, to show forth the glory of God, for God hath put a new song into his mouth, even praise unto the Lord. He daily desires to know more of Christ, that he may become more like Him. He discerns spiritual things and enjoys contemplation of Christ, and by beholding Him he is changed, imperceptibly to himself, into the image of Christ</a:t>
            </a:r>
            <a:r>
              <a:rPr lang="en" sz="2200" b="1" dirty="0">
                <a:latin typeface="Constantia" panose="02030602050306030303" pitchFamily="18" charset="0"/>
              </a:rPr>
              <a:t>.”</a:t>
            </a:r>
          </a:p>
        </p:txBody>
      </p:sp>
      <p:sp>
        <p:nvSpPr>
          <p:cNvPr id="7" name="CuadroTexto 6">
            <a:extLst>
              <a:ext uri="{FF2B5EF4-FFF2-40B4-BE49-F238E27FC236}">
                <a16:creationId xmlns:a16="http://schemas.microsoft.com/office/drawing/2014/main" id="{5FE75B72-4206-A0DF-F26F-DA4FC8160BCE}"/>
              </a:ext>
            </a:extLst>
          </p:cNvPr>
          <p:cNvSpPr txBox="1"/>
          <p:nvPr/>
        </p:nvSpPr>
        <p:spPr>
          <a:xfrm>
            <a:off x="7753350" y="6163805"/>
            <a:ext cx="4305300" cy="338554"/>
          </a:xfrm>
          <a:prstGeom prst="rect">
            <a:avLst/>
          </a:prstGeom>
          <a:noFill/>
        </p:spPr>
        <p:txBody>
          <a:bodyPr wrap="square" rtlCol="0">
            <a:spAutoFit/>
          </a:bodyPr>
          <a:lstStyle/>
          <a:p>
            <a:pPr algn="ctr"/>
            <a:r>
              <a:rPr lang="en" sz="1600" b="1" dirty="0"/>
              <a:t>EGW (</a:t>
            </a:r>
            <a:r>
              <a:rPr lang="en-US" sz="1600" b="1" dirty="0"/>
              <a:t>That I May Know Him - Page 158</a:t>
            </a:r>
            <a:r>
              <a:rPr lang="en" sz="1600" b="1" dirty="0"/>
              <a:t>)</a:t>
            </a:r>
          </a:p>
        </p:txBody>
      </p:sp>
    </p:spTree>
    <p:extLst>
      <p:ext uri="{BB962C8B-B14F-4D97-AF65-F5344CB8AC3E}">
        <p14:creationId xmlns:p14="http://schemas.microsoft.com/office/powerpoint/2010/main" val="392539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orde de resplandor">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694</TotalTime>
  <Words>1395</Words>
  <Application>Microsoft Office PowerPoint</Application>
  <PresentationFormat>Panorámica</PresentationFormat>
  <Paragraphs>74</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Arial</vt:lpstr>
      <vt:lpstr>Calibri Light</vt:lpstr>
      <vt:lpstr>Comic Sans MS</vt:lpstr>
      <vt:lpstr>Constantia</vt:lpstr>
      <vt:lpstr>Calibri</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Sergio</cp:lastModifiedBy>
  <cp:revision>92</cp:revision>
  <dcterms:created xsi:type="dcterms:W3CDTF">2024-03-08T18:40:23Z</dcterms:created>
  <dcterms:modified xsi:type="dcterms:W3CDTF">2024-03-16T07:06:11Z</dcterms:modified>
</cp:coreProperties>
</file>