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12" r:id="rId3"/>
    <p:sldId id="309" r:id="rId4"/>
    <p:sldId id="257" r:id="rId5"/>
    <p:sldId id="258" r:id="rId6"/>
    <p:sldId id="259" r:id="rId7"/>
    <p:sldId id="313" r:id="rId8"/>
    <p:sldId id="261" r:id="rId9"/>
    <p:sldId id="262" r:id="rId10"/>
    <p:sldId id="31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EB8"/>
    <a:srgbClr val="C5F0FF"/>
    <a:srgbClr val="543389"/>
    <a:srgbClr val="5F3A9D"/>
    <a:srgbClr val="28C646"/>
    <a:srgbClr val="E0B2F4"/>
    <a:srgbClr val="002F8E"/>
    <a:srgbClr val="FFDDCE"/>
    <a:srgbClr val="963200"/>
    <a:srgbClr val="E6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20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image" Target="../media/image38.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115AB8-4FE8-4EB5-9BCA-13FE923D84C4}" type="doc">
      <dgm:prSet loTypeId="urn:microsoft.com/office/officeart/2008/layout/TitlePictureLineup" loCatId="picture" qsTypeId="urn:microsoft.com/office/officeart/2005/8/quickstyle/3d1" qsCatId="3D" csTypeId="urn:microsoft.com/office/officeart/2005/8/colors/colorful5" csCatId="colorful" phldr="1"/>
      <dgm:spPr/>
      <dgm:t>
        <a:bodyPr/>
        <a:lstStyle/>
        <a:p>
          <a:endParaRPr lang="es-ES"/>
        </a:p>
      </dgm:t>
    </dgm:pt>
    <dgm:pt modelId="{A8329057-9AE9-4022-BA25-8606C272AF5D}">
      <dgm:prSet custT="1"/>
      <dgm:spPr/>
      <dgm:t>
        <a:bodyPr/>
        <a:lstStyle/>
        <a:p>
          <a:r>
            <a:rPr lang="en" sz="2400" b="1" dirty="0">
              <a:effectLst>
                <a:outerShdw blurRad="38100" dist="38100" dir="2700000" algn="tl">
                  <a:srgbClr val="000000">
                    <a:alpha val="43137"/>
                  </a:srgbClr>
                </a:outerShdw>
              </a:effectLst>
            </a:rPr>
            <a:t>Psalm 92:10</a:t>
          </a:r>
          <a:endParaRPr lang="es-ES" sz="2400" dirty="0">
            <a:effectLst>
              <a:outerShdw blurRad="38100" dist="38100" dir="2700000" algn="tl">
                <a:srgbClr val="000000">
                  <a:alpha val="43137"/>
                </a:srgbClr>
              </a:outerShdw>
            </a:effectLst>
          </a:endParaRPr>
        </a:p>
      </dgm:t>
    </dgm:pt>
    <dgm:pt modelId="{E568625B-41F9-46E4-91FB-B4EE8A2335A1}" type="parTrans" cxnId="{8144DB88-BB5A-4AC4-9C86-B2D805B258D2}">
      <dgm:prSet/>
      <dgm:spPr/>
      <dgm:t>
        <a:bodyPr/>
        <a:lstStyle/>
        <a:p>
          <a:endParaRPr lang="es-ES" sz="2000"/>
        </a:p>
      </dgm:t>
    </dgm:pt>
    <dgm:pt modelId="{753E18C3-BB09-454B-9271-CF73C3293A18}" type="sibTrans" cxnId="{8144DB88-BB5A-4AC4-9C86-B2D805B258D2}">
      <dgm:prSet/>
      <dgm:spPr/>
      <dgm:t>
        <a:bodyPr/>
        <a:lstStyle/>
        <a:p>
          <a:endParaRPr lang="es-ES" sz="2000"/>
        </a:p>
      </dgm:t>
    </dgm:pt>
    <dgm:pt modelId="{BB35305A-EDE9-410F-87D7-18B58237182A}">
      <dgm:prSet custT="1"/>
      <dgm:spPr/>
      <dgm:t>
        <a:bodyPr/>
        <a:lstStyle/>
        <a:p>
          <a:r>
            <a:rPr lang="en" sz="2400" b="1" dirty="0">
              <a:effectLst>
                <a:outerShdw blurRad="38100" dist="38100" dir="2700000" algn="tl">
                  <a:srgbClr val="000000">
                    <a:alpha val="43137"/>
                  </a:srgbClr>
                </a:outerShdw>
              </a:effectLst>
            </a:rPr>
            <a:t>Psalm 92:15</a:t>
          </a:r>
          <a:endParaRPr lang="es-ES" sz="2400" dirty="0">
            <a:effectLst>
              <a:outerShdw blurRad="38100" dist="38100" dir="2700000" algn="tl">
                <a:srgbClr val="000000">
                  <a:alpha val="43137"/>
                </a:srgbClr>
              </a:outerShdw>
            </a:effectLst>
          </a:endParaRPr>
        </a:p>
      </dgm:t>
    </dgm:pt>
    <dgm:pt modelId="{020C2368-E22E-4F55-B63A-E53465E872FE}" type="parTrans" cxnId="{2550C6E3-2012-4E69-B616-8C2FB1298DAA}">
      <dgm:prSet/>
      <dgm:spPr/>
      <dgm:t>
        <a:bodyPr/>
        <a:lstStyle/>
        <a:p>
          <a:endParaRPr lang="es-ES" sz="2000"/>
        </a:p>
      </dgm:t>
    </dgm:pt>
    <dgm:pt modelId="{72C4B9AC-0AD4-48A0-B59F-F141F17D9BA0}" type="sibTrans" cxnId="{2550C6E3-2012-4E69-B616-8C2FB1298DAA}">
      <dgm:prSet/>
      <dgm:spPr/>
      <dgm:t>
        <a:bodyPr/>
        <a:lstStyle/>
        <a:p>
          <a:endParaRPr lang="es-ES" sz="2000"/>
        </a:p>
      </dgm:t>
    </dgm:pt>
    <dgm:pt modelId="{17EDF1CF-2070-4792-9850-494359F780B6}">
      <dgm:prSet custT="1"/>
      <dgm:spPr/>
      <dgm:t>
        <a:bodyPr/>
        <a:lstStyle/>
        <a:p>
          <a:r>
            <a:rPr lang="en" sz="2000" b="1" dirty="0"/>
            <a:t>We are “anointed.” A special word is used here referring to the oil that is mixed with the sacrifice </a:t>
          </a:r>
          <a:br>
            <a:rPr lang="es-ES" sz="2000" b="1" dirty="0"/>
          </a:br>
          <a:r>
            <a:rPr lang="en" sz="2000" b="1" dirty="0"/>
            <a:t>(Lev. 2:5). We are a sacrifice to God (Rom. 12:1).</a:t>
          </a:r>
          <a:endParaRPr lang="es-ES" sz="2000" dirty="0"/>
        </a:p>
      </dgm:t>
    </dgm:pt>
    <dgm:pt modelId="{00E2ACF3-D45E-4B18-AB62-6B54B884733D}" type="parTrans" cxnId="{18A14105-0EE6-4224-8757-B94997F0024E}">
      <dgm:prSet/>
      <dgm:spPr/>
      <dgm:t>
        <a:bodyPr/>
        <a:lstStyle/>
        <a:p>
          <a:endParaRPr lang="es-ES" sz="2000"/>
        </a:p>
      </dgm:t>
    </dgm:pt>
    <dgm:pt modelId="{632546BD-5F6D-4C77-8FC5-E7EF783E5043}" type="sibTrans" cxnId="{18A14105-0EE6-4224-8757-B94997F0024E}">
      <dgm:prSet/>
      <dgm:spPr/>
      <dgm:t>
        <a:bodyPr/>
        <a:lstStyle/>
        <a:p>
          <a:endParaRPr lang="es-ES" sz="2000"/>
        </a:p>
      </dgm:t>
    </dgm:pt>
    <dgm:pt modelId="{3C687ED6-DA14-446F-8860-DF354B0A046B}">
      <dgm:prSet custT="1"/>
      <dgm:spPr/>
      <dgm:t>
        <a:bodyPr/>
        <a:lstStyle/>
        <a:p>
          <a:pPr marL="0" indent="0" algn="ctr">
            <a:buNone/>
          </a:pPr>
          <a:r>
            <a:rPr lang="en" sz="2000" b="1" dirty="0"/>
            <a:t>We share our hope with others.</a:t>
          </a:r>
          <a:endParaRPr lang="es-ES" sz="2000" dirty="0"/>
        </a:p>
      </dgm:t>
    </dgm:pt>
    <dgm:pt modelId="{7DE3A95B-C876-4F00-A1DE-1E66184E91DC}" type="parTrans" cxnId="{48B37791-BC0A-44F2-B6D4-DF6E4EEF45AD}">
      <dgm:prSet/>
      <dgm:spPr/>
      <dgm:t>
        <a:bodyPr/>
        <a:lstStyle/>
        <a:p>
          <a:endParaRPr lang="es-ES" sz="2000"/>
        </a:p>
      </dgm:t>
    </dgm:pt>
    <dgm:pt modelId="{B87311EB-14BB-4716-B596-078CDD70BA4A}" type="sibTrans" cxnId="{48B37791-BC0A-44F2-B6D4-DF6E4EEF45AD}">
      <dgm:prSet/>
      <dgm:spPr/>
      <dgm:t>
        <a:bodyPr/>
        <a:lstStyle/>
        <a:p>
          <a:endParaRPr lang="es-ES" sz="2000"/>
        </a:p>
      </dgm:t>
    </dgm:pt>
    <dgm:pt modelId="{5FB1904A-F465-4028-A9C5-A759B34C47E7}">
      <dgm:prSet custT="1"/>
      <dgm:spPr/>
      <dgm:t>
        <a:bodyPr/>
        <a:lstStyle/>
        <a:p>
          <a:pPr marL="0" indent="0" algn="ctr">
            <a:buNone/>
          </a:pPr>
          <a:r>
            <a:rPr lang="en" sz="2000" b="1" dirty="0"/>
            <a:t>“to proclaim: ‘The LORD is righteous; He is my Rock, and in him there is no injustice.’ ” </a:t>
          </a:r>
          <a:br>
            <a:rPr lang="es-ES" sz="2000" b="1" dirty="0"/>
          </a:br>
          <a:r>
            <a:rPr lang="en" sz="2000" b="1" dirty="0"/>
            <a:t>(Psalm 92:15 </a:t>
          </a:r>
          <a:r>
            <a:rPr lang="en" sz="1600" b="1" dirty="0"/>
            <a:t>NIV</a:t>
          </a:r>
          <a:r>
            <a:rPr lang="en" sz="2000" b="1" dirty="0"/>
            <a:t>)</a:t>
          </a:r>
          <a:endParaRPr lang="es-ES" sz="2800" dirty="0"/>
        </a:p>
      </dgm:t>
    </dgm:pt>
    <dgm:pt modelId="{CD9538F7-78D5-4D75-A0BA-19257CCCD488}" type="parTrans" cxnId="{7E7E4A7A-24B1-448A-A877-86F4DD24B681}">
      <dgm:prSet/>
      <dgm:spPr/>
      <dgm:t>
        <a:bodyPr/>
        <a:lstStyle/>
        <a:p>
          <a:endParaRPr lang="es-ES"/>
        </a:p>
      </dgm:t>
    </dgm:pt>
    <dgm:pt modelId="{E950115A-2F57-461A-844E-CFEE8ED947C0}" type="sibTrans" cxnId="{7E7E4A7A-24B1-448A-A877-86F4DD24B681}">
      <dgm:prSet/>
      <dgm:spPr/>
      <dgm:t>
        <a:bodyPr/>
        <a:lstStyle/>
        <a:p>
          <a:endParaRPr lang="es-ES"/>
        </a:p>
      </dgm:t>
    </dgm:pt>
    <dgm:pt modelId="{3DEF1EA9-D604-41CD-AB0E-CFE4622B442C}" type="pres">
      <dgm:prSet presAssocID="{24115AB8-4FE8-4EB5-9BCA-13FE923D84C4}" presName="Name0" presStyleCnt="0">
        <dgm:presLayoutVars>
          <dgm:dir/>
        </dgm:presLayoutVars>
      </dgm:prSet>
      <dgm:spPr/>
    </dgm:pt>
    <dgm:pt modelId="{0C3B485B-F45A-44C6-B25E-FA08324A5F5C}" type="pres">
      <dgm:prSet presAssocID="{A8329057-9AE9-4022-BA25-8606C272AF5D}" presName="composite" presStyleCnt="0"/>
      <dgm:spPr/>
    </dgm:pt>
    <dgm:pt modelId="{B7016AC9-A596-4F4F-A22D-86E0FFA71454}" type="pres">
      <dgm:prSet presAssocID="{A8329057-9AE9-4022-BA25-8606C272AF5D}" presName="Accent" presStyleLbl="alignAcc1" presStyleIdx="0" presStyleCnt="2"/>
      <dgm:spPr/>
    </dgm:pt>
    <dgm:pt modelId="{ECC18239-12E4-48F2-B2B5-D045282FB753}" type="pres">
      <dgm:prSet presAssocID="{A8329057-9AE9-4022-BA25-8606C272AF5D}" presName="Image" presStyleLbl="node1" presStyleIdx="0" presStyleCnt="2"/>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480A8D73-E9AB-4084-81E3-3D016385E6BE}" type="pres">
      <dgm:prSet presAssocID="{A8329057-9AE9-4022-BA25-8606C272AF5D}" presName="Child" presStyleLbl="revTx" presStyleIdx="0" presStyleCnt="2">
        <dgm:presLayoutVars>
          <dgm:bulletEnabled val="1"/>
        </dgm:presLayoutVars>
      </dgm:prSet>
      <dgm:spPr/>
    </dgm:pt>
    <dgm:pt modelId="{84558AA3-C098-455A-B404-0EEC16954F1D}" type="pres">
      <dgm:prSet presAssocID="{A8329057-9AE9-4022-BA25-8606C272AF5D}" presName="Parent" presStyleLbl="alignNode1" presStyleIdx="0" presStyleCnt="2">
        <dgm:presLayoutVars>
          <dgm:bulletEnabled val="1"/>
        </dgm:presLayoutVars>
      </dgm:prSet>
      <dgm:spPr/>
    </dgm:pt>
    <dgm:pt modelId="{C511C773-634C-45A7-992C-4CE2DE2AD307}" type="pres">
      <dgm:prSet presAssocID="{753E18C3-BB09-454B-9271-CF73C3293A18}" presName="sibTrans" presStyleCnt="0"/>
      <dgm:spPr/>
    </dgm:pt>
    <dgm:pt modelId="{D107165B-18BD-42B8-AF3A-2B7DC2110CA9}" type="pres">
      <dgm:prSet presAssocID="{BB35305A-EDE9-410F-87D7-18B58237182A}" presName="composite" presStyleCnt="0"/>
      <dgm:spPr/>
    </dgm:pt>
    <dgm:pt modelId="{389BD8E6-28DF-491E-BFC3-C806AD482421}" type="pres">
      <dgm:prSet presAssocID="{BB35305A-EDE9-410F-87D7-18B58237182A}" presName="Accent" presStyleLbl="alignAcc1" presStyleIdx="1" presStyleCnt="2"/>
      <dgm:spPr/>
    </dgm:pt>
    <dgm:pt modelId="{FABAD5CE-A0BA-403E-A065-559426E7D7F8}" type="pres">
      <dgm:prSet presAssocID="{BB35305A-EDE9-410F-87D7-18B58237182A}" presName="Image" presStyleLbl="node1" presStyleIdx="1" presStyleCnt="2"/>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D88324E7-C2A0-49F7-AA83-B993CAC7C3BA}" type="pres">
      <dgm:prSet presAssocID="{BB35305A-EDE9-410F-87D7-18B58237182A}" presName="Child" presStyleLbl="revTx" presStyleIdx="1" presStyleCnt="2">
        <dgm:presLayoutVars>
          <dgm:bulletEnabled val="1"/>
        </dgm:presLayoutVars>
      </dgm:prSet>
      <dgm:spPr/>
    </dgm:pt>
    <dgm:pt modelId="{8AC2DEEC-C2DC-435C-9636-6D87B1B74708}" type="pres">
      <dgm:prSet presAssocID="{BB35305A-EDE9-410F-87D7-18B58237182A}" presName="Parent" presStyleLbl="alignNode1" presStyleIdx="1" presStyleCnt="2">
        <dgm:presLayoutVars>
          <dgm:bulletEnabled val="1"/>
        </dgm:presLayoutVars>
      </dgm:prSet>
      <dgm:spPr/>
    </dgm:pt>
  </dgm:ptLst>
  <dgm:cxnLst>
    <dgm:cxn modelId="{18A14105-0EE6-4224-8757-B94997F0024E}" srcId="{A8329057-9AE9-4022-BA25-8606C272AF5D}" destId="{17EDF1CF-2070-4792-9850-494359F780B6}" srcOrd="0" destOrd="0" parTransId="{00E2ACF3-D45E-4B18-AB62-6B54B884733D}" sibTransId="{632546BD-5F6D-4C77-8FC5-E7EF783E5043}"/>
    <dgm:cxn modelId="{9C57BD1F-1949-4F27-980F-3D43CD614F6A}" type="presOf" srcId="{BB35305A-EDE9-410F-87D7-18B58237182A}" destId="{8AC2DEEC-C2DC-435C-9636-6D87B1B74708}" srcOrd="0" destOrd="0" presId="urn:microsoft.com/office/officeart/2008/layout/TitlePictureLineup"/>
    <dgm:cxn modelId="{4C0EDD74-E504-4F29-B36E-D46FFAAD928C}" type="presOf" srcId="{17EDF1CF-2070-4792-9850-494359F780B6}" destId="{480A8D73-E9AB-4084-81E3-3D016385E6BE}" srcOrd="0" destOrd="0" presId="urn:microsoft.com/office/officeart/2008/layout/TitlePictureLineup"/>
    <dgm:cxn modelId="{5B100C58-0056-46CF-8628-B54857C0EB00}" type="presOf" srcId="{5FB1904A-F465-4028-A9C5-A759B34C47E7}" destId="{D88324E7-C2A0-49F7-AA83-B993CAC7C3BA}" srcOrd="0" destOrd="1" presId="urn:microsoft.com/office/officeart/2008/layout/TitlePictureLineup"/>
    <dgm:cxn modelId="{7E7E4A7A-24B1-448A-A877-86F4DD24B681}" srcId="{BB35305A-EDE9-410F-87D7-18B58237182A}" destId="{5FB1904A-F465-4028-A9C5-A759B34C47E7}" srcOrd="1" destOrd="0" parTransId="{CD9538F7-78D5-4D75-A0BA-19257CCCD488}" sibTransId="{E950115A-2F57-461A-844E-CFEE8ED947C0}"/>
    <dgm:cxn modelId="{8144DB88-BB5A-4AC4-9C86-B2D805B258D2}" srcId="{24115AB8-4FE8-4EB5-9BCA-13FE923D84C4}" destId="{A8329057-9AE9-4022-BA25-8606C272AF5D}" srcOrd="0" destOrd="0" parTransId="{E568625B-41F9-46E4-91FB-B4EE8A2335A1}" sibTransId="{753E18C3-BB09-454B-9271-CF73C3293A18}"/>
    <dgm:cxn modelId="{48B37791-BC0A-44F2-B6D4-DF6E4EEF45AD}" srcId="{BB35305A-EDE9-410F-87D7-18B58237182A}" destId="{3C687ED6-DA14-446F-8860-DF354B0A046B}" srcOrd="0" destOrd="0" parTransId="{7DE3A95B-C876-4F00-A1DE-1E66184E91DC}" sibTransId="{B87311EB-14BB-4716-B596-078CDD70BA4A}"/>
    <dgm:cxn modelId="{2550C6E3-2012-4E69-B616-8C2FB1298DAA}" srcId="{24115AB8-4FE8-4EB5-9BCA-13FE923D84C4}" destId="{BB35305A-EDE9-410F-87D7-18B58237182A}" srcOrd="1" destOrd="0" parTransId="{020C2368-E22E-4F55-B63A-E53465E872FE}" sibTransId="{72C4B9AC-0AD4-48A0-B59F-F141F17D9BA0}"/>
    <dgm:cxn modelId="{51C155F3-A073-4EDD-85DC-5FFC1FF03E21}" type="presOf" srcId="{24115AB8-4FE8-4EB5-9BCA-13FE923D84C4}" destId="{3DEF1EA9-D604-41CD-AB0E-CFE4622B442C}" srcOrd="0" destOrd="0" presId="urn:microsoft.com/office/officeart/2008/layout/TitlePictureLineup"/>
    <dgm:cxn modelId="{8EC3F0F8-451A-4C95-A519-2B897185DB99}" type="presOf" srcId="{3C687ED6-DA14-446F-8860-DF354B0A046B}" destId="{D88324E7-C2A0-49F7-AA83-B993CAC7C3BA}" srcOrd="0" destOrd="0" presId="urn:microsoft.com/office/officeart/2008/layout/TitlePictureLineup"/>
    <dgm:cxn modelId="{A3FC1FFD-3DA7-4F2C-8B41-CFF3DC321BDA}" type="presOf" srcId="{A8329057-9AE9-4022-BA25-8606C272AF5D}" destId="{84558AA3-C098-455A-B404-0EEC16954F1D}" srcOrd="0" destOrd="0" presId="urn:microsoft.com/office/officeart/2008/layout/TitlePictureLineup"/>
    <dgm:cxn modelId="{3ECBFF66-8440-45F9-8898-342CED0DF192}" type="presParOf" srcId="{3DEF1EA9-D604-41CD-AB0E-CFE4622B442C}" destId="{0C3B485B-F45A-44C6-B25E-FA08324A5F5C}" srcOrd="0" destOrd="0" presId="urn:microsoft.com/office/officeart/2008/layout/TitlePictureLineup"/>
    <dgm:cxn modelId="{1255966E-CFFD-49E3-9D4E-8EF445ADBB50}" type="presParOf" srcId="{0C3B485B-F45A-44C6-B25E-FA08324A5F5C}" destId="{B7016AC9-A596-4F4F-A22D-86E0FFA71454}" srcOrd="0" destOrd="0" presId="urn:microsoft.com/office/officeart/2008/layout/TitlePictureLineup"/>
    <dgm:cxn modelId="{8045F51E-7570-4451-AB0E-C545B4261DB7}" type="presParOf" srcId="{0C3B485B-F45A-44C6-B25E-FA08324A5F5C}" destId="{ECC18239-12E4-48F2-B2B5-D045282FB753}" srcOrd="1" destOrd="0" presId="urn:microsoft.com/office/officeart/2008/layout/TitlePictureLineup"/>
    <dgm:cxn modelId="{D57F6926-8398-4F96-9981-42DA28FCC3E8}" type="presParOf" srcId="{0C3B485B-F45A-44C6-B25E-FA08324A5F5C}" destId="{480A8D73-E9AB-4084-81E3-3D016385E6BE}" srcOrd="2" destOrd="0" presId="urn:microsoft.com/office/officeart/2008/layout/TitlePictureLineup"/>
    <dgm:cxn modelId="{7390AE9B-00E6-4854-A20A-03EBAADD5F3C}" type="presParOf" srcId="{0C3B485B-F45A-44C6-B25E-FA08324A5F5C}" destId="{84558AA3-C098-455A-B404-0EEC16954F1D}" srcOrd="3" destOrd="0" presId="urn:microsoft.com/office/officeart/2008/layout/TitlePictureLineup"/>
    <dgm:cxn modelId="{82302377-A141-4207-9EB9-D5E800319ABF}" type="presParOf" srcId="{3DEF1EA9-D604-41CD-AB0E-CFE4622B442C}" destId="{C511C773-634C-45A7-992C-4CE2DE2AD307}" srcOrd="1" destOrd="0" presId="urn:microsoft.com/office/officeart/2008/layout/TitlePictureLineup"/>
    <dgm:cxn modelId="{3FB53E52-6A54-431C-AF07-7428A3E9014D}" type="presParOf" srcId="{3DEF1EA9-D604-41CD-AB0E-CFE4622B442C}" destId="{D107165B-18BD-42B8-AF3A-2B7DC2110CA9}" srcOrd="2" destOrd="0" presId="urn:microsoft.com/office/officeart/2008/layout/TitlePictureLineup"/>
    <dgm:cxn modelId="{B24E0D30-C560-4CD8-BD60-FEF59E5CC72C}" type="presParOf" srcId="{D107165B-18BD-42B8-AF3A-2B7DC2110CA9}" destId="{389BD8E6-28DF-491E-BFC3-C806AD482421}" srcOrd="0" destOrd="0" presId="urn:microsoft.com/office/officeart/2008/layout/TitlePictureLineup"/>
    <dgm:cxn modelId="{017BA0A3-0F88-43AF-B905-E98F6E4D1DA8}" type="presParOf" srcId="{D107165B-18BD-42B8-AF3A-2B7DC2110CA9}" destId="{FABAD5CE-A0BA-403E-A065-559426E7D7F8}" srcOrd="1" destOrd="0" presId="urn:microsoft.com/office/officeart/2008/layout/TitlePictureLineup"/>
    <dgm:cxn modelId="{8DB67289-560C-4116-B77A-7DE913D8F12D}" type="presParOf" srcId="{D107165B-18BD-42B8-AF3A-2B7DC2110CA9}" destId="{D88324E7-C2A0-49F7-AA83-B993CAC7C3BA}" srcOrd="2" destOrd="0" presId="urn:microsoft.com/office/officeart/2008/layout/TitlePictureLineup"/>
    <dgm:cxn modelId="{81442542-259D-48CD-9A96-E616CDEE093D}" type="presParOf" srcId="{D107165B-18BD-42B8-AF3A-2B7DC2110CA9}" destId="{8AC2DEEC-C2DC-435C-9636-6D87B1B74708}"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BEC960-6108-4389-BA24-3C54CCBA6372}" type="doc">
      <dgm:prSet loTypeId="urn:microsoft.com/office/officeart/2005/8/layout/process1" loCatId="process" qsTypeId="urn:microsoft.com/office/officeart/2005/8/quickstyle/simple5" qsCatId="simple" csTypeId="urn:microsoft.com/office/officeart/2005/8/colors/colorful2" csCatId="colorful" phldr="1"/>
      <dgm:spPr/>
    </dgm:pt>
    <dgm:pt modelId="{275BE7A2-4D59-4957-87F4-7376CB282A41}">
      <dgm:prSet phldrT="[Texto]" custT="1"/>
      <dgm:spPr>
        <a:ln w="19050">
          <a:solidFill>
            <a:schemeClr val="accent2">
              <a:lumMod val="60000"/>
              <a:lumOff val="40000"/>
            </a:schemeClr>
          </a:solidFill>
        </a:ln>
      </dgm:spPr>
      <dgm:t>
        <a:bodyPr/>
        <a:lstStyle/>
        <a:p>
          <a:r>
            <a:rPr lang="en" sz="2000" b="1" dirty="0">
              <a:effectLst>
                <a:outerShdw blurRad="38100" dist="38100" dir="2700000" algn="tl">
                  <a:srgbClr val="000000">
                    <a:alpha val="43137"/>
                  </a:srgbClr>
                </a:outerShdw>
              </a:effectLst>
            </a:rPr>
            <a:t>The darkness of death (v. 3)</a:t>
          </a:r>
        </a:p>
      </dgm:t>
    </dgm:pt>
    <dgm:pt modelId="{304BEB73-2602-4EC9-85D0-EA6224FFE244}" type="parTrans" cxnId="{8EF8EA82-2A5A-491E-A7EC-4920F8618575}">
      <dgm:prSet/>
      <dgm:spPr/>
      <dgm:t>
        <a:bodyPr/>
        <a:lstStyle/>
        <a:p>
          <a:endParaRPr lang="es-ES" sz="2000" b="1">
            <a:effectLst>
              <a:outerShdw blurRad="38100" dist="38100" dir="2700000" algn="tl">
                <a:srgbClr val="000000">
                  <a:alpha val="43137"/>
                </a:srgbClr>
              </a:outerShdw>
            </a:effectLst>
          </a:endParaRPr>
        </a:p>
      </dgm:t>
    </dgm:pt>
    <dgm:pt modelId="{D7DF0B48-63BA-4247-A3FB-BEB0FF04CB81}" type="sibTrans" cxnId="{8EF8EA82-2A5A-491E-A7EC-4920F8618575}">
      <dgm:prSet custT="1"/>
      <dgm:spPr>
        <a:scene3d>
          <a:camera prst="orthographicFront"/>
          <a:lightRig rig="threePt" dir="t"/>
        </a:scene3d>
        <a:sp3d>
          <a:bevelT/>
        </a:sp3d>
      </dgm:spPr>
      <dgm:t>
        <a:bodyPr/>
        <a:lstStyle/>
        <a:p>
          <a:endParaRPr lang="es-ES" sz="2000" b="1">
            <a:effectLst>
              <a:outerShdw blurRad="38100" dist="38100" dir="2700000" algn="tl">
                <a:srgbClr val="000000">
                  <a:alpha val="43137"/>
                </a:srgbClr>
              </a:outerShdw>
            </a:effectLst>
          </a:endParaRPr>
        </a:p>
      </dgm:t>
    </dgm:pt>
    <dgm:pt modelId="{4E3776F2-8706-4567-89A4-6D3DDE984148}">
      <dgm:prSet phldrT="[Texto]" custT="1"/>
      <dgm:spPr>
        <a:ln w="19050">
          <a:solidFill>
            <a:schemeClr val="accent6">
              <a:lumMod val="40000"/>
              <a:lumOff val="60000"/>
            </a:schemeClr>
          </a:solidFill>
        </a:ln>
      </dgm:spPr>
      <dgm:t>
        <a:bodyPr/>
        <a:lstStyle/>
        <a:p>
          <a:r>
            <a:rPr lang="es-ES" sz="2000" b="1" dirty="0">
              <a:effectLst>
                <a:outerShdw blurRad="38100" dist="38100" dir="2700000" algn="tl">
                  <a:srgbClr val="000000">
                    <a:alpha val="43137"/>
                  </a:srgbClr>
                </a:outerShdw>
              </a:effectLst>
            </a:rPr>
            <a:t>Is turned into</a:t>
          </a:r>
          <a:endParaRPr lang="en" sz="2000" b="1" dirty="0">
            <a:effectLst>
              <a:outerShdw blurRad="38100" dist="38100" dir="2700000" algn="tl">
                <a:srgbClr val="000000">
                  <a:alpha val="43137"/>
                </a:srgbClr>
              </a:outerShdw>
            </a:effectLst>
          </a:endParaRPr>
        </a:p>
      </dgm:t>
    </dgm:pt>
    <dgm:pt modelId="{4851BF10-0CB4-41FB-913D-1F9BD3242B19}" type="parTrans" cxnId="{46366D61-F5A1-4667-9A14-3115AEA191E9}">
      <dgm:prSet/>
      <dgm:spPr/>
      <dgm:t>
        <a:bodyPr/>
        <a:lstStyle/>
        <a:p>
          <a:endParaRPr lang="es-ES" sz="2000" b="1">
            <a:effectLst>
              <a:outerShdw blurRad="38100" dist="38100" dir="2700000" algn="tl">
                <a:srgbClr val="000000">
                  <a:alpha val="43137"/>
                </a:srgbClr>
              </a:outerShdw>
            </a:effectLst>
          </a:endParaRPr>
        </a:p>
      </dgm:t>
    </dgm:pt>
    <dgm:pt modelId="{79F46D44-9293-4BEB-8626-FEB33394F1BA}" type="sibTrans" cxnId="{46366D61-F5A1-4667-9A14-3115AEA191E9}">
      <dgm:prSet custT="1"/>
      <dgm:spPr>
        <a:scene3d>
          <a:camera prst="orthographicFront"/>
          <a:lightRig rig="threePt" dir="t"/>
        </a:scene3d>
        <a:sp3d>
          <a:bevelT/>
        </a:sp3d>
      </dgm:spPr>
      <dgm:t>
        <a:bodyPr/>
        <a:lstStyle/>
        <a:p>
          <a:endParaRPr lang="es-ES" sz="2000" b="1">
            <a:effectLst>
              <a:outerShdw blurRad="38100" dist="38100" dir="2700000" algn="tl">
                <a:srgbClr val="000000">
                  <a:alpha val="43137"/>
                </a:srgbClr>
              </a:outerShdw>
            </a:effectLst>
          </a:endParaRPr>
        </a:p>
      </dgm:t>
    </dgm:pt>
    <dgm:pt modelId="{88FABEA7-72DF-4C2C-A2B0-902298062AF3}">
      <dgm:prSet phldrT="[Texto]" custT="1"/>
      <dgm:spPr>
        <a:ln w="19050">
          <a:solidFill>
            <a:schemeClr val="accent3">
              <a:lumMod val="20000"/>
              <a:lumOff val="80000"/>
            </a:schemeClr>
          </a:solidFill>
        </a:ln>
      </dgm:spPr>
      <dgm:t>
        <a:bodyPr/>
        <a:lstStyle/>
        <a:p>
          <a:r>
            <a:rPr lang="en" sz="2000" b="1" dirty="0">
              <a:effectLst>
                <a:outerShdw blurRad="38100" dist="38100" dir="2700000" algn="tl">
                  <a:srgbClr val="000000">
                    <a:alpha val="43137"/>
                  </a:srgbClr>
                </a:outerShdw>
              </a:effectLst>
            </a:rPr>
            <a:t>a path in which I walk confidently (v. 8)</a:t>
          </a:r>
        </a:p>
      </dgm:t>
    </dgm:pt>
    <dgm:pt modelId="{A3E25D37-E045-4520-B376-9FC48CAC7475}" type="parTrans" cxnId="{AB528E43-A626-4FAA-8A3F-09311E52B03C}">
      <dgm:prSet/>
      <dgm:spPr/>
      <dgm:t>
        <a:bodyPr/>
        <a:lstStyle/>
        <a:p>
          <a:endParaRPr lang="es-ES" sz="2000" b="1">
            <a:effectLst>
              <a:outerShdw blurRad="38100" dist="38100" dir="2700000" algn="tl">
                <a:srgbClr val="000000">
                  <a:alpha val="43137"/>
                </a:srgbClr>
              </a:outerShdw>
            </a:effectLst>
          </a:endParaRPr>
        </a:p>
      </dgm:t>
    </dgm:pt>
    <dgm:pt modelId="{77B252CF-B964-40D3-BD10-D00F11D3B98A}" type="sibTrans" cxnId="{AB528E43-A626-4FAA-8A3F-09311E52B03C}">
      <dgm:prSet/>
      <dgm:spPr/>
      <dgm:t>
        <a:bodyPr/>
        <a:lstStyle/>
        <a:p>
          <a:endParaRPr lang="es-ES" sz="2000" b="1">
            <a:effectLst>
              <a:outerShdw blurRad="38100" dist="38100" dir="2700000" algn="tl">
                <a:srgbClr val="000000">
                  <a:alpha val="43137"/>
                </a:srgbClr>
              </a:outerShdw>
            </a:effectLst>
          </a:endParaRPr>
        </a:p>
      </dgm:t>
    </dgm:pt>
    <dgm:pt modelId="{5F2527D0-4138-4351-98CF-AA12CE6508DA}" type="pres">
      <dgm:prSet presAssocID="{33BEC960-6108-4389-BA24-3C54CCBA6372}" presName="Name0" presStyleCnt="0">
        <dgm:presLayoutVars>
          <dgm:dir/>
          <dgm:resizeHandles val="exact"/>
        </dgm:presLayoutVars>
      </dgm:prSet>
      <dgm:spPr/>
    </dgm:pt>
    <dgm:pt modelId="{A4094E4D-4948-49AC-98C7-336C4F60F397}" type="pres">
      <dgm:prSet presAssocID="{275BE7A2-4D59-4957-87F4-7376CB282A41}" presName="node" presStyleLbl="node1" presStyleIdx="0" presStyleCnt="3">
        <dgm:presLayoutVars>
          <dgm:bulletEnabled val="1"/>
        </dgm:presLayoutVars>
      </dgm:prSet>
      <dgm:spPr/>
    </dgm:pt>
    <dgm:pt modelId="{152A0168-E456-41F6-9BC6-87A23B7D65CD}" type="pres">
      <dgm:prSet presAssocID="{D7DF0B48-63BA-4247-A3FB-BEB0FF04CB81}" presName="sibTrans" presStyleLbl="sibTrans2D1" presStyleIdx="0" presStyleCnt="2"/>
      <dgm:spPr/>
    </dgm:pt>
    <dgm:pt modelId="{63ED1F8C-211F-4B60-BC00-51AD8443E2E6}" type="pres">
      <dgm:prSet presAssocID="{D7DF0B48-63BA-4247-A3FB-BEB0FF04CB81}" presName="connectorText" presStyleLbl="sibTrans2D1" presStyleIdx="0" presStyleCnt="2"/>
      <dgm:spPr/>
    </dgm:pt>
    <dgm:pt modelId="{2AB4E602-081D-429E-832F-B5D4E7C5F1E7}" type="pres">
      <dgm:prSet presAssocID="{4E3776F2-8706-4567-89A4-6D3DDE984148}" presName="node" presStyleLbl="node1" presStyleIdx="1" presStyleCnt="3">
        <dgm:presLayoutVars>
          <dgm:bulletEnabled val="1"/>
        </dgm:presLayoutVars>
      </dgm:prSet>
      <dgm:spPr/>
    </dgm:pt>
    <dgm:pt modelId="{3357F889-68B2-467D-AC02-7D68DE6036D0}" type="pres">
      <dgm:prSet presAssocID="{79F46D44-9293-4BEB-8626-FEB33394F1BA}" presName="sibTrans" presStyleLbl="sibTrans2D1" presStyleIdx="1" presStyleCnt="2"/>
      <dgm:spPr/>
    </dgm:pt>
    <dgm:pt modelId="{7033EEB4-6778-4A2F-8609-FFA3A72E0C73}" type="pres">
      <dgm:prSet presAssocID="{79F46D44-9293-4BEB-8626-FEB33394F1BA}" presName="connectorText" presStyleLbl="sibTrans2D1" presStyleIdx="1" presStyleCnt="2"/>
      <dgm:spPr/>
    </dgm:pt>
    <dgm:pt modelId="{C44F5C69-98E0-4390-8CD2-B2149400AF4A}" type="pres">
      <dgm:prSet presAssocID="{88FABEA7-72DF-4C2C-A2B0-902298062AF3}" presName="node" presStyleLbl="node1" presStyleIdx="2" presStyleCnt="3">
        <dgm:presLayoutVars>
          <dgm:bulletEnabled val="1"/>
        </dgm:presLayoutVars>
      </dgm:prSet>
      <dgm:spPr/>
    </dgm:pt>
  </dgm:ptLst>
  <dgm:cxnLst>
    <dgm:cxn modelId="{DCF0010C-975A-4BAD-837C-F733E984D431}" type="presOf" srcId="{D7DF0B48-63BA-4247-A3FB-BEB0FF04CB81}" destId="{63ED1F8C-211F-4B60-BC00-51AD8443E2E6}" srcOrd="1" destOrd="0" presId="urn:microsoft.com/office/officeart/2005/8/layout/process1"/>
    <dgm:cxn modelId="{1D407B32-3789-4095-88FC-890E6BAE64CB}" type="presOf" srcId="{D7DF0B48-63BA-4247-A3FB-BEB0FF04CB81}" destId="{152A0168-E456-41F6-9BC6-87A23B7D65CD}" srcOrd="0" destOrd="0" presId="urn:microsoft.com/office/officeart/2005/8/layout/process1"/>
    <dgm:cxn modelId="{1C7EC340-B22B-42D5-B020-CF4EEC1440B8}" type="presOf" srcId="{4E3776F2-8706-4567-89A4-6D3DDE984148}" destId="{2AB4E602-081D-429E-832F-B5D4E7C5F1E7}" srcOrd="0" destOrd="0" presId="urn:microsoft.com/office/officeart/2005/8/layout/process1"/>
    <dgm:cxn modelId="{46366D61-F5A1-4667-9A14-3115AEA191E9}" srcId="{33BEC960-6108-4389-BA24-3C54CCBA6372}" destId="{4E3776F2-8706-4567-89A4-6D3DDE984148}" srcOrd="1" destOrd="0" parTransId="{4851BF10-0CB4-41FB-913D-1F9BD3242B19}" sibTransId="{79F46D44-9293-4BEB-8626-FEB33394F1BA}"/>
    <dgm:cxn modelId="{AB528E43-A626-4FAA-8A3F-09311E52B03C}" srcId="{33BEC960-6108-4389-BA24-3C54CCBA6372}" destId="{88FABEA7-72DF-4C2C-A2B0-902298062AF3}" srcOrd="2" destOrd="0" parTransId="{A3E25D37-E045-4520-B376-9FC48CAC7475}" sibTransId="{77B252CF-B964-40D3-BD10-D00F11D3B98A}"/>
    <dgm:cxn modelId="{D97A294B-22FC-4D99-9FD0-B585E5A7DC64}" type="presOf" srcId="{79F46D44-9293-4BEB-8626-FEB33394F1BA}" destId="{3357F889-68B2-467D-AC02-7D68DE6036D0}" srcOrd="0" destOrd="0" presId="urn:microsoft.com/office/officeart/2005/8/layout/process1"/>
    <dgm:cxn modelId="{8EF8EA82-2A5A-491E-A7EC-4920F8618575}" srcId="{33BEC960-6108-4389-BA24-3C54CCBA6372}" destId="{275BE7A2-4D59-4957-87F4-7376CB282A41}" srcOrd="0" destOrd="0" parTransId="{304BEB73-2602-4EC9-85D0-EA6224FFE244}" sibTransId="{D7DF0B48-63BA-4247-A3FB-BEB0FF04CB81}"/>
    <dgm:cxn modelId="{AF5A1B9E-DE77-42ED-BAC5-EE1A49C08FBD}" type="presOf" srcId="{79F46D44-9293-4BEB-8626-FEB33394F1BA}" destId="{7033EEB4-6778-4A2F-8609-FFA3A72E0C73}" srcOrd="1" destOrd="0" presId="urn:microsoft.com/office/officeart/2005/8/layout/process1"/>
    <dgm:cxn modelId="{01961E9E-1B08-4C69-8038-4873511DA8A0}" type="presOf" srcId="{88FABEA7-72DF-4C2C-A2B0-902298062AF3}" destId="{C44F5C69-98E0-4390-8CD2-B2149400AF4A}" srcOrd="0" destOrd="0" presId="urn:microsoft.com/office/officeart/2005/8/layout/process1"/>
    <dgm:cxn modelId="{FDD1C8CD-FEB8-4B09-A55A-071B96E6E68D}" type="presOf" srcId="{275BE7A2-4D59-4957-87F4-7376CB282A41}" destId="{A4094E4D-4948-49AC-98C7-336C4F60F397}" srcOrd="0" destOrd="0" presId="urn:microsoft.com/office/officeart/2005/8/layout/process1"/>
    <dgm:cxn modelId="{FAAD62D6-AFCE-46FB-8D22-6FB399A19589}" type="presOf" srcId="{33BEC960-6108-4389-BA24-3C54CCBA6372}" destId="{5F2527D0-4138-4351-98CF-AA12CE6508DA}" srcOrd="0" destOrd="0" presId="urn:microsoft.com/office/officeart/2005/8/layout/process1"/>
    <dgm:cxn modelId="{E9A2B5D9-E8D2-46D4-A3AF-CDDA7DF64A3E}" type="presParOf" srcId="{5F2527D0-4138-4351-98CF-AA12CE6508DA}" destId="{A4094E4D-4948-49AC-98C7-336C4F60F397}" srcOrd="0" destOrd="0" presId="urn:microsoft.com/office/officeart/2005/8/layout/process1"/>
    <dgm:cxn modelId="{A2C23630-D2C1-4987-BB6D-748AA3B18FE6}" type="presParOf" srcId="{5F2527D0-4138-4351-98CF-AA12CE6508DA}" destId="{152A0168-E456-41F6-9BC6-87A23B7D65CD}" srcOrd="1" destOrd="0" presId="urn:microsoft.com/office/officeart/2005/8/layout/process1"/>
    <dgm:cxn modelId="{54C46D0B-14A2-4952-96AE-07894648EEAB}" type="presParOf" srcId="{152A0168-E456-41F6-9BC6-87A23B7D65CD}" destId="{63ED1F8C-211F-4B60-BC00-51AD8443E2E6}" srcOrd="0" destOrd="0" presId="urn:microsoft.com/office/officeart/2005/8/layout/process1"/>
    <dgm:cxn modelId="{C6B52EF2-C2CF-43B1-9605-198F5A2DCA98}" type="presParOf" srcId="{5F2527D0-4138-4351-98CF-AA12CE6508DA}" destId="{2AB4E602-081D-429E-832F-B5D4E7C5F1E7}" srcOrd="2" destOrd="0" presId="urn:microsoft.com/office/officeart/2005/8/layout/process1"/>
    <dgm:cxn modelId="{829B3A20-6D0F-4F87-86B9-DF0F3358CA44}" type="presParOf" srcId="{5F2527D0-4138-4351-98CF-AA12CE6508DA}" destId="{3357F889-68B2-467D-AC02-7D68DE6036D0}" srcOrd="3" destOrd="0" presId="urn:microsoft.com/office/officeart/2005/8/layout/process1"/>
    <dgm:cxn modelId="{7ECC2FF6-9F28-4351-B40F-6542A4190468}" type="presParOf" srcId="{3357F889-68B2-467D-AC02-7D68DE6036D0}" destId="{7033EEB4-6778-4A2F-8609-FFA3A72E0C73}" srcOrd="0" destOrd="0" presId="urn:microsoft.com/office/officeart/2005/8/layout/process1"/>
    <dgm:cxn modelId="{9A5F7916-F9C4-4AA5-9053-F8057BDBBAFD}" type="presParOf" srcId="{5F2527D0-4138-4351-98CF-AA12CE6508DA}" destId="{C44F5C69-98E0-4390-8CD2-B2149400AF4A}"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BEC960-6108-4389-BA24-3C54CCBA6372}" type="doc">
      <dgm:prSet loTypeId="urn:microsoft.com/office/officeart/2005/8/layout/process1" loCatId="process" qsTypeId="urn:microsoft.com/office/officeart/2005/8/quickstyle/simple5" qsCatId="simple" csTypeId="urn:microsoft.com/office/officeart/2005/8/colors/colorful2" csCatId="colorful" phldr="1"/>
      <dgm:spPr/>
    </dgm:pt>
    <dgm:pt modelId="{275BE7A2-4D59-4957-87F4-7376CB282A41}">
      <dgm:prSet phldrT="[Texto]" custT="1"/>
      <dgm:spPr>
        <a:gradFill rotWithShape="0">
          <a:gsLst>
            <a:gs pos="0">
              <a:srgbClr val="CC9900">
                <a:hueOff val="0"/>
                <a:satOff val="0"/>
                <a:lumOff val="0"/>
                <a:alphaOff val="0"/>
                <a:satMod val="103000"/>
                <a:lumMod val="102000"/>
                <a:tint val="94000"/>
              </a:srgbClr>
            </a:gs>
            <a:gs pos="50000">
              <a:srgbClr val="CC9900">
                <a:hueOff val="0"/>
                <a:satOff val="0"/>
                <a:lumOff val="0"/>
                <a:alphaOff val="0"/>
                <a:satMod val="110000"/>
                <a:lumMod val="100000"/>
                <a:shade val="100000"/>
              </a:srgbClr>
            </a:gs>
            <a:gs pos="100000">
              <a:srgbClr val="CC9900">
                <a:hueOff val="0"/>
                <a:satOff val="0"/>
                <a:lumOff val="0"/>
                <a:alphaOff val="0"/>
                <a:lumMod val="99000"/>
                <a:satMod val="120000"/>
                <a:shade val="78000"/>
              </a:srgbClr>
            </a:gs>
          </a:gsLst>
          <a:lin ang="5400000" scaled="0"/>
        </a:gradFill>
        <a:ln w="19050">
          <a:solidFill>
            <a:srgbClr val="CC9900">
              <a:lumMod val="60000"/>
              <a:lumOff val="40000"/>
            </a:srgbClr>
          </a:solidFill>
        </a:ln>
        <a:effectLst>
          <a:outerShdw blurRad="57150" dist="19050" dir="5400000" algn="ctr" rotWithShape="0">
            <a:srgbClr val="000000">
              <a:alpha val="63000"/>
            </a:srgbClr>
          </a:outerShdw>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The burial place (v. 7)</a:t>
          </a:r>
        </a:p>
      </dgm:t>
    </dgm:pt>
    <dgm:pt modelId="{304BEB73-2602-4EC9-85D0-EA6224FFE244}" type="parTrans" cxnId="{8EF8EA82-2A5A-491E-A7EC-4920F8618575}">
      <dgm:prSet/>
      <dgm:spPr/>
      <dgm:t>
        <a:bodyPr/>
        <a:lstStyle/>
        <a:p>
          <a:endParaRPr lang="es-ES" sz="2000" b="1">
            <a:effectLst>
              <a:outerShdw blurRad="38100" dist="38100" dir="2700000" algn="tl">
                <a:srgbClr val="000000">
                  <a:alpha val="43137"/>
                </a:srgbClr>
              </a:outerShdw>
            </a:effectLst>
          </a:endParaRPr>
        </a:p>
      </dgm:t>
    </dgm:pt>
    <dgm:pt modelId="{D7DF0B48-63BA-4247-A3FB-BEB0FF04CB81}" type="sibTrans" cxnId="{8EF8EA82-2A5A-491E-A7EC-4920F8618575}">
      <dgm:prSet custT="1"/>
      <dgm:spPr>
        <a:scene3d>
          <a:camera prst="orthographicFront"/>
          <a:lightRig rig="threePt" dir="t"/>
        </a:scene3d>
        <a:sp3d>
          <a:bevelT/>
        </a:sp3d>
      </dgm:spPr>
      <dgm:t>
        <a:bodyPr/>
        <a:lstStyle/>
        <a:p>
          <a:endParaRPr lang="es-ES" sz="2000" b="1">
            <a:effectLst>
              <a:outerShdw blurRad="38100" dist="38100" dir="2700000" algn="tl">
                <a:srgbClr val="000000">
                  <a:alpha val="43137"/>
                </a:srgbClr>
              </a:outerShdw>
            </a:effectLst>
          </a:endParaRPr>
        </a:p>
      </dgm:t>
    </dgm:pt>
    <dgm:pt modelId="{4E3776F2-8706-4567-89A4-6D3DDE984148}">
      <dgm:prSet phldrT="[Texto]" custT="1"/>
      <dgm:spPr>
        <a:gradFill rotWithShape="0">
          <a:gsLst>
            <a:gs pos="0">
              <a:srgbClr val="CC9900">
                <a:hueOff val="7087515"/>
                <a:satOff val="0"/>
                <a:lumOff val="-7451"/>
                <a:alphaOff val="0"/>
                <a:satMod val="103000"/>
                <a:lumMod val="102000"/>
                <a:tint val="94000"/>
              </a:srgbClr>
            </a:gs>
            <a:gs pos="50000">
              <a:srgbClr val="CC9900">
                <a:hueOff val="7087515"/>
                <a:satOff val="0"/>
                <a:lumOff val="-7451"/>
                <a:alphaOff val="0"/>
                <a:satMod val="110000"/>
                <a:lumMod val="100000"/>
                <a:shade val="100000"/>
              </a:srgbClr>
            </a:gs>
            <a:gs pos="100000">
              <a:srgbClr val="CC9900">
                <a:hueOff val="7087515"/>
                <a:satOff val="0"/>
                <a:lumOff val="-7451"/>
                <a:alphaOff val="0"/>
                <a:lumMod val="99000"/>
                <a:satMod val="120000"/>
                <a:shade val="78000"/>
              </a:srgbClr>
            </a:gs>
          </a:gsLst>
          <a:lin ang="5400000" scaled="0"/>
        </a:gradFill>
        <a:ln w="19050">
          <a:solidFill>
            <a:srgbClr val="177329">
              <a:lumMod val="40000"/>
              <a:lumOff val="60000"/>
            </a:srgbClr>
          </a:solidFill>
        </a:ln>
        <a:effectLst>
          <a:outerShdw blurRad="57150" dist="19050" dir="5400000" algn="ctr" rotWithShape="0">
            <a:srgbClr val="000000">
              <a:alpha val="63000"/>
            </a:srgbClr>
          </a:outerShdw>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becomes</a:t>
          </a:r>
        </a:p>
      </dgm:t>
    </dgm:pt>
    <dgm:pt modelId="{4851BF10-0CB4-41FB-913D-1F9BD3242B19}" type="parTrans" cxnId="{46366D61-F5A1-4667-9A14-3115AEA191E9}">
      <dgm:prSet/>
      <dgm:spPr/>
      <dgm:t>
        <a:bodyPr/>
        <a:lstStyle/>
        <a:p>
          <a:endParaRPr lang="es-ES" sz="2000" b="1">
            <a:effectLst>
              <a:outerShdw blurRad="38100" dist="38100" dir="2700000" algn="tl">
                <a:srgbClr val="000000">
                  <a:alpha val="43137"/>
                </a:srgbClr>
              </a:outerShdw>
            </a:effectLst>
          </a:endParaRPr>
        </a:p>
      </dgm:t>
    </dgm:pt>
    <dgm:pt modelId="{79F46D44-9293-4BEB-8626-FEB33394F1BA}" type="sibTrans" cxnId="{46366D61-F5A1-4667-9A14-3115AEA191E9}">
      <dgm:prSet custT="1"/>
      <dgm:spPr>
        <a:scene3d>
          <a:camera prst="orthographicFront"/>
          <a:lightRig rig="threePt" dir="t"/>
        </a:scene3d>
        <a:sp3d>
          <a:bevelT/>
        </a:sp3d>
      </dgm:spPr>
      <dgm:t>
        <a:bodyPr/>
        <a:lstStyle/>
        <a:p>
          <a:endParaRPr lang="es-ES" sz="2000" b="1">
            <a:effectLst>
              <a:outerShdw blurRad="38100" dist="38100" dir="2700000" algn="tl">
                <a:srgbClr val="000000">
                  <a:alpha val="43137"/>
                </a:srgbClr>
              </a:outerShdw>
            </a:effectLst>
          </a:endParaRPr>
        </a:p>
      </dgm:t>
    </dgm:pt>
    <dgm:pt modelId="{88FABEA7-72DF-4C2C-A2B0-902298062AF3}">
      <dgm:prSet phldrT="[Texto]" custT="1"/>
      <dgm:spPr>
        <a:gradFill rotWithShape="0">
          <a:gsLst>
            <a:gs pos="0">
              <a:srgbClr val="CC9900">
                <a:hueOff val="14175029"/>
                <a:satOff val="0"/>
                <a:lumOff val="-14902"/>
                <a:alphaOff val="0"/>
                <a:satMod val="103000"/>
                <a:lumMod val="102000"/>
                <a:tint val="94000"/>
              </a:srgbClr>
            </a:gs>
            <a:gs pos="50000">
              <a:srgbClr val="CC9900">
                <a:hueOff val="14175029"/>
                <a:satOff val="0"/>
                <a:lumOff val="-14902"/>
                <a:alphaOff val="0"/>
                <a:satMod val="110000"/>
                <a:lumMod val="100000"/>
                <a:shade val="100000"/>
              </a:srgbClr>
            </a:gs>
            <a:gs pos="100000">
              <a:srgbClr val="CC9900">
                <a:hueOff val="14175029"/>
                <a:satOff val="0"/>
                <a:lumOff val="-14902"/>
                <a:alphaOff val="0"/>
                <a:lumMod val="99000"/>
                <a:satMod val="120000"/>
                <a:shade val="78000"/>
              </a:srgbClr>
            </a:gs>
          </a:gsLst>
          <a:lin ang="5400000" scaled="0"/>
        </a:gradFill>
        <a:ln w="19050">
          <a:solidFill>
            <a:srgbClr val="580080">
              <a:lumMod val="20000"/>
              <a:lumOff val="80000"/>
            </a:srgbClr>
          </a:solidFill>
        </a:ln>
        <a:effectLst>
          <a:outerShdw blurRad="57150" dist="19050" dir="5400000" algn="ctr" rotWithShape="0">
            <a:srgbClr val="000000">
              <a:alpha val="63000"/>
            </a:srgbClr>
          </a:outerShdw>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 land of righteousness    (v. 10)</a:t>
          </a:r>
        </a:p>
      </dgm:t>
    </dgm:pt>
    <dgm:pt modelId="{A3E25D37-E045-4520-B376-9FC48CAC7475}" type="parTrans" cxnId="{AB528E43-A626-4FAA-8A3F-09311E52B03C}">
      <dgm:prSet/>
      <dgm:spPr/>
      <dgm:t>
        <a:bodyPr/>
        <a:lstStyle/>
        <a:p>
          <a:endParaRPr lang="es-ES" sz="2000" b="1">
            <a:effectLst>
              <a:outerShdw blurRad="38100" dist="38100" dir="2700000" algn="tl">
                <a:srgbClr val="000000">
                  <a:alpha val="43137"/>
                </a:srgbClr>
              </a:outerShdw>
            </a:effectLst>
          </a:endParaRPr>
        </a:p>
      </dgm:t>
    </dgm:pt>
    <dgm:pt modelId="{77B252CF-B964-40D3-BD10-D00F11D3B98A}" type="sibTrans" cxnId="{AB528E43-A626-4FAA-8A3F-09311E52B03C}">
      <dgm:prSet/>
      <dgm:spPr/>
      <dgm:t>
        <a:bodyPr/>
        <a:lstStyle/>
        <a:p>
          <a:endParaRPr lang="es-ES" sz="2000" b="1">
            <a:effectLst>
              <a:outerShdw blurRad="38100" dist="38100" dir="2700000" algn="tl">
                <a:srgbClr val="000000">
                  <a:alpha val="43137"/>
                </a:srgbClr>
              </a:outerShdw>
            </a:effectLst>
          </a:endParaRPr>
        </a:p>
      </dgm:t>
    </dgm:pt>
    <dgm:pt modelId="{5F2527D0-4138-4351-98CF-AA12CE6508DA}" type="pres">
      <dgm:prSet presAssocID="{33BEC960-6108-4389-BA24-3C54CCBA6372}" presName="Name0" presStyleCnt="0">
        <dgm:presLayoutVars>
          <dgm:dir/>
          <dgm:resizeHandles val="exact"/>
        </dgm:presLayoutVars>
      </dgm:prSet>
      <dgm:spPr/>
    </dgm:pt>
    <dgm:pt modelId="{A4094E4D-4948-49AC-98C7-336C4F60F397}" type="pres">
      <dgm:prSet presAssocID="{275BE7A2-4D59-4957-87F4-7376CB282A41}" presName="node" presStyleLbl="node1" presStyleIdx="0" presStyleCnt="3">
        <dgm:presLayoutVars>
          <dgm:bulletEnabled val="1"/>
        </dgm:presLayoutVars>
      </dgm:prSet>
      <dgm:spPr>
        <a:xfrm>
          <a:off x="6823" y="0"/>
          <a:ext cx="2039418" cy="1014568"/>
        </a:xfrm>
        <a:prstGeom prst="roundRect">
          <a:avLst>
            <a:gd name="adj" fmla="val 10000"/>
          </a:avLst>
        </a:prstGeom>
      </dgm:spPr>
    </dgm:pt>
    <dgm:pt modelId="{152A0168-E456-41F6-9BC6-87A23B7D65CD}" type="pres">
      <dgm:prSet presAssocID="{D7DF0B48-63BA-4247-A3FB-BEB0FF04CB81}" presName="sibTrans" presStyleLbl="sibTrans2D1" presStyleIdx="0" presStyleCnt="2"/>
      <dgm:spPr/>
    </dgm:pt>
    <dgm:pt modelId="{63ED1F8C-211F-4B60-BC00-51AD8443E2E6}" type="pres">
      <dgm:prSet presAssocID="{D7DF0B48-63BA-4247-A3FB-BEB0FF04CB81}" presName="connectorText" presStyleLbl="sibTrans2D1" presStyleIdx="0" presStyleCnt="2"/>
      <dgm:spPr/>
    </dgm:pt>
    <dgm:pt modelId="{2AB4E602-081D-429E-832F-B5D4E7C5F1E7}" type="pres">
      <dgm:prSet presAssocID="{4E3776F2-8706-4567-89A4-6D3DDE984148}" presName="node" presStyleLbl="node1" presStyleIdx="1" presStyleCnt="3">
        <dgm:presLayoutVars>
          <dgm:bulletEnabled val="1"/>
        </dgm:presLayoutVars>
      </dgm:prSet>
      <dgm:spPr>
        <a:xfrm>
          <a:off x="2862008" y="0"/>
          <a:ext cx="2039418" cy="1014568"/>
        </a:xfrm>
        <a:prstGeom prst="roundRect">
          <a:avLst>
            <a:gd name="adj" fmla="val 10000"/>
          </a:avLst>
        </a:prstGeom>
      </dgm:spPr>
    </dgm:pt>
    <dgm:pt modelId="{3357F889-68B2-467D-AC02-7D68DE6036D0}" type="pres">
      <dgm:prSet presAssocID="{79F46D44-9293-4BEB-8626-FEB33394F1BA}" presName="sibTrans" presStyleLbl="sibTrans2D1" presStyleIdx="1" presStyleCnt="2"/>
      <dgm:spPr/>
    </dgm:pt>
    <dgm:pt modelId="{7033EEB4-6778-4A2F-8609-FFA3A72E0C73}" type="pres">
      <dgm:prSet presAssocID="{79F46D44-9293-4BEB-8626-FEB33394F1BA}" presName="connectorText" presStyleLbl="sibTrans2D1" presStyleIdx="1" presStyleCnt="2"/>
      <dgm:spPr/>
    </dgm:pt>
    <dgm:pt modelId="{C44F5C69-98E0-4390-8CD2-B2149400AF4A}" type="pres">
      <dgm:prSet presAssocID="{88FABEA7-72DF-4C2C-A2B0-902298062AF3}" presName="node" presStyleLbl="node1" presStyleIdx="2" presStyleCnt="3">
        <dgm:presLayoutVars>
          <dgm:bulletEnabled val="1"/>
        </dgm:presLayoutVars>
      </dgm:prSet>
      <dgm:spPr>
        <a:xfrm>
          <a:off x="5717194" y="0"/>
          <a:ext cx="2039418" cy="1014568"/>
        </a:xfrm>
        <a:prstGeom prst="roundRect">
          <a:avLst>
            <a:gd name="adj" fmla="val 10000"/>
          </a:avLst>
        </a:prstGeom>
      </dgm:spPr>
    </dgm:pt>
  </dgm:ptLst>
  <dgm:cxnLst>
    <dgm:cxn modelId="{DCF0010C-975A-4BAD-837C-F733E984D431}" type="presOf" srcId="{D7DF0B48-63BA-4247-A3FB-BEB0FF04CB81}" destId="{63ED1F8C-211F-4B60-BC00-51AD8443E2E6}" srcOrd="1" destOrd="0" presId="urn:microsoft.com/office/officeart/2005/8/layout/process1"/>
    <dgm:cxn modelId="{1D407B32-3789-4095-88FC-890E6BAE64CB}" type="presOf" srcId="{D7DF0B48-63BA-4247-A3FB-BEB0FF04CB81}" destId="{152A0168-E456-41F6-9BC6-87A23B7D65CD}" srcOrd="0" destOrd="0" presId="urn:microsoft.com/office/officeart/2005/8/layout/process1"/>
    <dgm:cxn modelId="{1C7EC340-B22B-42D5-B020-CF4EEC1440B8}" type="presOf" srcId="{4E3776F2-8706-4567-89A4-6D3DDE984148}" destId="{2AB4E602-081D-429E-832F-B5D4E7C5F1E7}" srcOrd="0" destOrd="0" presId="urn:microsoft.com/office/officeart/2005/8/layout/process1"/>
    <dgm:cxn modelId="{46366D61-F5A1-4667-9A14-3115AEA191E9}" srcId="{33BEC960-6108-4389-BA24-3C54CCBA6372}" destId="{4E3776F2-8706-4567-89A4-6D3DDE984148}" srcOrd="1" destOrd="0" parTransId="{4851BF10-0CB4-41FB-913D-1F9BD3242B19}" sibTransId="{79F46D44-9293-4BEB-8626-FEB33394F1BA}"/>
    <dgm:cxn modelId="{AB528E43-A626-4FAA-8A3F-09311E52B03C}" srcId="{33BEC960-6108-4389-BA24-3C54CCBA6372}" destId="{88FABEA7-72DF-4C2C-A2B0-902298062AF3}" srcOrd="2" destOrd="0" parTransId="{A3E25D37-E045-4520-B376-9FC48CAC7475}" sibTransId="{77B252CF-B964-40D3-BD10-D00F11D3B98A}"/>
    <dgm:cxn modelId="{D97A294B-22FC-4D99-9FD0-B585E5A7DC64}" type="presOf" srcId="{79F46D44-9293-4BEB-8626-FEB33394F1BA}" destId="{3357F889-68B2-467D-AC02-7D68DE6036D0}" srcOrd="0" destOrd="0" presId="urn:microsoft.com/office/officeart/2005/8/layout/process1"/>
    <dgm:cxn modelId="{8EF8EA82-2A5A-491E-A7EC-4920F8618575}" srcId="{33BEC960-6108-4389-BA24-3C54CCBA6372}" destId="{275BE7A2-4D59-4957-87F4-7376CB282A41}" srcOrd="0" destOrd="0" parTransId="{304BEB73-2602-4EC9-85D0-EA6224FFE244}" sibTransId="{D7DF0B48-63BA-4247-A3FB-BEB0FF04CB81}"/>
    <dgm:cxn modelId="{AF5A1B9E-DE77-42ED-BAC5-EE1A49C08FBD}" type="presOf" srcId="{79F46D44-9293-4BEB-8626-FEB33394F1BA}" destId="{7033EEB4-6778-4A2F-8609-FFA3A72E0C73}" srcOrd="1" destOrd="0" presId="urn:microsoft.com/office/officeart/2005/8/layout/process1"/>
    <dgm:cxn modelId="{01961E9E-1B08-4C69-8038-4873511DA8A0}" type="presOf" srcId="{88FABEA7-72DF-4C2C-A2B0-902298062AF3}" destId="{C44F5C69-98E0-4390-8CD2-B2149400AF4A}" srcOrd="0" destOrd="0" presId="urn:microsoft.com/office/officeart/2005/8/layout/process1"/>
    <dgm:cxn modelId="{FDD1C8CD-FEB8-4B09-A55A-071B96E6E68D}" type="presOf" srcId="{275BE7A2-4D59-4957-87F4-7376CB282A41}" destId="{A4094E4D-4948-49AC-98C7-336C4F60F397}" srcOrd="0" destOrd="0" presId="urn:microsoft.com/office/officeart/2005/8/layout/process1"/>
    <dgm:cxn modelId="{FAAD62D6-AFCE-46FB-8D22-6FB399A19589}" type="presOf" srcId="{33BEC960-6108-4389-BA24-3C54CCBA6372}" destId="{5F2527D0-4138-4351-98CF-AA12CE6508DA}" srcOrd="0" destOrd="0" presId="urn:microsoft.com/office/officeart/2005/8/layout/process1"/>
    <dgm:cxn modelId="{E9A2B5D9-E8D2-46D4-A3AF-CDDA7DF64A3E}" type="presParOf" srcId="{5F2527D0-4138-4351-98CF-AA12CE6508DA}" destId="{A4094E4D-4948-49AC-98C7-336C4F60F397}" srcOrd="0" destOrd="0" presId="urn:microsoft.com/office/officeart/2005/8/layout/process1"/>
    <dgm:cxn modelId="{A2C23630-D2C1-4987-BB6D-748AA3B18FE6}" type="presParOf" srcId="{5F2527D0-4138-4351-98CF-AA12CE6508DA}" destId="{152A0168-E456-41F6-9BC6-87A23B7D65CD}" srcOrd="1" destOrd="0" presId="urn:microsoft.com/office/officeart/2005/8/layout/process1"/>
    <dgm:cxn modelId="{54C46D0B-14A2-4952-96AE-07894648EEAB}" type="presParOf" srcId="{152A0168-E456-41F6-9BC6-87A23B7D65CD}" destId="{63ED1F8C-211F-4B60-BC00-51AD8443E2E6}" srcOrd="0" destOrd="0" presId="urn:microsoft.com/office/officeart/2005/8/layout/process1"/>
    <dgm:cxn modelId="{C6B52EF2-C2CF-43B1-9605-198F5A2DCA98}" type="presParOf" srcId="{5F2527D0-4138-4351-98CF-AA12CE6508DA}" destId="{2AB4E602-081D-429E-832F-B5D4E7C5F1E7}" srcOrd="2" destOrd="0" presId="urn:microsoft.com/office/officeart/2005/8/layout/process1"/>
    <dgm:cxn modelId="{829B3A20-6D0F-4F87-86B9-DF0F3358CA44}" type="presParOf" srcId="{5F2527D0-4138-4351-98CF-AA12CE6508DA}" destId="{3357F889-68B2-467D-AC02-7D68DE6036D0}" srcOrd="3" destOrd="0" presId="urn:microsoft.com/office/officeart/2005/8/layout/process1"/>
    <dgm:cxn modelId="{7ECC2FF6-9F28-4351-B40F-6542A4190468}" type="presParOf" srcId="{3357F889-68B2-467D-AC02-7D68DE6036D0}" destId="{7033EEB4-6778-4A2F-8609-FFA3A72E0C73}" srcOrd="0" destOrd="0" presId="urn:microsoft.com/office/officeart/2005/8/layout/process1"/>
    <dgm:cxn modelId="{9A5F7916-F9C4-4AA5-9053-F8057BDBBAFD}" type="presParOf" srcId="{5F2527D0-4138-4351-98CF-AA12CE6508DA}" destId="{C44F5C69-98E0-4390-8CD2-B2149400AF4A}" srcOrd="4"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16AC9-A596-4F4F-A22D-86E0FFA71454}">
      <dsp:nvSpPr>
        <dsp:cNvPr id="0" name=""/>
        <dsp:cNvSpPr/>
      </dsp:nvSpPr>
      <dsp:spPr>
        <a:xfrm>
          <a:off x="604" y="944997"/>
          <a:ext cx="0" cy="4203041"/>
        </a:xfrm>
        <a:prstGeom prst="lin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CC18239-12E4-48F2-B2B5-D045282FB753}">
      <dsp:nvSpPr>
        <dsp:cNvPr id="0" name=""/>
        <dsp:cNvSpPr/>
      </dsp:nvSpPr>
      <dsp:spPr>
        <a:xfrm>
          <a:off x="117355" y="1085098"/>
          <a:ext cx="2210566" cy="1891368"/>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80A8D73-E9AB-4084-81E3-3D016385E6BE}">
      <dsp:nvSpPr>
        <dsp:cNvPr id="0" name=""/>
        <dsp:cNvSpPr/>
      </dsp:nvSpPr>
      <dsp:spPr>
        <a:xfrm>
          <a:off x="117355" y="2976467"/>
          <a:ext cx="2210566" cy="217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We are “anointed.” A special word is used here referring to the oil that is mixed with the sacrifice </a:t>
          </a:r>
          <a:br>
            <a:rPr lang="es-ES" sz="2000" b="1" kern="1200" dirty="0"/>
          </a:br>
          <a:r>
            <a:rPr lang="en" sz="2000" b="1" kern="1200" dirty="0"/>
            <a:t>(Lev. 2:5). We are a sacrifice to God (Rom. 12:1).</a:t>
          </a:r>
          <a:endParaRPr lang="es-ES" sz="2000" kern="1200" dirty="0"/>
        </a:p>
      </dsp:txBody>
      <dsp:txXfrm>
        <a:off x="117355" y="2976467"/>
        <a:ext cx="2210566" cy="2171571"/>
      </dsp:txXfrm>
    </dsp:sp>
    <dsp:sp modelId="{84558AA3-C098-455A-B404-0EEC16954F1D}">
      <dsp:nvSpPr>
        <dsp:cNvPr id="0" name=""/>
        <dsp:cNvSpPr/>
      </dsp:nvSpPr>
      <dsp:spPr>
        <a:xfrm>
          <a:off x="604" y="477992"/>
          <a:ext cx="2335023" cy="46700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Psalm 92:10</a:t>
          </a:r>
          <a:endParaRPr lang="es-ES" sz="2400" kern="1200" dirty="0">
            <a:effectLst>
              <a:outerShdw blurRad="38100" dist="38100" dir="2700000" algn="tl">
                <a:srgbClr val="000000">
                  <a:alpha val="43137"/>
                </a:srgbClr>
              </a:outerShdw>
            </a:effectLst>
          </a:endParaRPr>
        </a:p>
      </dsp:txBody>
      <dsp:txXfrm>
        <a:off x="604" y="477992"/>
        <a:ext cx="2335023" cy="467004"/>
      </dsp:txXfrm>
    </dsp:sp>
    <dsp:sp modelId="{389BD8E6-28DF-491E-BFC3-C806AD482421}">
      <dsp:nvSpPr>
        <dsp:cNvPr id="0" name=""/>
        <dsp:cNvSpPr/>
      </dsp:nvSpPr>
      <dsp:spPr>
        <a:xfrm>
          <a:off x="2537898" y="944997"/>
          <a:ext cx="0" cy="4203041"/>
        </a:xfrm>
        <a:prstGeom prst="line">
          <a:avLst/>
        </a:prstGeom>
        <a:solidFill>
          <a:schemeClr val="lt1">
            <a:alpha val="90000"/>
            <a:hueOff val="0"/>
            <a:satOff val="0"/>
            <a:lumOff val="0"/>
            <a:alphaOff val="0"/>
          </a:schemeClr>
        </a:solidFill>
        <a:ln w="12700" cap="flat" cmpd="sng" algn="ctr">
          <a:solidFill>
            <a:schemeClr val="accent5">
              <a:hueOff val="6704184"/>
              <a:satOff val="-33337"/>
              <a:lumOff val="-294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FABAD5CE-A0BA-403E-A065-559426E7D7F8}">
      <dsp:nvSpPr>
        <dsp:cNvPr id="0" name=""/>
        <dsp:cNvSpPr/>
      </dsp:nvSpPr>
      <dsp:spPr>
        <a:xfrm>
          <a:off x="2654649" y="1085098"/>
          <a:ext cx="2210566" cy="1891368"/>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88324E7-C2A0-49F7-AA83-B993CAC7C3BA}">
      <dsp:nvSpPr>
        <dsp:cNvPr id="0" name=""/>
        <dsp:cNvSpPr/>
      </dsp:nvSpPr>
      <dsp:spPr>
        <a:xfrm>
          <a:off x="2654649" y="2976467"/>
          <a:ext cx="2210566" cy="217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1" indent="0" algn="ctr" defTabSz="889000">
            <a:lnSpc>
              <a:spcPct val="90000"/>
            </a:lnSpc>
            <a:spcBef>
              <a:spcPct val="0"/>
            </a:spcBef>
            <a:spcAft>
              <a:spcPct val="15000"/>
            </a:spcAft>
            <a:buNone/>
          </a:pPr>
          <a:r>
            <a:rPr lang="en" sz="2000" b="1" kern="1200" dirty="0"/>
            <a:t>We share our hope with others.</a:t>
          </a:r>
          <a:endParaRPr lang="es-ES" sz="2000" kern="1200" dirty="0"/>
        </a:p>
        <a:p>
          <a:pPr marL="0" lvl="1" indent="0" algn="ctr" defTabSz="889000">
            <a:lnSpc>
              <a:spcPct val="90000"/>
            </a:lnSpc>
            <a:spcBef>
              <a:spcPct val="0"/>
            </a:spcBef>
            <a:spcAft>
              <a:spcPct val="15000"/>
            </a:spcAft>
            <a:buNone/>
          </a:pPr>
          <a:r>
            <a:rPr lang="en" sz="2000" b="1" kern="1200" dirty="0"/>
            <a:t>“to proclaim: ‘The LORD is righteous; He is my Rock, and in him there is no injustice.’ ” </a:t>
          </a:r>
          <a:br>
            <a:rPr lang="es-ES" sz="2000" b="1" kern="1200" dirty="0"/>
          </a:br>
          <a:r>
            <a:rPr lang="en" sz="2000" b="1" kern="1200" dirty="0"/>
            <a:t>(Psalm 92:15 </a:t>
          </a:r>
          <a:r>
            <a:rPr lang="en" sz="1600" b="1" kern="1200" dirty="0"/>
            <a:t>NIV</a:t>
          </a:r>
          <a:r>
            <a:rPr lang="en" sz="2000" b="1" kern="1200" dirty="0"/>
            <a:t>)</a:t>
          </a:r>
          <a:endParaRPr lang="es-ES" sz="2800" kern="1200" dirty="0"/>
        </a:p>
      </dsp:txBody>
      <dsp:txXfrm>
        <a:off x="2654649" y="2976467"/>
        <a:ext cx="2210566" cy="2171571"/>
      </dsp:txXfrm>
    </dsp:sp>
    <dsp:sp modelId="{8AC2DEEC-C2DC-435C-9636-6D87B1B74708}">
      <dsp:nvSpPr>
        <dsp:cNvPr id="0" name=""/>
        <dsp:cNvSpPr/>
      </dsp:nvSpPr>
      <dsp:spPr>
        <a:xfrm>
          <a:off x="2537898" y="477992"/>
          <a:ext cx="2335023" cy="467004"/>
        </a:xfrm>
        <a:prstGeom prst="rect">
          <a:avLst/>
        </a:prstGeom>
        <a:gradFill rotWithShape="0">
          <a:gsLst>
            <a:gs pos="0">
              <a:schemeClr val="accent5">
                <a:hueOff val="6704184"/>
                <a:satOff val="-33337"/>
                <a:lumOff val="-2941"/>
                <a:alphaOff val="0"/>
                <a:satMod val="103000"/>
                <a:lumMod val="102000"/>
                <a:tint val="94000"/>
              </a:schemeClr>
            </a:gs>
            <a:gs pos="50000">
              <a:schemeClr val="accent5">
                <a:hueOff val="6704184"/>
                <a:satOff val="-33337"/>
                <a:lumOff val="-2941"/>
                <a:alphaOff val="0"/>
                <a:satMod val="110000"/>
                <a:lumMod val="100000"/>
                <a:shade val="100000"/>
              </a:schemeClr>
            </a:gs>
            <a:gs pos="100000">
              <a:schemeClr val="accent5">
                <a:hueOff val="6704184"/>
                <a:satOff val="-33337"/>
                <a:lumOff val="-2941"/>
                <a:alphaOff val="0"/>
                <a:lumMod val="99000"/>
                <a:satMod val="120000"/>
                <a:shade val="78000"/>
              </a:schemeClr>
            </a:gs>
          </a:gsLst>
          <a:lin ang="5400000" scaled="0"/>
        </a:gradFill>
        <a:ln w="12700" cap="flat" cmpd="sng" algn="ctr">
          <a:solidFill>
            <a:schemeClr val="accent5">
              <a:hueOff val="6704184"/>
              <a:satOff val="-33337"/>
              <a:lumOff val="-2941"/>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Psalm 92:15</a:t>
          </a:r>
          <a:endParaRPr lang="es-ES" sz="2400" kern="1200" dirty="0">
            <a:effectLst>
              <a:outerShdw blurRad="38100" dist="38100" dir="2700000" algn="tl">
                <a:srgbClr val="000000">
                  <a:alpha val="43137"/>
                </a:srgbClr>
              </a:outerShdw>
            </a:effectLst>
          </a:endParaRPr>
        </a:p>
      </dsp:txBody>
      <dsp:txXfrm>
        <a:off x="2537898" y="477992"/>
        <a:ext cx="2335023" cy="4670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94E4D-4948-49AC-98C7-336C4F60F397}">
      <dsp:nvSpPr>
        <dsp:cNvPr id="0" name=""/>
        <dsp:cNvSpPr/>
      </dsp:nvSpPr>
      <dsp:spPr>
        <a:xfrm>
          <a:off x="10607" y="0"/>
          <a:ext cx="2037426" cy="101456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9050">
          <a:solidFill>
            <a:schemeClr val="accent2">
              <a:lumMod val="60000"/>
              <a:lumOff val="4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 darkness of death (v. 3)</a:t>
          </a:r>
        </a:p>
      </dsp:txBody>
      <dsp:txXfrm>
        <a:off x="40323" y="29716"/>
        <a:ext cx="1977994" cy="955136"/>
      </dsp:txXfrm>
    </dsp:sp>
    <dsp:sp modelId="{152A0168-E456-41F6-9BC6-87A23B7D65CD}">
      <dsp:nvSpPr>
        <dsp:cNvPr id="0" name=""/>
        <dsp:cNvSpPr/>
      </dsp:nvSpPr>
      <dsp:spPr>
        <a:xfrm>
          <a:off x="2251776" y="254643"/>
          <a:ext cx="431934" cy="505281"/>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51776" y="355699"/>
        <a:ext cx="302354" cy="303169"/>
      </dsp:txXfrm>
    </dsp:sp>
    <dsp:sp modelId="{2AB4E602-081D-429E-832F-B5D4E7C5F1E7}">
      <dsp:nvSpPr>
        <dsp:cNvPr id="0" name=""/>
        <dsp:cNvSpPr/>
      </dsp:nvSpPr>
      <dsp:spPr>
        <a:xfrm>
          <a:off x="2863004" y="0"/>
          <a:ext cx="2037426" cy="1014568"/>
        </a:xfrm>
        <a:prstGeom prst="roundRect">
          <a:avLst>
            <a:gd name="adj" fmla="val 10000"/>
          </a:avLst>
        </a:prstGeom>
        <a:gradFill rotWithShape="0">
          <a:gsLst>
            <a:gs pos="0">
              <a:schemeClr val="accent2">
                <a:hueOff val="7087515"/>
                <a:satOff val="0"/>
                <a:lumOff val="-7451"/>
                <a:alphaOff val="0"/>
                <a:satMod val="103000"/>
                <a:lumMod val="102000"/>
                <a:tint val="94000"/>
              </a:schemeClr>
            </a:gs>
            <a:gs pos="50000">
              <a:schemeClr val="accent2">
                <a:hueOff val="7087515"/>
                <a:satOff val="0"/>
                <a:lumOff val="-7451"/>
                <a:alphaOff val="0"/>
                <a:satMod val="110000"/>
                <a:lumMod val="100000"/>
                <a:shade val="100000"/>
              </a:schemeClr>
            </a:gs>
            <a:gs pos="100000">
              <a:schemeClr val="accent2">
                <a:hueOff val="7087515"/>
                <a:satOff val="0"/>
                <a:lumOff val="-7451"/>
                <a:alphaOff val="0"/>
                <a:lumMod val="99000"/>
                <a:satMod val="120000"/>
                <a:shade val="78000"/>
              </a:schemeClr>
            </a:gs>
          </a:gsLst>
          <a:lin ang="5400000" scaled="0"/>
        </a:gradFill>
        <a:ln w="19050">
          <a:solidFill>
            <a:schemeClr val="accent6">
              <a:lumMod val="40000"/>
              <a:lumOff val="6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Is turned into</a:t>
          </a:r>
          <a:endParaRPr lang="en" sz="2000" b="1" kern="1200" dirty="0">
            <a:effectLst>
              <a:outerShdw blurRad="38100" dist="38100" dir="2700000" algn="tl">
                <a:srgbClr val="000000">
                  <a:alpha val="43137"/>
                </a:srgbClr>
              </a:outerShdw>
            </a:effectLst>
          </a:endParaRPr>
        </a:p>
      </dsp:txBody>
      <dsp:txXfrm>
        <a:off x="2892720" y="29716"/>
        <a:ext cx="1977994" cy="955136"/>
      </dsp:txXfrm>
    </dsp:sp>
    <dsp:sp modelId="{3357F889-68B2-467D-AC02-7D68DE6036D0}">
      <dsp:nvSpPr>
        <dsp:cNvPr id="0" name=""/>
        <dsp:cNvSpPr/>
      </dsp:nvSpPr>
      <dsp:spPr>
        <a:xfrm>
          <a:off x="5104173" y="254643"/>
          <a:ext cx="431934" cy="505281"/>
        </a:xfrm>
        <a:prstGeom prst="rightArrow">
          <a:avLst>
            <a:gd name="adj1" fmla="val 60000"/>
            <a:gd name="adj2" fmla="val 50000"/>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5104173" y="355699"/>
        <a:ext cx="302354" cy="303169"/>
      </dsp:txXfrm>
    </dsp:sp>
    <dsp:sp modelId="{C44F5C69-98E0-4390-8CD2-B2149400AF4A}">
      <dsp:nvSpPr>
        <dsp:cNvPr id="0" name=""/>
        <dsp:cNvSpPr/>
      </dsp:nvSpPr>
      <dsp:spPr>
        <a:xfrm>
          <a:off x="5715401" y="0"/>
          <a:ext cx="2037426" cy="1014568"/>
        </a:xfrm>
        <a:prstGeom prst="roundRect">
          <a:avLst>
            <a:gd name="adj" fmla="val 10000"/>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w="19050">
          <a:solidFill>
            <a:schemeClr val="accent3">
              <a:lumMod val="20000"/>
              <a:lumOff val="8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 path in which I walk confidently (v. 8)</a:t>
          </a:r>
        </a:p>
      </dsp:txBody>
      <dsp:txXfrm>
        <a:off x="5745117" y="29716"/>
        <a:ext cx="1977994" cy="9551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94E4D-4948-49AC-98C7-336C4F60F397}">
      <dsp:nvSpPr>
        <dsp:cNvPr id="0" name=""/>
        <dsp:cNvSpPr/>
      </dsp:nvSpPr>
      <dsp:spPr>
        <a:xfrm>
          <a:off x="10607" y="0"/>
          <a:ext cx="2037426" cy="1014568"/>
        </a:xfrm>
        <a:prstGeom prst="roundRect">
          <a:avLst>
            <a:gd name="adj" fmla="val 10000"/>
          </a:avLst>
        </a:prstGeom>
        <a:gradFill rotWithShape="0">
          <a:gsLst>
            <a:gs pos="0">
              <a:srgbClr val="CC9900">
                <a:hueOff val="0"/>
                <a:satOff val="0"/>
                <a:lumOff val="0"/>
                <a:alphaOff val="0"/>
                <a:satMod val="103000"/>
                <a:lumMod val="102000"/>
                <a:tint val="94000"/>
              </a:srgbClr>
            </a:gs>
            <a:gs pos="50000">
              <a:srgbClr val="CC9900">
                <a:hueOff val="0"/>
                <a:satOff val="0"/>
                <a:lumOff val="0"/>
                <a:alphaOff val="0"/>
                <a:satMod val="110000"/>
                <a:lumMod val="100000"/>
                <a:shade val="100000"/>
              </a:srgbClr>
            </a:gs>
            <a:gs pos="100000">
              <a:srgbClr val="CC9900">
                <a:hueOff val="0"/>
                <a:satOff val="0"/>
                <a:lumOff val="0"/>
                <a:alphaOff val="0"/>
                <a:lumMod val="99000"/>
                <a:satMod val="120000"/>
                <a:shade val="78000"/>
              </a:srgbClr>
            </a:gs>
          </a:gsLst>
          <a:lin ang="5400000" scaled="0"/>
        </a:gradFill>
        <a:ln w="19050">
          <a:solidFill>
            <a:srgbClr val="CC9900">
              <a:lumMod val="60000"/>
              <a:lumOff val="40000"/>
            </a:srgb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The burial place (v. 7)</a:t>
          </a:r>
        </a:p>
      </dsp:txBody>
      <dsp:txXfrm>
        <a:off x="40323" y="29716"/>
        <a:ext cx="1977994" cy="955136"/>
      </dsp:txXfrm>
    </dsp:sp>
    <dsp:sp modelId="{152A0168-E456-41F6-9BC6-87A23B7D65CD}">
      <dsp:nvSpPr>
        <dsp:cNvPr id="0" name=""/>
        <dsp:cNvSpPr/>
      </dsp:nvSpPr>
      <dsp:spPr>
        <a:xfrm>
          <a:off x="2251776" y="254643"/>
          <a:ext cx="431934" cy="505281"/>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51776" y="355699"/>
        <a:ext cx="302354" cy="303169"/>
      </dsp:txXfrm>
    </dsp:sp>
    <dsp:sp modelId="{2AB4E602-081D-429E-832F-B5D4E7C5F1E7}">
      <dsp:nvSpPr>
        <dsp:cNvPr id="0" name=""/>
        <dsp:cNvSpPr/>
      </dsp:nvSpPr>
      <dsp:spPr>
        <a:xfrm>
          <a:off x="2863004" y="0"/>
          <a:ext cx="2037426" cy="1014568"/>
        </a:xfrm>
        <a:prstGeom prst="roundRect">
          <a:avLst>
            <a:gd name="adj" fmla="val 10000"/>
          </a:avLst>
        </a:prstGeom>
        <a:gradFill rotWithShape="0">
          <a:gsLst>
            <a:gs pos="0">
              <a:srgbClr val="CC9900">
                <a:hueOff val="7087515"/>
                <a:satOff val="0"/>
                <a:lumOff val="-7451"/>
                <a:alphaOff val="0"/>
                <a:satMod val="103000"/>
                <a:lumMod val="102000"/>
                <a:tint val="94000"/>
              </a:srgbClr>
            </a:gs>
            <a:gs pos="50000">
              <a:srgbClr val="CC9900">
                <a:hueOff val="7087515"/>
                <a:satOff val="0"/>
                <a:lumOff val="-7451"/>
                <a:alphaOff val="0"/>
                <a:satMod val="110000"/>
                <a:lumMod val="100000"/>
                <a:shade val="100000"/>
              </a:srgbClr>
            </a:gs>
            <a:gs pos="100000">
              <a:srgbClr val="CC9900">
                <a:hueOff val="7087515"/>
                <a:satOff val="0"/>
                <a:lumOff val="-7451"/>
                <a:alphaOff val="0"/>
                <a:lumMod val="99000"/>
                <a:satMod val="120000"/>
                <a:shade val="78000"/>
              </a:srgbClr>
            </a:gs>
          </a:gsLst>
          <a:lin ang="5400000" scaled="0"/>
        </a:gradFill>
        <a:ln w="19050">
          <a:solidFill>
            <a:srgbClr val="177329">
              <a:lumMod val="40000"/>
              <a:lumOff val="60000"/>
            </a:srgb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becomes</a:t>
          </a:r>
        </a:p>
      </dsp:txBody>
      <dsp:txXfrm>
        <a:off x="2892720" y="29716"/>
        <a:ext cx="1977994" cy="955136"/>
      </dsp:txXfrm>
    </dsp:sp>
    <dsp:sp modelId="{3357F889-68B2-467D-AC02-7D68DE6036D0}">
      <dsp:nvSpPr>
        <dsp:cNvPr id="0" name=""/>
        <dsp:cNvSpPr/>
      </dsp:nvSpPr>
      <dsp:spPr>
        <a:xfrm>
          <a:off x="5104173" y="254643"/>
          <a:ext cx="431934" cy="505281"/>
        </a:xfrm>
        <a:prstGeom prst="rightArrow">
          <a:avLst>
            <a:gd name="adj1" fmla="val 60000"/>
            <a:gd name="adj2" fmla="val 50000"/>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5104173" y="355699"/>
        <a:ext cx="302354" cy="303169"/>
      </dsp:txXfrm>
    </dsp:sp>
    <dsp:sp modelId="{C44F5C69-98E0-4390-8CD2-B2149400AF4A}">
      <dsp:nvSpPr>
        <dsp:cNvPr id="0" name=""/>
        <dsp:cNvSpPr/>
      </dsp:nvSpPr>
      <dsp:spPr>
        <a:xfrm>
          <a:off x="5715401" y="0"/>
          <a:ext cx="2037426" cy="1014568"/>
        </a:xfrm>
        <a:prstGeom prst="roundRect">
          <a:avLst>
            <a:gd name="adj" fmla="val 10000"/>
          </a:avLst>
        </a:prstGeom>
        <a:gradFill rotWithShape="0">
          <a:gsLst>
            <a:gs pos="0">
              <a:srgbClr val="CC9900">
                <a:hueOff val="14175029"/>
                <a:satOff val="0"/>
                <a:lumOff val="-14902"/>
                <a:alphaOff val="0"/>
                <a:satMod val="103000"/>
                <a:lumMod val="102000"/>
                <a:tint val="94000"/>
              </a:srgbClr>
            </a:gs>
            <a:gs pos="50000">
              <a:srgbClr val="CC9900">
                <a:hueOff val="14175029"/>
                <a:satOff val="0"/>
                <a:lumOff val="-14902"/>
                <a:alphaOff val="0"/>
                <a:satMod val="110000"/>
                <a:lumMod val="100000"/>
                <a:shade val="100000"/>
              </a:srgbClr>
            </a:gs>
            <a:gs pos="100000">
              <a:srgbClr val="CC9900">
                <a:hueOff val="14175029"/>
                <a:satOff val="0"/>
                <a:lumOff val="-14902"/>
                <a:alphaOff val="0"/>
                <a:lumMod val="99000"/>
                <a:satMod val="120000"/>
                <a:shade val="78000"/>
              </a:srgbClr>
            </a:gs>
          </a:gsLst>
          <a:lin ang="5400000" scaled="0"/>
        </a:gradFill>
        <a:ln w="19050">
          <a:solidFill>
            <a:srgbClr val="580080">
              <a:lumMod val="20000"/>
              <a:lumOff val="80000"/>
            </a:srgb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a land of righteousness    (v. 10)</a:t>
          </a:r>
        </a:p>
      </dsp:txBody>
      <dsp:txXfrm>
        <a:off x="5745117" y="29716"/>
        <a:ext cx="1977994" cy="955136"/>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529F7-10F9-0E56-C8C7-DF4CD9F33A4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6C73616-832C-46B9-A45A-069ADBFF68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889FBD4-62BE-856A-5945-32EC81FE5196}"/>
              </a:ext>
            </a:extLst>
          </p:cNvPr>
          <p:cNvSpPr>
            <a:spLocks noGrp="1"/>
          </p:cNvSpPr>
          <p:nvPr>
            <p:ph type="dt" sz="half" idx="10"/>
          </p:nvPr>
        </p:nvSpPr>
        <p:spPr/>
        <p:txBody>
          <a:bodyPr/>
          <a:lstStyle/>
          <a:p>
            <a:fld id="{765335A3-53AE-404A-8EF3-0D7C27C948BD}" type="datetimeFigureOut">
              <a:rPr lang="es-ES" smtClean="0"/>
              <a:t>18/03/2024</a:t>
            </a:fld>
            <a:endParaRPr lang="es-ES"/>
          </a:p>
        </p:txBody>
      </p:sp>
      <p:sp>
        <p:nvSpPr>
          <p:cNvPr id="5" name="Marcador de pie de página 4">
            <a:extLst>
              <a:ext uri="{FF2B5EF4-FFF2-40B4-BE49-F238E27FC236}">
                <a16:creationId xmlns:a16="http://schemas.microsoft.com/office/drawing/2014/main" id="{30171458-5C4A-2512-8498-E0ACBBCF3B7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7F4BDC-511E-1B12-514B-C742A175572D}"/>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322049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640B15-E5E9-1424-24AB-7A644DA0D8E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58E29B7-2CBF-4AA1-9D8B-92F4BB09905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16FE67-3253-8FDA-A6C9-0FBDDDE12BB2}"/>
              </a:ext>
            </a:extLst>
          </p:cNvPr>
          <p:cNvSpPr>
            <a:spLocks noGrp="1"/>
          </p:cNvSpPr>
          <p:nvPr>
            <p:ph type="dt" sz="half" idx="10"/>
          </p:nvPr>
        </p:nvSpPr>
        <p:spPr/>
        <p:txBody>
          <a:bodyPr/>
          <a:lstStyle/>
          <a:p>
            <a:fld id="{765335A3-53AE-404A-8EF3-0D7C27C948BD}" type="datetimeFigureOut">
              <a:rPr lang="es-ES" smtClean="0"/>
              <a:t>18/03/2024</a:t>
            </a:fld>
            <a:endParaRPr lang="es-ES"/>
          </a:p>
        </p:txBody>
      </p:sp>
      <p:sp>
        <p:nvSpPr>
          <p:cNvPr id="5" name="Marcador de pie de página 4">
            <a:extLst>
              <a:ext uri="{FF2B5EF4-FFF2-40B4-BE49-F238E27FC236}">
                <a16:creationId xmlns:a16="http://schemas.microsoft.com/office/drawing/2014/main" id="{F7C93800-0811-C33E-EF8F-AAA6C11C107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F71FE9A-5103-DC99-1A81-947471A47E72}"/>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164035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6CAC451-B0AA-5F41-A860-342825DB056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A3F564C-D22B-73F9-2F3D-DAFFCA4F209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F845B51-9612-B0D2-E478-9CCF86C4AB53}"/>
              </a:ext>
            </a:extLst>
          </p:cNvPr>
          <p:cNvSpPr>
            <a:spLocks noGrp="1"/>
          </p:cNvSpPr>
          <p:nvPr>
            <p:ph type="dt" sz="half" idx="10"/>
          </p:nvPr>
        </p:nvSpPr>
        <p:spPr/>
        <p:txBody>
          <a:bodyPr/>
          <a:lstStyle/>
          <a:p>
            <a:fld id="{765335A3-53AE-404A-8EF3-0D7C27C948BD}" type="datetimeFigureOut">
              <a:rPr lang="es-ES" smtClean="0"/>
              <a:t>18/03/2024</a:t>
            </a:fld>
            <a:endParaRPr lang="es-ES"/>
          </a:p>
        </p:txBody>
      </p:sp>
      <p:sp>
        <p:nvSpPr>
          <p:cNvPr id="5" name="Marcador de pie de página 4">
            <a:extLst>
              <a:ext uri="{FF2B5EF4-FFF2-40B4-BE49-F238E27FC236}">
                <a16:creationId xmlns:a16="http://schemas.microsoft.com/office/drawing/2014/main" id="{50901506-B9E5-00E3-36EB-77A5215E08E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AD2DEF-435E-2FF4-135D-95A26D345461}"/>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88119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18/03/2024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54451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18/03/2024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04757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18/03/2024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5001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18/03/2024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3270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18/03/2024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65283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18/03/2024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80158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18/03/2024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19508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18/03/2024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94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F3163B-8792-6D40-1524-67230AC8876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9793948-9129-7C1A-200C-12AAC9505C9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9F1A8B9-AE66-0C57-8EEE-62D26412250B}"/>
              </a:ext>
            </a:extLst>
          </p:cNvPr>
          <p:cNvSpPr>
            <a:spLocks noGrp="1"/>
          </p:cNvSpPr>
          <p:nvPr>
            <p:ph type="dt" sz="half" idx="10"/>
          </p:nvPr>
        </p:nvSpPr>
        <p:spPr/>
        <p:txBody>
          <a:bodyPr/>
          <a:lstStyle/>
          <a:p>
            <a:fld id="{765335A3-53AE-404A-8EF3-0D7C27C948BD}" type="datetimeFigureOut">
              <a:rPr lang="es-ES" smtClean="0"/>
              <a:t>18/03/2024</a:t>
            </a:fld>
            <a:endParaRPr lang="es-ES"/>
          </a:p>
        </p:txBody>
      </p:sp>
      <p:sp>
        <p:nvSpPr>
          <p:cNvPr id="5" name="Marcador de pie de página 4">
            <a:extLst>
              <a:ext uri="{FF2B5EF4-FFF2-40B4-BE49-F238E27FC236}">
                <a16:creationId xmlns:a16="http://schemas.microsoft.com/office/drawing/2014/main" id="{58EBC8A8-B65A-9D8F-3808-B0C3E7FF10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09AFB7-98A2-7245-A73B-E0405ED61847}"/>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79707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18/03/2024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06451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18/03/2024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1792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18/03/2024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26579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763ADB-5016-80E7-1BAB-AF7867D609B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9F24C52-55EB-2DBC-C616-A490789ADA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A979EE3-C0DD-203C-BE9B-7520198B1A0D}"/>
              </a:ext>
            </a:extLst>
          </p:cNvPr>
          <p:cNvSpPr>
            <a:spLocks noGrp="1"/>
          </p:cNvSpPr>
          <p:nvPr>
            <p:ph type="dt" sz="half" idx="10"/>
          </p:nvPr>
        </p:nvSpPr>
        <p:spPr/>
        <p:txBody>
          <a:bodyPr/>
          <a:lstStyle/>
          <a:p>
            <a:fld id="{765335A3-53AE-404A-8EF3-0D7C27C948BD}" type="datetimeFigureOut">
              <a:rPr lang="es-ES" smtClean="0"/>
              <a:t>18/03/2024</a:t>
            </a:fld>
            <a:endParaRPr lang="es-ES"/>
          </a:p>
        </p:txBody>
      </p:sp>
      <p:sp>
        <p:nvSpPr>
          <p:cNvPr id="5" name="Marcador de pie de página 4">
            <a:extLst>
              <a:ext uri="{FF2B5EF4-FFF2-40B4-BE49-F238E27FC236}">
                <a16:creationId xmlns:a16="http://schemas.microsoft.com/office/drawing/2014/main" id="{68BC97F4-E246-A920-91A7-DFD507DDD70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8C94CB-3611-3F04-AFC7-16DACAD5D96B}"/>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411255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8E4B6-028D-9397-77D1-4EA927A9CD3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4557396-61B6-6DD5-72DC-864D40ECE59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99B40AB-8D7B-A1C4-23F1-208C10C5A2C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BC4F331-28F6-9AF5-548E-B0CF72AE88BA}"/>
              </a:ext>
            </a:extLst>
          </p:cNvPr>
          <p:cNvSpPr>
            <a:spLocks noGrp="1"/>
          </p:cNvSpPr>
          <p:nvPr>
            <p:ph type="dt" sz="half" idx="10"/>
          </p:nvPr>
        </p:nvSpPr>
        <p:spPr/>
        <p:txBody>
          <a:bodyPr/>
          <a:lstStyle/>
          <a:p>
            <a:fld id="{765335A3-53AE-404A-8EF3-0D7C27C948BD}" type="datetimeFigureOut">
              <a:rPr lang="es-ES" smtClean="0"/>
              <a:t>18/03/2024</a:t>
            </a:fld>
            <a:endParaRPr lang="es-ES"/>
          </a:p>
        </p:txBody>
      </p:sp>
      <p:sp>
        <p:nvSpPr>
          <p:cNvPr id="6" name="Marcador de pie de página 5">
            <a:extLst>
              <a:ext uri="{FF2B5EF4-FFF2-40B4-BE49-F238E27FC236}">
                <a16:creationId xmlns:a16="http://schemas.microsoft.com/office/drawing/2014/main" id="{25E6C9B0-E5AB-82D1-30A8-CC1A667AF3B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5B2A073-53F0-6AEC-FFB5-B0C3CB061CD7}"/>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272267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91DE52-FBC1-AC75-A607-6FB236257E6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646BE9-3007-ED3E-1A25-02DCB8B6B1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58773EA-E1F4-4BBE-6EFE-5B517576638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2E40D66-D1AF-5ED3-103F-2C07B026E5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3E278BB-F563-F4B2-CD5C-C2A1ACB566A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A58D39B-456E-F83F-8AAC-B1CA8A669050}"/>
              </a:ext>
            </a:extLst>
          </p:cNvPr>
          <p:cNvSpPr>
            <a:spLocks noGrp="1"/>
          </p:cNvSpPr>
          <p:nvPr>
            <p:ph type="dt" sz="half" idx="10"/>
          </p:nvPr>
        </p:nvSpPr>
        <p:spPr/>
        <p:txBody>
          <a:bodyPr/>
          <a:lstStyle/>
          <a:p>
            <a:fld id="{765335A3-53AE-404A-8EF3-0D7C27C948BD}" type="datetimeFigureOut">
              <a:rPr lang="es-ES" smtClean="0"/>
              <a:t>18/03/2024</a:t>
            </a:fld>
            <a:endParaRPr lang="es-ES"/>
          </a:p>
        </p:txBody>
      </p:sp>
      <p:sp>
        <p:nvSpPr>
          <p:cNvPr id="8" name="Marcador de pie de página 7">
            <a:extLst>
              <a:ext uri="{FF2B5EF4-FFF2-40B4-BE49-F238E27FC236}">
                <a16:creationId xmlns:a16="http://schemas.microsoft.com/office/drawing/2014/main" id="{A3A2929C-DF1C-7080-26DA-CF7C81B0BEF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44C23CE-BBB0-839D-1301-EDD672C1170C}"/>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50543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7E4C6C-81B2-9B12-550B-24F8A23BC5A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756034A-E288-0271-D7F2-2F884A37A390}"/>
              </a:ext>
            </a:extLst>
          </p:cNvPr>
          <p:cNvSpPr>
            <a:spLocks noGrp="1"/>
          </p:cNvSpPr>
          <p:nvPr>
            <p:ph type="dt" sz="half" idx="10"/>
          </p:nvPr>
        </p:nvSpPr>
        <p:spPr/>
        <p:txBody>
          <a:bodyPr/>
          <a:lstStyle/>
          <a:p>
            <a:fld id="{765335A3-53AE-404A-8EF3-0D7C27C948BD}" type="datetimeFigureOut">
              <a:rPr lang="es-ES" smtClean="0"/>
              <a:t>18/03/2024</a:t>
            </a:fld>
            <a:endParaRPr lang="es-ES"/>
          </a:p>
        </p:txBody>
      </p:sp>
      <p:sp>
        <p:nvSpPr>
          <p:cNvPr id="4" name="Marcador de pie de página 3">
            <a:extLst>
              <a:ext uri="{FF2B5EF4-FFF2-40B4-BE49-F238E27FC236}">
                <a16:creationId xmlns:a16="http://schemas.microsoft.com/office/drawing/2014/main" id="{30303838-131E-70C2-F610-4C748F07C7E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19668D3-E6CC-9EE9-B36A-81E6D461B9AD}"/>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92359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FDA073-19E1-6D99-D7D9-5A33383EFB40}"/>
              </a:ext>
            </a:extLst>
          </p:cNvPr>
          <p:cNvSpPr>
            <a:spLocks noGrp="1"/>
          </p:cNvSpPr>
          <p:nvPr>
            <p:ph type="dt" sz="half" idx="10"/>
          </p:nvPr>
        </p:nvSpPr>
        <p:spPr/>
        <p:txBody>
          <a:bodyPr/>
          <a:lstStyle/>
          <a:p>
            <a:fld id="{765335A3-53AE-404A-8EF3-0D7C27C948BD}" type="datetimeFigureOut">
              <a:rPr lang="es-ES" smtClean="0"/>
              <a:t>18/03/2024</a:t>
            </a:fld>
            <a:endParaRPr lang="es-ES"/>
          </a:p>
        </p:txBody>
      </p:sp>
      <p:sp>
        <p:nvSpPr>
          <p:cNvPr id="3" name="Marcador de pie de página 2">
            <a:extLst>
              <a:ext uri="{FF2B5EF4-FFF2-40B4-BE49-F238E27FC236}">
                <a16:creationId xmlns:a16="http://schemas.microsoft.com/office/drawing/2014/main" id="{4B786D01-0673-8ECD-FF8B-588C3B36DCA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D878D57-660A-7D65-67F7-DE9F5E0D5257}"/>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417409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59347B-1A29-47F5-3EA7-521A39E4A6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F96F66C-C45E-715C-E775-CE7C6E3443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A171D4-C157-1B0A-E65E-6ECEF572B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37B3CE1-9765-35DE-7E95-09A874F17778}"/>
              </a:ext>
            </a:extLst>
          </p:cNvPr>
          <p:cNvSpPr>
            <a:spLocks noGrp="1"/>
          </p:cNvSpPr>
          <p:nvPr>
            <p:ph type="dt" sz="half" idx="10"/>
          </p:nvPr>
        </p:nvSpPr>
        <p:spPr/>
        <p:txBody>
          <a:bodyPr/>
          <a:lstStyle/>
          <a:p>
            <a:fld id="{765335A3-53AE-404A-8EF3-0D7C27C948BD}" type="datetimeFigureOut">
              <a:rPr lang="es-ES" smtClean="0"/>
              <a:t>18/03/2024</a:t>
            </a:fld>
            <a:endParaRPr lang="es-ES"/>
          </a:p>
        </p:txBody>
      </p:sp>
      <p:sp>
        <p:nvSpPr>
          <p:cNvPr id="6" name="Marcador de pie de página 5">
            <a:extLst>
              <a:ext uri="{FF2B5EF4-FFF2-40B4-BE49-F238E27FC236}">
                <a16:creationId xmlns:a16="http://schemas.microsoft.com/office/drawing/2014/main" id="{3BA35470-B290-8369-1E16-FD214D69B51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619C63-459A-D691-B22E-AE7C1373D915}"/>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423210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621A93-3212-7F66-F1BC-3EED2F5FCC3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32C5E61-100E-18FF-1FB6-C406F47C7A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CD02E31-277C-A9F2-6F43-5A0175CFCE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76BF478-30E7-56AF-5B30-8053FB40B8DB}"/>
              </a:ext>
            </a:extLst>
          </p:cNvPr>
          <p:cNvSpPr>
            <a:spLocks noGrp="1"/>
          </p:cNvSpPr>
          <p:nvPr>
            <p:ph type="dt" sz="half" idx="10"/>
          </p:nvPr>
        </p:nvSpPr>
        <p:spPr/>
        <p:txBody>
          <a:bodyPr/>
          <a:lstStyle/>
          <a:p>
            <a:fld id="{765335A3-53AE-404A-8EF3-0D7C27C948BD}" type="datetimeFigureOut">
              <a:rPr lang="es-ES" smtClean="0"/>
              <a:t>18/03/2024</a:t>
            </a:fld>
            <a:endParaRPr lang="es-ES"/>
          </a:p>
        </p:txBody>
      </p:sp>
      <p:sp>
        <p:nvSpPr>
          <p:cNvPr id="6" name="Marcador de pie de página 5">
            <a:extLst>
              <a:ext uri="{FF2B5EF4-FFF2-40B4-BE49-F238E27FC236}">
                <a16:creationId xmlns:a16="http://schemas.microsoft.com/office/drawing/2014/main" id="{6C73380F-B848-EB0C-8826-BFFD16E09E9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3EA6DC2-0056-E284-E273-9177C986A7F0}"/>
              </a:ext>
            </a:extLst>
          </p:cNvPr>
          <p:cNvSpPr>
            <a:spLocks noGrp="1"/>
          </p:cNvSpPr>
          <p:nvPr>
            <p:ph type="sldNum" sz="quarter" idx="12"/>
          </p:nvPr>
        </p:nvSpPr>
        <p:spPr/>
        <p:txBody>
          <a:bodyPr/>
          <a:lstStyle/>
          <a:p>
            <a:fld id="{97B20504-69B3-430B-A1D0-EF206125BD58}" type="slidenum">
              <a:rPr lang="es-ES" smtClean="0"/>
              <a:t>‹Nº›</a:t>
            </a:fld>
            <a:endParaRPr lang="es-ES"/>
          </a:p>
        </p:txBody>
      </p:sp>
    </p:spTree>
    <p:extLst>
      <p:ext uri="{BB962C8B-B14F-4D97-AF65-F5344CB8AC3E}">
        <p14:creationId xmlns:p14="http://schemas.microsoft.com/office/powerpoint/2010/main" val="280541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1EAD675-56D8-176D-EC99-C860D81E11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57C5878-B097-B684-9059-48EDBF858F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1DA051-B364-180A-D60D-364B53763A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65335A3-53AE-404A-8EF3-0D7C27C948BD}" type="datetimeFigureOut">
              <a:rPr lang="es-ES" smtClean="0"/>
              <a:t>18/03/2024</a:t>
            </a:fld>
            <a:endParaRPr lang="es-ES"/>
          </a:p>
        </p:txBody>
      </p:sp>
      <p:sp>
        <p:nvSpPr>
          <p:cNvPr id="5" name="Marcador de pie de página 4">
            <a:extLst>
              <a:ext uri="{FF2B5EF4-FFF2-40B4-BE49-F238E27FC236}">
                <a16:creationId xmlns:a16="http://schemas.microsoft.com/office/drawing/2014/main" id="{B68DD28A-4F03-D298-2E56-ECF5C54DBB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7919302-1BDB-4944-1753-A765A84B6C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B20504-69B3-430B-A1D0-EF206125BD58}" type="slidenum">
              <a:rPr lang="es-ES" smtClean="0"/>
              <a:t>‹Nº›</a:t>
            </a:fld>
            <a:endParaRPr lang="es-ES"/>
          </a:p>
        </p:txBody>
      </p:sp>
    </p:spTree>
    <p:extLst>
      <p:ext uri="{BB962C8B-B14F-4D97-AF65-F5344CB8AC3E}">
        <p14:creationId xmlns:p14="http://schemas.microsoft.com/office/powerpoint/2010/main" val="2065995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18/03/2024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3513092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7.jpeg"/><Relationship Id="rId7" Type="http://schemas.openxmlformats.org/officeDocument/2006/relationships/diagramColors" Target="../diagrams/colors1.xml"/><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42.png"/><Relationship Id="rId5" Type="http://schemas.openxmlformats.org/officeDocument/2006/relationships/diagramLayout" Target="../diagrams/layout1.xml"/><Relationship Id="rId10" Type="http://schemas.openxmlformats.org/officeDocument/2006/relationships/image" Target="../media/image41.jpeg"/><Relationship Id="rId4" Type="http://schemas.openxmlformats.org/officeDocument/2006/relationships/diagramData" Target="../diagrams/data1.xml"/><Relationship Id="rId9" Type="http://schemas.openxmlformats.org/officeDocument/2006/relationships/image" Target="../media/image40.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44.png"/><Relationship Id="rId7" Type="http://schemas.openxmlformats.org/officeDocument/2006/relationships/diagramQuickStyle" Target="../diagrams/quickStyle2.xml"/><Relationship Id="rId12" Type="http://schemas.openxmlformats.org/officeDocument/2006/relationships/diagramQuickStyle" Target="../diagrams/quickStyle3.xml"/><Relationship Id="rId17" Type="http://schemas.openxmlformats.org/officeDocument/2006/relationships/image" Target="../media/image47.jpeg"/><Relationship Id="rId2" Type="http://schemas.openxmlformats.org/officeDocument/2006/relationships/image" Target="../media/image43.jpeg"/><Relationship Id="rId16"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5" Type="http://schemas.openxmlformats.org/officeDocument/2006/relationships/image" Target="../media/image45.jpg"/><Relationship Id="rId10" Type="http://schemas.openxmlformats.org/officeDocument/2006/relationships/diagramData" Target="../diagrams/data3.xml"/><Relationship Id="rId4" Type="http://schemas.microsoft.com/office/2007/relationships/hdphoto" Target="../media/hdphoto1.wdp"/><Relationship Id="rId9" Type="http://schemas.microsoft.com/office/2007/relationships/diagramDrawing" Target="../diagrams/drawing2.xml"/><Relationship Id="rId14" Type="http://schemas.microsoft.com/office/2007/relationships/diagramDrawing" Target="../diagrams/drawing3.xml"/></Relationships>
</file>

<file path=ppt/slides/_rels/slide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interior, azul, vivo, cuarto&#10;&#10;Descripción generada automáticamente">
            <a:extLst>
              <a:ext uri="{FF2B5EF4-FFF2-40B4-BE49-F238E27FC236}">
                <a16:creationId xmlns:a16="http://schemas.microsoft.com/office/drawing/2014/main" id="{2FF9B2C0-E7AE-91D7-7C56-3A8873202415}"/>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a:ext>
            </a:extLst>
          </a:blip>
          <a:srcRect b="-2"/>
          <a:stretch/>
        </p:blipFill>
        <p:spPr>
          <a:xfrm flipH="1">
            <a:off x="6458822" y="888451"/>
            <a:ext cx="5161156" cy="5607882"/>
          </a:xfrm>
          <a:prstGeom prst="rect">
            <a:avLst/>
          </a:prstGeom>
        </p:spPr>
      </p:pic>
      <p:sp>
        <p:nvSpPr>
          <p:cNvPr id="11" name="Right Triangle 1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8649872" y="3601043"/>
            <a:ext cx="3291840" cy="3200400"/>
          </a:xfrm>
          <a:prstGeom prst="rtTriangle">
            <a:avLst/>
          </a:prstGeom>
          <a:solidFill>
            <a:srgbClr val="0F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478353" y="888451"/>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dibujo de una persona&#10;&#10;Descripción generada automáticamente con confianza media">
            <a:extLst>
              <a:ext uri="{FF2B5EF4-FFF2-40B4-BE49-F238E27FC236}">
                <a16:creationId xmlns:a16="http://schemas.microsoft.com/office/drawing/2014/main" id="{CB990EA3-C153-CD08-122C-53A95A45D78D}"/>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396592" y="888449"/>
            <a:ext cx="5627411" cy="5607881"/>
          </a:xfrm>
          <a:prstGeom prst="rect">
            <a:avLst/>
          </a:prstGeom>
          <a:ln w="19050">
            <a:noFill/>
          </a:ln>
        </p:spPr>
      </p:pic>
      <p:sp>
        <p:nvSpPr>
          <p:cNvPr id="6" name="Right Triangle 10">
            <a:extLst>
              <a:ext uri="{FF2B5EF4-FFF2-40B4-BE49-F238E27FC236}">
                <a16:creationId xmlns:a16="http://schemas.microsoft.com/office/drawing/2014/main" id="{1529B1C2-6CF5-B32A-DC1E-B0DDA577D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17894" y="5750903"/>
            <a:ext cx="1080554" cy="1050539"/>
          </a:xfrm>
          <a:prstGeom prst="rtTriangle">
            <a:avLst/>
          </a:prstGeom>
          <a:solidFill>
            <a:srgbClr val="DD8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12">
            <a:extLst>
              <a:ext uri="{FF2B5EF4-FFF2-40B4-BE49-F238E27FC236}">
                <a16:creationId xmlns:a16="http://schemas.microsoft.com/office/drawing/2014/main" id="{F6DEEB78-74A4-E85A-D337-15917D055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96592" y="888448"/>
            <a:ext cx="5627411"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id="{AEE919EC-137C-08DC-86C1-CB3D03A652F8}"/>
              </a:ext>
            </a:extLst>
          </p:cNvPr>
          <p:cNvSpPr txBox="1"/>
          <p:nvPr/>
        </p:nvSpPr>
        <p:spPr>
          <a:xfrm>
            <a:off x="0" y="5051"/>
            <a:ext cx="12192000" cy="923330"/>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US" sz="5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50800" dist="38100" dir="2700000" algn="tl" rotWithShape="0">
                    <a:srgbClr val="9C95C1"/>
                  </a:outerShdw>
                </a:effectLst>
              </a:rPr>
              <a:t>WAIT ON THE LORD</a:t>
            </a:r>
            <a:r>
              <a:rPr lang="en" sz="5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50800" dist="38100" dir="2700000" algn="tl" rotWithShape="0">
                    <a:srgbClr val="9C95C1"/>
                  </a:outerShdw>
                </a:effectLst>
              </a:rPr>
              <a:t>!</a:t>
            </a:r>
          </a:p>
        </p:txBody>
      </p:sp>
      <p:sp>
        <p:nvSpPr>
          <p:cNvPr id="10" name="CuadroTexto 9">
            <a:extLst>
              <a:ext uri="{FF2B5EF4-FFF2-40B4-BE49-F238E27FC236}">
                <a16:creationId xmlns:a16="http://schemas.microsoft.com/office/drawing/2014/main" id="{8FD0635D-7EC1-B2BA-5390-92600E4A1E76}"/>
              </a:ext>
            </a:extLst>
          </p:cNvPr>
          <p:cNvSpPr txBox="1"/>
          <p:nvPr/>
        </p:nvSpPr>
        <p:spPr>
          <a:xfrm>
            <a:off x="1298448" y="6507886"/>
            <a:ext cx="7351423" cy="338554"/>
          </a:xfrm>
          <a:prstGeom prst="rect">
            <a:avLst/>
          </a:prstGeom>
          <a:noFill/>
        </p:spPr>
        <p:txBody>
          <a:bodyPr wrap="square" rtlCol="0">
            <a:spAutoFit/>
          </a:bodyPr>
          <a:lstStyle/>
          <a:p>
            <a:pPr algn="ctr"/>
            <a:r>
              <a:rPr lang="en" sz="1600" b="1" dirty="0">
                <a:solidFill>
                  <a:srgbClr val="375D72"/>
                </a:solidFill>
              </a:rPr>
              <a:t>Lesson 13 for March 30, 2024</a:t>
            </a:r>
          </a:p>
        </p:txBody>
      </p:sp>
    </p:spTree>
    <p:extLst>
      <p:ext uri="{BB962C8B-B14F-4D97-AF65-F5344CB8AC3E}">
        <p14:creationId xmlns:p14="http://schemas.microsoft.com/office/powerpoint/2010/main" val="120434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AA8ABB-E28C-4BD6-B2CD-376882E92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184" y="1"/>
            <a:ext cx="2446384" cy="5777808"/>
            <a:chOff x="329184" y="1"/>
            <a:chExt cx="524256" cy="5777808"/>
          </a:xfrm>
        </p:grpSpPr>
        <p:cxnSp>
          <p:nvCxnSpPr>
            <p:cNvPr id="12" name="Straight Connector 1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 name="Group 10">
            <a:extLst>
              <a:ext uri="{FF2B5EF4-FFF2-40B4-BE49-F238E27FC236}">
                <a16:creationId xmlns:a16="http://schemas.microsoft.com/office/drawing/2014/main" id="{96539ED3-5D04-92CA-1EA9-0811C891AFED}"/>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flipV="1">
            <a:off x="6219222" y="1080192"/>
            <a:ext cx="2446384" cy="5777808"/>
            <a:chOff x="329184" y="1"/>
            <a:chExt cx="524256" cy="5777808"/>
          </a:xfrm>
        </p:grpSpPr>
        <p:cxnSp>
          <p:nvCxnSpPr>
            <p:cNvPr id="7" name="Straight Connector 11">
              <a:extLst>
                <a:ext uri="{FF2B5EF4-FFF2-40B4-BE49-F238E27FC236}">
                  <a16:creationId xmlns:a16="http://schemas.microsoft.com/office/drawing/2014/main" id="{49EA8AE0-A15D-0201-6DDC-99E7DF1D350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12">
              <a:extLst>
                <a:ext uri="{FF2B5EF4-FFF2-40B4-BE49-F238E27FC236}">
                  <a16:creationId xmlns:a16="http://schemas.microsoft.com/office/drawing/2014/main" id="{DF1E2721-82A0-DF4D-CE3B-CF82A6CABB2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679731"/>
            <a:ext cx="7682293" cy="566287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n 1" descr="Imagen que contiene edificio, persona, mujer, reloj&#10;&#10;Descripción generada automáticamente">
            <a:extLst>
              <a:ext uri="{FF2B5EF4-FFF2-40B4-BE49-F238E27FC236}">
                <a16:creationId xmlns:a16="http://schemas.microsoft.com/office/drawing/2014/main" id="{2F6A5A22-F818-5A29-6E71-851FA33C78A6}"/>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a:ext>
            </a:extLst>
          </a:blip>
          <a:srcRect b="-3"/>
          <a:stretch/>
        </p:blipFill>
        <p:spPr>
          <a:xfrm>
            <a:off x="996363" y="972235"/>
            <a:ext cx="3383280" cy="5047735"/>
          </a:xfrm>
          <a:prstGeom prst="rect">
            <a:avLst/>
          </a:prstGeom>
          <a:effectLst>
            <a:outerShdw blurRad="63500" sx="102000" sy="102000" algn="ctr" rotWithShape="0">
              <a:prstClr val="black">
                <a:alpha val="40000"/>
              </a:prstClr>
            </a:outerShdw>
          </a:effectLst>
        </p:spPr>
      </p:pic>
      <p:pic>
        <p:nvPicPr>
          <p:cNvPr id="4" name="Imagen 3" descr="Un par de personas sentadas en una mesa&#10;&#10;Descripción generada automáticamente con confianza baja">
            <a:extLst>
              <a:ext uri="{FF2B5EF4-FFF2-40B4-BE49-F238E27FC236}">
                <a16:creationId xmlns:a16="http://schemas.microsoft.com/office/drawing/2014/main" id="{F95CEF05-C1D8-0C25-4ED3-18B9E3AB43D4}"/>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b="-3"/>
          <a:stretch/>
        </p:blipFill>
        <p:spPr>
          <a:xfrm>
            <a:off x="4683639" y="972235"/>
            <a:ext cx="3383280" cy="5047735"/>
          </a:xfrm>
          <a:prstGeom prst="rect">
            <a:avLst/>
          </a:prstGeom>
          <a:effectLst>
            <a:outerShdw blurRad="63500" sx="102000" sy="102000" algn="ctr" rotWithShape="0">
              <a:prstClr val="black">
                <a:alpha val="40000"/>
              </a:prstClr>
            </a:outerShdw>
          </a:effectLst>
        </p:spPr>
      </p:pic>
      <p:sp>
        <p:nvSpPr>
          <p:cNvPr id="5" name="CuadroTexto 4">
            <a:extLst>
              <a:ext uri="{FF2B5EF4-FFF2-40B4-BE49-F238E27FC236}">
                <a16:creationId xmlns:a16="http://schemas.microsoft.com/office/drawing/2014/main" id="{85C7BF53-58E4-35B7-1070-7F86C4320E34}"/>
              </a:ext>
            </a:extLst>
          </p:cNvPr>
          <p:cNvSpPr txBox="1"/>
          <p:nvPr/>
        </p:nvSpPr>
        <p:spPr>
          <a:xfrm>
            <a:off x="8709757" y="1018180"/>
            <a:ext cx="3442595" cy="517064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kumimoji="0" lang="en" sz="3600" b="1" i="0" u="none" strike="noStrike" kern="1200" cap="none" spc="0" normalizeH="0" baseline="0" noProof="0" dirty="0">
                <a:ln/>
                <a:solidFill>
                  <a:srgbClr val="FFFF66"/>
                </a:solidFill>
                <a:effectLst/>
                <a:uLnTx/>
                <a:uFillTx/>
                <a:latin typeface="Comic Sans MS" panose="030F0702030302020204" pitchFamily="66" charset="0"/>
                <a:ea typeface="+mn-ea"/>
                <a:cs typeface="+mn-cs"/>
              </a:rPr>
              <a:t>“</a:t>
            </a:r>
            <a:r>
              <a:rPr lang="en-US" sz="3600" b="1" dirty="0">
                <a:ln/>
                <a:solidFill>
                  <a:srgbClr val="FFFF66"/>
                </a:solidFill>
                <a:latin typeface="Comic Sans MS" panose="030F0702030302020204" pitchFamily="66" charset="0"/>
              </a:rPr>
              <a:t>Wait on the Lord; be of good courage, and He shall strengthen your heart; wait, I say, on the Lord</a:t>
            </a:r>
            <a:r>
              <a:rPr kumimoji="0" lang="en" sz="3600" b="1" i="0" u="none" strike="noStrike" kern="1200" cap="none" spc="0" normalizeH="0" baseline="0" noProof="0" dirty="0">
                <a:ln/>
                <a:solidFill>
                  <a:srgbClr val="FFFF66"/>
                </a:solidFill>
                <a:effectLst/>
                <a:uLnTx/>
                <a:uFillTx/>
                <a:latin typeface="Comic Sans MS" panose="030F0702030302020204" pitchFamily="66" charset="0"/>
              </a:rPr>
              <a:t>!”</a:t>
            </a:r>
            <a:endParaRPr kumimoji="0" lang="en" sz="4000" b="1" i="0" u="none" strike="noStrike" kern="1200" cap="none" spc="0" normalizeH="0" baseline="0" noProof="0" dirty="0">
              <a:ln/>
              <a:solidFill>
                <a:srgbClr val="FFFF66"/>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2800" b="1" i="0" u="none" strike="noStrike" kern="1200" cap="none" spc="0" normalizeH="0" baseline="0" noProof="0" dirty="0">
                <a:ln/>
                <a:solidFill>
                  <a:srgbClr val="FFFF66"/>
                </a:solidFill>
                <a:effectLst/>
                <a:uLnTx/>
                <a:uFillTx/>
                <a:latin typeface="Comic Sans MS" panose="030F0702030302020204" pitchFamily="66" charset="0"/>
                <a:ea typeface="+mn-ea"/>
                <a:cs typeface="+mn-cs"/>
              </a:rPr>
              <a:t>(Psalm 27:14)</a:t>
            </a:r>
            <a:endParaRPr kumimoji="0" lang="es-ES" sz="4000" b="1" i="0" u="none" strike="noStrike" kern="1200" cap="none" spc="0" normalizeH="0" baseline="0" noProof="0" dirty="0">
              <a:ln/>
              <a:solidFill>
                <a:srgbClr val="FFFF66"/>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6337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29724A2-4BDA-6555-02B7-E1D3E0B3349D}"/>
              </a:ext>
            </a:extLst>
          </p:cNvPr>
          <p:cNvSpPr txBox="1"/>
          <p:nvPr/>
        </p:nvSpPr>
        <p:spPr>
          <a:xfrm>
            <a:off x="7239894" y="3943950"/>
            <a:ext cx="4952105" cy="2554545"/>
          </a:xfrm>
          <a:prstGeom prst="rect">
            <a:avLst/>
          </a:prstGeom>
          <a:noFill/>
        </p:spPr>
        <p:txBody>
          <a:bodyPr wrap="square" rtlCol="0">
            <a:spAutoFit/>
          </a:bodyPr>
          <a:lstStyle/>
          <a:p>
            <a:pPr>
              <a:spcBef>
                <a:spcPts val="1200"/>
              </a:spcBef>
              <a:spcAft>
                <a:spcPts val="600"/>
              </a:spcAft>
            </a:pPr>
            <a:r>
              <a:rPr lang="en" sz="2000" b="1" dirty="0">
                <a:solidFill>
                  <a:srgbClr val="127043"/>
                </a:solidFill>
              </a:rPr>
              <a:t>Wait on the Lord.</a:t>
            </a:r>
          </a:p>
          <a:p>
            <a:pPr>
              <a:spcBef>
                <a:spcPts val="1200"/>
              </a:spcBef>
              <a:spcAft>
                <a:spcPts val="600"/>
              </a:spcAft>
            </a:pPr>
            <a:r>
              <a:rPr lang="en" sz="2000" b="1" dirty="0">
                <a:solidFill>
                  <a:srgbClr val="7A543E"/>
                </a:solidFill>
              </a:rPr>
              <a:t>Wait with humility (Psalm 131).</a:t>
            </a:r>
          </a:p>
          <a:p>
            <a:pPr>
              <a:spcBef>
                <a:spcPts val="1200"/>
              </a:spcBef>
              <a:spcAft>
                <a:spcPts val="600"/>
              </a:spcAft>
            </a:pPr>
            <a:r>
              <a:rPr lang="en" sz="2000" b="1" dirty="0">
                <a:solidFill>
                  <a:srgbClr val="814456"/>
                </a:solidFill>
              </a:rPr>
              <a:t>Wait in difficult times (Psalm 126).</a:t>
            </a:r>
          </a:p>
          <a:p>
            <a:pPr>
              <a:spcBef>
                <a:spcPts val="1200"/>
              </a:spcBef>
              <a:spcAft>
                <a:spcPts val="600"/>
              </a:spcAft>
            </a:pPr>
            <a:r>
              <a:rPr lang="en" sz="2000" b="1" dirty="0">
                <a:solidFill>
                  <a:srgbClr val="784574"/>
                </a:solidFill>
              </a:rPr>
              <a:t>Wait for Redemption (Psalm 92).</a:t>
            </a:r>
          </a:p>
          <a:p>
            <a:pPr>
              <a:spcBef>
                <a:spcPts val="1200"/>
              </a:spcBef>
              <a:spcAft>
                <a:spcPts val="600"/>
              </a:spcAft>
            </a:pPr>
            <a:r>
              <a:rPr lang="en" sz="2000" b="1" dirty="0">
                <a:solidFill>
                  <a:srgbClr val="484575"/>
                </a:solidFill>
              </a:rPr>
              <a:t>Wait for the glorious morning (Psalm 143).</a:t>
            </a:r>
          </a:p>
        </p:txBody>
      </p:sp>
      <p:sp>
        <p:nvSpPr>
          <p:cNvPr id="3" name="CuadroTexto 2">
            <a:extLst>
              <a:ext uri="{FF2B5EF4-FFF2-40B4-BE49-F238E27FC236}">
                <a16:creationId xmlns:a16="http://schemas.microsoft.com/office/drawing/2014/main" id="{CA16F6E9-7892-8A0C-1329-EDFDD3E0BE49}"/>
              </a:ext>
            </a:extLst>
          </p:cNvPr>
          <p:cNvSpPr txBox="1"/>
          <p:nvPr/>
        </p:nvSpPr>
        <p:spPr>
          <a:xfrm>
            <a:off x="57891" y="89708"/>
            <a:ext cx="7082117" cy="707886"/>
          </a:xfrm>
          <a:prstGeom prst="rect">
            <a:avLst/>
          </a:prstGeom>
          <a:noFill/>
        </p:spPr>
        <p:txBody>
          <a:bodyPr wrap="square" rtlCol="0">
            <a:spAutoFit/>
          </a:bodyPr>
          <a:lstStyle/>
          <a:p>
            <a:pPr>
              <a:spcBef>
                <a:spcPts val="600"/>
              </a:spcBef>
            </a:pPr>
            <a:r>
              <a:rPr lang="en" sz="2000" b="1" dirty="0"/>
              <a:t>Hope is what keeps us going when we no longer have any strength left.</a:t>
            </a:r>
          </a:p>
        </p:txBody>
      </p:sp>
      <p:sp>
        <p:nvSpPr>
          <p:cNvPr id="8" name="Diagrama de flujo: retraso 7">
            <a:extLst>
              <a:ext uri="{FF2B5EF4-FFF2-40B4-BE49-F238E27FC236}">
                <a16:creationId xmlns:a16="http://schemas.microsoft.com/office/drawing/2014/main" id="{753D7AF3-7CB8-AD3C-B0FE-43BEDE33B1D1}"/>
              </a:ext>
            </a:extLst>
          </p:cNvPr>
          <p:cNvSpPr/>
          <p:nvPr/>
        </p:nvSpPr>
        <p:spPr>
          <a:xfrm>
            <a:off x="7467600" y="127808"/>
            <a:ext cx="4566644" cy="3323987"/>
          </a:xfrm>
          <a:custGeom>
            <a:avLst/>
            <a:gdLst>
              <a:gd name="connsiteX0" fmla="*/ 0 w 4566622"/>
              <a:gd name="connsiteY0" fmla="*/ 0 h 3323987"/>
              <a:gd name="connsiteX1" fmla="*/ 2283311 w 4566622"/>
              <a:gd name="connsiteY1" fmla="*/ 0 h 3323987"/>
              <a:gd name="connsiteX2" fmla="*/ 4566622 w 4566622"/>
              <a:gd name="connsiteY2" fmla="*/ 1661994 h 3323987"/>
              <a:gd name="connsiteX3" fmla="*/ 2283311 w 4566622"/>
              <a:gd name="connsiteY3" fmla="*/ 3323988 h 3323987"/>
              <a:gd name="connsiteX4" fmla="*/ 0 w 4566622"/>
              <a:gd name="connsiteY4" fmla="*/ 3323987 h 3323987"/>
              <a:gd name="connsiteX5" fmla="*/ 0 w 4566622"/>
              <a:gd name="connsiteY5" fmla="*/ 0 h 3323987"/>
              <a:gd name="connsiteX0" fmla="*/ 0 w 4583081"/>
              <a:gd name="connsiteY0" fmla="*/ 0 h 3323988"/>
              <a:gd name="connsiteX1" fmla="*/ 2959586 w 4583081"/>
              <a:gd name="connsiteY1" fmla="*/ 19050 h 3323988"/>
              <a:gd name="connsiteX2" fmla="*/ 4566622 w 4583081"/>
              <a:gd name="connsiteY2" fmla="*/ 1661994 h 3323988"/>
              <a:gd name="connsiteX3" fmla="*/ 2283311 w 4583081"/>
              <a:gd name="connsiteY3" fmla="*/ 3323988 h 3323988"/>
              <a:gd name="connsiteX4" fmla="*/ 0 w 4583081"/>
              <a:gd name="connsiteY4" fmla="*/ 3323987 h 3323988"/>
              <a:gd name="connsiteX5" fmla="*/ 0 w 4583081"/>
              <a:gd name="connsiteY5" fmla="*/ 0 h 3323988"/>
              <a:gd name="connsiteX0" fmla="*/ 0 w 4566644"/>
              <a:gd name="connsiteY0" fmla="*/ 0 h 3323987"/>
              <a:gd name="connsiteX1" fmla="*/ 2959586 w 4566644"/>
              <a:gd name="connsiteY1" fmla="*/ 19050 h 3323987"/>
              <a:gd name="connsiteX2" fmla="*/ 4566622 w 4566644"/>
              <a:gd name="connsiteY2" fmla="*/ 1661994 h 3323987"/>
              <a:gd name="connsiteX3" fmla="*/ 2978636 w 4566644"/>
              <a:gd name="connsiteY3" fmla="*/ 3304938 h 3323987"/>
              <a:gd name="connsiteX4" fmla="*/ 0 w 4566644"/>
              <a:gd name="connsiteY4" fmla="*/ 3323987 h 3323987"/>
              <a:gd name="connsiteX5" fmla="*/ 0 w 4566644"/>
              <a:gd name="connsiteY5" fmla="*/ 0 h 33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6644" h="3323987">
                <a:moveTo>
                  <a:pt x="0" y="0"/>
                </a:moveTo>
                <a:lnTo>
                  <a:pt x="2959586" y="19050"/>
                </a:lnTo>
                <a:cubicBezTo>
                  <a:pt x="4220624" y="19050"/>
                  <a:pt x="4563447" y="1114346"/>
                  <a:pt x="4566622" y="1661994"/>
                </a:cubicBezTo>
                <a:cubicBezTo>
                  <a:pt x="4569797" y="2209642"/>
                  <a:pt x="4239674" y="3304938"/>
                  <a:pt x="2978636" y="3304938"/>
                </a:cubicBezTo>
                <a:lnTo>
                  <a:pt x="0" y="3323987"/>
                </a:lnTo>
                <a:lnTo>
                  <a:pt x="0" y="0"/>
                </a:lnTo>
                <a:close/>
              </a:path>
            </a:pathLst>
          </a:custGeom>
          <a:blipFill>
            <a:blip r:embed="rId3" cstate="screen">
              <a:extLst>
                <a:ext uri="{28A0092B-C50C-407E-A947-70E740481C1C}">
                  <a14:useLocalDpi xmlns:a14="http://schemas.microsoft.com/office/drawing/2010/main"/>
                </a:ext>
              </a:extLst>
            </a:blip>
            <a:stretch>
              <a:fillRect/>
            </a:stretch>
          </a:blipFill>
          <a:ln w="57150">
            <a:solidFill>
              <a:srgbClr val="DBE9C6"/>
            </a:solidFill>
          </a:ln>
          <a:effectLst>
            <a:outerShdw blurRad="50800" dist="38100" dir="18900000" algn="bl" rotWithShape="0">
              <a:prstClr val="black">
                <a:alpha val="40000"/>
              </a:prstClr>
            </a:outerShdw>
          </a:effectLst>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Diagrama de flujo: retraso 9">
            <a:extLst>
              <a:ext uri="{FF2B5EF4-FFF2-40B4-BE49-F238E27FC236}">
                <a16:creationId xmlns:a16="http://schemas.microsoft.com/office/drawing/2014/main" id="{1053ACEB-289D-C953-A22B-E47E29FFDD4C}"/>
              </a:ext>
            </a:extLst>
          </p:cNvPr>
          <p:cNvSpPr/>
          <p:nvPr/>
        </p:nvSpPr>
        <p:spPr>
          <a:xfrm flipH="1">
            <a:off x="154873" y="3762375"/>
            <a:ext cx="6188777" cy="2962275"/>
          </a:xfrm>
          <a:custGeom>
            <a:avLst/>
            <a:gdLst>
              <a:gd name="connsiteX0" fmla="*/ 0 w 6185872"/>
              <a:gd name="connsiteY0" fmla="*/ 0 h 2952750"/>
              <a:gd name="connsiteX1" fmla="*/ 3092936 w 6185872"/>
              <a:gd name="connsiteY1" fmla="*/ 0 h 2952750"/>
              <a:gd name="connsiteX2" fmla="*/ 6185872 w 6185872"/>
              <a:gd name="connsiteY2" fmla="*/ 1476375 h 2952750"/>
              <a:gd name="connsiteX3" fmla="*/ 3092936 w 6185872"/>
              <a:gd name="connsiteY3" fmla="*/ 2952750 h 2952750"/>
              <a:gd name="connsiteX4" fmla="*/ 0 w 6185872"/>
              <a:gd name="connsiteY4" fmla="*/ 2952750 h 2952750"/>
              <a:gd name="connsiteX5" fmla="*/ 0 w 6185872"/>
              <a:gd name="connsiteY5" fmla="*/ 0 h 2952750"/>
              <a:gd name="connsiteX0" fmla="*/ 0 w 6268774"/>
              <a:gd name="connsiteY0" fmla="*/ 9525 h 2962275"/>
              <a:gd name="connsiteX1" fmla="*/ 4521686 w 6268774"/>
              <a:gd name="connsiteY1" fmla="*/ 0 h 2962275"/>
              <a:gd name="connsiteX2" fmla="*/ 6185872 w 6268774"/>
              <a:gd name="connsiteY2" fmla="*/ 1485900 h 2962275"/>
              <a:gd name="connsiteX3" fmla="*/ 3092936 w 6268774"/>
              <a:gd name="connsiteY3" fmla="*/ 2962275 h 2962275"/>
              <a:gd name="connsiteX4" fmla="*/ 0 w 6268774"/>
              <a:gd name="connsiteY4" fmla="*/ 2962275 h 2962275"/>
              <a:gd name="connsiteX5" fmla="*/ 0 w 6268774"/>
              <a:gd name="connsiteY5" fmla="*/ 9525 h 2962275"/>
              <a:gd name="connsiteX0" fmla="*/ 0 w 6188777"/>
              <a:gd name="connsiteY0" fmla="*/ 9525 h 2962275"/>
              <a:gd name="connsiteX1" fmla="*/ 4521686 w 6188777"/>
              <a:gd name="connsiteY1" fmla="*/ 0 h 2962275"/>
              <a:gd name="connsiteX2" fmla="*/ 6185872 w 6188777"/>
              <a:gd name="connsiteY2" fmla="*/ 1485900 h 2962275"/>
              <a:gd name="connsiteX3" fmla="*/ 4569311 w 6188777"/>
              <a:gd name="connsiteY3" fmla="*/ 2886075 h 2962275"/>
              <a:gd name="connsiteX4" fmla="*/ 0 w 6188777"/>
              <a:gd name="connsiteY4" fmla="*/ 2962275 h 2962275"/>
              <a:gd name="connsiteX5" fmla="*/ 0 w 6188777"/>
              <a:gd name="connsiteY5" fmla="*/ 9525 h 2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8777" h="2962275">
                <a:moveTo>
                  <a:pt x="0" y="9525"/>
                </a:moveTo>
                <a:lnTo>
                  <a:pt x="4521686" y="0"/>
                </a:lnTo>
                <a:cubicBezTo>
                  <a:pt x="6229867" y="0"/>
                  <a:pt x="6177935" y="1004888"/>
                  <a:pt x="6185872" y="1485900"/>
                </a:cubicBezTo>
                <a:cubicBezTo>
                  <a:pt x="6193809" y="1966912"/>
                  <a:pt x="6277492" y="2886075"/>
                  <a:pt x="4569311" y="2886075"/>
                </a:cubicBezTo>
                <a:lnTo>
                  <a:pt x="0" y="2962275"/>
                </a:lnTo>
                <a:lnTo>
                  <a:pt x="0" y="9525"/>
                </a:lnTo>
                <a:close/>
              </a:path>
            </a:pathLst>
          </a:custGeom>
          <a:blipFill>
            <a:blip r:embed="rId4" cstate="screen">
              <a:extLst>
                <a:ext uri="{28A0092B-C50C-407E-A947-70E740481C1C}">
                  <a14:useLocalDpi xmlns:a14="http://schemas.microsoft.com/office/drawing/2010/main"/>
                </a:ext>
              </a:extLst>
            </a:blip>
            <a:stretch>
              <a:fillRect/>
            </a:stretch>
          </a:blipFill>
          <a:ln w="57150">
            <a:solidFill>
              <a:srgbClr val="E39396"/>
            </a:solidFill>
          </a:ln>
          <a:effectLst>
            <a:outerShdw blurRad="50800" dist="38100" dir="13500000" algn="br" rotWithShape="0">
              <a:prstClr val="black">
                <a:alpha val="40000"/>
              </a:prstClr>
            </a:outerShdw>
          </a:effectLst>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descr="Icono&#10;&#10;Descripción generada automáticamente">
            <a:extLst>
              <a:ext uri="{FF2B5EF4-FFF2-40B4-BE49-F238E27FC236}">
                <a16:creationId xmlns:a16="http://schemas.microsoft.com/office/drawing/2014/main" id="{1B02A94D-A49E-7304-BFD5-9188E5EB9A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V="1">
            <a:off x="6611244" y="6174052"/>
            <a:ext cx="628650" cy="226109"/>
          </a:xfrm>
          <a:prstGeom prst="rect">
            <a:avLst/>
          </a:prstGeom>
          <a:effectLst>
            <a:outerShdw blurRad="63500" sx="102000" sy="102000" algn="ctr" rotWithShape="0">
              <a:prstClr val="black">
                <a:alpha val="40000"/>
              </a:prstClr>
            </a:outerShdw>
          </a:effectLst>
          <a:scene3d>
            <a:camera prst="orthographicFront"/>
            <a:lightRig rig="threePt" dir="t"/>
          </a:scene3d>
          <a:sp3d>
            <a:bevelT prst="relaxedInset"/>
          </a:sp3d>
        </p:spPr>
      </p:pic>
      <p:pic>
        <p:nvPicPr>
          <p:cNvPr id="15" name="Imagen 14" descr="Icono&#10;&#10;Descripción generada automáticamente">
            <a:extLst>
              <a:ext uri="{FF2B5EF4-FFF2-40B4-BE49-F238E27FC236}">
                <a16:creationId xmlns:a16="http://schemas.microsoft.com/office/drawing/2014/main" id="{DC81C1A4-EC9B-E939-BE8D-B1F039E2E8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V="1">
            <a:off x="6611244" y="5640943"/>
            <a:ext cx="628650" cy="226109"/>
          </a:xfrm>
          <a:prstGeom prst="rect">
            <a:avLst/>
          </a:prstGeom>
          <a:effectLst>
            <a:outerShdw blurRad="63500" sx="102000" sy="102000" algn="ctr" rotWithShape="0">
              <a:prstClr val="black">
                <a:alpha val="40000"/>
              </a:prstClr>
            </a:outerShdw>
          </a:effectLst>
          <a:scene3d>
            <a:camera prst="orthographicFront"/>
            <a:lightRig rig="threePt" dir="t"/>
          </a:scene3d>
          <a:sp3d>
            <a:bevelT prst="relaxedInset"/>
          </a:sp3d>
        </p:spPr>
      </p:pic>
      <p:pic>
        <p:nvPicPr>
          <p:cNvPr id="16" name="Imagen 15" descr="Icono&#10;&#10;Descripción generada automáticamente">
            <a:extLst>
              <a:ext uri="{FF2B5EF4-FFF2-40B4-BE49-F238E27FC236}">
                <a16:creationId xmlns:a16="http://schemas.microsoft.com/office/drawing/2014/main" id="{ADF4FBBA-713F-5F2A-8572-EF0E0E8C0D7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V="1">
            <a:off x="6611244" y="5107834"/>
            <a:ext cx="628650" cy="226109"/>
          </a:xfrm>
          <a:prstGeom prst="rect">
            <a:avLst/>
          </a:prstGeom>
          <a:effectLst>
            <a:outerShdw blurRad="63500" sx="102000" sy="102000" algn="ctr" rotWithShape="0">
              <a:prstClr val="black">
                <a:alpha val="40000"/>
              </a:prstClr>
            </a:outerShdw>
          </a:effectLst>
          <a:scene3d>
            <a:camera prst="orthographicFront"/>
            <a:lightRig rig="threePt" dir="t"/>
          </a:scene3d>
          <a:sp3d>
            <a:bevelT prst="relaxedInset"/>
          </a:sp3d>
        </p:spPr>
      </p:pic>
      <p:pic>
        <p:nvPicPr>
          <p:cNvPr id="17" name="Imagen 16" descr="Icono&#10;&#10;Descripción generada automáticamente con confianza media">
            <a:extLst>
              <a:ext uri="{FF2B5EF4-FFF2-40B4-BE49-F238E27FC236}">
                <a16:creationId xmlns:a16="http://schemas.microsoft.com/office/drawing/2014/main" id="{E44D1359-8837-94D2-D37A-A48C8B294FC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V="1">
            <a:off x="6611244" y="4574725"/>
            <a:ext cx="628650" cy="226109"/>
          </a:xfrm>
          <a:prstGeom prst="rect">
            <a:avLst/>
          </a:prstGeom>
          <a:effectLst>
            <a:outerShdw blurRad="63500" sx="102000" sy="102000" algn="ctr" rotWithShape="0">
              <a:prstClr val="black">
                <a:alpha val="40000"/>
              </a:prstClr>
            </a:outerShdw>
          </a:effectLst>
          <a:scene3d>
            <a:camera prst="orthographicFront"/>
            <a:lightRig rig="threePt" dir="t"/>
          </a:scene3d>
          <a:sp3d>
            <a:bevelT prst="relaxedInset"/>
          </a:sp3d>
        </p:spPr>
      </p:pic>
      <p:pic>
        <p:nvPicPr>
          <p:cNvPr id="19" name="Imagen 18" descr="Icono&#10;&#10;Descripción generada automáticamente">
            <a:extLst>
              <a:ext uri="{FF2B5EF4-FFF2-40B4-BE49-F238E27FC236}">
                <a16:creationId xmlns:a16="http://schemas.microsoft.com/office/drawing/2014/main" id="{9D132F8C-D656-413D-739E-D60B5812854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V="1">
            <a:off x="6611244" y="4041616"/>
            <a:ext cx="628650" cy="226109"/>
          </a:xfrm>
          <a:prstGeom prst="rect">
            <a:avLst/>
          </a:prstGeom>
          <a:effectLst>
            <a:outerShdw blurRad="63500" sx="102000" sy="102000" algn="ctr" rotWithShape="0">
              <a:prstClr val="black">
                <a:alpha val="40000"/>
              </a:prstClr>
            </a:outerShdw>
          </a:effectLst>
          <a:scene3d>
            <a:camera prst="orthographicFront"/>
            <a:lightRig rig="threePt" dir="t"/>
          </a:scene3d>
          <a:sp3d>
            <a:bevelT prst="relaxedInset"/>
          </a:sp3d>
        </p:spPr>
      </p:pic>
      <p:sp>
        <p:nvSpPr>
          <p:cNvPr id="5" name="CuadroTexto 4">
            <a:extLst>
              <a:ext uri="{FF2B5EF4-FFF2-40B4-BE49-F238E27FC236}">
                <a16:creationId xmlns:a16="http://schemas.microsoft.com/office/drawing/2014/main" id="{D027D3FA-CC5C-D66A-02B6-B27439FD1E7A}"/>
              </a:ext>
            </a:extLst>
          </p:cNvPr>
          <p:cNvSpPr txBox="1"/>
          <p:nvPr/>
        </p:nvSpPr>
        <p:spPr>
          <a:xfrm>
            <a:off x="57891" y="1911373"/>
            <a:ext cx="7409709" cy="1631216"/>
          </a:xfrm>
          <a:prstGeom prst="rect">
            <a:avLst/>
          </a:prstGeom>
          <a:noFill/>
        </p:spPr>
        <p:txBody>
          <a:bodyPr wrap="square">
            <a:spAutoFit/>
          </a:bodyPr>
          <a:lstStyle/>
          <a:p>
            <a:pPr>
              <a:spcBef>
                <a:spcPts val="600"/>
              </a:spcBef>
            </a:pPr>
            <a:r>
              <a:rPr lang="en" sz="2000" b="1" dirty="0"/>
              <a:t>Therefore, the psalmists encourage us to wait. Wait through this night of affliction in which we live, until the glorious morning comes, when “</a:t>
            </a:r>
            <a:r>
              <a:rPr lang="en-US" sz="2000" b="1" dirty="0"/>
              <a:t>there shall be no more death, nor sorrow, nor crying. There shall be no more pain, for the former things have passed away</a:t>
            </a:r>
            <a:r>
              <a:rPr lang="en" sz="2000" b="1" dirty="0"/>
              <a:t>” (Revelation 21:4).</a:t>
            </a:r>
          </a:p>
        </p:txBody>
      </p:sp>
      <p:sp>
        <p:nvSpPr>
          <p:cNvPr id="7" name="CuadroTexto 6">
            <a:extLst>
              <a:ext uri="{FF2B5EF4-FFF2-40B4-BE49-F238E27FC236}">
                <a16:creationId xmlns:a16="http://schemas.microsoft.com/office/drawing/2014/main" id="{82BC429A-CDE5-9DB9-B565-1020B69549DA}"/>
              </a:ext>
            </a:extLst>
          </p:cNvPr>
          <p:cNvSpPr txBox="1"/>
          <p:nvPr/>
        </p:nvSpPr>
        <p:spPr>
          <a:xfrm>
            <a:off x="57890" y="846652"/>
            <a:ext cx="7409709" cy="1015663"/>
          </a:xfrm>
          <a:prstGeom prst="rect">
            <a:avLst/>
          </a:prstGeom>
          <a:noFill/>
        </p:spPr>
        <p:txBody>
          <a:bodyPr wrap="square">
            <a:spAutoFit/>
          </a:bodyPr>
          <a:lstStyle/>
          <a:p>
            <a:pPr>
              <a:spcBef>
                <a:spcPts val="600"/>
              </a:spcBef>
            </a:pPr>
            <a:r>
              <a:rPr lang="en" sz="2000" b="1" dirty="0"/>
              <a:t>In this world sunk in sin and misery there is no hope for a better life, free from illness, pain and death. This is because only God has the power to eliminate sin, which is the root of all these evils.</a:t>
            </a:r>
          </a:p>
        </p:txBody>
      </p:sp>
    </p:spTree>
    <p:extLst>
      <p:ext uri="{BB962C8B-B14F-4D97-AF65-F5344CB8AC3E}">
        <p14:creationId xmlns:p14="http://schemas.microsoft.com/office/powerpoint/2010/main" val="90008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ppt_w/2"/>
                                          </p:val>
                                        </p:tav>
                                        <p:tav tm="100000">
                                          <p:val>
                                            <p:strVal val="#ppt_x"/>
                                          </p:val>
                                        </p:tav>
                                      </p:tavLst>
                                    </p:anim>
                                    <p:anim calcmode="lin" valueType="num">
                                      <p:cBhvr>
                                        <p:cTn id="13" dur="500" fill="hold"/>
                                        <p:tgtEl>
                                          <p:spTgt spid="8"/>
                                        </p:tgtEl>
                                        <p:attrNameLst>
                                          <p:attrName>ppt_y</p:attrName>
                                        </p:attrNameLst>
                                      </p:cBhvr>
                                      <p:tavLst>
                                        <p:tav tm="0">
                                          <p:val>
                                            <p:strVal val="#ppt_y"/>
                                          </p:val>
                                        </p:tav>
                                        <p:tav tm="100000">
                                          <p:val>
                                            <p:strVal val="#ppt_y"/>
                                          </p:val>
                                        </p:tav>
                                      </p:tavLst>
                                    </p:anim>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ppt_w/2"/>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strVal val="#ppt_h"/>
                                          </p:val>
                                        </p:tav>
                                        <p:tav tm="100000">
                                          <p:val>
                                            <p:strVal val="#ppt_h"/>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9"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strips(upLeft)">
                                      <p:cBhvr>
                                        <p:cTn id="36" dur="500"/>
                                        <p:tgtEl>
                                          <p:spTgt spid="19"/>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9"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strips(upLeft)">
                                      <p:cBhvr>
                                        <p:cTn id="45" dur="500"/>
                                        <p:tgtEl>
                                          <p:spTgt spid="17"/>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9"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strips(upLeft)">
                                      <p:cBhvr>
                                        <p:cTn id="54" dur="500"/>
                                        <p:tgtEl>
                                          <p:spTgt spid="16"/>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9"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strips(upLeft)">
                                      <p:cBhvr>
                                        <p:cTn id="63" dur="500"/>
                                        <p:tgtEl>
                                          <p:spTgt spid="15"/>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9"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strips(upLeft)">
                                      <p:cBhvr>
                                        <p:cTn id="72" dur="500"/>
                                        <p:tgtEl>
                                          <p:spTgt spid="14"/>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8" grpId="0" animBg="1"/>
      <p:bldP spid="10" grpId="0" animBg="1"/>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615FF7BA-BACC-77CD-A0DA-B24377565B30}"/>
              </a:ext>
            </a:extLst>
          </p:cNvPr>
          <p:cNvSpPr>
            <a:spLocks noGrp="1" noRot="1" noMove="1" noResize="1" noEditPoints="1" noAdjustHandles="1" noChangeArrowheads="1" noChangeShapeType="1"/>
          </p:cNvSpPr>
          <p:nvPr/>
        </p:nvSpPr>
        <p:spPr>
          <a:xfrm>
            <a:off x="0" y="0"/>
            <a:ext cx="12191998" cy="114479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BFB28BD-429D-9EA5-81A2-5BAB6B7EAB1B}"/>
              </a:ext>
            </a:extLst>
          </p:cNvPr>
          <p:cNvSpPr txBox="1"/>
          <p:nvPr/>
        </p:nvSpPr>
        <p:spPr>
          <a:xfrm>
            <a:off x="0" y="-37708"/>
            <a:ext cx="12192000" cy="830997"/>
          </a:xfrm>
          <a:prstGeom prst="rect">
            <a:avLst/>
          </a:prstGeom>
          <a:noFill/>
        </p:spPr>
        <p:txBody>
          <a:bodyPr wrap="square">
            <a:spAutoFit/>
          </a:bodyPr>
          <a:lstStyle/>
          <a:p>
            <a:pPr algn="ctr"/>
            <a:r>
              <a:rPr lang="en" sz="4800" b="1" spc="300" dirty="0">
                <a:ln w="10160">
                  <a:solidFill>
                    <a:schemeClr val="accent5"/>
                  </a:solidFill>
                  <a:prstDash val="solid"/>
                </a:ln>
                <a:solidFill>
                  <a:srgbClr val="FFFFFF"/>
                </a:solidFill>
                <a:effectLst>
                  <a:outerShdw blurRad="38100" dist="22860" dir="5400000" algn="tl" rotWithShape="0">
                    <a:srgbClr val="000000">
                      <a:alpha val="72000"/>
                    </a:srgbClr>
                  </a:outerShdw>
                </a:effectLst>
              </a:rPr>
              <a:t>WAITING ON THE LORD</a:t>
            </a:r>
          </a:p>
        </p:txBody>
      </p:sp>
      <p:sp>
        <p:nvSpPr>
          <p:cNvPr id="5" name="CuadroTexto 4">
            <a:extLst>
              <a:ext uri="{FF2B5EF4-FFF2-40B4-BE49-F238E27FC236}">
                <a16:creationId xmlns:a16="http://schemas.microsoft.com/office/drawing/2014/main" id="{9DDD41E0-4461-9B89-1CF6-1D252082CB85}"/>
              </a:ext>
            </a:extLst>
          </p:cNvPr>
          <p:cNvSpPr txBox="1"/>
          <p:nvPr/>
        </p:nvSpPr>
        <p:spPr>
          <a:xfrm>
            <a:off x="1604682" y="667435"/>
            <a:ext cx="8982635" cy="400110"/>
          </a:xfrm>
          <a:prstGeom prst="rect">
            <a:avLst/>
          </a:prstGeom>
          <a:noFill/>
        </p:spPr>
        <p:txBody>
          <a:bodyPr wrap="square">
            <a:spAutoFit/>
          </a:bodyPr>
          <a:lstStyle/>
          <a:p>
            <a:pPr algn="ctr"/>
            <a:r>
              <a:rPr lang="en" sz="20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sz="20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And now, Lord, what do I wait for? My hope is in you</a:t>
            </a:r>
            <a:r>
              <a:rPr lang="en" sz="20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6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(Psalm 39:7)</a:t>
            </a:r>
            <a:endParaRPr lang="es-ES" sz="20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FFCC4EC6-5180-8BF4-8F1A-073F9102A391}"/>
              </a:ext>
            </a:extLst>
          </p:cNvPr>
          <p:cNvSpPr txBox="1"/>
          <p:nvPr/>
        </p:nvSpPr>
        <p:spPr>
          <a:xfrm>
            <a:off x="153104" y="1144794"/>
            <a:ext cx="6034732" cy="1323439"/>
          </a:xfrm>
          <a:prstGeom prst="rect">
            <a:avLst/>
          </a:prstGeom>
          <a:noFill/>
        </p:spPr>
        <p:txBody>
          <a:bodyPr wrap="square" rtlCol="0">
            <a:spAutoFit/>
          </a:bodyPr>
          <a:lstStyle/>
          <a:p>
            <a:pPr>
              <a:spcBef>
                <a:spcPts val="600"/>
              </a:spcBef>
            </a:pPr>
            <a:r>
              <a:rPr lang="en" sz="2000" b="1" dirty="0"/>
              <a:t>Our life is full of small or big waits. We wait for the birth of a baby, the result of an exam, the cure of an illness...</a:t>
            </a:r>
          </a:p>
        </p:txBody>
      </p:sp>
      <p:pic>
        <p:nvPicPr>
          <p:cNvPr id="4" name="Imagen 3" descr="Mujer sentada en un sillón&#10;&#10;Descripción generada automáticamente">
            <a:extLst>
              <a:ext uri="{FF2B5EF4-FFF2-40B4-BE49-F238E27FC236}">
                <a16:creationId xmlns:a16="http://schemas.microsoft.com/office/drawing/2014/main" id="{7B4040EF-CA77-1798-2FE7-94EDBF60E3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15739" y="1294180"/>
            <a:ext cx="1860706" cy="1257300"/>
          </a:xfrm>
          <a:prstGeom prst="snip2DiagRect">
            <a:avLst/>
          </a:prstGeom>
          <a:solidFill>
            <a:srgbClr val="FFFFFF">
              <a:shade val="85000"/>
            </a:srgbClr>
          </a:solidFill>
          <a:ln w="57150" cap="sq">
            <a:solidFill>
              <a:srgbClr val="9A5B3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par de personas sentadas en una mesa&#10;&#10;Descripción generada automáticamente con confianza media">
            <a:extLst>
              <a:ext uri="{FF2B5EF4-FFF2-40B4-BE49-F238E27FC236}">
                <a16:creationId xmlns:a16="http://schemas.microsoft.com/office/drawing/2014/main" id="{86F87A60-B0A5-570D-7992-41AAAA7D2B3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04349" y="1294180"/>
            <a:ext cx="1720694" cy="1257300"/>
          </a:xfrm>
          <a:prstGeom prst="snip2DiagRect">
            <a:avLst>
              <a:gd name="adj1" fmla="val 15745"/>
              <a:gd name="adj2" fmla="val 16667"/>
            </a:avLst>
          </a:prstGeom>
          <a:solidFill>
            <a:srgbClr val="FFFFFF">
              <a:shade val="85000"/>
            </a:srgbClr>
          </a:solidFill>
          <a:ln w="57150" cap="sq">
            <a:solidFill>
              <a:srgbClr val="9A5B3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par de personas sentadas en una cama&#10;&#10;Descripción generada automáticamente con confianza media">
            <a:extLst>
              <a:ext uri="{FF2B5EF4-FFF2-40B4-BE49-F238E27FC236}">
                <a16:creationId xmlns:a16="http://schemas.microsoft.com/office/drawing/2014/main" id="{9DD15AC5-254D-544D-2005-6CF5A4E3064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52946" y="1294180"/>
            <a:ext cx="1885950" cy="1257932"/>
          </a:xfrm>
          <a:prstGeom prst="snip2DiagRect">
            <a:avLst>
              <a:gd name="adj1" fmla="val 15737"/>
              <a:gd name="adj2" fmla="val 0"/>
            </a:avLst>
          </a:prstGeom>
          <a:solidFill>
            <a:srgbClr val="FFFFFF">
              <a:shade val="85000"/>
            </a:srgbClr>
          </a:solidFill>
          <a:ln w="57150" cap="sq">
            <a:solidFill>
              <a:srgbClr val="9A5B3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30E4D4A8-04D9-6672-DE63-8041E0E35899}"/>
              </a:ext>
            </a:extLst>
          </p:cNvPr>
          <p:cNvSpPr txBox="1"/>
          <p:nvPr/>
        </p:nvSpPr>
        <p:spPr>
          <a:xfrm>
            <a:off x="6095999" y="2671356"/>
            <a:ext cx="6095999" cy="1938992"/>
          </a:xfrm>
          <a:prstGeom prst="rect">
            <a:avLst/>
          </a:prstGeom>
          <a:noFill/>
        </p:spPr>
        <p:txBody>
          <a:bodyPr wrap="square">
            <a:spAutoFit/>
          </a:bodyPr>
          <a:lstStyle/>
          <a:p>
            <a:pPr>
              <a:spcBef>
                <a:spcPts val="600"/>
              </a:spcBef>
            </a:pPr>
            <a:r>
              <a:rPr lang="en" sz="2000" b="1" dirty="0"/>
              <a:t>However, waiting on the Lord goes beyond this type of waiting. First of all, it is a positive expectation. The result of the exam may be a failure; or the cure may never come. However, waiting on God will surely result in a happy life, free from sin.</a:t>
            </a:r>
          </a:p>
        </p:txBody>
      </p:sp>
      <p:pic>
        <p:nvPicPr>
          <p:cNvPr id="14" name="Imagen 13" descr="Un grupo de personas junto a un florero con flores&#10;&#10;Descripción generada automáticamente con confianza media">
            <a:extLst>
              <a:ext uri="{FF2B5EF4-FFF2-40B4-BE49-F238E27FC236}">
                <a16:creationId xmlns:a16="http://schemas.microsoft.com/office/drawing/2014/main" id="{C64ACBEF-2A30-526E-8F4B-3AC06CC638F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69325" y="2532102"/>
            <a:ext cx="2769384" cy="1986540"/>
          </a:xfrm>
          <a:prstGeom prst="rect">
            <a:avLst/>
          </a:prstGeom>
          <a:solidFill>
            <a:srgbClr val="FFFFFF">
              <a:shade val="85000"/>
            </a:srgbClr>
          </a:solidFill>
          <a:ln w="57150" cap="sq">
            <a:solidFill>
              <a:srgbClr val="92D05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67889B9C-2CF2-02A4-C956-CD2A04A3037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213823" y="2532102"/>
            <a:ext cx="2648719" cy="1986540"/>
          </a:xfrm>
          <a:prstGeom prst="rect">
            <a:avLst/>
          </a:prstGeom>
          <a:solidFill>
            <a:srgbClr val="FFFFFF">
              <a:shade val="85000"/>
            </a:srgbClr>
          </a:solidFill>
          <a:ln w="57150" cap="sq">
            <a:solidFill>
              <a:srgbClr val="92D05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0" name="CuadroTexto 19">
            <a:extLst>
              <a:ext uri="{FF2B5EF4-FFF2-40B4-BE49-F238E27FC236}">
                <a16:creationId xmlns:a16="http://schemas.microsoft.com/office/drawing/2014/main" id="{8464B5E7-F3D8-A9FF-C9B8-8A188DE33E41}"/>
              </a:ext>
            </a:extLst>
          </p:cNvPr>
          <p:cNvSpPr txBox="1"/>
          <p:nvPr/>
        </p:nvSpPr>
        <p:spPr>
          <a:xfrm>
            <a:off x="137831" y="4750512"/>
            <a:ext cx="6412088" cy="707886"/>
          </a:xfrm>
          <a:prstGeom prst="rect">
            <a:avLst/>
          </a:prstGeom>
          <a:noFill/>
        </p:spPr>
        <p:txBody>
          <a:bodyPr wrap="square">
            <a:spAutoFit/>
          </a:bodyPr>
          <a:lstStyle/>
          <a:p>
            <a:pPr>
              <a:spcBef>
                <a:spcPts val="600"/>
              </a:spcBef>
            </a:pPr>
            <a:r>
              <a:rPr lang="en" sz="2000" b="1" dirty="0"/>
              <a:t>But this wait implies perseverance. The wait is long, but we must not succumb to despair (Hab. 2:3).</a:t>
            </a:r>
          </a:p>
        </p:txBody>
      </p:sp>
      <p:pic>
        <p:nvPicPr>
          <p:cNvPr id="22" name="Imagen 21" descr="Un grupo de personas junto a un niño con un perro&#10;&#10;Descripción generada automáticamente con confianza baja">
            <a:extLst>
              <a:ext uri="{FF2B5EF4-FFF2-40B4-BE49-F238E27FC236}">
                <a16:creationId xmlns:a16="http://schemas.microsoft.com/office/drawing/2014/main" id="{E8143678-996B-323A-8A32-F2C59A7BE32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650040" y="4869796"/>
            <a:ext cx="2388856" cy="1791642"/>
          </a:xfrm>
          <a:prstGeom prst="rect">
            <a:avLst/>
          </a:prstGeom>
          <a:ln w="88900" cap="sq" cmpd="thickThin">
            <a:solidFill>
              <a:srgbClr val="0070C0"/>
            </a:solidFill>
            <a:prstDash val="solid"/>
            <a:miter lim="800000"/>
          </a:ln>
          <a:effectLst>
            <a:innerShdw blurRad="76200">
              <a:srgbClr val="000000"/>
            </a:innerShdw>
          </a:effectLst>
        </p:spPr>
      </p:pic>
      <p:pic>
        <p:nvPicPr>
          <p:cNvPr id="23" name="Imagen 22">
            <a:extLst>
              <a:ext uri="{FF2B5EF4-FFF2-40B4-BE49-F238E27FC236}">
                <a16:creationId xmlns:a16="http://schemas.microsoft.com/office/drawing/2014/main" id="{3620F4B5-14C8-B749-989D-28579F99B1E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859151" y="4869795"/>
            <a:ext cx="2559320" cy="1794163"/>
          </a:xfrm>
          <a:prstGeom prst="rect">
            <a:avLst/>
          </a:prstGeom>
          <a:ln w="88900" cap="sq" cmpd="thickThin">
            <a:solidFill>
              <a:srgbClr val="860000"/>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A49700A5-43D7-D425-3C1C-42AD3242D67C}"/>
              </a:ext>
            </a:extLst>
          </p:cNvPr>
          <p:cNvSpPr txBox="1"/>
          <p:nvPr/>
        </p:nvSpPr>
        <p:spPr>
          <a:xfrm>
            <a:off x="137830" y="5458398"/>
            <a:ext cx="6412087" cy="1323439"/>
          </a:xfrm>
          <a:prstGeom prst="rect">
            <a:avLst/>
          </a:prstGeom>
          <a:noFill/>
        </p:spPr>
        <p:txBody>
          <a:bodyPr wrap="square">
            <a:spAutoFit/>
          </a:bodyPr>
          <a:lstStyle/>
          <a:p>
            <a:pPr>
              <a:spcBef>
                <a:spcPts val="600"/>
              </a:spcBef>
            </a:pPr>
            <a:r>
              <a:rPr lang="en" sz="2000" b="1" dirty="0"/>
              <a:t>We do not wait alone. All Creation eagerly awaits our deliverance (Rom. 8:18-25). It is not a passive wait, but an active one. We must long for it, and strive to retain it</a:t>
            </a:r>
            <a:br>
              <a:rPr lang="en" sz="2000" b="1" dirty="0"/>
            </a:br>
            <a:r>
              <a:rPr lang="en" sz="2000" b="1" dirty="0"/>
              <a:t>(Ps. 63:1; 27:14).</a:t>
            </a:r>
          </a:p>
        </p:txBody>
      </p:sp>
    </p:spTree>
    <p:extLst>
      <p:ext uri="{BB962C8B-B14F-4D97-AF65-F5344CB8AC3E}">
        <p14:creationId xmlns:p14="http://schemas.microsoft.com/office/powerpoint/2010/main" val="211588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Right)">
                                      <p:cBhvr>
                                        <p:cTn id="24" dur="500"/>
                                        <p:tgtEl>
                                          <p:spTgt spid="4"/>
                                        </p:tgtEl>
                                      </p:cBhvr>
                                    </p:animEffect>
                                  </p:childTnLst>
                                </p:cTn>
                              </p:par>
                              <p:par>
                                <p:cTn id="25" presetID="18" presetClass="entr" presetSubtype="6" fill="hold" nodeType="with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strips(downRight)">
                                      <p:cBhvr>
                                        <p:cTn id="27" dur="500"/>
                                        <p:tgtEl>
                                          <p:spTgt spid="8"/>
                                        </p:tgtEl>
                                      </p:cBhvr>
                                    </p:animEffect>
                                  </p:childTnLst>
                                </p:cTn>
                              </p:par>
                              <p:par>
                                <p:cTn id="28" presetID="18" presetClass="entr" presetSubtype="3" fill="hold" nodeType="withEffect">
                                  <p:stCondLst>
                                    <p:cond delay="500"/>
                                  </p:stCondLst>
                                  <p:childTnLst>
                                    <p:set>
                                      <p:cBhvr>
                                        <p:cTn id="29" dur="1" fill="hold">
                                          <p:stCondLst>
                                            <p:cond delay="0"/>
                                          </p:stCondLst>
                                        </p:cTn>
                                        <p:tgtEl>
                                          <p:spTgt spid="10"/>
                                        </p:tgtEl>
                                        <p:attrNameLst>
                                          <p:attrName>style.visibility</p:attrName>
                                        </p:attrNameLst>
                                      </p:cBhvr>
                                      <p:to>
                                        <p:strVal val="visible"/>
                                      </p:to>
                                    </p:set>
                                    <p:animEffect transition="in" filter="strips(upRight)">
                                      <p:cBhvr>
                                        <p:cTn id="30" dur="500"/>
                                        <p:tgtEl>
                                          <p:spTgt spid="10"/>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000" fill="hold"/>
                                        <p:tgtEl>
                                          <p:spTgt spid="16"/>
                                        </p:tgtEl>
                                        <p:attrNameLst>
                                          <p:attrName>ppt_w</p:attrName>
                                        </p:attrNameLst>
                                      </p:cBhvr>
                                      <p:tavLst>
                                        <p:tav tm="0">
                                          <p:val>
                                            <p:fltVal val="0"/>
                                          </p:val>
                                        </p:tav>
                                        <p:tav tm="100000">
                                          <p:val>
                                            <p:strVal val="#ppt_w"/>
                                          </p:val>
                                        </p:tav>
                                      </p:tavLst>
                                    </p:anim>
                                    <p:anim calcmode="lin" valueType="num">
                                      <p:cBhvr>
                                        <p:cTn id="40" dur="1000" fill="hold"/>
                                        <p:tgtEl>
                                          <p:spTgt spid="16"/>
                                        </p:tgtEl>
                                        <p:attrNameLst>
                                          <p:attrName>ppt_h</p:attrName>
                                        </p:attrNameLst>
                                      </p:cBhvr>
                                      <p:tavLst>
                                        <p:tav tm="0">
                                          <p:val>
                                            <p:fltVal val="0"/>
                                          </p:val>
                                        </p:tav>
                                        <p:tav tm="100000">
                                          <p:val>
                                            <p:strVal val="#ppt_h"/>
                                          </p:val>
                                        </p:tav>
                                      </p:tavLst>
                                    </p:anim>
                                    <p:anim calcmode="lin" valueType="num">
                                      <p:cBhvr>
                                        <p:cTn id="41" dur="1000" fill="hold"/>
                                        <p:tgtEl>
                                          <p:spTgt spid="16"/>
                                        </p:tgtEl>
                                        <p:attrNameLst>
                                          <p:attrName>style.rotation</p:attrName>
                                        </p:attrNameLst>
                                      </p:cBhvr>
                                      <p:tavLst>
                                        <p:tav tm="0">
                                          <p:val>
                                            <p:fltVal val="90"/>
                                          </p:val>
                                        </p:tav>
                                        <p:tav tm="100000">
                                          <p:val>
                                            <p:fltVal val="0"/>
                                          </p:val>
                                        </p:tav>
                                      </p:tavLst>
                                    </p:anim>
                                    <p:animEffect transition="in" filter="fade">
                                      <p:cBhvr>
                                        <p:cTn id="42" dur="1000"/>
                                        <p:tgtEl>
                                          <p:spTgt spid="16"/>
                                        </p:tgtEl>
                                      </p:cBhvr>
                                    </p:animEffect>
                                  </p:childTnLst>
                                </p:cTn>
                              </p:par>
                              <p:par>
                                <p:cTn id="43" presetID="3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65" dur="1000" fill="hold"/>
                                        <p:tgtEl>
                                          <p:spTgt spid="23"/>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23"/>
                                        </p:tgtEl>
                                      </p:cBhvr>
                                    </p:animEffect>
                                  </p:childTnLst>
                                </p:cTn>
                              </p:par>
                              <p:par>
                                <p:cTn id="70" presetID="25" presetClass="entr" presetSubtype="0" fill="hold" nodeType="withEffect">
                                  <p:stCondLst>
                                    <p:cond delay="25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75" dur="1000" fill="hold"/>
                                        <p:tgtEl>
                                          <p:spTgt spid="22"/>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22"/>
                                        </p:tgtEl>
                                      </p:cBhvr>
                                    </p:animEffect>
                                  </p:childTnLst>
                                </p:cTn>
                              </p:par>
                            </p:childTnLst>
                          </p:cTn>
                        </p:par>
                        <p:par>
                          <p:cTn id="80" fill="hold">
                            <p:stCondLst>
                              <p:cond delay="1250"/>
                            </p:stCondLst>
                            <p:childTnLst>
                              <p:par>
                                <p:cTn id="81" presetID="22" presetClass="entr" presetSubtype="8" fill="hold" grpId="0"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wipe(left)">
                                      <p:cBhvr>
                                        <p:cTn id="8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20"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67D1B4C-ACD2-92D3-C23F-6212B4203B53}"/>
              </a:ext>
            </a:extLst>
          </p:cNvPr>
          <p:cNvSpPr>
            <a:spLocks noGrp="1" noRot="1" noMove="1" noResize="1" noEditPoints="1" noAdjustHandles="1" noChangeArrowheads="1" noChangeShapeType="1"/>
          </p:cNvSpPr>
          <p:nvPr/>
        </p:nvSpPr>
        <p:spPr>
          <a:xfrm>
            <a:off x="0" y="0"/>
            <a:ext cx="12192000" cy="155803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5">
            <a:extLst>
              <a:ext uri="{FF2B5EF4-FFF2-40B4-BE49-F238E27FC236}">
                <a16:creationId xmlns:a16="http://schemas.microsoft.com/office/drawing/2014/main" id="{F44BBB85-4F59-09B4-0250-4E72404C2C1C}"/>
              </a:ext>
            </a:extLst>
          </p:cNvPr>
          <p:cNvSpPr txBox="1"/>
          <p:nvPr/>
        </p:nvSpPr>
        <p:spPr>
          <a:xfrm>
            <a:off x="152399" y="3530202"/>
            <a:ext cx="5086351" cy="1938992"/>
          </a:xfrm>
          <a:prstGeom prst="rect">
            <a:avLst/>
          </a:prstGeom>
          <a:noFill/>
        </p:spPr>
        <p:txBody>
          <a:bodyPr wrap="square">
            <a:spAutoFit/>
          </a:bodyPr>
          <a:lstStyle/>
          <a:p>
            <a:pPr>
              <a:spcBef>
                <a:spcPts val="600"/>
              </a:spcBef>
            </a:pPr>
            <a:r>
              <a:rPr lang="en" sz="2000" b="1" dirty="0"/>
              <a:t>He felt like a “weaned child” before the Lord. Spontaneous weaning occurs in a child between 2 and 7 years of age. Aware of his weakness and ignorance, the child still seeks the tender arms of his mother to find comfort and protection in them.</a:t>
            </a:r>
          </a:p>
        </p:txBody>
      </p:sp>
      <p:sp>
        <p:nvSpPr>
          <p:cNvPr id="3" name="CuadroTexto 2">
            <a:extLst>
              <a:ext uri="{FF2B5EF4-FFF2-40B4-BE49-F238E27FC236}">
                <a16:creationId xmlns:a16="http://schemas.microsoft.com/office/drawing/2014/main" id="{8FE6961D-B80B-3BC9-1AE1-8A603AE55962}"/>
              </a:ext>
            </a:extLst>
          </p:cNvPr>
          <p:cNvSpPr txBox="1"/>
          <p:nvPr/>
        </p:nvSpPr>
        <p:spPr>
          <a:xfrm>
            <a:off x="0" y="46166"/>
            <a:ext cx="4007223" cy="1446550"/>
          </a:xfrm>
          <a:prstGeom prst="rect">
            <a:avLst/>
          </a:prstGeom>
          <a:noFill/>
        </p:spPr>
        <p:txBody>
          <a:bodyPr wrap="square">
            <a:spAutoFit/>
            <a:scene3d>
              <a:camera prst="orthographicFront"/>
              <a:lightRig rig="threePt" dir="t"/>
            </a:scene3d>
            <a:sp3d extrusionH="57150">
              <a:bevelT h="25400" prst="softRound"/>
            </a:sp3d>
          </a:bodyPr>
          <a:lstStyle/>
          <a:p>
            <a:pPr algn="ctr"/>
            <a:r>
              <a:rPr lang="en" sz="4400" b="1" dirty="0">
                <a:ln w="12700" cmpd="sng">
                  <a:solidFill>
                    <a:schemeClr val="accent4"/>
                  </a:solidFill>
                  <a:prstDash val="solid"/>
                </a:ln>
                <a:solidFill>
                  <a:schemeClr val="bg2">
                    <a:lumMod val="90000"/>
                  </a:schemeClr>
                </a:solidFill>
                <a:effectLst>
                  <a:outerShdw blurRad="38100" dist="38100" dir="2700000" algn="tl">
                    <a:srgbClr val="000000">
                      <a:alpha val="43137"/>
                    </a:srgbClr>
                  </a:outerShdw>
                </a:effectLst>
              </a:rPr>
              <a:t>WAIT WITH HUMILITY</a:t>
            </a:r>
          </a:p>
        </p:txBody>
      </p:sp>
      <p:sp>
        <p:nvSpPr>
          <p:cNvPr id="5" name="CuadroTexto 4">
            <a:extLst>
              <a:ext uri="{FF2B5EF4-FFF2-40B4-BE49-F238E27FC236}">
                <a16:creationId xmlns:a16="http://schemas.microsoft.com/office/drawing/2014/main" id="{2BCD08E7-4978-69DC-A884-E140BC1C4FC9}"/>
              </a:ext>
            </a:extLst>
          </p:cNvPr>
          <p:cNvSpPr txBox="1"/>
          <p:nvPr/>
        </p:nvSpPr>
        <p:spPr>
          <a:xfrm>
            <a:off x="3607724" y="30777"/>
            <a:ext cx="8584275" cy="1477328"/>
          </a:xfrm>
          <a:prstGeom prst="rect">
            <a:avLst/>
          </a:prstGeom>
          <a:noFill/>
        </p:spPr>
        <p:txBody>
          <a:bodyPr wrap="square">
            <a:spAutoFit/>
          </a:bodyPr>
          <a:lstStyle/>
          <a:p>
            <a:pPr algn="ctr"/>
            <a:r>
              <a:rPr lang="en" b="1" dirty="0">
                <a:solidFill>
                  <a:schemeClr val="bg1"/>
                </a:solidFill>
                <a:effectLst>
                  <a:glow rad="88900">
                    <a:srgbClr val="00115F"/>
                  </a:glow>
                  <a:outerShdw blurRad="38100" dist="38100" dir="2700000" algn="tl">
                    <a:srgbClr val="000000">
                      <a:alpha val="43137"/>
                    </a:srgbClr>
                  </a:outerShdw>
                </a:effectLst>
                <a:latin typeface="Comic Sans MS" panose="030F0702030302020204" pitchFamily="66" charset="0"/>
              </a:rPr>
              <a:t>“</a:t>
            </a:r>
            <a:r>
              <a:rPr lang="en-US" b="1" dirty="0">
                <a:solidFill>
                  <a:schemeClr val="bg1"/>
                </a:solidFill>
                <a:effectLst>
                  <a:glow rad="88900">
                    <a:srgbClr val="00115F"/>
                  </a:glow>
                  <a:outerShdw blurRad="38100" dist="38100" dir="2700000" algn="tl">
                    <a:srgbClr val="000000">
                      <a:alpha val="43137"/>
                    </a:srgbClr>
                  </a:outerShdw>
                </a:effectLst>
                <a:latin typeface="Comic Sans MS" panose="030F0702030302020204" pitchFamily="66" charset="0"/>
              </a:rPr>
              <a:t>My heart is not proud, Lord, my eyes are not haughty; I do not concern myself with great matters or things too wonderful for me. But I have calmed and quieted myself, I am like a weaned child with its mother; like a weaned child I am content. Israel, put your hope in the Lord both now and forevermore</a:t>
            </a:r>
            <a:r>
              <a:rPr lang="en" b="1" dirty="0">
                <a:solidFill>
                  <a:schemeClr val="bg1"/>
                </a:solidFill>
                <a:effectLst>
                  <a:glow rad="88900">
                    <a:srgbClr val="00115F"/>
                  </a:glow>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glow rad="88900">
                    <a:srgbClr val="00115F"/>
                  </a:glow>
                  <a:outerShdw blurRad="38100" dist="38100" dir="2700000" algn="tl">
                    <a:srgbClr val="000000">
                      <a:alpha val="43137"/>
                    </a:srgbClr>
                  </a:outerShdw>
                </a:effectLst>
                <a:latin typeface="Comic Sans MS" panose="030F0702030302020204" pitchFamily="66" charset="0"/>
              </a:rPr>
              <a:t>(Psalm 131)</a:t>
            </a:r>
            <a:endParaRPr lang="es-ES" b="1" dirty="0">
              <a:solidFill>
                <a:schemeClr val="bg1"/>
              </a:solidFill>
              <a:effectLst>
                <a:glow rad="88900">
                  <a:srgbClr val="00115F"/>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993F3D6-19D7-6C8A-CDD1-EBA13A457668}"/>
              </a:ext>
            </a:extLst>
          </p:cNvPr>
          <p:cNvSpPr txBox="1"/>
          <p:nvPr/>
        </p:nvSpPr>
        <p:spPr>
          <a:xfrm>
            <a:off x="5076479" y="1593830"/>
            <a:ext cx="7115521" cy="1015663"/>
          </a:xfrm>
          <a:prstGeom prst="rect">
            <a:avLst/>
          </a:prstGeom>
          <a:noFill/>
        </p:spPr>
        <p:txBody>
          <a:bodyPr wrap="square" rtlCol="0">
            <a:spAutoFit/>
          </a:bodyPr>
          <a:lstStyle/>
          <a:p>
            <a:pPr>
              <a:spcBef>
                <a:spcPts val="600"/>
              </a:spcBef>
            </a:pPr>
            <a:r>
              <a:rPr lang="en" sz="2000" b="1" dirty="0"/>
              <a:t>David, the author of Psalm 131, was anointed as a future king when he was a humble shepherd. He defeated a giant, won a thousand battles, and was finally acclaimed as king over Israel.</a:t>
            </a:r>
          </a:p>
        </p:txBody>
      </p:sp>
      <p:pic>
        <p:nvPicPr>
          <p:cNvPr id="4" name="Imagen 3" descr="Una caricatura de un hombre con un perro&#10;&#10;Descripción generada automáticamente con confianza baja">
            <a:extLst>
              <a:ext uri="{FF2B5EF4-FFF2-40B4-BE49-F238E27FC236}">
                <a16:creationId xmlns:a16="http://schemas.microsoft.com/office/drawing/2014/main" id="{7ABFEF8B-9560-22E2-88D8-0F9EED60D9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399" y="1702415"/>
            <a:ext cx="1269063" cy="1692613"/>
          </a:xfrm>
          <a:prstGeom prst="round2DiagRect">
            <a:avLst>
              <a:gd name="adj1" fmla="val 16667"/>
              <a:gd name="adj2" fmla="val 0"/>
            </a:avLst>
          </a:prstGeom>
          <a:ln w="19050" cap="sq">
            <a:solidFill>
              <a:schemeClr val="accent1">
                <a:lumMod val="75000"/>
              </a:schemeClr>
            </a:solidFill>
            <a:miter lim="800000"/>
          </a:ln>
          <a:effectLst>
            <a:outerShdw blurRad="50800" dist="38100" dir="8100000" algn="tr" rotWithShape="0">
              <a:prstClr val="black">
                <a:alpha val="40000"/>
              </a:prstClr>
            </a:outerShdw>
          </a:effectLst>
        </p:spPr>
      </p:pic>
      <p:pic>
        <p:nvPicPr>
          <p:cNvPr id="8" name="Imagen 7" descr="Imagen que contiene hombre, montaña, perro, parado&#10;&#10;Descripción generada automáticamente">
            <a:extLst>
              <a:ext uri="{FF2B5EF4-FFF2-40B4-BE49-F238E27FC236}">
                <a16:creationId xmlns:a16="http://schemas.microsoft.com/office/drawing/2014/main" id="{921A37D4-DD31-BF1B-6593-712341A84A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04147" y="1702415"/>
            <a:ext cx="1139181" cy="1692613"/>
          </a:xfrm>
          <a:prstGeom prst="round2DiagRect">
            <a:avLst>
              <a:gd name="adj1" fmla="val 16667"/>
              <a:gd name="adj2" fmla="val 16723"/>
            </a:avLst>
          </a:prstGeom>
          <a:ln w="19050" cap="sq">
            <a:solidFill>
              <a:schemeClr val="accent1">
                <a:lumMod val="75000"/>
              </a:schemeClr>
            </a:solidFill>
            <a:miter lim="800000"/>
          </a:ln>
          <a:effectLst>
            <a:outerShdw blurRad="50800" dist="38100" dir="8100000" algn="tr" rotWithShape="0">
              <a:prstClr val="black">
                <a:alpha val="40000"/>
              </a:prstClr>
            </a:outerShdw>
          </a:effectLst>
        </p:spPr>
      </p:pic>
      <p:pic>
        <p:nvPicPr>
          <p:cNvPr id="10" name="Imagen 9" descr="Hombre sentado en una mesa&#10;&#10;Descripción generada automáticamente con confianza baja">
            <a:extLst>
              <a:ext uri="{FF2B5EF4-FFF2-40B4-BE49-F238E27FC236}">
                <a16:creationId xmlns:a16="http://schemas.microsoft.com/office/drawing/2014/main" id="{A2B66E5A-ABB8-E622-C2FA-E1A7B4CF10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26012" y="1693208"/>
            <a:ext cx="2267783" cy="1701820"/>
          </a:xfrm>
          <a:prstGeom prst="round2DiagRect">
            <a:avLst>
              <a:gd name="adj1" fmla="val 0"/>
              <a:gd name="adj2" fmla="val 12313"/>
            </a:avLst>
          </a:prstGeom>
          <a:ln w="19050" cap="sq">
            <a:solidFill>
              <a:schemeClr val="accent1">
                <a:lumMod val="75000"/>
              </a:schemeClr>
            </a:solidFill>
            <a:miter lim="800000"/>
          </a:ln>
          <a:effectLst>
            <a:outerShdw blurRad="50800" dist="38100" dir="8100000" algn="tr" rotWithShape="0">
              <a:prstClr val="black">
                <a:alpha val="40000"/>
              </a:prstClr>
            </a:outerShdw>
          </a:effectLst>
        </p:spPr>
      </p:pic>
      <p:pic>
        <p:nvPicPr>
          <p:cNvPr id="12" name="Imagen 11" descr="Imagen que contiene roca, naturaleza, montaña, piedra&#10;&#10;Descripción generada automáticamente">
            <a:extLst>
              <a:ext uri="{FF2B5EF4-FFF2-40B4-BE49-F238E27FC236}">
                <a16:creationId xmlns:a16="http://schemas.microsoft.com/office/drawing/2014/main" id="{FAB4E043-AF6D-BBB6-7289-4CD0F1E4B4F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371168" y="3701531"/>
            <a:ext cx="1763057" cy="2904381"/>
          </a:xfrm>
          <a:prstGeom prst="roundRect">
            <a:avLst>
              <a:gd name="adj" fmla="val 8594"/>
            </a:avLst>
          </a:prstGeom>
          <a:solidFill>
            <a:srgbClr val="FFFFFF">
              <a:shade val="85000"/>
            </a:srgbClr>
          </a:solidFill>
          <a:ln w="28575">
            <a:solidFill>
              <a:schemeClr val="accent1">
                <a:lumMod val="75000"/>
              </a:schemeClr>
            </a:solidFill>
          </a:ln>
          <a:effectLst/>
        </p:spPr>
      </p:pic>
      <p:pic>
        <p:nvPicPr>
          <p:cNvPr id="14" name="Imagen 13" descr="Un dibujo de una persona&#10;&#10;Descripción generada automáticamente con confianza baja">
            <a:extLst>
              <a:ext uri="{FF2B5EF4-FFF2-40B4-BE49-F238E27FC236}">
                <a16:creationId xmlns:a16="http://schemas.microsoft.com/office/drawing/2014/main" id="{6589FE89-9482-5BE2-AE40-1BF1283CC28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329022" y="3701531"/>
            <a:ext cx="1763057" cy="2904381"/>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p:spPr>
      </p:pic>
      <p:pic>
        <p:nvPicPr>
          <p:cNvPr id="18" name="Imagen 17" descr="Hombre y mujer sentados en una cama&#10;&#10;Descripción generada automáticamente con confianza media">
            <a:extLst>
              <a:ext uri="{FF2B5EF4-FFF2-40B4-BE49-F238E27FC236}">
                <a16:creationId xmlns:a16="http://schemas.microsoft.com/office/drawing/2014/main" id="{07B02BA0-B19E-175A-717F-E566A130DAC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286875" y="3701531"/>
            <a:ext cx="2752726" cy="2904381"/>
          </a:xfrm>
          <a:prstGeom prst="rect">
            <a:avLst/>
          </a:prstGeom>
          <a:ln w="38100" cap="sq">
            <a:solidFill>
              <a:srgbClr val="8A3CC4"/>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247FCD13-9A9A-2D01-01CE-5BA7BE429814}"/>
              </a:ext>
            </a:extLst>
          </p:cNvPr>
          <p:cNvSpPr txBox="1"/>
          <p:nvPr/>
        </p:nvSpPr>
        <p:spPr>
          <a:xfrm>
            <a:off x="5076479" y="2544118"/>
            <a:ext cx="7115520" cy="1015663"/>
          </a:xfrm>
          <a:prstGeom prst="rect">
            <a:avLst/>
          </a:prstGeom>
          <a:noFill/>
        </p:spPr>
        <p:txBody>
          <a:bodyPr wrap="square">
            <a:spAutoFit/>
          </a:bodyPr>
          <a:lstStyle/>
          <a:p>
            <a:pPr>
              <a:spcBef>
                <a:spcPts val="600"/>
              </a:spcBef>
            </a:pPr>
            <a:r>
              <a:rPr lang="en" sz="2000" b="1" dirty="0"/>
              <a:t>Despite his gradual rise, David retained his humility. He did not attempt to take for himself honors that God had not given him, even when circumstances seemed favorable (1 Sam. 24:6).</a:t>
            </a:r>
          </a:p>
        </p:txBody>
      </p:sp>
      <p:sp>
        <p:nvSpPr>
          <p:cNvPr id="13" name="CuadroTexto 12">
            <a:extLst>
              <a:ext uri="{FF2B5EF4-FFF2-40B4-BE49-F238E27FC236}">
                <a16:creationId xmlns:a16="http://schemas.microsoft.com/office/drawing/2014/main" id="{17D951BC-260E-687B-E33C-8EA701256CC0}"/>
              </a:ext>
            </a:extLst>
          </p:cNvPr>
          <p:cNvSpPr txBox="1"/>
          <p:nvPr/>
        </p:nvSpPr>
        <p:spPr>
          <a:xfrm>
            <a:off x="152399" y="5469194"/>
            <a:ext cx="5086351" cy="1323439"/>
          </a:xfrm>
          <a:prstGeom prst="rect">
            <a:avLst/>
          </a:prstGeom>
          <a:noFill/>
        </p:spPr>
        <p:txBody>
          <a:bodyPr wrap="square">
            <a:spAutoFit/>
          </a:bodyPr>
          <a:lstStyle/>
          <a:p>
            <a:pPr>
              <a:spcBef>
                <a:spcPts val="600"/>
              </a:spcBef>
            </a:pPr>
            <a:r>
              <a:rPr lang="en" sz="2000" b="1" dirty="0"/>
              <a:t>Likewise, we are invited to be like that little child, waiting confidently and humbly in the eternal arms of our Father (Mt. 18:3;</a:t>
            </a:r>
            <a:br>
              <a:rPr lang="en" sz="2000" b="1" dirty="0"/>
            </a:br>
            <a:r>
              <a:rPr lang="en" sz="2000" b="1" dirty="0"/>
              <a:t>Deut. 33:27; Ps. 131:3).</a:t>
            </a:r>
          </a:p>
        </p:txBody>
      </p:sp>
    </p:spTree>
    <p:extLst>
      <p:ext uri="{BB962C8B-B14F-4D97-AF65-F5344CB8AC3E}">
        <p14:creationId xmlns:p14="http://schemas.microsoft.com/office/powerpoint/2010/main" val="259361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Right)">
                                      <p:cBhvr>
                                        <p:cTn id="21" dur="500"/>
                                        <p:tgtEl>
                                          <p:spTgt spid="4"/>
                                        </p:tgtEl>
                                      </p:cBhvr>
                                    </p:animEffect>
                                  </p:childTnLst>
                                </p:cTn>
                              </p:par>
                              <p:par>
                                <p:cTn id="22" presetID="18" presetClass="entr" presetSubtype="6" fill="hold" nodeType="with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strips(downRight)">
                                      <p:cBhvr>
                                        <p:cTn id="24" dur="500"/>
                                        <p:tgtEl>
                                          <p:spTgt spid="8"/>
                                        </p:tgtEl>
                                      </p:cBhvr>
                                    </p:animEffect>
                                  </p:childTnLst>
                                </p:cTn>
                              </p:par>
                              <p:par>
                                <p:cTn id="25" presetID="18" presetClass="entr" presetSubtype="3"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Effect transition="in" filter="strips(upRight)">
                                      <p:cBhvr>
                                        <p:cTn id="27" dur="500"/>
                                        <p:tgtEl>
                                          <p:spTgt spid="1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900" decel="100000" fill="hold"/>
                                        <p:tgtEl>
                                          <p:spTgt spid="14"/>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900" decel="100000" fill="hold"/>
                                        <p:tgtEl>
                                          <p:spTgt spid="18"/>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5" grpId="0"/>
      <p:bldP spid="6" grpId="0"/>
      <p:bldP spid="9"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6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1803E0B3-45C7-C8ED-FAFF-35440887501E}"/>
              </a:ext>
            </a:extLst>
          </p:cNvPr>
          <p:cNvSpPr>
            <a:spLocks noGrp="1" noRot="1" noMove="1" noResize="1" noEditPoints="1" noAdjustHandles="1" noChangeArrowheads="1" noChangeShapeType="1"/>
          </p:cNvSpPr>
          <p:nvPr/>
        </p:nvSpPr>
        <p:spPr>
          <a:xfrm>
            <a:off x="0" y="-1"/>
            <a:ext cx="12191999" cy="1083335"/>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DCE24CD-FC5C-DC67-2484-E6A56CC1A017}"/>
              </a:ext>
            </a:extLst>
          </p:cNvPr>
          <p:cNvSpPr txBox="1"/>
          <p:nvPr/>
        </p:nvSpPr>
        <p:spPr>
          <a:xfrm>
            <a:off x="1" y="-1"/>
            <a:ext cx="12191999" cy="769441"/>
          </a:xfrm>
          <a:prstGeom prst="rect">
            <a:avLst/>
          </a:prstGeom>
          <a:noFill/>
        </p:spPr>
        <p:txBody>
          <a:bodyPr wrap="square">
            <a:spAutoFit/>
          </a:bodyPr>
          <a:lstStyle/>
          <a:p>
            <a:pPr algn="ctr"/>
            <a:r>
              <a:rPr lang="en" sz="4400" b="1" spc="300" dirty="0">
                <a:ln w="9525">
                  <a:solidFill>
                    <a:schemeClr val="bg1"/>
                  </a:solidFill>
                  <a:prstDash val="solid"/>
                </a:ln>
                <a:solidFill>
                  <a:schemeClr val="accent5"/>
                </a:solidFill>
                <a:effectLst>
                  <a:outerShdw blurRad="12700" dist="38100" dir="2700000" algn="tl" rotWithShape="0">
                    <a:srgbClr val="E69900"/>
                  </a:outerShdw>
                </a:effectLst>
              </a:rPr>
              <a:t>WAIT IN DIFFICULT TIMES</a:t>
            </a:r>
          </a:p>
        </p:txBody>
      </p:sp>
      <p:sp>
        <p:nvSpPr>
          <p:cNvPr id="5" name="CuadroTexto 4">
            <a:extLst>
              <a:ext uri="{FF2B5EF4-FFF2-40B4-BE49-F238E27FC236}">
                <a16:creationId xmlns:a16="http://schemas.microsoft.com/office/drawing/2014/main" id="{88DB9CE3-C707-5ACD-1065-BA060B1AC8D5}"/>
              </a:ext>
            </a:extLst>
          </p:cNvPr>
          <p:cNvSpPr txBox="1"/>
          <p:nvPr/>
        </p:nvSpPr>
        <p:spPr>
          <a:xfrm>
            <a:off x="-374073" y="632782"/>
            <a:ext cx="12566071" cy="400110"/>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rgbClr val="963200"/>
                </a:solidFill>
                <a:effectLst>
                  <a:glow rad="127000">
                    <a:srgbClr val="FFDDCE"/>
                  </a:glow>
                </a:effectLst>
                <a:latin typeface="Comic Sans MS" panose="030F0702030302020204" pitchFamily="66" charset="0"/>
              </a:rPr>
              <a:t>“</a:t>
            </a:r>
            <a:r>
              <a:rPr lang="en-US" sz="2000" b="1" dirty="0">
                <a:solidFill>
                  <a:srgbClr val="963200"/>
                </a:solidFill>
                <a:effectLst>
                  <a:glow rad="127000">
                    <a:srgbClr val="FFDDCE"/>
                  </a:glow>
                </a:effectLst>
                <a:latin typeface="Comic Sans MS" panose="030F0702030302020204" pitchFamily="66" charset="0"/>
              </a:rPr>
              <a:t>When the Lord brought back the captivity of Zion, we were like those who dream</a:t>
            </a:r>
            <a:r>
              <a:rPr lang="en" sz="2000" b="1" dirty="0">
                <a:solidFill>
                  <a:srgbClr val="963200"/>
                </a:solidFill>
                <a:effectLst>
                  <a:glow rad="127000">
                    <a:srgbClr val="FFDDCE"/>
                  </a:glow>
                </a:effectLst>
                <a:latin typeface="Comic Sans MS" panose="030F0702030302020204" pitchFamily="66" charset="0"/>
              </a:rPr>
              <a:t>” </a:t>
            </a:r>
            <a:r>
              <a:rPr lang="en" sz="1600" b="1" dirty="0">
                <a:solidFill>
                  <a:srgbClr val="963200"/>
                </a:solidFill>
                <a:effectLst>
                  <a:glow rad="127000">
                    <a:srgbClr val="FFDDCE"/>
                  </a:glow>
                </a:effectLst>
                <a:latin typeface="Comic Sans MS" panose="030F0702030302020204" pitchFamily="66" charset="0"/>
              </a:rPr>
              <a:t>(Psalm 126:1)</a:t>
            </a:r>
          </a:p>
        </p:txBody>
      </p:sp>
      <p:sp>
        <p:nvSpPr>
          <p:cNvPr id="6" name="CuadroTexto 5">
            <a:extLst>
              <a:ext uri="{FF2B5EF4-FFF2-40B4-BE49-F238E27FC236}">
                <a16:creationId xmlns:a16="http://schemas.microsoft.com/office/drawing/2014/main" id="{005F5D72-E70D-BA26-84E0-C20F79BE100A}"/>
              </a:ext>
            </a:extLst>
          </p:cNvPr>
          <p:cNvSpPr txBox="1"/>
          <p:nvPr/>
        </p:nvSpPr>
        <p:spPr>
          <a:xfrm>
            <a:off x="148780" y="1110108"/>
            <a:ext cx="6409742" cy="1015663"/>
          </a:xfrm>
          <a:prstGeom prst="rect">
            <a:avLst/>
          </a:prstGeom>
          <a:noFill/>
        </p:spPr>
        <p:txBody>
          <a:bodyPr wrap="square" rtlCol="0">
            <a:spAutoFit/>
          </a:bodyPr>
          <a:lstStyle/>
          <a:p>
            <a:pPr>
              <a:spcBef>
                <a:spcPts val="600"/>
              </a:spcBef>
            </a:pPr>
            <a:r>
              <a:rPr lang="en" sz="2000" b="1" dirty="0"/>
              <a:t>The context in which Psalm 126 was written is very uninspiring: Israel was held captive in Babylon, while Jerusalem and the Temple were destroyed.</a:t>
            </a:r>
          </a:p>
        </p:txBody>
      </p:sp>
      <p:sp>
        <p:nvSpPr>
          <p:cNvPr id="8" name="CuadroTexto 7">
            <a:extLst>
              <a:ext uri="{FF2B5EF4-FFF2-40B4-BE49-F238E27FC236}">
                <a16:creationId xmlns:a16="http://schemas.microsoft.com/office/drawing/2014/main" id="{73081489-7880-516A-F0A5-3C48369F35DE}"/>
              </a:ext>
            </a:extLst>
          </p:cNvPr>
          <p:cNvSpPr txBox="1"/>
          <p:nvPr/>
        </p:nvSpPr>
        <p:spPr>
          <a:xfrm>
            <a:off x="148780" y="2818268"/>
            <a:ext cx="6409742" cy="707886"/>
          </a:xfrm>
          <a:prstGeom prst="rect">
            <a:avLst/>
          </a:prstGeom>
          <a:noFill/>
        </p:spPr>
        <p:txBody>
          <a:bodyPr wrap="square">
            <a:spAutoFit/>
          </a:bodyPr>
          <a:lstStyle/>
          <a:p>
            <a:pPr>
              <a:spcBef>
                <a:spcPts val="600"/>
              </a:spcBef>
            </a:pPr>
            <a:r>
              <a:rPr lang="en" sz="2000" b="1" dirty="0"/>
              <a:t>Happy in captivity? Joyful in pain? Can we be joyful today in a world held captive by sin?</a:t>
            </a:r>
          </a:p>
        </p:txBody>
      </p:sp>
      <p:pic>
        <p:nvPicPr>
          <p:cNvPr id="10" name="Imagen 9" descr="Un grupo de personas en frente de edificio&#10;&#10;Descripción generada automáticamente">
            <a:extLst>
              <a:ext uri="{FF2B5EF4-FFF2-40B4-BE49-F238E27FC236}">
                <a16:creationId xmlns:a16="http://schemas.microsoft.com/office/drawing/2014/main" id="{4A2E79B5-E161-EE5B-A1AD-A3CEC5A91E0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07"/>
          <a:stretch/>
        </p:blipFill>
        <p:spPr>
          <a:xfrm>
            <a:off x="6580636" y="1229032"/>
            <a:ext cx="5462587" cy="2735359"/>
          </a:xfrm>
          <a:prstGeom prst="rect">
            <a:avLst/>
          </a:prstGeom>
          <a:ln w="762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 name="Imagen 13" descr="Un grupo de personas disfrazadas&#10;&#10;Descripción generada automáticamente con confianza baja">
            <a:extLst>
              <a:ext uri="{FF2B5EF4-FFF2-40B4-BE49-F238E27FC236}">
                <a16:creationId xmlns:a16="http://schemas.microsoft.com/office/drawing/2014/main" id="{AEB193A4-E96A-665C-AD57-0F987AE7FD8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0701" y="3565483"/>
            <a:ext cx="2247223" cy="3151746"/>
          </a:xfrm>
          <a:prstGeom prst="rect">
            <a:avLst/>
          </a:prstGeom>
          <a:ln w="28575">
            <a:solidFill>
              <a:schemeClr val="accent2">
                <a:lumMod val="40000"/>
                <a:lumOff val="60000"/>
              </a:schemeClr>
            </a:solidFill>
          </a:ln>
          <a:effectLst>
            <a:outerShdw blurRad="190500" algn="tl" rotWithShape="0">
              <a:srgbClr val="000000">
                <a:alpha val="70000"/>
              </a:srgbClr>
            </a:outerShdw>
          </a:effectLst>
        </p:spPr>
      </p:pic>
      <p:pic>
        <p:nvPicPr>
          <p:cNvPr id="16" name="Imagen 15" descr="Un grupo de personas disfrazadas&#10;&#10;Descripción generada automáticamente con confianza baja">
            <a:extLst>
              <a:ext uri="{FF2B5EF4-FFF2-40B4-BE49-F238E27FC236}">
                <a16:creationId xmlns:a16="http://schemas.microsoft.com/office/drawing/2014/main" id="{F967AB76-999F-2A09-3876-1FB32D255EC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235"/>
          <a:stretch/>
        </p:blipFill>
        <p:spPr>
          <a:xfrm>
            <a:off x="2590800" y="3565483"/>
            <a:ext cx="2600325" cy="3151746"/>
          </a:xfrm>
          <a:prstGeom prst="roundRect">
            <a:avLst>
              <a:gd name="adj" fmla="val 0"/>
            </a:avLst>
          </a:prstGeom>
          <a:solidFill>
            <a:srgbClr val="FFFFFF"/>
          </a:solidFill>
          <a:ln w="76200" cap="sq">
            <a:solidFill>
              <a:srgbClr val="002F8E"/>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E54ADDC6-68A8-2764-C659-971095F6E83D}"/>
              </a:ext>
            </a:extLst>
          </p:cNvPr>
          <p:cNvSpPr txBox="1"/>
          <p:nvPr/>
        </p:nvSpPr>
        <p:spPr>
          <a:xfrm>
            <a:off x="5270460" y="4072323"/>
            <a:ext cx="4626015" cy="1323439"/>
          </a:xfrm>
          <a:prstGeom prst="rect">
            <a:avLst/>
          </a:prstGeom>
          <a:noFill/>
        </p:spPr>
        <p:txBody>
          <a:bodyPr wrap="square">
            <a:spAutoFit/>
          </a:bodyPr>
          <a:lstStyle/>
          <a:p>
            <a:pPr>
              <a:spcBef>
                <a:spcPts val="600"/>
              </a:spcBef>
            </a:pPr>
            <a:r>
              <a:rPr lang="en" sz="2000" b="1" dirty="0"/>
              <a:t>Yes, happy. Happy because we do not look at the current suffering. Our gaze turns back to observe the great things that God has done.</a:t>
            </a:r>
          </a:p>
        </p:txBody>
      </p:sp>
      <p:pic>
        <p:nvPicPr>
          <p:cNvPr id="9" name="Imagen 8" descr="Un grupo de personas posando para la cámara con un fondo de colores&#10;&#10;Descripción generada automáticamente con confianza media">
            <a:extLst>
              <a:ext uri="{FF2B5EF4-FFF2-40B4-BE49-F238E27FC236}">
                <a16:creationId xmlns:a16="http://schemas.microsoft.com/office/drawing/2014/main" id="{90A7DB88-3A8B-2588-90AF-2674AE28942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975810" y="4153702"/>
            <a:ext cx="2067409" cy="2573358"/>
          </a:xfrm>
          <a:prstGeom prst="rect">
            <a:avLst/>
          </a:prstGeom>
          <a:solidFill>
            <a:srgbClr val="FFFFFF">
              <a:shade val="85000"/>
            </a:srgbClr>
          </a:solidFill>
          <a:ln w="88900" cap="sq">
            <a:solidFill>
              <a:srgbClr val="E0B2F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E64D8748-6A41-C920-846F-710C1B37EE74}"/>
              </a:ext>
            </a:extLst>
          </p:cNvPr>
          <p:cNvSpPr txBox="1"/>
          <p:nvPr/>
        </p:nvSpPr>
        <p:spPr>
          <a:xfrm>
            <a:off x="148776" y="2125771"/>
            <a:ext cx="6409741" cy="707886"/>
          </a:xfrm>
          <a:prstGeom prst="rect">
            <a:avLst/>
          </a:prstGeom>
          <a:noFill/>
        </p:spPr>
        <p:txBody>
          <a:bodyPr wrap="square">
            <a:spAutoFit/>
          </a:bodyPr>
          <a:lstStyle/>
          <a:p>
            <a:pPr>
              <a:spcBef>
                <a:spcPts val="600"/>
              </a:spcBef>
            </a:pPr>
            <a:r>
              <a:rPr lang="en" sz="2000" b="1" dirty="0"/>
              <a:t>However, the psalmist sings: “</a:t>
            </a:r>
            <a:r>
              <a:rPr lang="en-US" sz="2000" b="1" dirty="0"/>
              <a:t>The Lord has done great things for us, and we are glad</a:t>
            </a:r>
            <a:r>
              <a:rPr lang="en" sz="2000" b="1" dirty="0"/>
              <a:t>” (Ps. 126:3).</a:t>
            </a:r>
          </a:p>
        </p:txBody>
      </p:sp>
      <p:sp>
        <p:nvSpPr>
          <p:cNvPr id="13" name="CuadroTexto 12">
            <a:extLst>
              <a:ext uri="{FF2B5EF4-FFF2-40B4-BE49-F238E27FC236}">
                <a16:creationId xmlns:a16="http://schemas.microsoft.com/office/drawing/2014/main" id="{A4E392AE-822B-205A-4773-B12F771B1B30}"/>
              </a:ext>
            </a:extLst>
          </p:cNvPr>
          <p:cNvSpPr txBox="1"/>
          <p:nvPr/>
        </p:nvSpPr>
        <p:spPr>
          <a:xfrm>
            <a:off x="5270460" y="5395762"/>
            <a:ext cx="4626015" cy="1323439"/>
          </a:xfrm>
          <a:prstGeom prst="rect">
            <a:avLst/>
          </a:prstGeom>
          <a:noFill/>
        </p:spPr>
        <p:txBody>
          <a:bodyPr wrap="square">
            <a:spAutoFit/>
          </a:bodyPr>
          <a:lstStyle/>
          <a:p>
            <a:pPr>
              <a:spcBef>
                <a:spcPts val="600"/>
              </a:spcBef>
            </a:pPr>
            <a:r>
              <a:rPr lang="en" sz="2000" b="1" dirty="0"/>
              <a:t>Then, we will look to the future with joy. When Jesus comes, weeping will turn to rejoicing (Ps. 126:6). “</a:t>
            </a:r>
            <a:r>
              <a:rPr lang="en-US" sz="2000" b="1" dirty="0"/>
              <a:t>We were like those who dream</a:t>
            </a:r>
            <a:r>
              <a:rPr lang="en" sz="2000" b="1" dirty="0"/>
              <a:t>” (Ps. 126:1).</a:t>
            </a:r>
          </a:p>
        </p:txBody>
      </p:sp>
    </p:spTree>
    <p:extLst>
      <p:ext uri="{BB962C8B-B14F-4D97-AF65-F5344CB8AC3E}">
        <p14:creationId xmlns:p14="http://schemas.microsoft.com/office/powerpoint/2010/main" val="219507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6"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80">
                                          <p:stCondLst>
                                            <p:cond delay="0"/>
                                          </p:stCondLst>
                                        </p:cTn>
                                        <p:tgtEl>
                                          <p:spTgt spid="10"/>
                                        </p:tgtEl>
                                      </p:cBhvr>
                                    </p:animEffect>
                                    <p:anim calcmode="lin" valueType="num">
                                      <p:cBhvr>
                                        <p:cTn id="2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6" dur="26">
                                          <p:stCondLst>
                                            <p:cond delay="650"/>
                                          </p:stCondLst>
                                        </p:cTn>
                                        <p:tgtEl>
                                          <p:spTgt spid="10"/>
                                        </p:tgtEl>
                                      </p:cBhvr>
                                      <p:to x="100000" y="60000"/>
                                    </p:animScale>
                                    <p:animScale>
                                      <p:cBhvr>
                                        <p:cTn id="27" dur="166" decel="50000">
                                          <p:stCondLst>
                                            <p:cond delay="676"/>
                                          </p:stCondLst>
                                        </p:cTn>
                                        <p:tgtEl>
                                          <p:spTgt spid="10"/>
                                        </p:tgtEl>
                                      </p:cBhvr>
                                      <p:to x="100000" y="100000"/>
                                    </p:animScale>
                                    <p:animScale>
                                      <p:cBhvr>
                                        <p:cTn id="28" dur="26">
                                          <p:stCondLst>
                                            <p:cond delay="1312"/>
                                          </p:stCondLst>
                                        </p:cTn>
                                        <p:tgtEl>
                                          <p:spTgt spid="10"/>
                                        </p:tgtEl>
                                      </p:cBhvr>
                                      <p:to x="100000" y="80000"/>
                                    </p:animScale>
                                    <p:animScale>
                                      <p:cBhvr>
                                        <p:cTn id="29" dur="166" decel="50000">
                                          <p:stCondLst>
                                            <p:cond delay="1338"/>
                                          </p:stCondLst>
                                        </p:cTn>
                                        <p:tgtEl>
                                          <p:spTgt spid="10"/>
                                        </p:tgtEl>
                                      </p:cBhvr>
                                      <p:to x="100000" y="100000"/>
                                    </p:animScale>
                                    <p:animScale>
                                      <p:cBhvr>
                                        <p:cTn id="30" dur="26">
                                          <p:stCondLst>
                                            <p:cond delay="1642"/>
                                          </p:stCondLst>
                                        </p:cTn>
                                        <p:tgtEl>
                                          <p:spTgt spid="10"/>
                                        </p:tgtEl>
                                      </p:cBhvr>
                                      <p:to x="100000" y="90000"/>
                                    </p:animScale>
                                    <p:animScale>
                                      <p:cBhvr>
                                        <p:cTn id="31" dur="166" decel="50000">
                                          <p:stCondLst>
                                            <p:cond delay="1668"/>
                                          </p:stCondLst>
                                        </p:cTn>
                                        <p:tgtEl>
                                          <p:spTgt spid="10"/>
                                        </p:tgtEl>
                                      </p:cBhvr>
                                      <p:to x="100000" y="100000"/>
                                    </p:animScale>
                                    <p:animScale>
                                      <p:cBhvr>
                                        <p:cTn id="32" dur="26">
                                          <p:stCondLst>
                                            <p:cond delay="1808"/>
                                          </p:stCondLst>
                                        </p:cTn>
                                        <p:tgtEl>
                                          <p:spTgt spid="10"/>
                                        </p:tgtEl>
                                      </p:cBhvr>
                                      <p:to x="100000" y="95000"/>
                                    </p:animScale>
                                    <p:animScale>
                                      <p:cBhvr>
                                        <p:cTn id="33" dur="166" decel="50000">
                                          <p:stCondLst>
                                            <p:cond delay="1834"/>
                                          </p:stCondLst>
                                        </p:cTn>
                                        <p:tgtEl>
                                          <p:spTgt spid="10"/>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1" dur="1000" fill="hold"/>
                                        <p:tgtEl>
                                          <p:spTgt spid="14"/>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4"/>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1000"/>
                                        <p:tgtEl>
                                          <p:spTgt spid="4"/>
                                        </p:tgtEl>
                                      </p:cBhvr>
                                    </p:animEffect>
                                    <p:anim calcmode="lin" valueType="num">
                                      <p:cBhvr>
                                        <p:cTn id="65" dur="1000" fill="hold"/>
                                        <p:tgtEl>
                                          <p:spTgt spid="4"/>
                                        </p:tgtEl>
                                        <p:attrNameLst>
                                          <p:attrName>ppt_x</p:attrName>
                                        </p:attrNameLst>
                                      </p:cBhvr>
                                      <p:tavLst>
                                        <p:tav tm="0">
                                          <p:val>
                                            <p:strVal val="#ppt_x"/>
                                          </p:val>
                                        </p:tav>
                                        <p:tav tm="100000">
                                          <p:val>
                                            <p:strVal val="#ppt_x"/>
                                          </p:val>
                                        </p:tav>
                                      </p:tavLst>
                                    </p:anim>
                                    <p:anim calcmode="lin" valueType="num">
                                      <p:cBhvr>
                                        <p:cTn id="66" dur="1000" fill="hold"/>
                                        <p:tgtEl>
                                          <p:spTgt spid="4"/>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anim calcmode="lin" valueType="num">
                                      <p:cBhvr>
                                        <p:cTn id="70" dur="1000" fill="hold"/>
                                        <p:tgtEl>
                                          <p:spTgt spid="16"/>
                                        </p:tgtEl>
                                        <p:attrNameLst>
                                          <p:attrName>ppt_x</p:attrName>
                                        </p:attrNameLst>
                                      </p:cBhvr>
                                      <p:tavLst>
                                        <p:tav tm="0">
                                          <p:val>
                                            <p:strVal val="#ppt_x"/>
                                          </p:val>
                                        </p:tav>
                                        <p:tav tm="100000">
                                          <p:val>
                                            <p:strVal val="#ppt_x"/>
                                          </p:val>
                                        </p:tav>
                                      </p:tavLst>
                                    </p:anim>
                                    <p:anim calcmode="lin" valueType="num">
                                      <p:cBhvr>
                                        <p:cTn id="7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1000"/>
                                        <p:tgtEl>
                                          <p:spTgt spid="13"/>
                                        </p:tgtEl>
                                      </p:cBhvr>
                                    </p:animEffect>
                                    <p:anim calcmode="lin" valueType="num">
                                      <p:cBhvr>
                                        <p:cTn id="77" dur="1000" fill="hold"/>
                                        <p:tgtEl>
                                          <p:spTgt spid="13"/>
                                        </p:tgtEl>
                                        <p:attrNameLst>
                                          <p:attrName>ppt_x</p:attrName>
                                        </p:attrNameLst>
                                      </p:cBhvr>
                                      <p:tavLst>
                                        <p:tav tm="0">
                                          <p:val>
                                            <p:strVal val="#ppt_x"/>
                                          </p:val>
                                        </p:tav>
                                        <p:tav tm="100000">
                                          <p:val>
                                            <p:strVal val="#ppt_x"/>
                                          </p:val>
                                        </p:tav>
                                      </p:tavLst>
                                    </p:anim>
                                    <p:anim calcmode="lin" valueType="num">
                                      <p:cBhvr>
                                        <p:cTn id="78" dur="1000" fill="hold"/>
                                        <p:tgtEl>
                                          <p:spTgt spid="13"/>
                                        </p:tgtEl>
                                        <p:attrNameLst>
                                          <p:attrName>ppt_y</p:attrName>
                                        </p:attrNameLst>
                                      </p:cBhvr>
                                      <p:tavLst>
                                        <p:tav tm="0">
                                          <p:val>
                                            <p:strVal val="#ppt_y-.1"/>
                                          </p:val>
                                        </p:tav>
                                        <p:tav tm="100000">
                                          <p:val>
                                            <p:strVal val="#ppt_y"/>
                                          </p:val>
                                        </p:tav>
                                      </p:tavLst>
                                    </p:anim>
                                  </p:childTnLst>
                                </p:cTn>
                              </p:par>
                              <p:par>
                                <p:cTn id="79" presetID="47" presetClass="entr" presetSubtype="0" fill="hold"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1000"/>
                                        <p:tgtEl>
                                          <p:spTgt spid="9"/>
                                        </p:tgtEl>
                                      </p:cBhvr>
                                    </p:animEffect>
                                    <p:anim calcmode="lin" valueType="num">
                                      <p:cBhvr>
                                        <p:cTn id="82" dur="1000" fill="hold"/>
                                        <p:tgtEl>
                                          <p:spTgt spid="9"/>
                                        </p:tgtEl>
                                        <p:attrNameLst>
                                          <p:attrName>ppt_x</p:attrName>
                                        </p:attrNameLst>
                                      </p:cBhvr>
                                      <p:tavLst>
                                        <p:tav tm="0">
                                          <p:val>
                                            <p:strVal val="#ppt_x"/>
                                          </p:val>
                                        </p:tav>
                                        <p:tav tm="100000">
                                          <p:val>
                                            <p:strVal val="#ppt_x"/>
                                          </p:val>
                                        </p:tav>
                                      </p:tavLst>
                                    </p:anim>
                                    <p:anim calcmode="lin" valueType="num">
                                      <p:cBhvr>
                                        <p:cTn id="8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4" grpId="0"/>
      <p:bldP spid="7"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descr="Una palma de una planta&#10;&#10;Descripción generada automáticamente">
            <a:extLst>
              <a:ext uri="{FF2B5EF4-FFF2-40B4-BE49-F238E27FC236}">
                <a16:creationId xmlns:a16="http://schemas.microsoft.com/office/drawing/2014/main" id="{08372B75-B3DC-484B-DAAE-DD7BF7BC5336}"/>
              </a:ext>
            </a:extLst>
          </p:cNvPr>
          <p:cNvPicPr>
            <a:picLocks noChangeAspect="1"/>
          </p:cNvPicPr>
          <p:nvPr/>
        </p:nvPicPr>
        <p:blipFill>
          <a:blip r:embed="rId3" cstate="screen">
            <a:clrChange>
              <a:clrFrom>
                <a:srgbClr val="FEFEFC"/>
              </a:clrFrom>
              <a:clrTo>
                <a:srgbClr val="FEFEFC">
                  <a:alpha val="0"/>
                </a:srgbClr>
              </a:clrTo>
            </a:clrChange>
            <a:extLst>
              <a:ext uri="{28A0092B-C50C-407E-A947-70E740481C1C}">
                <a14:useLocalDpi xmlns:a14="http://schemas.microsoft.com/office/drawing/2010/main"/>
              </a:ext>
            </a:extLst>
          </a:blip>
          <a:stretch>
            <a:fillRect/>
          </a:stretch>
        </p:blipFill>
        <p:spPr>
          <a:xfrm>
            <a:off x="-183163" y="0"/>
            <a:ext cx="2274069" cy="3726425"/>
          </a:xfrm>
          <a:prstGeom prst="rect">
            <a:avLst/>
          </a:prstGeom>
        </p:spPr>
      </p:pic>
      <p:sp>
        <p:nvSpPr>
          <p:cNvPr id="17" name="CuadroTexto 16">
            <a:extLst>
              <a:ext uri="{FF2B5EF4-FFF2-40B4-BE49-F238E27FC236}">
                <a16:creationId xmlns:a16="http://schemas.microsoft.com/office/drawing/2014/main" id="{34B0F72A-C0F8-B52D-7024-AEAA69A47304}"/>
              </a:ext>
            </a:extLst>
          </p:cNvPr>
          <p:cNvSpPr txBox="1"/>
          <p:nvPr/>
        </p:nvSpPr>
        <p:spPr>
          <a:xfrm>
            <a:off x="83193" y="5010449"/>
            <a:ext cx="6789555" cy="1015663"/>
          </a:xfrm>
          <a:prstGeom prst="rect">
            <a:avLst/>
          </a:prstGeom>
          <a:noFill/>
        </p:spPr>
        <p:txBody>
          <a:bodyPr wrap="square">
            <a:spAutoFit/>
          </a:bodyPr>
          <a:lstStyle/>
          <a:p>
            <a:pPr>
              <a:spcBef>
                <a:spcPts val="600"/>
              </a:spcBef>
            </a:pPr>
            <a:r>
              <a:rPr lang="en" sz="2000" b="1" dirty="0"/>
              <a:t>However, those of us who accept the Savior will be created anew. Like palm trees, we will flourish, we will bear fruit, we will be vigorous (Ps. 92:12-14).</a:t>
            </a:r>
          </a:p>
        </p:txBody>
      </p:sp>
      <p:sp>
        <p:nvSpPr>
          <p:cNvPr id="3" name="CuadroTexto 2">
            <a:extLst>
              <a:ext uri="{FF2B5EF4-FFF2-40B4-BE49-F238E27FC236}">
                <a16:creationId xmlns:a16="http://schemas.microsoft.com/office/drawing/2014/main" id="{E2E01F6E-CB66-C752-6D2C-14E372354008}"/>
              </a:ext>
            </a:extLst>
          </p:cNvPr>
          <p:cNvSpPr txBox="1"/>
          <p:nvPr/>
        </p:nvSpPr>
        <p:spPr>
          <a:xfrm>
            <a:off x="1923941" y="-98133"/>
            <a:ext cx="10189401" cy="769441"/>
          </a:xfrm>
          <a:prstGeom prst="rect">
            <a:avLst/>
          </a:prstGeom>
          <a:noFill/>
        </p:spPr>
        <p:txBody>
          <a:bodyPr wrap="square">
            <a:spAutoFit/>
            <a:scene3d>
              <a:camera prst="orthographicFront"/>
              <a:lightRig rig="sunrise" dir="t"/>
            </a:scene3d>
            <a:sp3d extrusionH="57150" contourW="19050" prstMaterial="matte">
              <a:bevelT w="63500" h="12700" prst="angle"/>
              <a:contourClr>
                <a:schemeClr val="accent6"/>
              </a:contourClr>
            </a:sp3d>
          </a:bodyPr>
          <a:lstStyle/>
          <a:p>
            <a:pPr algn="ctr"/>
            <a:r>
              <a:rPr lang="en" sz="4400" b="1" spc="300" dirty="0">
                <a:ln/>
                <a:solidFill>
                  <a:srgbClr val="28C646"/>
                </a:solidFill>
              </a:rPr>
              <a:t>WAIT FOR REDEMPTION</a:t>
            </a:r>
          </a:p>
        </p:txBody>
      </p:sp>
      <p:sp>
        <p:nvSpPr>
          <p:cNvPr id="5" name="CuadroTexto 4">
            <a:extLst>
              <a:ext uri="{FF2B5EF4-FFF2-40B4-BE49-F238E27FC236}">
                <a16:creationId xmlns:a16="http://schemas.microsoft.com/office/drawing/2014/main" id="{B747441C-EE55-1C21-DE8F-3E152428E132}"/>
              </a:ext>
            </a:extLst>
          </p:cNvPr>
          <p:cNvSpPr txBox="1"/>
          <p:nvPr/>
        </p:nvSpPr>
        <p:spPr>
          <a:xfrm>
            <a:off x="2054995" y="484297"/>
            <a:ext cx="10094259" cy="584775"/>
          </a:xfrm>
          <a:prstGeom prst="rect">
            <a:avLst/>
          </a:prstGeom>
          <a:noFill/>
        </p:spPr>
        <p:txBody>
          <a:bodyPr wrap="square">
            <a:spAutoFit/>
          </a:bodyPr>
          <a:lstStyle/>
          <a:p>
            <a:pPr algn="ctr"/>
            <a:r>
              <a:rPr lang="en" b="1" dirty="0">
                <a:solidFill>
                  <a:schemeClr val="bg2">
                    <a:lumMod val="25000"/>
                  </a:schemeClr>
                </a:solidFill>
                <a:latin typeface="Comic Sans MS" panose="030F0702030302020204" pitchFamily="66" charset="0"/>
              </a:rPr>
              <a:t>“</a:t>
            </a:r>
            <a:r>
              <a:rPr lang="en-US" b="1" dirty="0">
                <a:solidFill>
                  <a:schemeClr val="bg2">
                    <a:lumMod val="25000"/>
                  </a:schemeClr>
                </a:solidFill>
                <a:latin typeface="Comic Sans MS" panose="030F0702030302020204" pitchFamily="66" charset="0"/>
              </a:rPr>
              <a:t>The righteous shall flourish like a palm tree, He shall grow like a cedar in Lebanon</a:t>
            </a:r>
            <a:r>
              <a:rPr lang="en" b="1" dirty="0">
                <a:solidFill>
                  <a:schemeClr val="bg2">
                    <a:lumMod val="25000"/>
                  </a:schemeClr>
                </a:solidFill>
                <a:latin typeface="Comic Sans MS" panose="030F0702030302020204" pitchFamily="66" charset="0"/>
              </a:rPr>
              <a:t>” </a:t>
            </a:r>
            <a:r>
              <a:rPr lang="en" sz="1400" b="1" dirty="0">
                <a:solidFill>
                  <a:schemeClr val="bg2">
                    <a:lumMod val="25000"/>
                  </a:schemeClr>
                </a:solidFill>
                <a:latin typeface="Comic Sans MS" panose="030F0702030302020204" pitchFamily="66" charset="0"/>
              </a:rPr>
              <a:t>(Psalm 92:12)</a:t>
            </a:r>
            <a:endParaRPr lang="es-ES" b="1" dirty="0">
              <a:solidFill>
                <a:schemeClr val="bg2">
                  <a:lumMod val="2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20EC8D2D-2FF1-2A9A-05F3-D5A51B45F8FD}"/>
              </a:ext>
            </a:extLst>
          </p:cNvPr>
          <p:cNvSpPr txBox="1"/>
          <p:nvPr/>
        </p:nvSpPr>
        <p:spPr>
          <a:xfrm>
            <a:off x="1923941" y="948947"/>
            <a:ext cx="9963259" cy="707886"/>
          </a:xfrm>
          <a:prstGeom prst="rect">
            <a:avLst/>
          </a:prstGeom>
          <a:noFill/>
        </p:spPr>
        <p:txBody>
          <a:bodyPr wrap="square" rtlCol="0">
            <a:spAutoFit/>
          </a:bodyPr>
          <a:lstStyle/>
          <a:p>
            <a:pPr>
              <a:spcBef>
                <a:spcPts val="600"/>
              </a:spcBef>
            </a:pPr>
            <a:r>
              <a:rPr lang="en" sz="2000" b="1" dirty="0"/>
              <a:t>In the superscription of Psalm 92 we can read: “Song for the Sabbath.” We can find in it the two aspects of the Sabbath: Creation and Redemption.</a:t>
            </a:r>
          </a:p>
        </p:txBody>
      </p:sp>
      <p:graphicFrame>
        <p:nvGraphicFramePr>
          <p:cNvPr id="15" name="Diagrama 14">
            <a:extLst>
              <a:ext uri="{FF2B5EF4-FFF2-40B4-BE49-F238E27FC236}">
                <a16:creationId xmlns:a16="http://schemas.microsoft.com/office/drawing/2014/main" id="{18A58B16-B617-FB96-7C29-CBAD94AFE90D}"/>
              </a:ext>
            </a:extLst>
          </p:cNvPr>
          <p:cNvGraphicFramePr/>
          <p:nvPr>
            <p:extLst>
              <p:ext uri="{D42A27DB-BD31-4B8C-83A1-F6EECF244321}">
                <p14:modId xmlns:p14="http://schemas.microsoft.com/office/powerpoint/2010/main" val="368528346"/>
              </p:ext>
            </p:extLst>
          </p:nvPr>
        </p:nvGraphicFramePr>
        <p:xfrm>
          <a:off x="7013675" y="1163109"/>
          <a:ext cx="4873526" cy="5626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descr="Imagen que contiene agua, pelota, hombre, competencia de atletismo&#10;&#10;Descripción generada automáticamente">
            <a:extLst>
              <a:ext uri="{FF2B5EF4-FFF2-40B4-BE49-F238E27FC236}">
                <a16:creationId xmlns:a16="http://schemas.microsoft.com/office/drawing/2014/main" id="{CDC942F0-A867-0C83-BB03-BADADEA5707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994760" y="1725907"/>
            <a:ext cx="2744387" cy="1946787"/>
          </a:xfrm>
          <a:prstGeom prst="rect">
            <a:avLst/>
          </a:prstGeom>
          <a:ln>
            <a:noFill/>
          </a:ln>
          <a:effectLst>
            <a:outerShdw blurRad="190500" algn="tl" rotWithShape="0">
              <a:schemeClr val="accent4">
                <a:alpha val="70000"/>
              </a:schemeClr>
            </a:outerShdw>
          </a:effectLst>
          <a:scene3d>
            <a:camera prst="orthographicFront"/>
            <a:lightRig rig="threePt" dir="t"/>
          </a:scene3d>
          <a:sp3d>
            <a:bevelT w="114300" prst="artDeco"/>
          </a:sp3d>
        </p:spPr>
      </p:pic>
      <p:pic>
        <p:nvPicPr>
          <p:cNvPr id="11" name="Imagen 10">
            <a:extLst>
              <a:ext uri="{FF2B5EF4-FFF2-40B4-BE49-F238E27FC236}">
                <a16:creationId xmlns:a16="http://schemas.microsoft.com/office/drawing/2014/main" id="{69FADDB8-AA84-2E09-DF74-A662BF17F1D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70446" y="1750870"/>
            <a:ext cx="1927373" cy="1927373"/>
          </a:xfrm>
          <a:prstGeom prst="rect">
            <a:avLst/>
          </a:prstGeom>
          <a:ln>
            <a:noFill/>
          </a:ln>
          <a:effectLst>
            <a:outerShdw blurRad="190500" algn="tl" rotWithShape="0">
              <a:schemeClr val="accent4">
                <a:alpha val="70000"/>
              </a:schemeClr>
            </a:outerShdw>
          </a:effectLst>
          <a:scene3d>
            <a:camera prst="orthographicFront"/>
            <a:lightRig rig="threePt" dir="t"/>
          </a:scene3d>
          <a:sp3d>
            <a:bevelT w="114300" prst="artDeco"/>
          </a:sp3d>
        </p:spPr>
      </p:pic>
      <p:pic>
        <p:nvPicPr>
          <p:cNvPr id="13" name="Imagen 12" descr="Un dibujo de una vaca&#10;&#10;Descripción generada automáticamente con confianza media">
            <a:extLst>
              <a:ext uri="{FF2B5EF4-FFF2-40B4-BE49-F238E27FC236}">
                <a16:creationId xmlns:a16="http://schemas.microsoft.com/office/drawing/2014/main" id="{75A9A738-9375-BA73-FB4D-A78B18963B7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88246" y="3909182"/>
            <a:ext cx="1665231" cy="1032443"/>
          </a:xfrm>
          <a:prstGeom prst="rect">
            <a:avLst/>
          </a:prstGeom>
        </p:spPr>
      </p:pic>
      <p:sp>
        <p:nvSpPr>
          <p:cNvPr id="19" name="CuadroTexto 18">
            <a:extLst>
              <a:ext uri="{FF2B5EF4-FFF2-40B4-BE49-F238E27FC236}">
                <a16:creationId xmlns:a16="http://schemas.microsoft.com/office/drawing/2014/main" id="{938A7A9D-8D00-539B-B7DA-FB3DE841BB20}"/>
              </a:ext>
            </a:extLst>
          </p:cNvPr>
          <p:cNvSpPr txBox="1"/>
          <p:nvPr/>
        </p:nvSpPr>
        <p:spPr>
          <a:xfrm>
            <a:off x="1923941" y="3706674"/>
            <a:ext cx="4948807" cy="1323439"/>
          </a:xfrm>
          <a:prstGeom prst="rect">
            <a:avLst/>
          </a:prstGeom>
          <a:noFill/>
        </p:spPr>
        <p:txBody>
          <a:bodyPr wrap="square">
            <a:spAutoFit/>
          </a:bodyPr>
          <a:lstStyle/>
          <a:p>
            <a:pPr>
              <a:spcBef>
                <a:spcPts val="600"/>
              </a:spcBef>
            </a:pPr>
            <a:r>
              <a:rPr lang="en" sz="2000" b="1" dirty="0"/>
              <a:t>We rejoice in the contemplation of what God has created (Ps. 92:4-5). But many do not accept the Creator, nor the redemption He offers (Ps. 92:6-7).</a:t>
            </a:r>
          </a:p>
        </p:txBody>
      </p:sp>
      <p:sp>
        <p:nvSpPr>
          <p:cNvPr id="7" name="CuadroTexto 6">
            <a:extLst>
              <a:ext uri="{FF2B5EF4-FFF2-40B4-BE49-F238E27FC236}">
                <a16:creationId xmlns:a16="http://schemas.microsoft.com/office/drawing/2014/main" id="{8B00C9F4-CFBC-8AAE-054C-C698347C665D}"/>
              </a:ext>
            </a:extLst>
          </p:cNvPr>
          <p:cNvSpPr txBox="1"/>
          <p:nvPr/>
        </p:nvSpPr>
        <p:spPr>
          <a:xfrm>
            <a:off x="83192" y="6026112"/>
            <a:ext cx="6789555" cy="707886"/>
          </a:xfrm>
          <a:prstGeom prst="rect">
            <a:avLst/>
          </a:prstGeom>
          <a:noFill/>
        </p:spPr>
        <p:txBody>
          <a:bodyPr wrap="square">
            <a:spAutoFit/>
          </a:bodyPr>
          <a:lstStyle/>
          <a:p>
            <a:pPr>
              <a:spcBef>
                <a:spcPts val="600"/>
              </a:spcBef>
            </a:pPr>
            <a:r>
              <a:rPr lang="en" sz="2000" b="1" dirty="0"/>
              <a:t>While we wait for that moment, every Saturday we renew our hope in two ways:</a:t>
            </a:r>
          </a:p>
        </p:txBody>
      </p:sp>
    </p:spTree>
    <p:extLst>
      <p:ext uri="{BB962C8B-B14F-4D97-AF65-F5344CB8AC3E}">
        <p14:creationId xmlns:p14="http://schemas.microsoft.com/office/powerpoint/2010/main" val="365037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par>
                                <p:cTn id="30" presetID="31"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style.rotation</p:attrName>
                                        </p:attrNameLst>
                                      </p:cBhvr>
                                      <p:tavLst>
                                        <p:tav tm="0">
                                          <p:val>
                                            <p:fltVal val="90"/>
                                          </p:val>
                                        </p:tav>
                                        <p:tav tm="100000">
                                          <p:val>
                                            <p:fltVal val="0"/>
                                          </p:val>
                                        </p:tav>
                                      </p:tavLst>
                                    </p:anim>
                                    <p:animEffect transition="in" filter="fade">
                                      <p:cBhvr>
                                        <p:cTn id="35" dur="1000"/>
                                        <p:tgtEl>
                                          <p:spTgt spid="9"/>
                                        </p:tgtEl>
                                      </p:cBhvr>
                                    </p:animEffect>
                                  </p:childTnLst>
                                </p:cTn>
                              </p:par>
                              <p:par>
                                <p:cTn id="36" presetID="31"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290">
                                          <p:stCondLst>
                                            <p:cond delay="0"/>
                                          </p:stCondLst>
                                        </p:cTn>
                                        <p:tgtEl>
                                          <p:spTgt spid="17"/>
                                        </p:tgtEl>
                                      </p:cBhvr>
                                    </p:animEffect>
                                    <p:anim calcmode="lin" valueType="num">
                                      <p:cBhvr>
                                        <p:cTn id="52"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57" dur="13">
                                          <p:stCondLst>
                                            <p:cond delay="325"/>
                                          </p:stCondLst>
                                        </p:cTn>
                                        <p:tgtEl>
                                          <p:spTgt spid="17"/>
                                        </p:tgtEl>
                                      </p:cBhvr>
                                      <p:to x="100000" y="60000"/>
                                    </p:animScale>
                                    <p:animScale>
                                      <p:cBhvr>
                                        <p:cTn id="58" dur="83" decel="50000">
                                          <p:stCondLst>
                                            <p:cond delay="338"/>
                                          </p:stCondLst>
                                        </p:cTn>
                                        <p:tgtEl>
                                          <p:spTgt spid="17"/>
                                        </p:tgtEl>
                                      </p:cBhvr>
                                      <p:to x="100000" y="100000"/>
                                    </p:animScale>
                                    <p:animScale>
                                      <p:cBhvr>
                                        <p:cTn id="59" dur="13">
                                          <p:stCondLst>
                                            <p:cond delay="656"/>
                                          </p:stCondLst>
                                        </p:cTn>
                                        <p:tgtEl>
                                          <p:spTgt spid="17"/>
                                        </p:tgtEl>
                                      </p:cBhvr>
                                      <p:to x="100000" y="80000"/>
                                    </p:animScale>
                                    <p:animScale>
                                      <p:cBhvr>
                                        <p:cTn id="60" dur="83" decel="50000">
                                          <p:stCondLst>
                                            <p:cond delay="669"/>
                                          </p:stCondLst>
                                        </p:cTn>
                                        <p:tgtEl>
                                          <p:spTgt spid="17"/>
                                        </p:tgtEl>
                                      </p:cBhvr>
                                      <p:to x="100000" y="100000"/>
                                    </p:animScale>
                                    <p:animScale>
                                      <p:cBhvr>
                                        <p:cTn id="61" dur="13">
                                          <p:stCondLst>
                                            <p:cond delay="821"/>
                                          </p:stCondLst>
                                        </p:cTn>
                                        <p:tgtEl>
                                          <p:spTgt spid="17"/>
                                        </p:tgtEl>
                                      </p:cBhvr>
                                      <p:to x="100000" y="90000"/>
                                    </p:animScale>
                                    <p:animScale>
                                      <p:cBhvr>
                                        <p:cTn id="62" dur="83" decel="50000">
                                          <p:stCondLst>
                                            <p:cond delay="834"/>
                                          </p:stCondLst>
                                        </p:cTn>
                                        <p:tgtEl>
                                          <p:spTgt spid="17"/>
                                        </p:tgtEl>
                                      </p:cBhvr>
                                      <p:to x="100000" y="100000"/>
                                    </p:animScale>
                                    <p:animScale>
                                      <p:cBhvr>
                                        <p:cTn id="63" dur="13">
                                          <p:stCondLst>
                                            <p:cond delay="904"/>
                                          </p:stCondLst>
                                        </p:cTn>
                                        <p:tgtEl>
                                          <p:spTgt spid="17"/>
                                        </p:tgtEl>
                                      </p:cBhvr>
                                      <p:to x="100000" y="95000"/>
                                    </p:animScale>
                                    <p:animScale>
                                      <p:cBhvr>
                                        <p:cTn id="64" dur="83" decel="50000">
                                          <p:stCondLst>
                                            <p:cond delay="917"/>
                                          </p:stCondLst>
                                        </p:cTn>
                                        <p:tgtEl>
                                          <p:spTgt spid="17"/>
                                        </p:tgtEl>
                                      </p:cBhvr>
                                      <p:to x="100000" y="100000"/>
                                    </p:animScale>
                                  </p:childTnLst>
                                </p:cTn>
                              </p:par>
                              <p:par>
                                <p:cTn id="65" presetID="26" presetClass="entr" presetSubtype="0"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down)">
                                      <p:cBhvr>
                                        <p:cTn id="67" dur="290">
                                          <p:stCondLst>
                                            <p:cond delay="0"/>
                                          </p:stCondLst>
                                        </p:cTn>
                                        <p:tgtEl>
                                          <p:spTgt spid="13"/>
                                        </p:tgtEl>
                                      </p:cBhvr>
                                    </p:animEffect>
                                    <p:anim calcmode="lin" valueType="num">
                                      <p:cBhvr>
                                        <p:cTn id="68"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9"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0"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71"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72"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73" dur="13">
                                          <p:stCondLst>
                                            <p:cond delay="325"/>
                                          </p:stCondLst>
                                        </p:cTn>
                                        <p:tgtEl>
                                          <p:spTgt spid="13"/>
                                        </p:tgtEl>
                                      </p:cBhvr>
                                      <p:to x="100000" y="60000"/>
                                    </p:animScale>
                                    <p:animScale>
                                      <p:cBhvr>
                                        <p:cTn id="74" dur="83" decel="50000">
                                          <p:stCondLst>
                                            <p:cond delay="338"/>
                                          </p:stCondLst>
                                        </p:cTn>
                                        <p:tgtEl>
                                          <p:spTgt spid="13"/>
                                        </p:tgtEl>
                                      </p:cBhvr>
                                      <p:to x="100000" y="100000"/>
                                    </p:animScale>
                                    <p:animScale>
                                      <p:cBhvr>
                                        <p:cTn id="75" dur="13">
                                          <p:stCondLst>
                                            <p:cond delay="656"/>
                                          </p:stCondLst>
                                        </p:cTn>
                                        <p:tgtEl>
                                          <p:spTgt spid="13"/>
                                        </p:tgtEl>
                                      </p:cBhvr>
                                      <p:to x="100000" y="80000"/>
                                    </p:animScale>
                                    <p:animScale>
                                      <p:cBhvr>
                                        <p:cTn id="76" dur="83" decel="50000">
                                          <p:stCondLst>
                                            <p:cond delay="669"/>
                                          </p:stCondLst>
                                        </p:cTn>
                                        <p:tgtEl>
                                          <p:spTgt spid="13"/>
                                        </p:tgtEl>
                                      </p:cBhvr>
                                      <p:to x="100000" y="100000"/>
                                    </p:animScale>
                                    <p:animScale>
                                      <p:cBhvr>
                                        <p:cTn id="77" dur="13">
                                          <p:stCondLst>
                                            <p:cond delay="821"/>
                                          </p:stCondLst>
                                        </p:cTn>
                                        <p:tgtEl>
                                          <p:spTgt spid="13"/>
                                        </p:tgtEl>
                                      </p:cBhvr>
                                      <p:to x="100000" y="90000"/>
                                    </p:animScale>
                                    <p:animScale>
                                      <p:cBhvr>
                                        <p:cTn id="78" dur="83" decel="50000">
                                          <p:stCondLst>
                                            <p:cond delay="834"/>
                                          </p:stCondLst>
                                        </p:cTn>
                                        <p:tgtEl>
                                          <p:spTgt spid="13"/>
                                        </p:tgtEl>
                                      </p:cBhvr>
                                      <p:to x="100000" y="100000"/>
                                    </p:animScale>
                                    <p:animScale>
                                      <p:cBhvr>
                                        <p:cTn id="79" dur="13">
                                          <p:stCondLst>
                                            <p:cond delay="904"/>
                                          </p:stCondLst>
                                        </p:cTn>
                                        <p:tgtEl>
                                          <p:spTgt spid="13"/>
                                        </p:tgtEl>
                                      </p:cBhvr>
                                      <p:to x="100000" y="95000"/>
                                    </p:animScale>
                                    <p:animScale>
                                      <p:cBhvr>
                                        <p:cTn id="80" dur="83" decel="50000">
                                          <p:stCondLst>
                                            <p:cond delay="917"/>
                                          </p:stCondLst>
                                        </p:cTn>
                                        <p:tgtEl>
                                          <p:spTgt spid="13"/>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wipe(left)">
                                      <p:cBhvr>
                                        <p:cTn id="85" dur="500"/>
                                        <p:tgtEl>
                                          <p:spTgt spid="7"/>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grpId="0" nodeType="clickEffect">
                                  <p:stCondLst>
                                    <p:cond delay="0"/>
                                  </p:stCondLst>
                                  <p:childTnLst>
                                    <p:set>
                                      <p:cBhvr>
                                        <p:cTn id="89" dur="1" fill="hold">
                                          <p:stCondLst>
                                            <p:cond delay="0"/>
                                          </p:stCondLst>
                                        </p:cTn>
                                        <p:tgtEl>
                                          <p:spTgt spid="15">
                                            <p:graphicEl>
                                              <a:dgm id="{ECC18239-12E4-48F2-B2B5-D045282FB753}"/>
                                            </p:graphicEl>
                                          </p:spTgt>
                                        </p:tgtEl>
                                        <p:attrNameLst>
                                          <p:attrName>style.visibility</p:attrName>
                                        </p:attrNameLst>
                                      </p:cBhvr>
                                      <p:to>
                                        <p:strVal val="visible"/>
                                      </p:to>
                                    </p:set>
                                    <p:anim calcmode="lin" valueType="num">
                                      <p:cBhvr>
                                        <p:cTn id="90" dur="500" fill="hold"/>
                                        <p:tgtEl>
                                          <p:spTgt spid="15">
                                            <p:graphicEl>
                                              <a:dgm id="{ECC18239-12E4-48F2-B2B5-D045282FB753}"/>
                                            </p:graphicEl>
                                          </p:spTgt>
                                        </p:tgtEl>
                                        <p:attrNameLst>
                                          <p:attrName>ppt_w</p:attrName>
                                        </p:attrNameLst>
                                      </p:cBhvr>
                                      <p:tavLst>
                                        <p:tav tm="0">
                                          <p:val>
                                            <p:fltVal val="0"/>
                                          </p:val>
                                        </p:tav>
                                        <p:tav tm="100000">
                                          <p:val>
                                            <p:strVal val="#ppt_w"/>
                                          </p:val>
                                        </p:tav>
                                      </p:tavLst>
                                    </p:anim>
                                    <p:anim calcmode="lin" valueType="num">
                                      <p:cBhvr>
                                        <p:cTn id="91" dur="500" fill="hold"/>
                                        <p:tgtEl>
                                          <p:spTgt spid="15">
                                            <p:graphicEl>
                                              <a:dgm id="{ECC18239-12E4-48F2-B2B5-D045282FB753}"/>
                                            </p:graphicEl>
                                          </p:spTgt>
                                        </p:tgtEl>
                                        <p:attrNameLst>
                                          <p:attrName>ppt_h</p:attrName>
                                        </p:attrNameLst>
                                      </p:cBhvr>
                                      <p:tavLst>
                                        <p:tav tm="0">
                                          <p:val>
                                            <p:fltVal val="0"/>
                                          </p:val>
                                        </p:tav>
                                        <p:tav tm="100000">
                                          <p:val>
                                            <p:strVal val="#ppt_h"/>
                                          </p:val>
                                        </p:tav>
                                      </p:tavLst>
                                    </p:anim>
                                    <p:animEffect transition="in" filter="fade">
                                      <p:cBhvr>
                                        <p:cTn id="92" dur="500"/>
                                        <p:tgtEl>
                                          <p:spTgt spid="15">
                                            <p:graphicEl>
                                              <a:dgm id="{ECC18239-12E4-48F2-B2B5-D045282FB753}"/>
                                            </p:graphicEl>
                                          </p:spTgt>
                                        </p:tgtEl>
                                      </p:cBhvr>
                                    </p:animEffect>
                                    <p:anim calcmode="lin" valueType="num">
                                      <p:cBhvr>
                                        <p:cTn id="93" dur="500" fill="hold"/>
                                        <p:tgtEl>
                                          <p:spTgt spid="15">
                                            <p:graphicEl>
                                              <a:dgm id="{ECC18239-12E4-48F2-B2B5-D045282FB753}"/>
                                            </p:graphicEl>
                                          </p:spTgt>
                                        </p:tgtEl>
                                        <p:attrNameLst>
                                          <p:attrName>ppt_x</p:attrName>
                                        </p:attrNameLst>
                                      </p:cBhvr>
                                      <p:tavLst>
                                        <p:tav tm="0">
                                          <p:val>
                                            <p:fltVal val="0.5"/>
                                          </p:val>
                                        </p:tav>
                                        <p:tav tm="100000">
                                          <p:val>
                                            <p:strVal val="#ppt_x"/>
                                          </p:val>
                                        </p:tav>
                                      </p:tavLst>
                                    </p:anim>
                                    <p:anim calcmode="lin" valueType="num">
                                      <p:cBhvr>
                                        <p:cTn id="94" dur="500" fill="hold"/>
                                        <p:tgtEl>
                                          <p:spTgt spid="15">
                                            <p:graphicEl>
                                              <a:dgm id="{ECC18239-12E4-48F2-B2B5-D045282FB753}"/>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5">
                                            <p:graphicEl>
                                              <a:dgm id="{B7016AC9-A596-4F4F-A22D-86E0FFA71454}"/>
                                            </p:graphicEl>
                                          </p:spTgt>
                                        </p:tgtEl>
                                        <p:attrNameLst>
                                          <p:attrName>style.visibility</p:attrName>
                                        </p:attrNameLst>
                                      </p:cBhvr>
                                      <p:to>
                                        <p:strVal val="visible"/>
                                      </p:to>
                                    </p:set>
                                    <p:anim calcmode="lin" valueType="num">
                                      <p:cBhvr>
                                        <p:cTn id="97" dur="500" fill="hold"/>
                                        <p:tgtEl>
                                          <p:spTgt spid="15">
                                            <p:graphicEl>
                                              <a:dgm id="{B7016AC9-A596-4F4F-A22D-86E0FFA71454}"/>
                                            </p:graphicEl>
                                          </p:spTgt>
                                        </p:tgtEl>
                                        <p:attrNameLst>
                                          <p:attrName>ppt_w</p:attrName>
                                        </p:attrNameLst>
                                      </p:cBhvr>
                                      <p:tavLst>
                                        <p:tav tm="0">
                                          <p:val>
                                            <p:fltVal val="0"/>
                                          </p:val>
                                        </p:tav>
                                        <p:tav tm="100000">
                                          <p:val>
                                            <p:strVal val="#ppt_w"/>
                                          </p:val>
                                        </p:tav>
                                      </p:tavLst>
                                    </p:anim>
                                    <p:anim calcmode="lin" valueType="num">
                                      <p:cBhvr>
                                        <p:cTn id="98" dur="500" fill="hold"/>
                                        <p:tgtEl>
                                          <p:spTgt spid="15">
                                            <p:graphicEl>
                                              <a:dgm id="{B7016AC9-A596-4F4F-A22D-86E0FFA71454}"/>
                                            </p:graphicEl>
                                          </p:spTgt>
                                        </p:tgtEl>
                                        <p:attrNameLst>
                                          <p:attrName>ppt_h</p:attrName>
                                        </p:attrNameLst>
                                      </p:cBhvr>
                                      <p:tavLst>
                                        <p:tav tm="0">
                                          <p:val>
                                            <p:fltVal val="0"/>
                                          </p:val>
                                        </p:tav>
                                        <p:tav tm="100000">
                                          <p:val>
                                            <p:strVal val="#ppt_h"/>
                                          </p:val>
                                        </p:tav>
                                      </p:tavLst>
                                    </p:anim>
                                    <p:animEffect transition="in" filter="fade">
                                      <p:cBhvr>
                                        <p:cTn id="99" dur="500"/>
                                        <p:tgtEl>
                                          <p:spTgt spid="15">
                                            <p:graphicEl>
                                              <a:dgm id="{B7016AC9-A596-4F4F-A22D-86E0FFA71454}"/>
                                            </p:graphicEl>
                                          </p:spTgt>
                                        </p:tgtEl>
                                      </p:cBhvr>
                                    </p:animEffect>
                                    <p:anim calcmode="lin" valueType="num">
                                      <p:cBhvr>
                                        <p:cTn id="100" dur="500" fill="hold"/>
                                        <p:tgtEl>
                                          <p:spTgt spid="15">
                                            <p:graphicEl>
                                              <a:dgm id="{B7016AC9-A596-4F4F-A22D-86E0FFA71454}"/>
                                            </p:graphicEl>
                                          </p:spTgt>
                                        </p:tgtEl>
                                        <p:attrNameLst>
                                          <p:attrName>ppt_x</p:attrName>
                                        </p:attrNameLst>
                                      </p:cBhvr>
                                      <p:tavLst>
                                        <p:tav tm="0">
                                          <p:val>
                                            <p:fltVal val="0.5"/>
                                          </p:val>
                                        </p:tav>
                                        <p:tav tm="100000">
                                          <p:val>
                                            <p:strVal val="#ppt_x"/>
                                          </p:val>
                                        </p:tav>
                                      </p:tavLst>
                                    </p:anim>
                                    <p:anim calcmode="lin" valueType="num">
                                      <p:cBhvr>
                                        <p:cTn id="101" dur="500" fill="hold"/>
                                        <p:tgtEl>
                                          <p:spTgt spid="15">
                                            <p:graphicEl>
                                              <a:dgm id="{B7016AC9-A596-4F4F-A22D-86E0FFA71454}"/>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5">
                                            <p:graphicEl>
                                              <a:dgm id="{84558AA3-C098-455A-B404-0EEC16954F1D}"/>
                                            </p:graphicEl>
                                          </p:spTgt>
                                        </p:tgtEl>
                                        <p:attrNameLst>
                                          <p:attrName>style.visibility</p:attrName>
                                        </p:attrNameLst>
                                      </p:cBhvr>
                                      <p:to>
                                        <p:strVal val="visible"/>
                                      </p:to>
                                    </p:set>
                                    <p:anim calcmode="lin" valueType="num">
                                      <p:cBhvr>
                                        <p:cTn id="104" dur="500" fill="hold"/>
                                        <p:tgtEl>
                                          <p:spTgt spid="15">
                                            <p:graphicEl>
                                              <a:dgm id="{84558AA3-C098-455A-B404-0EEC16954F1D}"/>
                                            </p:graphicEl>
                                          </p:spTgt>
                                        </p:tgtEl>
                                        <p:attrNameLst>
                                          <p:attrName>ppt_w</p:attrName>
                                        </p:attrNameLst>
                                      </p:cBhvr>
                                      <p:tavLst>
                                        <p:tav tm="0">
                                          <p:val>
                                            <p:fltVal val="0"/>
                                          </p:val>
                                        </p:tav>
                                        <p:tav tm="100000">
                                          <p:val>
                                            <p:strVal val="#ppt_w"/>
                                          </p:val>
                                        </p:tav>
                                      </p:tavLst>
                                    </p:anim>
                                    <p:anim calcmode="lin" valueType="num">
                                      <p:cBhvr>
                                        <p:cTn id="105" dur="500" fill="hold"/>
                                        <p:tgtEl>
                                          <p:spTgt spid="15">
                                            <p:graphicEl>
                                              <a:dgm id="{84558AA3-C098-455A-B404-0EEC16954F1D}"/>
                                            </p:graphicEl>
                                          </p:spTgt>
                                        </p:tgtEl>
                                        <p:attrNameLst>
                                          <p:attrName>ppt_h</p:attrName>
                                        </p:attrNameLst>
                                      </p:cBhvr>
                                      <p:tavLst>
                                        <p:tav tm="0">
                                          <p:val>
                                            <p:fltVal val="0"/>
                                          </p:val>
                                        </p:tav>
                                        <p:tav tm="100000">
                                          <p:val>
                                            <p:strVal val="#ppt_h"/>
                                          </p:val>
                                        </p:tav>
                                      </p:tavLst>
                                    </p:anim>
                                    <p:animEffect transition="in" filter="fade">
                                      <p:cBhvr>
                                        <p:cTn id="106" dur="500"/>
                                        <p:tgtEl>
                                          <p:spTgt spid="15">
                                            <p:graphicEl>
                                              <a:dgm id="{84558AA3-C098-455A-B404-0EEC16954F1D}"/>
                                            </p:graphicEl>
                                          </p:spTgt>
                                        </p:tgtEl>
                                      </p:cBhvr>
                                    </p:animEffect>
                                    <p:anim calcmode="lin" valueType="num">
                                      <p:cBhvr>
                                        <p:cTn id="107" dur="500" fill="hold"/>
                                        <p:tgtEl>
                                          <p:spTgt spid="15">
                                            <p:graphicEl>
                                              <a:dgm id="{84558AA3-C098-455A-B404-0EEC16954F1D}"/>
                                            </p:graphicEl>
                                          </p:spTgt>
                                        </p:tgtEl>
                                        <p:attrNameLst>
                                          <p:attrName>ppt_x</p:attrName>
                                        </p:attrNameLst>
                                      </p:cBhvr>
                                      <p:tavLst>
                                        <p:tav tm="0">
                                          <p:val>
                                            <p:fltVal val="0.5"/>
                                          </p:val>
                                        </p:tav>
                                        <p:tav tm="100000">
                                          <p:val>
                                            <p:strVal val="#ppt_x"/>
                                          </p:val>
                                        </p:tav>
                                      </p:tavLst>
                                    </p:anim>
                                    <p:anim calcmode="lin" valueType="num">
                                      <p:cBhvr>
                                        <p:cTn id="108" dur="500" fill="hold"/>
                                        <p:tgtEl>
                                          <p:spTgt spid="15">
                                            <p:graphicEl>
                                              <a:dgm id="{84558AA3-C098-455A-B404-0EEC16954F1D}"/>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15">
                                            <p:graphicEl>
                                              <a:dgm id="{480A8D73-E9AB-4084-81E3-3D016385E6BE}"/>
                                            </p:graphicEl>
                                          </p:spTgt>
                                        </p:tgtEl>
                                        <p:attrNameLst>
                                          <p:attrName>style.visibility</p:attrName>
                                        </p:attrNameLst>
                                      </p:cBhvr>
                                      <p:to>
                                        <p:strVal val="visible"/>
                                      </p:to>
                                    </p:set>
                                    <p:anim calcmode="lin" valueType="num">
                                      <p:cBhvr>
                                        <p:cTn id="113" dur="500" fill="hold"/>
                                        <p:tgtEl>
                                          <p:spTgt spid="15">
                                            <p:graphicEl>
                                              <a:dgm id="{480A8D73-E9AB-4084-81E3-3D016385E6BE}"/>
                                            </p:graphicEl>
                                          </p:spTgt>
                                        </p:tgtEl>
                                        <p:attrNameLst>
                                          <p:attrName>ppt_w</p:attrName>
                                        </p:attrNameLst>
                                      </p:cBhvr>
                                      <p:tavLst>
                                        <p:tav tm="0">
                                          <p:val>
                                            <p:fltVal val="0"/>
                                          </p:val>
                                        </p:tav>
                                        <p:tav tm="100000">
                                          <p:val>
                                            <p:strVal val="#ppt_w"/>
                                          </p:val>
                                        </p:tav>
                                      </p:tavLst>
                                    </p:anim>
                                    <p:anim calcmode="lin" valueType="num">
                                      <p:cBhvr>
                                        <p:cTn id="114" dur="500" fill="hold"/>
                                        <p:tgtEl>
                                          <p:spTgt spid="15">
                                            <p:graphicEl>
                                              <a:dgm id="{480A8D73-E9AB-4084-81E3-3D016385E6BE}"/>
                                            </p:graphicEl>
                                          </p:spTgt>
                                        </p:tgtEl>
                                        <p:attrNameLst>
                                          <p:attrName>ppt_h</p:attrName>
                                        </p:attrNameLst>
                                      </p:cBhvr>
                                      <p:tavLst>
                                        <p:tav tm="0">
                                          <p:val>
                                            <p:fltVal val="0"/>
                                          </p:val>
                                        </p:tav>
                                        <p:tav tm="100000">
                                          <p:val>
                                            <p:strVal val="#ppt_h"/>
                                          </p:val>
                                        </p:tav>
                                      </p:tavLst>
                                    </p:anim>
                                    <p:animEffect transition="in" filter="fade">
                                      <p:cBhvr>
                                        <p:cTn id="115" dur="500"/>
                                        <p:tgtEl>
                                          <p:spTgt spid="15">
                                            <p:graphicEl>
                                              <a:dgm id="{480A8D73-E9AB-4084-81E3-3D016385E6BE}"/>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528" fill="hold" grpId="0" nodeType="clickEffect">
                                  <p:stCondLst>
                                    <p:cond delay="0"/>
                                  </p:stCondLst>
                                  <p:childTnLst>
                                    <p:set>
                                      <p:cBhvr>
                                        <p:cTn id="119" dur="1" fill="hold">
                                          <p:stCondLst>
                                            <p:cond delay="0"/>
                                          </p:stCondLst>
                                        </p:cTn>
                                        <p:tgtEl>
                                          <p:spTgt spid="15">
                                            <p:graphicEl>
                                              <a:dgm id="{FABAD5CE-A0BA-403E-A065-559426E7D7F8}"/>
                                            </p:graphicEl>
                                          </p:spTgt>
                                        </p:tgtEl>
                                        <p:attrNameLst>
                                          <p:attrName>style.visibility</p:attrName>
                                        </p:attrNameLst>
                                      </p:cBhvr>
                                      <p:to>
                                        <p:strVal val="visible"/>
                                      </p:to>
                                    </p:set>
                                    <p:anim calcmode="lin" valueType="num">
                                      <p:cBhvr>
                                        <p:cTn id="120" dur="500" fill="hold"/>
                                        <p:tgtEl>
                                          <p:spTgt spid="15">
                                            <p:graphicEl>
                                              <a:dgm id="{FABAD5CE-A0BA-403E-A065-559426E7D7F8}"/>
                                            </p:graphicEl>
                                          </p:spTgt>
                                        </p:tgtEl>
                                        <p:attrNameLst>
                                          <p:attrName>ppt_w</p:attrName>
                                        </p:attrNameLst>
                                      </p:cBhvr>
                                      <p:tavLst>
                                        <p:tav tm="0">
                                          <p:val>
                                            <p:fltVal val="0"/>
                                          </p:val>
                                        </p:tav>
                                        <p:tav tm="100000">
                                          <p:val>
                                            <p:strVal val="#ppt_w"/>
                                          </p:val>
                                        </p:tav>
                                      </p:tavLst>
                                    </p:anim>
                                    <p:anim calcmode="lin" valueType="num">
                                      <p:cBhvr>
                                        <p:cTn id="121" dur="500" fill="hold"/>
                                        <p:tgtEl>
                                          <p:spTgt spid="15">
                                            <p:graphicEl>
                                              <a:dgm id="{FABAD5CE-A0BA-403E-A065-559426E7D7F8}"/>
                                            </p:graphicEl>
                                          </p:spTgt>
                                        </p:tgtEl>
                                        <p:attrNameLst>
                                          <p:attrName>ppt_h</p:attrName>
                                        </p:attrNameLst>
                                      </p:cBhvr>
                                      <p:tavLst>
                                        <p:tav tm="0">
                                          <p:val>
                                            <p:fltVal val="0"/>
                                          </p:val>
                                        </p:tav>
                                        <p:tav tm="100000">
                                          <p:val>
                                            <p:strVal val="#ppt_h"/>
                                          </p:val>
                                        </p:tav>
                                      </p:tavLst>
                                    </p:anim>
                                    <p:animEffect transition="in" filter="fade">
                                      <p:cBhvr>
                                        <p:cTn id="122" dur="500"/>
                                        <p:tgtEl>
                                          <p:spTgt spid="15">
                                            <p:graphicEl>
                                              <a:dgm id="{FABAD5CE-A0BA-403E-A065-559426E7D7F8}"/>
                                            </p:graphicEl>
                                          </p:spTgt>
                                        </p:tgtEl>
                                      </p:cBhvr>
                                    </p:animEffect>
                                    <p:anim calcmode="lin" valueType="num">
                                      <p:cBhvr>
                                        <p:cTn id="123" dur="500" fill="hold"/>
                                        <p:tgtEl>
                                          <p:spTgt spid="15">
                                            <p:graphicEl>
                                              <a:dgm id="{FABAD5CE-A0BA-403E-A065-559426E7D7F8}"/>
                                            </p:graphicEl>
                                          </p:spTgt>
                                        </p:tgtEl>
                                        <p:attrNameLst>
                                          <p:attrName>ppt_x</p:attrName>
                                        </p:attrNameLst>
                                      </p:cBhvr>
                                      <p:tavLst>
                                        <p:tav tm="0">
                                          <p:val>
                                            <p:fltVal val="0.5"/>
                                          </p:val>
                                        </p:tav>
                                        <p:tav tm="100000">
                                          <p:val>
                                            <p:strVal val="#ppt_x"/>
                                          </p:val>
                                        </p:tav>
                                      </p:tavLst>
                                    </p:anim>
                                    <p:anim calcmode="lin" valueType="num">
                                      <p:cBhvr>
                                        <p:cTn id="124" dur="500" fill="hold"/>
                                        <p:tgtEl>
                                          <p:spTgt spid="15">
                                            <p:graphicEl>
                                              <a:dgm id="{FABAD5CE-A0BA-403E-A065-559426E7D7F8}"/>
                                            </p:graphicEl>
                                          </p:spTgt>
                                        </p:tgtEl>
                                        <p:attrNameLst>
                                          <p:attrName>ppt_y</p:attrName>
                                        </p:attrNameLst>
                                      </p:cBhvr>
                                      <p:tavLst>
                                        <p:tav tm="0">
                                          <p:val>
                                            <p:fltVal val="0.5"/>
                                          </p:val>
                                        </p:tav>
                                        <p:tav tm="100000">
                                          <p:val>
                                            <p:strVal val="#ppt_y"/>
                                          </p:val>
                                        </p:tav>
                                      </p:tavLst>
                                    </p:anim>
                                  </p:childTnLst>
                                </p:cTn>
                              </p:par>
                              <p:par>
                                <p:cTn id="125" presetID="53" presetClass="entr" presetSubtype="528" fill="hold" grpId="0" nodeType="withEffect">
                                  <p:stCondLst>
                                    <p:cond delay="0"/>
                                  </p:stCondLst>
                                  <p:childTnLst>
                                    <p:set>
                                      <p:cBhvr>
                                        <p:cTn id="126" dur="1" fill="hold">
                                          <p:stCondLst>
                                            <p:cond delay="0"/>
                                          </p:stCondLst>
                                        </p:cTn>
                                        <p:tgtEl>
                                          <p:spTgt spid="15">
                                            <p:graphicEl>
                                              <a:dgm id="{389BD8E6-28DF-491E-BFC3-C806AD482421}"/>
                                            </p:graphicEl>
                                          </p:spTgt>
                                        </p:tgtEl>
                                        <p:attrNameLst>
                                          <p:attrName>style.visibility</p:attrName>
                                        </p:attrNameLst>
                                      </p:cBhvr>
                                      <p:to>
                                        <p:strVal val="visible"/>
                                      </p:to>
                                    </p:set>
                                    <p:anim calcmode="lin" valueType="num">
                                      <p:cBhvr>
                                        <p:cTn id="127" dur="500" fill="hold"/>
                                        <p:tgtEl>
                                          <p:spTgt spid="15">
                                            <p:graphicEl>
                                              <a:dgm id="{389BD8E6-28DF-491E-BFC3-C806AD482421}"/>
                                            </p:graphicEl>
                                          </p:spTgt>
                                        </p:tgtEl>
                                        <p:attrNameLst>
                                          <p:attrName>ppt_w</p:attrName>
                                        </p:attrNameLst>
                                      </p:cBhvr>
                                      <p:tavLst>
                                        <p:tav tm="0">
                                          <p:val>
                                            <p:fltVal val="0"/>
                                          </p:val>
                                        </p:tav>
                                        <p:tav tm="100000">
                                          <p:val>
                                            <p:strVal val="#ppt_w"/>
                                          </p:val>
                                        </p:tav>
                                      </p:tavLst>
                                    </p:anim>
                                    <p:anim calcmode="lin" valueType="num">
                                      <p:cBhvr>
                                        <p:cTn id="128" dur="500" fill="hold"/>
                                        <p:tgtEl>
                                          <p:spTgt spid="15">
                                            <p:graphicEl>
                                              <a:dgm id="{389BD8E6-28DF-491E-BFC3-C806AD482421}"/>
                                            </p:graphicEl>
                                          </p:spTgt>
                                        </p:tgtEl>
                                        <p:attrNameLst>
                                          <p:attrName>ppt_h</p:attrName>
                                        </p:attrNameLst>
                                      </p:cBhvr>
                                      <p:tavLst>
                                        <p:tav tm="0">
                                          <p:val>
                                            <p:fltVal val="0"/>
                                          </p:val>
                                        </p:tav>
                                        <p:tav tm="100000">
                                          <p:val>
                                            <p:strVal val="#ppt_h"/>
                                          </p:val>
                                        </p:tav>
                                      </p:tavLst>
                                    </p:anim>
                                    <p:animEffect transition="in" filter="fade">
                                      <p:cBhvr>
                                        <p:cTn id="129" dur="500"/>
                                        <p:tgtEl>
                                          <p:spTgt spid="15">
                                            <p:graphicEl>
                                              <a:dgm id="{389BD8E6-28DF-491E-BFC3-C806AD482421}"/>
                                            </p:graphicEl>
                                          </p:spTgt>
                                        </p:tgtEl>
                                      </p:cBhvr>
                                    </p:animEffect>
                                    <p:anim calcmode="lin" valueType="num">
                                      <p:cBhvr>
                                        <p:cTn id="130" dur="500" fill="hold"/>
                                        <p:tgtEl>
                                          <p:spTgt spid="15">
                                            <p:graphicEl>
                                              <a:dgm id="{389BD8E6-28DF-491E-BFC3-C806AD482421}"/>
                                            </p:graphicEl>
                                          </p:spTgt>
                                        </p:tgtEl>
                                        <p:attrNameLst>
                                          <p:attrName>ppt_x</p:attrName>
                                        </p:attrNameLst>
                                      </p:cBhvr>
                                      <p:tavLst>
                                        <p:tav tm="0">
                                          <p:val>
                                            <p:fltVal val="0.5"/>
                                          </p:val>
                                        </p:tav>
                                        <p:tav tm="100000">
                                          <p:val>
                                            <p:strVal val="#ppt_x"/>
                                          </p:val>
                                        </p:tav>
                                      </p:tavLst>
                                    </p:anim>
                                    <p:anim calcmode="lin" valueType="num">
                                      <p:cBhvr>
                                        <p:cTn id="131" dur="500" fill="hold"/>
                                        <p:tgtEl>
                                          <p:spTgt spid="15">
                                            <p:graphicEl>
                                              <a:dgm id="{389BD8E6-28DF-491E-BFC3-C806AD482421}"/>
                                            </p:graphicEl>
                                          </p:spTgt>
                                        </p:tgtEl>
                                        <p:attrNameLst>
                                          <p:attrName>ppt_y</p:attrName>
                                        </p:attrNameLst>
                                      </p:cBhvr>
                                      <p:tavLst>
                                        <p:tav tm="0">
                                          <p:val>
                                            <p:fltVal val="0.5"/>
                                          </p:val>
                                        </p:tav>
                                        <p:tav tm="100000">
                                          <p:val>
                                            <p:strVal val="#ppt_y"/>
                                          </p:val>
                                        </p:tav>
                                      </p:tavLst>
                                    </p:anim>
                                  </p:childTnLst>
                                </p:cTn>
                              </p:par>
                              <p:par>
                                <p:cTn id="132" presetID="53" presetClass="entr" presetSubtype="528" fill="hold" grpId="0" nodeType="withEffect">
                                  <p:stCondLst>
                                    <p:cond delay="0"/>
                                  </p:stCondLst>
                                  <p:childTnLst>
                                    <p:set>
                                      <p:cBhvr>
                                        <p:cTn id="133" dur="1" fill="hold">
                                          <p:stCondLst>
                                            <p:cond delay="0"/>
                                          </p:stCondLst>
                                        </p:cTn>
                                        <p:tgtEl>
                                          <p:spTgt spid="15">
                                            <p:graphicEl>
                                              <a:dgm id="{8AC2DEEC-C2DC-435C-9636-6D87B1B74708}"/>
                                            </p:graphicEl>
                                          </p:spTgt>
                                        </p:tgtEl>
                                        <p:attrNameLst>
                                          <p:attrName>style.visibility</p:attrName>
                                        </p:attrNameLst>
                                      </p:cBhvr>
                                      <p:to>
                                        <p:strVal val="visible"/>
                                      </p:to>
                                    </p:set>
                                    <p:anim calcmode="lin" valueType="num">
                                      <p:cBhvr>
                                        <p:cTn id="134" dur="500" fill="hold"/>
                                        <p:tgtEl>
                                          <p:spTgt spid="15">
                                            <p:graphicEl>
                                              <a:dgm id="{8AC2DEEC-C2DC-435C-9636-6D87B1B74708}"/>
                                            </p:graphicEl>
                                          </p:spTgt>
                                        </p:tgtEl>
                                        <p:attrNameLst>
                                          <p:attrName>ppt_w</p:attrName>
                                        </p:attrNameLst>
                                      </p:cBhvr>
                                      <p:tavLst>
                                        <p:tav tm="0">
                                          <p:val>
                                            <p:fltVal val="0"/>
                                          </p:val>
                                        </p:tav>
                                        <p:tav tm="100000">
                                          <p:val>
                                            <p:strVal val="#ppt_w"/>
                                          </p:val>
                                        </p:tav>
                                      </p:tavLst>
                                    </p:anim>
                                    <p:anim calcmode="lin" valueType="num">
                                      <p:cBhvr>
                                        <p:cTn id="135" dur="500" fill="hold"/>
                                        <p:tgtEl>
                                          <p:spTgt spid="15">
                                            <p:graphicEl>
                                              <a:dgm id="{8AC2DEEC-C2DC-435C-9636-6D87B1B74708}"/>
                                            </p:graphicEl>
                                          </p:spTgt>
                                        </p:tgtEl>
                                        <p:attrNameLst>
                                          <p:attrName>ppt_h</p:attrName>
                                        </p:attrNameLst>
                                      </p:cBhvr>
                                      <p:tavLst>
                                        <p:tav tm="0">
                                          <p:val>
                                            <p:fltVal val="0"/>
                                          </p:val>
                                        </p:tav>
                                        <p:tav tm="100000">
                                          <p:val>
                                            <p:strVal val="#ppt_h"/>
                                          </p:val>
                                        </p:tav>
                                      </p:tavLst>
                                    </p:anim>
                                    <p:animEffect transition="in" filter="fade">
                                      <p:cBhvr>
                                        <p:cTn id="136" dur="500"/>
                                        <p:tgtEl>
                                          <p:spTgt spid="15">
                                            <p:graphicEl>
                                              <a:dgm id="{8AC2DEEC-C2DC-435C-9636-6D87B1B74708}"/>
                                            </p:graphicEl>
                                          </p:spTgt>
                                        </p:tgtEl>
                                      </p:cBhvr>
                                    </p:animEffect>
                                    <p:anim calcmode="lin" valueType="num">
                                      <p:cBhvr>
                                        <p:cTn id="137" dur="500" fill="hold"/>
                                        <p:tgtEl>
                                          <p:spTgt spid="15">
                                            <p:graphicEl>
                                              <a:dgm id="{8AC2DEEC-C2DC-435C-9636-6D87B1B74708}"/>
                                            </p:graphicEl>
                                          </p:spTgt>
                                        </p:tgtEl>
                                        <p:attrNameLst>
                                          <p:attrName>ppt_x</p:attrName>
                                        </p:attrNameLst>
                                      </p:cBhvr>
                                      <p:tavLst>
                                        <p:tav tm="0">
                                          <p:val>
                                            <p:fltVal val="0.5"/>
                                          </p:val>
                                        </p:tav>
                                        <p:tav tm="100000">
                                          <p:val>
                                            <p:strVal val="#ppt_x"/>
                                          </p:val>
                                        </p:tav>
                                      </p:tavLst>
                                    </p:anim>
                                    <p:anim calcmode="lin" valueType="num">
                                      <p:cBhvr>
                                        <p:cTn id="138" dur="500" fill="hold"/>
                                        <p:tgtEl>
                                          <p:spTgt spid="15">
                                            <p:graphicEl>
                                              <a:dgm id="{8AC2DEEC-C2DC-435C-9636-6D87B1B74708}"/>
                                            </p:graphicEl>
                                          </p:spTgt>
                                        </p:tgtEl>
                                        <p:attrNameLst>
                                          <p:attrName>ppt_y</p:attrName>
                                        </p:attrNameLst>
                                      </p:cBhvr>
                                      <p:tavLst>
                                        <p:tav tm="0">
                                          <p:val>
                                            <p:fltVal val="0.5"/>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grpId="0" nodeType="clickEffect">
                                  <p:stCondLst>
                                    <p:cond delay="0"/>
                                  </p:stCondLst>
                                  <p:childTnLst>
                                    <p:set>
                                      <p:cBhvr>
                                        <p:cTn id="142" dur="1" fill="hold">
                                          <p:stCondLst>
                                            <p:cond delay="0"/>
                                          </p:stCondLst>
                                        </p:cTn>
                                        <p:tgtEl>
                                          <p:spTgt spid="15">
                                            <p:graphicEl>
                                              <a:dgm id="{D88324E7-C2A0-49F7-AA83-B993CAC7C3BA}"/>
                                            </p:graphicEl>
                                          </p:spTgt>
                                        </p:tgtEl>
                                        <p:attrNameLst>
                                          <p:attrName>style.visibility</p:attrName>
                                        </p:attrNameLst>
                                      </p:cBhvr>
                                      <p:to>
                                        <p:strVal val="visible"/>
                                      </p:to>
                                    </p:set>
                                    <p:anim calcmode="lin" valueType="num">
                                      <p:cBhvr>
                                        <p:cTn id="143" dur="500" fill="hold"/>
                                        <p:tgtEl>
                                          <p:spTgt spid="15">
                                            <p:graphicEl>
                                              <a:dgm id="{D88324E7-C2A0-49F7-AA83-B993CAC7C3BA}"/>
                                            </p:graphicEl>
                                          </p:spTgt>
                                        </p:tgtEl>
                                        <p:attrNameLst>
                                          <p:attrName>ppt_w</p:attrName>
                                        </p:attrNameLst>
                                      </p:cBhvr>
                                      <p:tavLst>
                                        <p:tav tm="0">
                                          <p:val>
                                            <p:fltVal val="0"/>
                                          </p:val>
                                        </p:tav>
                                        <p:tav tm="100000">
                                          <p:val>
                                            <p:strVal val="#ppt_w"/>
                                          </p:val>
                                        </p:tav>
                                      </p:tavLst>
                                    </p:anim>
                                    <p:anim calcmode="lin" valueType="num">
                                      <p:cBhvr>
                                        <p:cTn id="144" dur="500" fill="hold"/>
                                        <p:tgtEl>
                                          <p:spTgt spid="15">
                                            <p:graphicEl>
                                              <a:dgm id="{D88324E7-C2A0-49F7-AA83-B993CAC7C3BA}"/>
                                            </p:graphicEl>
                                          </p:spTgt>
                                        </p:tgtEl>
                                        <p:attrNameLst>
                                          <p:attrName>ppt_h</p:attrName>
                                        </p:attrNameLst>
                                      </p:cBhvr>
                                      <p:tavLst>
                                        <p:tav tm="0">
                                          <p:val>
                                            <p:fltVal val="0"/>
                                          </p:val>
                                        </p:tav>
                                        <p:tav tm="100000">
                                          <p:val>
                                            <p:strVal val="#ppt_h"/>
                                          </p:val>
                                        </p:tav>
                                      </p:tavLst>
                                    </p:anim>
                                    <p:animEffect transition="in" filter="fade">
                                      <p:cBhvr>
                                        <p:cTn id="145" dur="500"/>
                                        <p:tgtEl>
                                          <p:spTgt spid="15">
                                            <p:graphicEl>
                                              <a:dgm id="{D88324E7-C2A0-49F7-AA83-B993CAC7C3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P spid="5" grpId="0"/>
      <p:bldP spid="6" grpId="0"/>
      <p:bldGraphic spid="15" grpId="0" uiExpand="1">
        <p:bldSub>
          <a:bldDgm bld="one"/>
        </p:bldSub>
      </p:bldGraphic>
      <p:bldP spid="19"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5FD13D05-3BBC-92E4-7E21-75B1B31D7CA0}"/>
              </a:ext>
            </a:extLst>
          </p:cNvPr>
          <p:cNvSpPr>
            <a:spLocks noGrp="1" noRot="1" noMove="1" noResize="1" noEditPoints="1" noAdjustHandles="1" noChangeArrowheads="1" noChangeShapeType="1"/>
          </p:cNvSpPr>
          <p:nvPr/>
        </p:nvSpPr>
        <p:spPr>
          <a:xfrm>
            <a:off x="0" y="0"/>
            <a:ext cx="12192000" cy="1111998"/>
          </a:xfrm>
          <a:prstGeom prst="rect">
            <a:avLst/>
          </a:prstGeom>
          <a:blipFill dpi="0"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35AE7CA-4C78-E0F0-DB5B-7D54275F04A4}"/>
              </a:ext>
            </a:extLst>
          </p:cNvPr>
          <p:cNvSpPr txBox="1"/>
          <p:nvPr/>
        </p:nvSpPr>
        <p:spPr>
          <a:xfrm>
            <a:off x="33250" y="-66809"/>
            <a:ext cx="12192000" cy="769441"/>
          </a:xfrm>
          <a:prstGeom prst="rect">
            <a:avLst/>
          </a:prstGeom>
          <a:noFill/>
        </p:spPr>
        <p:txBody>
          <a:bodyPr wrap="square">
            <a:spAutoFit/>
            <a:scene3d>
              <a:camera prst="orthographicFront"/>
              <a:lightRig rig="sunrise" dir="t"/>
            </a:scene3d>
            <a:sp3d extrusionH="57150" contourW="12700">
              <a:bevelT w="38100" h="38100" prst="convex"/>
              <a:contourClr>
                <a:schemeClr val="accent4">
                  <a:lumMod val="50000"/>
                </a:schemeClr>
              </a:contourClr>
            </a:sp3d>
          </a:bodyPr>
          <a:lstStyle/>
          <a:p>
            <a:pPr algn="ctr"/>
            <a:r>
              <a:rPr lang="en" sz="4400" b="1" spc="300" dirty="0">
                <a:ln w="12700" cmpd="sng">
                  <a:solidFill>
                    <a:schemeClr val="accent4"/>
                  </a:solidFill>
                  <a:prstDash val="solid"/>
                </a:ln>
                <a:solidFill>
                  <a:schemeClr val="accent2">
                    <a:lumMod val="40000"/>
                    <a:lumOff val="60000"/>
                  </a:schemeClr>
                </a:solidFill>
                <a:effectLst>
                  <a:outerShdw blurRad="38100" dist="38100" dir="2700000" algn="tl">
                    <a:srgbClr val="000000">
                      <a:alpha val="43137"/>
                    </a:srgbClr>
                  </a:outerShdw>
                </a:effectLst>
              </a:rPr>
              <a:t>WAIT FOR THE GLORIOUS MORNING</a:t>
            </a:r>
          </a:p>
        </p:txBody>
      </p:sp>
      <p:sp>
        <p:nvSpPr>
          <p:cNvPr id="5" name="CuadroTexto 4">
            <a:extLst>
              <a:ext uri="{FF2B5EF4-FFF2-40B4-BE49-F238E27FC236}">
                <a16:creationId xmlns:a16="http://schemas.microsoft.com/office/drawing/2014/main" id="{B8C96E39-8DB7-DFD4-41F7-0B8C84C6E696}"/>
              </a:ext>
            </a:extLst>
          </p:cNvPr>
          <p:cNvSpPr txBox="1"/>
          <p:nvPr/>
        </p:nvSpPr>
        <p:spPr>
          <a:xfrm>
            <a:off x="-99754" y="614928"/>
            <a:ext cx="12458007" cy="592470"/>
          </a:xfrm>
          <a:prstGeom prst="rect">
            <a:avLst/>
          </a:prstGeom>
          <a:noFill/>
        </p:spPr>
        <p:txBody>
          <a:bodyPr wrap="square">
            <a:spAutoFit/>
          </a:bodyPr>
          <a:lstStyle/>
          <a:p>
            <a:pPr algn="ctr"/>
            <a:r>
              <a:rPr lang="en" sz="1650" b="1" dirty="0">
                <a:solidFill>
                  <a:srgbClr val="C5F0FF"/>
                </a:solidFill>
                <a:effectLst>
                  <a:glow rad="203200">
                    <a:srgbClr val="543389"/>
                  </a:glow>
                  <a:outerShdw blurRad="38100" dist="38100" dir="2700000" algn="tl">
                    <a:srgbClr val="000000">
                      <a:alpha val="43137"/>
                    </a:srgbClr>
                  </a:outerShdw>
                </a:effectLst>
                <a:latin typeface="Comic Sans MS" panose="030F0702030302020204" pitchFamily="66" charset="0"/>
              </a:rPr>
              <a:t>“‘</a:t>
            </a:r>
            <a:r>
              <a:rPr lang="en-US" sz="1650" b="1" dirty="0">
                <a:solidFill>
                  <a:srgbClr val="C5F0FF"/>
                </a:solidFill>
                <a:effectLst>
                  <a:glow rad="203200">
                    <a:srgbClr val="543389"/>
                  </a:glow>
                  <a:outerShdw blurRad="38100" dist="38100" dir="2700000" algn="tl">
                    <a:srgbClr val="000000">
                      <a:alpha val="43137"/>
                    </a:srgbClr>
                  </a:outerShdw>
                </a:effectLst>
                <a:latin typeface="Comic Sans MS" panose="030F0702030302020204" pitchFamily="66" charset="0"/>
              </a:rPr>
              <a:t>In My Voice You shall hear in the morning, O Lord; in the morning I will direct it to you, and I will look up</a:t>
            </a:r>
            <a:r>
              <a:rPr lang="en" sz="1650" b="1" dirty="0">
                <a:solidFill>
                  <a:srgbClr val="C5F0FF"/>
                </a:solidFill>
                <a:effectLst>
                  <a:glow rad="203200">
                    <a:srgbClr val="543389"/>
                  </a:glow>
                  <a:outerShdw blurRad="38100" dist="38100" dir="2700000" algn="tl">
                    <a:srgbClr val="000000">
                      <a:alpha val="43137"/>
                    </a:srgbClr>
                  </a:outerShdw>
                </a:effectLst>
                <a:latin typeface="Comic Sans MS" panose="030F0702030302020204" pitchFamily="66" charset="0"/>
              </a:rPr>
              <a:t>” </a:t>
            </a:r>
            <a:r>
              <a:rPr lang="en" sz="1600" b="1" dirty="0">
                <a:solidFill>
                  <a:srgbClr val="C5F0FF"/>
                </a:solidFill>
                <a:effectLst>
                  <a:glow rad="203200">
                    <a:srgbClr val="543389"/>
                  </a:glow>
                  <a:outerShdw blurRad="38100" dist="38100" dir="2700000" algn="tl">
                    <a:srgbClr val="000000">
                      <a:alpha val="43137"/>
                    </a:srgbClr>
                  </a:outerShdw>
                </a:effectLst>
                <a:latin typeface="Comic Sans MS" panose="030F0702030302020204" pitchFamily="66" charset="0"/>
              </a:rPr>
              <a:t>           (Psalm 5:3)</a:t>
            </a:r>
            <a:endParaRPr lang="es-ES" sz="2000" b="1" dirty="0">
              <a:solidFill>
                <a:srgbClr val="C5F0FF"/>
              </a:solidFill>
              <a:effectLst>
                <a:glow rad="203200">
                  <a:srgbClr val="543389"/>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A1A5E054-1BAC-E399-82B2-294AB3A2081E}"/>
              </a:ext>
            </a:extLst>
          </p:cNvPr>
          <p:cNvSpPr txBox="1"/>
          <p:nvPr/>
        </p:nvSpPr>
        <p:spPr>
          <a:xfrm>
            <a:off x="2369574" y="1292142"/>
            <a:ext cx="5909188" cy="1015663"/>
          </a:xfrm>
          <a:prstGeom prst="rect">
            <a:avLst/>
          </a:prstGeom>
          <a:noFill/>
        </p:spPr>
        <p:txBody>
          <a:bodyPr wrap="square" rtlCol="0">
            <a:spAutoFit/>
          </a:bodyPr>
          <a:lstStyle/>
          <a:p>
            <a:pPr>
              <a:spcBef>
                <a:spcPts val="600"/>
              </a:spcBef>
            </a:pPr>
            <a:r>
              <a:rPr lang="en" sz="2000" b="1" dirty="0"/>
              <a:t>The morning will end the night of despair and anguish (Ps. 130:5-6; 30:5b). The transformation that the morning produces is described like this in Psalm 143:</a:t>
            </a:r>
          </a:p>
        </p:txBody>
      </p:sp>
      <p:graphicFrame>
        <p:nvGraphicFramePr>
          <p:cNvPr id="7" name="Diagrama 6">
            <a:extLst>
              <a:ext uri="{FF2B5EF4-FFF2-40B4-BE49-F238E27FC236}">
                <a16:creationId xmlns:a16="http://schemas.microsoft.com/office/drawing/2014/main" id="{39800E8F-8D37-13FC-4314-BB8C0AAADF7E}"/>
              </a:ext>
            </a:extLst>
          </p:cNvPr>
          <p:cNvGraphicFramePr/>
          <p:nvPr>
            <p:extLst>
              <p:ext uri="{D42A27DB-BD31-4B8C-83A1-F6EECF244321}">
                <p14:modId xmlns:p14="http://schemas.microsoft.com/office/powerpoint/2010/main" val="808192629"/>
              </p:ext>
            </p:extLst>
          </p:nvPr>
        </p:nvGraphicFramePr>
        <p:xfrm>
          <a:off x="251012" y="2402721"/>
          <a:ext cx="7763436" cy="10145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a 7">
            <a:extLst>
              <a:ext uri="{FF2B5EF4-FFF2-40B4-BE49-F238E27FC236}">
                <a16:creationId xmlns:a16="http://schemas.microsoft.com/office/drawing/2014/main" id="{DEB4DC46-D883-A674-3B80-06E1552A54C9}"/>
              </a:ext>
            </a:extLst>
          </p:cNvPr>
          <p:cNvGraphicFramePr/>
          <p:nvPr>
            <p:extLst>
              <p:ext uri="{D42A27DB-BD31-4B8C-83A1-F6EECF244321}">
                <p14:modId xmlns:p14="http://schemas.microsoft.com/office/powerpoint/2010/main" val="2867707174"/>
              </p:ext>
            </p:extLst>
          </p:nvPr>
        </p:nvGraphicFramePr>
        <p:xfrm>
          <a:off x="251012" y="3512205"/>
          <a:ext cx="7763436" cy="101456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CuadroTexto 8">
            <a:extLst>
              <a:ext uri="{FF2B5EF4-FFF2-40B4-BE49-F238E27FC236}">
                <a16:creationId xmlns:a16="http://schemas.microsoft.com/office/drawing/2014/main" id="{B7C47DCE-F048-2547-54EF-3AEF1CDA2D9A}"/>
              </a:ext>
            </a:extLst>
          </p:cNvPr>
          <p:cNvSpPr txBox="1"/>
          <p:nvPr/>
        </p:nvSpPr>
        <p:spPr>
          <a:xfrm>
            <a:off x="2871020" y="4723439"/>
            <a:ext cx="5407742" cy="1015663"/>
          </a:xfrm>
          <a:prstGeom prst="rect">
            <a:avLst/>
          </a:prstGeom>
          <a:noFill/>
        </p:spPr>
        <p:txBody>
          <a:bodyPr wrap="square" rtlCol="0">
            <a:spAutoFit/>
          </a:bodyPr>
          <a:lstStyle/>
          <a:p>
            <a:pPr>
              <a:spcBef>
                <a:spcPts val="600"/>
              </a:spcBef>
            </a:pPr>
            <a:r>
              <a:rPr lang="en" sz="2000" b="1" dirty="0"/>
              <a:t>Peter encourages us to trust in God's Word to guide us until the morning dawns (2 Pet. 1:19). But when will morning come?</a:t>
            </a:r>
          </a:p>
        </p:txBody>
      </p:sp>
      <p:pic>
        <p:nvPicPr>
          <p:cNvPr id="4" name="Imagen 3" descr="Dibujo de una persona&#10;&#10;Descripción generada automáticamente con confianza baja">
            <a:extLst>
              <a:ext uri="{FF2B5EF4-FFF2-40B4-BE49-F238E27FC236}">
                <a16:creationId xmlns:a16="http://schemas.microsoft.com/office/drawing/2014/main" id="{82AAC3E6-A6FC-8FF2-A3DC-0E6F293EC1E9}"/>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8367252" y="1347994"/>
            <a:ext cx="3573736" cy="4341804"/>
          </a:xfrm>
          <a:prstGeom prst="roundRect">
            <a:avLst>
              <a:gd name="adj" fmla="val 1033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1" name="CuadroTexto 10">
            <a:extLst>
              <a:ext uri="{FF2B5EF4-FFF2-40B4-BE49-F238E27FC236}">
                <a16:creationId xmlns:a16="http://schemas.microsoft.com/office/drawing/2014/main" id="{A9DDDF70-64ED-F3A6-BD8B-37F68463E76E}"/>
              </a:ext>
            </a:extLst>
          </p:cNvPr>
          <p:cNvSpPr txBox="1"/>
          <p:nvPr/>
        </p:nvSpPr>
        <p:spPr>
          <a:xfrm>
            <a:off x="2871020" y="5837447"/>
            <a:ext cx="9320979" cy="1015663"/>
          </a:xfrm>
          <a:prstGeom prst="rect">
            <a:avLst/>
          </a:prstGeom>
          <a:noFill/>
        </p:spPr>
        <p:txBody>
          <a:bodyPr wrap="square">
            <a:spAutoFit/>
          </a:bodyPr>
          <a:lstStyle/>
          <a:p>
            <a:pPr>
              <a:spcBef>
                <a:spcPts val="600"/>
              </a:spcBef>
            </a:pPr>
            <a:r>
              <a:rPr lang="en" sz="2000" b="1" dirty="0"/>
              <a:t>Jesus is “</a:t>
            </a:r>
            <a:r>
              <a:rPr lang="en-US" sz="2000" b="1" dirty="0"/>
              <a:t>the Bright and Morning Star</a:t>
            </a:r>
            <a:r>
              <a:rPr lang="en" sz="2000" b="1" dirty="0"/>
              <a:t>” (Rev. 22:16). When He comes, “There will be no more night there; and they have no need of the light of a lamp, nor of the light of the sun, for the Lord God will enlighten them” (Rev. 22:5). The wait is worth it.</a:t>
            </a:r>
          </a:p>
        </p:txBody>
      </p:sp>
      <p:pic>
        <p:nvPicPr>
          <p:cNvPr id="13" name="Imagen 12" descr="Imagen de la pantalla de un video juego&#10;&#10;Descripción generada automáticamente con confianza baja">
            <a:extLst>
              <a:ext uri="{FF2B5EF4-FFF2-40B4-BE49-F238E27FC236}">
                <a16:creationId xmlns:a16="http://schemas.microsoft.com/office/drawing/2014/main" id="{F1EC59F7-B319-CBE3-EC59-006A2B864C0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51011" y="4708012"/>
            <a:ext cx="2393866" cy="2007226"/>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15" name="Imagen 14" descr="Un dibujo de una persona&#10;&#10;Descripción generada automáticamente con confianza baja">
            <a:extLst>
              <a:ext uri="{FF2B5EF4-FFF2-40B4-BE49-F238E27FC236}">
                <a16:creationId xmlns:a16="http://schemas.microsoft.com/office/drawing/2014/main" id="{63B0E679-DF5E-8B05-794E-0C977188CAE1}"/>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251010" y="1292142"/>
            <a:ext cx="2030073" cy="984722"/>
          </a:xfrm>
          <a:prstGeom prst="roundRect">
            <a:avLst>
              <a:gd name="adj" fmla="val 4167"/>
            </a:avLst>
          </a:prstGeom>
          <a:solidFill>
            <a:srgbClr val="FFFFFF"/>
          </a:solidFill>
          <a:ln w="38100" cap="sq">
            <a:solidFill>
              <a:schemeClr val="accent3">
                <a:lumMod val="40000"/>
                <a:lumOff val="60000"/>
              </a:schemeClr>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98304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8)">
                                      <p:cBhvr>
                                        <p:cTn id="16" dur="1000"/>
                                        <p:tgtEl>
                                          <p:spTgt spid="4"/>
                                        </p:tgtEl>
                                      </p:cBhvr>
                                    </p:animEffect>
                                  </p:childTnLst>
                                </p:cTn>
                              </p:par>
                            </p:childTnLst>
                          </p:cTn>
                        </p:par>
                        <p:par>
                          <p:cTn id="17" fill="hold">
                            <p:stCondLst>
                              <p:cond delay="2000"/>
                            </p:stCondLst>
                            <p:childTnLst>
                              <p:par>
                                <p:cTn id="18" presetID="41" presetClass="entr" presetSubtype="0" fill="hold" grpId="0" nodeType="afterEffect">
                                  <p:stCondLst>
                                    <p:cond delay="0"/>
                                  </p:stCondLst>
                                  <p:iterate type="wd">
                                    <p:tmPct val="5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graphicEl>
                                              <a:dgm id="{A4094E4D-4948-49AC-98C7-336C4F60F397}"/>
                                            </p:graphicEl>
                                          </p:spTgt>
                                        </p:tgtEl>
                                        <p:attrNameLst>
                                          <p:attrName>style.visibility</p:attrName>
                                        </p:attrNameLst>
                                      </p:cBhvr>
                                      <p:to>
                                        <p:strVal val="visible"/>
                                      </p:to>
                                    </p:set>
                                    <p:animEffect transition="in" filter="wipe(left)">
                                      <p:cBhvr>
                                        <p:cTn id="34" dur="500"/>
                                        <p:tgtEl>
                                          <p:spTgt spid="7">
                                            <p:graphicEl>
                                              <a:dgm id="{A4094E4D-4948-49AC-98C7-336C4F60F397}"/>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graphicEl>
                                              <a:dgm id="{152A0168-E456-41F6-9BC6-87A23B7D65CD}"/>
                                            </p:graphicEl>
                                          </p:spTgt>
                                        </p:tgtEl>
                                        <p:attrNameLst>
                                          <p:attrName>style.visibility</p:attrName>
                                        </p:attrNameLst>
                                      </p:cBhvr>
                                      <p:to>
                                        <p:strVal val="visible"/>
                                      </p:to>
                                    </p:set>
                                    <p:animEffect transition="in" filter="wipe(left)">
                                      <p:cBhvr>
                                        <p:cTn id="39" dur="500"/>
                                        <p:tgtEl>
                                          <p:spTgt spid="7">
                                            <p:graphicEl>
                                              <a:dgm id="{152A0168-E456-41F6-9BC6-87A23B7D65CD}"/>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
                                            <p:graphicEl>
                                              <a:dgm id="{2AB4E602-081D-429E-832F-B5D4E7C5F1E7}"/>
                                            </p:graphicEl>
                                          </p:spTgt>
                                        </p:tgtEl>
                                        <p:attrNameLst>
                                          <p:attrName>style.visibility</p:attrName>
                                        </p:attrNameLst>
                                      </p:cBhvr>
                                      <p:to>
                                        <p:strVal val="visible"/>
                                      </p:to>
                                    </p:set>
                                    <p:animEffect transition="in" filter="wipe(left)">
                                      <p:cBhvr>
                                        <p:cTn id="42" dur="500"/>
                                        <p:tgtEl>
                                          <p:spTgt spid="7">
                                            <p:graphicEl>
                                              <a:dgm id="{2AB4E602-081D-429E-832F-B5D4E7C5F1E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graphicEl>
                                              <a:dgm id="{3357F889-68B2-467D-AC02-7D68DE6036D0}"/>
                                            </p:graphicEl>
                                          </p:spTgt>
                                        </p:tgtEl>
                                        <p:attrNameLst>
                                          <p:attrName>style.visibility</p:attrName>
                                        </p:attrNameLst>
                                      </p:cBhvr>
                                      <p:to>
                                        <p:strVal val="visible"/>
                                      </p:to>
                                    </p:set>
                                    <p:animEffect transition="in" filter="wipe(left)">
                                      <p:cBhvr>
                                        <p:cTn id="47" dur="500"/>
                                        <p:tgtEl>
                                          <p:spTgt spid="7">
                                            <p:graphicEl>
                                              <a:dgm id="{3357F889-68B2-467D-AC02-7D68DE6036D0}"/>
                                            </p:graphic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7">
                                            <p:graphicEl>
                                              <a:dgm id="{C44F5C69-98E0-4390-8CD2-B2149400AF4A}"/>
                                            </p:graphicEl>
                                          </p:spTgt>
                                        </p:tgtEl>
                                        <p:attrNameLst>
                                          <p:attrName>style.visibility</p:attrName>
                                        </p:attrNameLst>
                                      </p:cBhvr>
                                      <p:to>
                                        <p:strVal val="visible"/>
                                      </p:to>
                                    </p:set>
                                    <p:animEffect transition="in" filter="wipe(left)">
                                      <p:cBhvr>
                                        <p:cTn id="50" dur="500"/>
                                        <p:tgtEl>
                                          <p:spTgt spid="7">
                                            <p:graphicEl>
                                              <a:dgm id="{C44F5C69-98E0-4390-8CD2-B2149400AF4A}"/>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8">
                                            <p:graphicEl>
                                              <a:dgm id="{A4094E4D-4948-49AC-98C7-336C4F60F397}"/>
                                            </p:graphicEl>
                                          </p:spTgt>
                                        </p:tgtEl>
                                        <p:attrNameLst>
                                          <p:attrName>style.visibility</p:attrName>
                                        </p:attrNameLst>
                                      </p:cBhvr>
                                      <p:to>
                                        <p:strVal val="visible"/>
                                      </p:to>
                                    </p:set>
                                    <p:animEffect transition="in" filter="wipe(left)">
                                      <p:cBhvr>
                                        <p:cTn id="55" dur="500"/>
                                        <p:tgtEl>
                                          <p:spTgt spid="8">
                                            <p:graphicEl>
                                              <a:dgm id="{A4094E4D-4948-49AC-98C7-336C4F60F39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8">
                                            <p:graphicEl>
                                              <a:dgm id="{152A0168-E456-41F6-9BC6-87A23B7D65CD}"/>
                                            </p:graphicEl>
                                          </p:spTgt>
                                        </p:tgtEl>
                                        <p:attrNameLst>
                                          <p:attrName>style.visibility</p:attrName>
                                        </p:attrNameLst>
                                      </p:cBhvr>
                                      <p:to>
                                        <p:strVal val="visible"/>
                                      </p:to>
                                    </p:set>
                                    <p:animEffect transition="in" filter="wipe(left)">
                                      <p:cBhvr>
                                        <p:cTn id="60" dur="500"/>
                                        <p:tgtEl>
                                          <p:spTgt spid="8">
                                            <p:graphicEl>
                                              <a:dgm id="{152A0168-E456-41F6-9BC6-87A23B7D65CD}"/>
                                            </p:graphic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8">
                                            <p:graphicEl>
                                              <a:dgm id="{2AB4E602-081D-429E-832F-B5D4E7C5F1E7}"/>
                                            </p:graphicEl>
                                          </p:spTgt>
                                        </p:tgtEl>
                                        <p:attrNameLst>
                                          <p:attrName>style.visibility</p:attrName>
                                        </p:attrNameLst>
                                      </p:cBhvr>
                                      <p:to>
                                        <p:strVal val="visible"/>
                                      </p:to>
                                    </p:set>
                                    <p:animEffect transition="in" filter="wipe(left)">
                                      <p:cBhvr>
                                        <p:cTn id="63" dur="500"/>
                                        <p:tgtEl>
                                          <p:spTgt spid="8">
                                            <p:graphicEl>
                                              <a:dgm id="{2AB4E602-081D-429E-832F-B5D4E7C5F1E7}"/>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8">
                                            <p:graphicEl>
                                              <a:dgm id="{3357F889-68B2-467D-AC02-7D68DE6036D0}"/>
                                            </p:graphicEl>
                                          </p:spTgt>
                                        </p:tgtEl>
                                        <p:attrNameLst>
                                          <p:attrName>style.visibility</p:attrName>
                                        </p:attrNameLst>
                                      </p:cBhvr>
                                      <p:to>
                                        <p:strVal val="visible"/>
                                      </p:to>
                                    </p:set>
                                    <p:animEffect transition="in" filter="wipe(left)">
                                      <p:cBhvr>
                                        <p:cTn id="68" dur="500"/>
                                        <p:tgtEl>
                                          <p:spTgt spid="8">
                                            <p:graphicEl>
                                              <a:dgm id="{3357F889-68B2-467D-AC02-7D68DE6036D0}"/>
                                            </p:graphic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8">
                                            <p:graphicEl>
                                              <a:dgm id="{C44F5C69-98E0-4390-8CD2-B2149400AF4A}"/>
                                            </p:graphicEl>
                                          </p:spTgt>
                                        </p:tgtEl>
                                        <p:attrNameLst>
                                          <p:attrName>style.visibility</p:attrName>
                                        </p:attrNameLst>
                                      </p:cBhvr>
                                      <p:to>
                                        <p:strVal val="visible"/>
                                      </p:to>
                                    </p:set>
                                    <p:animEffect transition="in" filter="wipe(left)">
                                      <p:cBhvr>
                                        <p:cTn id="71" dur="500"/>
                                        <p:tgtEl>
                                          <p:spTgt spid="8">
                                            <p:graphicEl>
                                              <a:dgm id="{C44F5C69-98E0-4390-8CD2-B2149400AF4A}"/>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1000" fill="hold"/>
                                        <p:tgtEl>
                                          <p:spTgt spid="15"/>
                                        </p:tgtEl>
                                        <p:attrNameLst>
                                          <p:attrName>ppt_w</p:attrName>
                                        </p:attrNameLst>
                                      </p:cBhvr>
                                      <p:tavLst>
                                        <p:tav tm="0">
                                          <p:val>
                                            <p:fltVal val="0"/>
                                          </p:val>
                                        </p:tav>
                                        <p:tav tm="100000">
                                          <p:val>
                                            <p:strVal val="#ppt_w"/>
                                          </p:val>
                                        </p:tav>
                                      </p:tavLst>
                                    </p:anim>
                                    <p:anim calcmode="lin" valueType="num">
                                      <p:cBhvr>
                                        <p:cTn id="77" dur="1000" fill="hold"/>
                                        <p:tgtEl>
                                          <p:spTgt spid="15"/>
                                        </p:tgtEl>
                                        <p:attrNameLst>
                                          <p:attrName>ppt_h</p:attrName>
                                        </p:attrNameLst>
                                      </p:cBhvr>
                                      <p:tavLst>
                                        <p:tav tm="0">
                                          <p:val>
                                            <p:fltVal val="0"/>
                                          </p:val>
                                        </p:tav>
                                        <p:tav tm="100000">
                                          <p:val>
                                            <p:strVal val="#ppt_h"/>
                                          </p:val>
                                        </p:tav>
                                      </p:tavLst>
                                    </p:anim>
                                    <p:anim calcmode="lin" valueType="num">
                                      <p:cBhvr>
                                        <p:cTn id="78" dur="1000" fill="hold"/>
                                        <p:tgtEl>
                                          <p:spTgt spid="15"/>
                                        </p:tgtEl>
                                        <p:attrNameLst>
                                          <p:attrName>style.rotation</p:attrName>
                                        </p:attrNameLst>
                                      </p:cBhvr>
                                      <p:tavLst>
                                        <p:tav tm="0">
                                          <p:val>
                                            <p:fltVal val="90"/>
                                          </p:val>
                                        </p:tav>
                                        <p:tav tm="100000">
                                          <p:val>
                                            <p:fltVal val="0"/>
                                          </p:val>
                                        </p:tav>
                                      </p:tavLst>
                                    </p:anim>
                                    <p:animEffect transition="in" filter="fade">
                                      <p:cBhvr>
                                        <p:cTn id="79" dur="1000"/>
                                        <p:tgtEl>
                                          <p:spTgt spid="15"/>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randombar(horizontal)">
                                      <p:cBhvr>
                                        <p:cTn id="88" dur="500"/>
                                        <p:tgtEl>
                                          <p:spTgt spid="13"/>
                                        </p:tgtEl>
                                      </p:cBhvr>
                                    </p:animEffect>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wipe(left)">
                                      <p:cBhvr>
                                        <p:cTn id="9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p:bldSub>
          <a:bldDgm bld="one"/>
        </p:bldSub>
      </p:bldGraphic>
      <p:bldGraphic spid="8" grpId="0">
        <p:bldSub>
          <a:bldDgm bld="one"/>
        </p:bldSub>
      </p:bldGraphic>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5CD2054-EBBC-7B9A-1AD8-92A2E7F8FE4A}"/>
              </a:ext>
            </a:extLst>
          </p:cNvPr>
          <p:cNvSpPr txBox="1"/>
          <p:nvPr/>
        </p:nvSpPr>
        <p:spPr>
          <a:xfrm>
            <a:off x="1452060" y="820671"/>
            <a:ext cx="9186443" cy="4601260"/>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We are looking for the second coming of Christ. Our hope of His soon appearing in the clouds of heaven with power and great glory fills our hearts with joy. When the Saviour comes, those who are prepared to meet Him will exclaim, “Lo, this is our God; we have waited for Him, and He will save us: this is the Lord; we have waited for Him, we will be glad and rejoice in His salvation” </a:t>
            </a:r>
            <a:r>
              <a:rPr lang="en" sz="2400" b="1" dirty="0">
                <a:latin typeface="Constantia" panose="02030602050306030303" pitchFamily="18" charset="0"/>
              </a:rPr>
              <a:t>[Isa. 25:9] […]</a:t>
            </a:r>
          </a:p>
          <a:p>
            <a:pPr>
              <a:spcBef>
                <a:spcPts val="600"/>
              </a:spcBef>
            </a:pPr>
            <a:r>
              <a:rPr lang="en-US" sz="2400" b="1" dirty="0">
                <a:latin typeface="Constantia" panose="02030602050306030303" pitchFamily="18" charset="0"/>
              </a:rPr>
              <a:t>A crown of life that fadeth not away is reserved in heaven for the redeemed, who in heaven will be kings and priests unto God. This is the hope set before us. What a hope it is! Oh, that everyone may be ready for Christ's coming! God grant that you may be overcomers</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A7D1B5FA-CA5E-41FB-98B6-EA74EBAF469F}"/>
              </a:ext>
            </a:extLst>
          </p:cNvPr>
          <p:cNvSpPr txBox="1"/>
          <p:nvPr/>
        </p:nvSpPr>
        <p:spPr>
          <a:xfrm>
            <a:off x="6748471" y="6519446"/>
            <a:ext cx="4596451" cy="338554"/>
          </a:xfrm>
          <a:prstGeom prst="rect">
            <a:avLst/>
          </a:prstGeom>
          <a:noFill/>
        </p:spPr>
        <p:txBody>
          <a:bodyPr wrap="none" rtlCol="0">
            <a:spAutoFit/>
          </a:bodyPr>
          <a:lstStyle/>
          <a:p>
            <a:pPr algn="r"/>
            <a:r>
              <a:rPr lang="en" sz="1600" b="1" dirty="0">
                <a:solidFill>
                  <a:srgbClr val="D8DEB8"/>
                </a:solidFill>
                <a:effectLst>
                  <a:outerShdw blurRad="38100" dist="38100" dir="2700000" algn="tl">
                    <a:srgbClr val="000000">
                      <a:alpha val="43137"/>
                    </a:srgbClr>
                  </a:outerShdw>
                </a:effectLst>
              </a:rPr>
              <a:t>EGW (Sermons and Talks V.2, </a:t>
            </a:r>
            <a:r>
              <a:rPr lang="en" sz="1600" b="1">
                <a:solidFill>
                  <a:srgbClr val="D8DEB8"/>
                </a:solidFill>
                <a:effectLst>
                  <a:outerShdw blurRad="38100" dist="38100" dir="2700000" algn="tl">
                    <a:srgbClr val="000000">
                      <a:alpha val="43137"/>
                    </a:srgbClr>
                  </a:outerShdw>
                </a:effectLst>
              </a:rPr>
              <a:t>Chapter 24, page 179 </a:t>
            </a:r>
            <a:r>
              <a:rPr lang="en" sz="1600" b="1" dirty="0">
                <a:solidFill>
                  <a:srgbClr val="D8DEB8"/>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20663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TotalTime>
  <Words>1391</Words>
  <Application>Microsoft Office PowerPoint</Application>
  <PresentationFormat>Panorámica</PresentationFormat>
  <Paragraphs>56</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Calibri</vt:lpstr>
      <vt:lpstr>Arial</vt:lpstr>
      <vt:lpstr>Calibri Light</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 Fustero Carreras</cp:lastModifiedBy>
  <cp:revision>85</cp:revision>
  <dcterms:created xsi:type="dcterms:W3CDTF">2024-03-16T08:41:41Z</dcterms:created>
  <dcterms:modified xsi:type="dcterms:W3CDTF">2024-03-18T07:42:07Z</dcterms:modified>
</cp:coreProperties>
</file>