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82" r:id="rId3"/>
    <p:sldId id="287" r:id="rId4"/>
    <p:sldId id="257" r:id="rId5"/>
    <p:sldId id="283" r:id="rId6"/>
    <p:sldId id="284" r:id="rId7"/>
    <p:sldId id="285" r:id="rId8"/>
    <p:sldId id="260" r:id="rId9"/>
    <p:sldId id="279" r:id="rId10"/>
    <p:sldId id="261" r:id="rId11"/>
    <p:sldId id="262" r:id="rId12"/>
    <p:sldId id="286"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201B"/>
    <a:srgbClr val="E1E5EF"/>
    <a:srgbClr val="EFE6D1"/>
    <a:srgbClr val="596DA0"/>
    <a:srgbClr val="E4E4E5"/>
    <a:srgbClr val="C8AC63"/>
    <a:srgbClr val="D8C1D1"/>
    <a:srgbClr val="5983B1"/>
    <a:srgbClr val="2F4366"/>
    <a:srgbClr val="FFBD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image" Target="../media/image18.jpeg"/><Relationship Id="rId4" Type="http://schemas.openxmlformats.org/officeDocument/2006/relationships/image" Target="../media/image20.jpeg"/></Relationships>
</file>

<file path=ppt/diagrams/_rels/drawing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image" Target="../media/image18.jpeg"/><Relationship Id="rId4"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1EDEE5-62B5-4FCE-B239-EBF803944E72}" type="doc">
      <dgm:prSet loTypeId="urn:microsoft.com/office/officeart/2005/8/layout/lProcess1" loCatId="process" qsTypeId="urn:microsoft.com/office/officeart/2005/8/quickstyle/simple5" qsCatId="simple" csTypeId="urn:microsoft.com/office/officeart/2005/8/colors/colorful5" csCatId="colorful" phldr="1"/>
      <dgm:spPr/>
      <dgm:t>
        <a:bodyPr/>
        <a:lstStyle/>
        <a:p>
          <a:endParaRPr lang="es-ES"/>
        </a:p>
      </dgm:t>
    </dgm:pt>
    <dgm:pt modelId="{B1A423D1-B924-4DA5-A64F-B5E1E0C8FB35}">
      <dgm:prSet custT="1"/>
      <dgm:spPr/>
      <dgm:t>
        <a:bodyPr/>
        <a:lstStyle/>
        <a:p>
          <a:r>
            <a:rPr lang="en" sz="2000" b="1" dirty="0">
              <a:effectLst>
                <a:outerShdw blurRad="38100" dist="38100" dir="2700000" algn="tl">
                  <a:srgbClr val="000000">
                    <a:alpha val="43137"/>
                  </a:srgbClr>
                </a:outerShdw>
              </a:effectLst>
            </a:rPr>
            <a:t>They are dressed in sackcloth (3)</a:t>
          </a:r>
        </a:p>
      </dgm:t>
    </dgm:pt>
    <dgm:pt modelId="{9F4127D7-F992-4AC6-A163-512425713DA3}" type="parTrans" cxnId="{BA1AFF56-162F-45E3-9698-253387D16EF4}">
      <dgm:prSet/>
      <dgm:spPr/>
      <dgm:t>
        <a:bodyPr/>
        <a:lstStyle/>
        <a:p>
          <a:endParaRPr lang="es-ES" sz="2000" b="1"/>
        </a:p>
      </dgm:t>
    </dgm:pt>
    <dgm:pt modelId="{DAAB2D0C-1112-4AF1-997C-58DB66AA5A0F}" type="sibTrans" cxnId="{BA1AFF56-162F-45E3-9698-253387D16EF4}">
      <dgm:prSet/>
      <dgm:spPr/>
      <dgm:t>
        <a:bodyPr/>
        <a:lstStyle/>
        <a:p>
          <a:endParaRPr lang="es-ES" sz="2000" b="1"/>
        </a:p>
      </dgm:t>
    </dgm:pt>
    <dgm:pt modelId="{84811D4F-461E-4A6F-8B7B-B06B2B496CC3}">
      <dgm:prSet custT="1"/>
      <dgm:spPr>
        <a:ln>
          <a:solidFill>
            <a:srgbClr val="D7A291">
              <a:alpha val="89804"/>
            </a:srgbClr>
          </a:solidFill>
        </a:ln>
      </dgm:spPr>
      <dgm:t>
        <a:bodyPr/>
        <a:lstStyle/>
        <a:p>
          <a:r>
            <a:rPr lang="en" sz="2000" b="1" dirty="0"/>
            <a:t>The Bible was preserved in troubling times</a:t>
          </a:r>
        </a:p>
      </dgm:t>
    </dgm:pt>
    <dgm:pt modelId="{92BAE6D1-B276-4F2F-B282-76E0B2AE5EC6}" type="parTrans" cxnId="{2F053225-FDF9-44B6-A3F3-A33EAC190547}">
      <dgm:prSet/>
      <dgm:spPr/>
      <dgm:t>
        <a:bodyPr/>
        <a:lstStyle/>
        <a:p>
          <a:endParaRPr lang="es-ES" sz="2000" b="1"/>
        </a:p>
      </dgm:t>
    </dgm:pt>
    <dgm:pt modelId="{8F52B365-0715-4763-82E0-EBD2E0301E6A}" type="sibTrans" cxnId="{2F053225-FDF9-44B6-A3F3-A33EAC190547}">
      <dgm:prSet/>
      <dgm:spPr/>
      <dgm:t>
        <a:bodyPr/>
        <a:lstStyle/>
        <a:p>
          <a:endParaRPr lang="es-ES" sz="2000" b="1"/>
        </a:p>
      </dgm:t>
    </dgm:pt>
    <dgm:pt modelId="{AD114B91-B4DC-49C8-AE6A-9AE9A4BE6105}">
      <dgm:prSet custT="1"/>
      <dgm:spPr/>
      <dgm:t>
        <a:bodyPr/>
        <a:lstStyle/>
        <a:p>
          <a:r>
            <a:rPr lang="en" sz="2000" b="1" dirty="0">
              <a:effectLst>
                <a:outerShdw blurRad="38100" dist="38100" dir="2700000" algn="tl">
                  <a:srgbClr val="000000">
                    <a:alpha val="43137"/>
                  </a:srgbClr>
                </a:outerShdw>
              </a:effectLst>
            </a:rPr>
            <a:t>If someone wants to harm them, fire comes out of them (5)</a:t>
          </a:r>
        </a:p>
      </dgm:t>
    </dgm:pt>
    <dgm:pt modelId="{7EB9A605-4745-48D2-BF27-5C7B44E34DB0}" type="parTrans" cxnId="{AD09F639-E690-4087-8544-1ECE2E4D76A1}">
      <dgm:prSet/>
      <dgm:spPr/>
      <dgm:t>
        <a:bodyPr/>
        <a:lstStyle/>
        <a:p>
          <a:endParaRPr lang="es-ES" sz="2000" b="1"/>
        </a:p>
      </dgm:t>
    </dgm:pt>
    <dgm:pt modelId="{AE93B0F5-293F-460A-9D54-C9106C8E4DDB}" type="sibTrans" cxnId="{AD09F639-E690-4087-8544-1ECE2E4D76A1}">
      <dgm:prSet/>
      <dgm:spPr/>
      <dgm:t>
        <a:bodyPr/>
        <a:lstStyle/>
        <a:p>
          <a:endParaRPr lang="es-ES" sz="2000" b="1"/>
        </a:p>
      </dgm:t>
    </dgm:pt>
    <dgm:pt modelId="{D7C279A3-F9FA-4D46-9135-0496D375F85A}">
      <dgm:prSet custT="1"/>
      <dgm:spPr/>
      <dgm:t>
        <a:bodyPr/>
        <a:lstStyle/>
        <a:p>
          <a:r>
            <a:rPr lang="en" sz="2000" b="1" dirty="0">
              <a:effectLst>
                <a:outerShdw blurRad="38100" dist="38100" dir="2700000" algn="tl">
                  <a:srgbClr val="000000">
                    <a:alpha val="43137"/>
                  </a:srgbClr>
                </a:outerShdw>
              </a:effectLst>
            </a:rPr>
            <a:t>They close the sky so it doesn't rain (6a)</a:t>
          </a:r>
        </a:p>
      </dgm:t>
    </dgm:pt>
    <dgm:pt modelId="{BF069C02-BD80-4D7B-B17A-72DF06FA463D}" type="parTrans" cxnId="{38252509-8E3A-42C6-AAA5-E4CAAC3C5364}">
      <dgm:prSet/>
      <dgm:spPr/>
      <dgm:t>
        <a:bodyPr/>
        <a:lstStyle/>
        <a:p>
          <a:endParaRPr lang="es-ES" sz="2000" b="1"/>
        </a:p>
      </dgm:t>
    </dgm:pt>
    <dgm:pt modelId="{5B945FE5-3CCF-4974-8584-00B32761CB43}" type="sibTrans" cxnId="{38252509-8E3A-42C6-AAA5-E4CAAC3C5364}">
      <dgm:prSet/>
      <dgm:spPr/>
      <dgm:t>
        <a:bodyPr/>
        <a:lstStyle/>
        <a:p>
          <a:endParaRPr lang="es-ES" sz="2000" b="1"/>
        </a:p>
      </dgm:t>
    </dgm:pt>
    <dgm:pt modelId="{2CBE625E-A823-43FE-B78B-B124E833955B}">
      <dgm:prSet custT="1"/>
      <dgm:spPr/>
      <dgm:t>
        <a:bodyPr/>
        <a:lstStyle/>
        <a:p>
          <a:r>
            <a:rPr lang="en" sz="2000" b="1" dirty="0">
              <a:effectLst>
                <a:outerShdw blurRad="38100" dist="38100" dir="2700000" algn="tl">
                  <a:srgbClr val="000000">
                    <a:alpha val="43137"/>
                  </a:srgbClr>
                </a:outerShdw>
              </a:effectLst>
            </a:rPr>
            <a:t>They turn water into blood and cause plagues (6b)</a:t>
          </a:r>
        </a:p>
      </dgm:t>
    </dgm:pt>
    <dgm:pt modelId="{9251AA35-5079-4BFD-9B8F-A0B89306809A}" type="parTrans" cxnId="{E54D6F9E-B18A-4BEA-A3B7-06E22EAEE2C6}">
      <dgm:prSet/>
      <dgm:spPr/>
      <dgm:t>
        <a:bodyPr/>
        <a:lstStyle/>
        <a:p>
          <a:endParaRPr lang="es-ES" sz="2000" b="1"/>
        </a:p>
      </dgm:t>
    </dgm:pt>
    <dgm:pt modelId="{63C8E892-2FC1-4B1C-9FB9-CAEF7126E53C}" type="sibTrans" cxnId="{E54D6F9E-B18A-4BEA-A3B7-06E22EAEE2C6}">
      <dgm:prSet/>
      <dgm:spPr/>
      <dgm:t>
        <a:bodyPr/>
        <a:lstStyle/>
        <a:p>
          <a:endParaRPr lang="es-ES" sz="2000" b="1"/>
        </a:p>
      </dgm:t>
    </dgm:pt>
    <dgm:pt modelId="{96974C89-BE16-43E9-9FE2-9815F7FE7AFA}">
      <dgm:prSet custT="1"/>
      <dgm:spPr/>
      <dgm:t>
        <a:bodyPr/>
        <a:lstStyle/>
        <a:p>
          <a:r>
            <a:rPr lang="en" sz="2000" b="1" dirty="0"/>
            <a:t>Only those who studied the Bible were delivered from the plagues and spiritual darkness of the Middle Ages.</a:t>
          </a:r>
        </a:p>
      </dgm:t>
    </dgm:pt>
    <dgm:pt modelId="{96B88340-80D3-4106-A374-F907D60E41E6}" type="parTrans" cxnId="{2960E3F6-C871-48D5-AC0C-624DBA19079D}">
      <dgm:prSet/>
      <dgm:spPr/>
      <dgm:t>
        <a:bodyPr/>
        <a:lstStyle/>
        <a:p>
          <a:endParaRPr lang="es-ES" sz="2000" b="1"/>
        </a:p>
      </dgm:t>
    </dgm:pt>
    <dgm:pt modelId="{D39C8AD5-0552-46ED-A954-7282135A9732}" type="sibTrans" cxnId="{2960E3F6-C871-48D5-AC0C-624DBA19079D}">
      <dgm:prSet/>
      <dgm:spPr/>
      <dgm:t>
        <a:bodyPr/>
        <a:lstStyle/>
        <a:p>
          <a:endParaRPr lang="es-ES" sz="2000" b="1"/>
        </a:p>
      </dgm:t>
    </dgm:pt>
    <dgm:pt modelId="{FBCA7C43-23CB-48F8-9F0E-4B77A5B81C29}">
      <dgm:prSet custT="1"/>
      <dgm:spPr>
        <a:gradFill rotWithShape="0">
          <a:gsLst>
            <a:gs pos="0">
              <a:schemeClr val="accent1">
                <a:lumMod val="20000"/>
                <a:lumOff val="80000"/>
              </a:schemeClr>
            </a:gs>
            <a:gs pos="25000">
              <a:schemeClr val="accent1">
                <a:lumMod val="75000"/>
              </a:schemeClr>
            </a:gs>
            <a:gs pos="38000">
              <a:schemeClr val="accent1">
                <a:lumMod val="75000"/>
              </a:schemeClr>
            </a:gs>
            <a:gs pos="55000">
              <a:schemeClr val="accent1">
                <a:lumMod val="75000"/>
              </a:schemeClr>
            </a:gs>
            <a:gs pos="80000">
              <a:schemeClr val="accent1">
                <a:lumMod val="75000"/>
              </a:schemeClr>
            </a:gs>
            <a:gs pos="88000">
              <a:srgbClr val="D559AC"/>
            </a:gs>
            <a:gs pos="100000">
              <a:schemeClr val="accent1">
                <a:lumMod val="20000"/>
                <a:lumOff val="80000"/>
              </a:schemeClr>
            </a:gs>
          </a:gsLst>
        </a:gradFill>
      </dgm:spPr>
      <dgm:t>
        <a:bodyPr/>
        <a:lstStyle/>
        <a:p>
          <a:r>
            <a:rPr lang="en" sz="2000" b="1" dirty="0">
              <a:effectLst>
                <a:outerShdw blurRad="38100" dist="38100" dir="2700000" algn="tl">
                  <a:srgbClr val="000000">
                    <a:alpha val="43137"/>
                  </a:srgbClr>
                </a:outerShdw>
              </a:effectLst>
            </a:rPr>
            <a:t>They stand before God (4)</a:t>
          </a:r>
        </a:p>
      </dgm:t>
    </dgm:pt>
    <dgm:pt modelId="{9CF25A5D-5F4D-4814-B830-EA19B6310E8A}" type="parTrans" cxnId="{D455A16B-FD37-4030-931B-8E677BE8B6EC}">
      <dgm:prSet/>
      <dgm:spPr/>
      <dgm:t>
        <a:bodyPr/>
        <a:lstStyle/>
        <a:p>
          <a:endParaRPr lang="es-ES" sz="2000" b="1"/>
        </a:p>
      </dgm:t>
    </dgm:pt>
    <dgm:pt modelId="{2C5C35B9-EE3E-4FE7-A026-2413E5C902D0}" type="sibTrans" cxnId="{D455A16B-FD37-4030-931B-8E677BE8B6EC}">
      <dgm:prSet/>
      <dgm:spPr/>
      <dgm:t>
        <a:bodyPr/>
        <a:lstStyle/>
        <a:p>
          <a:endParaRPr lang="es-ES" sz="2000" b="1"/>
        </a:p>
      </dgm:t>
    </dgm:pt>
    <dgm:pt modelId="{B6C986B4-EA65-4902-8153-C6BD26434A45}">
      <dgm:prSet custT="1"/>
      <dgm:spPr>
        <a:solidFill>
          <a:schemeClr val="accent1">
            <a:lumMod val="20000"/>
            <a:lumOff val="80000"/>
            <a:alpha val="90000"/>
          </a:schemeClr>
        </a:solidFill>
        <a:ln>
          <a:solidFill>
            <a:schemeClr val="accent1">
              <a:alpha val="90000"/>
            </a:schemeClr>
          </a:solidFill>
        </a:ln>
      </dgm:spPr>
      <dgm:t>
        <a:bodyPr/>
        <a:lstStyle/>
        <a:p>
          <a:r>
            <a:rPr lang="en" sz="2000" b="1" dirty="0"/>
            <a:t>God did not allow his word to disappear</a:t>
          </a:r>
        </a:p>
      </dgm:t>
    </dgm:pt>
    <dgm:pt modelId="{1FBACF37-1516-43A4-BBB0-3243EDC7B61A}" type="parTrans" cxnId="{2F787ED7-6D14-4E3A-880D-8D5A36806D27}">
      <dgm:prSet/>
      <dgm:spPr>
        <a:gradFill rotWithShape="0">
          <a:gsLst>
            <a:gs pos="0">
              <a:srgbClr val="CC3399">
                <a:lumMod val="20000"/>
                <a:lumOff val="80000"/>
              </a:srgbClr>
            </a:gs>
            <a:gs pos="25000">
              <a:srgbClr val="CC3399">
                <a:lumMod val="75000"/>
              </a:srgbClr>
            </a:gs>
            <a:gs pos="38000">
              <a:srgbClr val="CC3399">
                <a:lumMod val="75000"/>
              </a:srgbClr>
            </a:gs>
            <a:gs pos="55000">
              <a:srgbClr val="CC3399">
                <a:lumMod val="75000"/>
              </a:srgbClr>
            </a:gs>
            <a:gs pos="80000">
              <a:srgbClr val="CC3399">
                <a:lumMod val="75000"/>
              </a:srgbClr>
            </a:gs>
            <a:gs pos="88000">
              <a:srgbClr val="D559AC"/>
            </a:gs>
            <a:gs pos="100000">
              <a:srgbClr val="CC3399">
                <a:lumMod val="20000"/>
                <a:lumOff val="80000"/>
              </a:srgbClr>
            </a:gs>
          </a:gsLst>
          <a:lin ang="5400000" scaled="0"/>
        </a:gradFill>
        <a:ln>
          <a:noFill/>
        </a:ln>
        <a:effectLst>
          <a:glow rad="50800">
            <a:srgbClr val="CC6600">
              <a:hueOff val="4922525"/>
              <a:satOff val="0"/>
              <a:lumOff val="8578"/>
              <a:alphaOff val="0"/>
              <a:tint val="68000"/>
              <a:shade val="93000"/>
              <a:alpha val="37000"/>
              <a:satMod val="250000"/>
            </a:srgbClr>
          </a:glow>
        </a:effectLst>
        <a:scene3d>
          <a:camera prst="orthographicFront">
            <a:rot lat="0" lon="0" rev="0"/>
          </a:camera>
          <a:lightRig rig="glow" dir="t">
            <a:rot lat="0" lon="0" rev="1800000"/>
          </a:lightRig>
        </a:scene3d>
        <a:sp3d contourW="10160" prstMaterial="dkEdge">
          <a:bevelT w="20320" h="19050" prst="angle"/>
          <a:contourClr>
            <a:srgbClr val="CC6600">
              <a:hueOff val="4922525"/>
              <a:satOff val="0"/>
              <a:lumOff val="8578"/>
              <a:alphaOff val="0"/>
              <a:shade val="30000"/>
              <a:satMod val="150000"/>
            </a:srgbClr>
          </a:contourClr>
        </a:sp3d>
      </dgm:spPr>
      <dgm:t>
        <a:bodyPr spcFirstLastPara="0" vert="horz" wrap="square" lIns="25400" tIns="25400" rIns="25400" bIns="25400" numCol="1" spcCol="1270" anchor="ctr" anchorCtr="0"/>
        <a:lstStyle/>
        <a:p>
          <a:pPr marL="0" lvl="0" indent="0" algn="ctr" defTabSz="889000">
            <a:lnSpc>
              <a:spcPct val="90000"/>
            </a:lnSpc>
            <a:spcBef>
              <a:spcPct val="0"/>
            </a:spcBef>
            <a:spcAft>
              <a:spcPct val="35000"/>
            </a:spcAft>
            <a:buNone/>
          </a:pPr>
          <a:endParaRPr lang="es-ES" sz="2000" b="1" kern="120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0D0595DE-90D6-4162-97F5-3D02B3145E3F}" type="sibTrans" cxnId="{2F787ED7-6D14-4E3A-880D-8D5A36806D27}">
      <dgm:prSet/>
      <dgm:spPr/>
      <dgm:t>
        <a:bodyPr/>
        <a:lstStyle/>
        <a:p>
          <a:endParaRPr lang="es-ES" sz="2000" b="1"/>
        </a:p>
      </dgm:t>
    </dgm:pt>
    <dgm:pt modelId="{9205EC16-4A82-4F4F-A1B8-07726C729B61}">
      <dgm:prSet custT="1"/>
      <dgm:spPr/>
      <dgm:t>
        <a:bodyPr/>
        <a:lstStyle/>
        <a:p>
          <a:r>
            <a:rPr lang="en" sz="2000" b="1" dirty="0"/>
            <a:t>The biblical message “devours” its enemies                (Jer. 5:14)</a:t>
          </a:r>
          <a:endParaRPr lang="es-ES" sz="2000" b="1" dirty="0"/>
        </a:p>
      </dgm:t>
    </dgm:pt>
    <dgm:pt modelId="{73943E0D-78DE-4854-BE26-278EE05100E4}" type="parTrans" cxnId="{B0513B18-06F6-4753-A0A8-8129E6369B06}">
      <dgm:prSet/>
      <dgm:spPr/>
      <dgm:t>
        <a:bodyPr/>
        <a:lstStyle/>
        <a:p>
          <a:endParaRPr lang="es-ES" sz="2000" b="1"/>
        </a:p>
      </dgm:t>
    </dgm:pt>
    <dgm:pt modelId="{3A0F2F0F-F35F-40D0-87C4-C43AD125B4B2}" type="sibTrans" cxnId="{B0513B18-06F6-4753-A0A8-8129E6369B06}">
      <dgm:prSet/>
      <dgm:spPr/>
      <dgm:t>
        <a:bodyPr/>
        <a:lstStyle/>
        <a:p>
          <a:endParaRPr lang="es-ES" sz="2000" b="1"/>
        </a:p>
      </dgm:t>
    </dgm:pt>
    <dgm:pt modelId="{1BC50927-76A3-4D54-8AD5-1837D392B19F}">
      <dgm:prSet custT="1"/>
      <dgm:spPr/>
      <dgm:t>
        <a:bodyPr/>
        <a:lstStyle/>
        <a:p>
          <a:r>
            <a:rPr lang="en" sz="2000" b="1"/>
            <a:t>He who rejects the Bible is deprived of the rain of the Holy Spirit (the oil).</a:t>
          </a:r>
          <a:endParaRPr lang="es-ES" sz="2000" b="1" dirty="0"/>
        </a:p>
      </dgm:t>
    </dgm:pt>
    <dgm:pt modelId="{BBA42236-27B2-434F-87E1-75D682CA2D9C}" type="parTrans" cxnId="{2269D95F-75E6-4348-8E36-7596B0D9E3EF}">
      <dgm:prSet/>
      <dgm:spPr/>
      <dgm:t>
        <a:bodyPr/>
        <a:lstStyle/>
        <a:p>
          <a:endParaRPr lang="es-ES" sz="2000" b="1"/>
        </a:p>
      </dgm:t>
    </dgm:pt>
    <dgm:pt modelId="{4DEEF8EA-0DFC-4742-9693-EAAC09DAB68A}" type="sibTrans" cxnId="{2269D95F-75E6-4348-8E36-7596B0D9E3EF}">
      <dgm:prSet/>
      <dgm:spPr/>
      <dgm:t>
        <a:bodyPr/>
        <a:lstStyle/>
        <a:p>
          <a:endParaRPr lang="es-ES" sz="2000" b="1"/>
        </a:p>
      </dgm:t>
    </dgm:pt>
    <dgm:pt modelId="{16DB4C8C-8682-4A3B-9B99-363D9B684543}" type="pres">
      <dgm:prSet presAssocID="{991EDEE5-62B5-4FCE-B239-EBF803944E72}" presName="Name0" presStyleCnt="0">
        <dgm:presLayoutVars>
          <dgm:dir/>
          <dgm:animLvl val="lvl"/>
          <dgm:resizeHandles val="exact"/>
        </dgm:presLayoutVars>
      </dgm:prSet>
      <dgm:spPr/>
    </dgm:pt>
    <dgm:pt modelId="{E0A5F4BD-C9FA-4780-A470-32FBE245E0FA}" type="pres">
      <dgm:prSet presAssocID="{B1A423D1-B924-4DA5-A64F-B5E1E0C8FB35}" presName="vertFlow" presStyleCnt="0"/>
      <dgm:spPr/>
    </dgm:pt>
    <dgm:pt modelId="{61A77F1B-8FAA-4B99-91FD-0C690986564F}" type="pres">
      <dgm:prSet presAssocID="{B1A423D1-B924-4DA5-A64F-B5E1E0C8FB35}" presName="header" presStyleLbl="node1" presStyleIdx="0" presStyleCnt="5" custScaleY="233339" custLinFactY="-23043" custLinFactNeighborY="-100000"/>
      <dgm:spPr/>
    </dgm:pt>
    <dgm:pt modelId="{A0835F05-7280-4350-9854-5EAFAFB3B07C}" type="pres">
      <dgm:prSet presAssocID="{92BAE6D1-B276-4F2F-B282-76E0B2AE5EC6}" presName="parTrans" presStyleLbl="sibTrans2D1" presStyleIdx="0" presStyleCnt="5" custScaleX="166314" custScaleY="309831"/>
      <dgm:spPr/>
    </dgm:pt>
    <dgm:pt modelId="{4EA08DA0-88FA-418C-9347-A89C8A3F8276}" type="pres">
      <dgm:prSet presAssocID="{84811D4F-461E-4A6F-8B7B-B06B2B496CC3}" presName="child" presStyleLbl="alignAccFollowNode1" presStyleIdx="0" presStyleCnt="5" custScaleY="466121" custLinFactY="28630" custLinFactNeighborY="100000">
        <dgm:presLayoutVars>
          <dgm:chMax val="0"/>
          <dgm:bulletEnabled val="1"/>
        </dgm:presLayoutVars>
      </dgm:prSet>
      <dgm:spPr/>
    </dgm:pt>
    <dgm:pt modelId="{D736430D-007F-477F-9F6C-04B91F6EB787}" type="pres">
      <dgm:prSet presAssocID="{B1A423D1-B924-4DA5-A64F-B5E1E0C8FB35}" presName="hSp" presStyleCnt="0"/>
      <dgm:spPr/>
    </dgm:pt>
    <dgm:pt modelId="{1F7FCBAA-FD80-4E3B-B59E-2408CB9F0E45}" type="pres">
      <dgm:prSet presAssocID="{FBCA7C43-23CB-48F8-9F0E-4B77A5B81C29}" presName="vertFlow" presStyleCnt="0"/>
      <dgm:spPr/>
    </dgm:pt>
    <dgm:pt modelId="{23B9FB05-B1E2-4414-8283-D0812862803D}" type="pres">
      <dgm:prSet presAssocID="{FBCA7C43-23CB-48F8-9F0E-4B77A5B81C29}" presName="header" presStyleLbl="node1" presStyleIdx="1" presStyleCnt="5" custScaleY="233339" custLinFactY="-23043" custLinFactNeighborY="-100000"/>
      <dgm:spPr/>
    </dgm:pt>
    <dgm:pt modelId="{20783254-356B-460E-81F4-327475D71E9F}" type="pres">
      <dgm:prSet presAssocID="{1FBACF37-1516-43A4-BBB0-3243EDC7B61A}" presName="parTrans" presStyleLbl="sibTrans2D1" presStyleIdx="1" presStyleCnt="5" custScaleX="166314" custScaleY="309831"/>
      <dgm:spPr>
        <a:xfrm rot="5400000">
          <a:off x="3329285" y="1242849"/>
          <a:ext cx="258900" cy="285834"/>
        </a:xfrm>
        <a:prstGeom prst="rightArrow">
          <a:avLst>
            <a:gd name="adj1" fmla="val 66700"/>
            <a:gd name="adj2" fmla="val 50000"/>
          </a:avLst>
        </a:prstGeom>
      </dgm:spPr>
    </dgm:pt>
    <dgm:pt modelId="{AC85952C-ADB2-4942-9DEE-56C03D7A9468}" type="pres">
      <dgm:prSet presAssocID="{B6C986B4-EA65-4902-8153-C6BD26434A45}" presName="child" presStyleLbl="alignAccFollowNode1" presStyleIdx="1" presStyleCnt="5" custScaleY="466121" custLinFactY="28630" custLinFactNeighborY="100000">
        <dgm:presLayoutVars>
          <dgm:chMax val="0"/>
          <dgm:bulletEnabled val="1"/>
        </dgm:presLayoutVars>
      </dgm:prSet>
      <dgm:spPr/>
    </dgm:pt>
    <dgm:pt modelId="{B81E8CED-CD60-462F-9C38-94C171B458F7}" type="pres">
      <dgm:prSet presAssocID="{FBCA7C43-23CB-48F8-9F0E-4B77A5B81C29}" presName="hSp" presStyleCnt="0"/>
      <dgm:spPr/>
    </dgm:pt>
    <dgm:pt modelId="{A1522574-3743-48F6-9E8F-A93FD97FE997}" type="pres">
      <dgm:prSet presAssocID="{AD114B91-B4DC-49C8-AE6A-9AE9A4BE6105}" presName="vertFlow" presStyleCnt="0"/>
      <dgm:spPr/>
    </dgm:pt>
    <dgm:pt modelId="{28981D51-9679-4DE7-9ED1-D17CDDF84C5B}" type="pres">
      <dgm:prSet presAssocID="{AD114B91-B4DC-49C8-AE6A-9AE9A4BE6105}" presName="header" presStyleLbl="node1" presStyleIdx="2" presStyleCnt="5" custScaleY="233339" custLinFactY="-23043" custLinFactNeighborY="-100000"/>
      <dgm:spPr/>
    </dgm:pt>
    <dgm:pt modelId="{87054C9D-C1A8-4211-8D15-6F4E736D7691}" type="pres">
      <dgm:prSet presAssocID="{73943E0D-78DE-4854-BE26-278EE05100E4}" presName="parTrans" presStyleLbl="sibTrans2D1" presStyleIdx="2" presStyleCnt="5" custScaleX="166314" custScaleY="309831"/>
      <dgm:spPr/>
    </dgm:pt>
    <dgm:pt modelId="{2206D6F4-53AB-47B6-BDB8-ABC7B285C977}" type="pres">
      <dgm:prSet presAssocID="{9205EC16-4A82-4F4F-A1B8-07726C729B61}" presName="child" presStyleLbl="alignAccFollowNode1" presStyleIdx="2" presStyleCnt="5" custScaleY="466121" custLinFactY="28630" custLinFactNeighborY="100000">
        <dgm:presLayoutVars>
          <dgm:chMax val="0"/>
          <dgm:bulletEnabled val="1"/>
        </dgm:presLayoutVars>
      </dgm:prSet>
      <dgm:spPr/>
    </dgm:pt>
    <dgm:pt modelId="{DEEC26E1-0C23-48D6-926E-489C0724A089}" type="pres">
      <dgm:prSet presAssocID="{AD114B91-B4DC-49C8-AE6A-9AE9A4BE6105}" presName="hSp" presStyleCnt="0"/>
      <dgm:spPr/>
    </dgm:pt>
    <dgm:pt modelId="{0C662291-1929-4FC4-B31B-E6B02BD7CBED}" type="pres">
      <dgm:prSet presAssocID="{D7C279A3-F9FA-4D46-9135-0496D375F85A}" presName="vertFlow" presStyleCnt="0"/>
      <dgm:spPr/>
    </dgm:pt>
    <dgm:pt modelId="{C8E190D5-F0C9-40A4-AA90-31EA865A1E13}" type="pres">
      <dgm:prSet presAssocID="{D7C279A3-F9FA-4D46-9135-0496D375F85A}" presName="header" presStyleLbl="node1" presStyleIdx="3" presStyleCnt="5" custScaleY="233339" custLinFactY="-23043" custLinFactNeighborY="-100000"/>
      <dgm:spPr/>
    </dgm:pt>
    <dgm:pt modelId="{1B990076-1F8D-4BF9-99E6-3E95F522F969}" type="pres">
      <dgm:prSet presAssocID="{BBA42236-27B2-434F-87E1-75D682CA2D9C}" presName="parTrans" presStyleLbl="sibTrans2D1" presStyleIdx="3" presStyleCnt="5" custScaleX="166314" custScaleY="309831"/>
      <dgm:spPr/>
    </dgm:pt>
    <dgm:pt modelId="{F938C992-3612-4804-A13A-88F6F515B6D1}" type="pres">
      <dgm:prSet presAssocID="{1BC50927-76A3-4D54-8AD5-1837D392B19F}" presName="child" presStyleLbl="alignAccFollowNode1" presStyleIdx="3" presStyleCnt="5" custScaleY="466121" custLinFactY="28630" custLinFactNeighborY="100000">
        <dgm:presLayoutVars>
          <dgm:chMax val="0"/>
          <dgm:bulletEnabled val="1"/>
        </dgm:presLayoutVars>
      </dgm:prSet>
      <dgm:spPr/>
    </dgm:pt>
    <dgm:pt modelId="{44628A0F-E72B-46AD-AC09-2A2C568F8995}" type="pres">
      <dgm:prSet presAssocID="{D7C279A3-F9FA-4D46-9135-0496D375F85A}" presName="hSp" presStyleCnt="0"/>
      <dgm:spPr/>
    </dgm:pt>
    <dgm:pt modelId="{1E483DE4-0FCE-463F-A6FD-81C031C3357B}" type="pres">
      <dgm:prSet presAssocID="{2CBE625E-A823-43FE-B78B-B124E833955B}" presName="vertFlow" presStyleCnt="0"/>
      <dgm:spPr/>
    </dgm:pt>
    <dgm:pt modelId="{A597F8E8-2E1F-4381-AA52-91D0FF9C3579}" type="pres">
      <dgm:prSet presAssocID="{2CBE625E-A823-43FE-B78B-B124E833955B}" presName="header" presStyleLbl="node1" presStyleIdx="4" presStyleCnt="5" custScaleY="233339" custLinFactY="-23043" custLinFactNeighborY="-100000"/>
      <dgm:spPr/>
    </dgm:pt>
    <dgm:pt modelId="{A145A9CF-ED70-4536-A293-93173E2F0093}" type="pres">
      <dgm:prSet presAssocID="{96B88340-80D3-4106-A374-F907D60E41E6}" presName="parTrans" presStyleLbl="sibTrans2D1" presStyleIdx="4" presStyleCnt="5" custScaleX="166314" custScaleY="309831"/>
      <dgm:spPr/>
    </dgm:pt>
    <dgm:pt modelId="{2C31F1D5-2C3B-47EA-BC50-86A6FD45B1F3}" type="pres">
      <dgm:prSet presAssocID="{96974C89-BE16-43E9-9FE2-9815F7FE7AFA}" presName="child" presStyleLbl="alignAccFollowNode1" presStyleIdx="4" presStyleCnt="5" custScaleY="466121" custLinFactY="28630" custLinFactNeighborY="100000">
        <dgm:presLayoutVars>
          <dgm:chMax val="0"/>
          <dgm:bulletEnabled val="1"/>
        </dgm:presLayoutVars>
      </dgm:prSet>
      <dgm:spPr/>
    </dgm:pt>
  </dgm:ptLst>
  <dgm:cxnLst>
    <dgm:cxn modelId="{3F796200-7532-4310-B4A8-7D4377DB2E86}" type="presOf" srcId="{BBA42236-27B2-434F-87E1-75D682CA2D9C}" destId="{1B990076-1F8D-4BF9-99E6-3E95F522F969}" srcOrd="0" destOrd="0" presId="urn:microsoft.com/office/officeart/2005/8/layout/lProcess1"/>
    <dgm:cxn modelId="{14298902-DEA4-4172-9A71-98480BB3641B}" type="presOf" srcId="{96B88340-80D3-4106-A374-F907D60E41E6}" destId="{A145A9CF-ED70-4536-A293-93173E2F0093}" srcOrd="0" destOrd="0" presId="urn:microsoft.com/office/officeart/2005/8/layout/lProcess1"/>
    <dgm:cxn modelId="{38252509-8E3A-42C6-AAA5-E4CAAC3C5364}" srcId="{991EDEE5-62B5-4FCE-B239-EBF803944E72}" destId="{D7C279A3-F9FA-4D46-9135-0496D375F85A}" srcOrd="3" destOrd="0" parTransId="{BF069C02-BD80-4D7B-B17A-72DF06FA463D}" sibTransId="{5B945FE5-3CCF-4974-8584-00B32761CB43}"/>
    <dgm:cxn modelId="{1B052F14-9083-4C97-BF72-127DD3C3C49E}" type="presOf" srcId="{73943E0D-78DE-4854-BE26-278EE05100E4}" destId="{87054C9D-C1A8-4211-8D15-6F4E736D7691}" srcOrd="0" destOrd="0" presId="urn:microsoft.com/office/officeart/2005/8/layout/lProcess1"/>
    <dgm:cxn modelId="{1F83DA17-4885-4572-BD5A-FF7375C5023F}" type="presOf" srcId="{1BC50927-76A3-4D54-8AD5-1837D392B19F}" destId="{F938C992-3612-4804-A13A-88F6F515B6D1}" srcOrd="0" destOrd="0" presId="urn:microsoft.com/office/officeart/2005/8/layout/lProcess1"/>
    <dgm:cxn modelId="{B0513B18-06F6-4753-A0A8-8129E6369B06}" srcId="{AD114B91-B4DC-49C8-AE6A-9AE9A4BE6105}" destId="{9205EC16-4A82-4F4F-A1B8-07726C729B61}" srcOrd="0" destOrd="0" parTransId="{73943E0D-78DE-4854-BE26-278EE05100E4}" sibTransId="{3A0F2F0F-F35F-40D0-87C4-C43AD125B4B2}"/>
    <dgm:cxn modelId="{2F053225-FDF9-44B6-A3F3-A33EAC190547}" srcId="{B1A423D1-B924-4DA5-A64F-B5E1E0C8FB35}" destId="{84811D4F-461E-4A6F-8B7B-B06B2B496CC3}" srcOrd="0" destOrd="0" parTransId="{92BAE6D1-B276-4F2F-B282-76E0B2AE5EC6}" sibTransId="{8F52B365-0715-4763-82E0-EBD2E0301E6A}"/>
    <dgm:cxn modelId="{A96B7633-1B0A-4A89-94A6-B4FE7983C8DD}" type="presOf" srcId="{2CBE625E-A823-43FE-B78B-B124E833955B}" destId="{A597F8E8-2E1F-4381-AA52-91D0FF9C3579}" srcOrd="0" destOrd="0" presId="urn:microsoft.com/office/officeart/2005/8/layout/lProcess1"/>
    <dgm:cxn modelId="{AD09F639-E690-4087-8544-1ECE2E4D76A1}" srcId="{991EDEE5-62B5-4FCE-B239-EBF803944E72}" destId="{AD114B91-B4DC-49C8-AE6A-9AE9A4BE6105}" srcOrd="2" destOrd="0" parTransId="{7EB9A605-4745-48D2-BF27-5C7B44E34DB0}" sibTransId="{AE93B0F5-293F-460A-9D54-C9106C8E4DDB}"/>
    <dgm:cxn modelId="{07009A5E-C4F0-4250-83C3-69DB5DAFD946}" type="presOf" srcId="{B1A423D1-B924-4DA5-A64F-B5E1E0C8FB35}" destId="{61A77F1B-8FAA-4B99-91FD-0C690986564F}" srcOrd="0" destOrd="0" presId="urn:microsoft.com/office/officeart/2005/8/layout/lProcess1"/>
    <dgm:cxn modelId="{2269D95F-75E6-4348-8E36-7596B0D9E3EF}" srcId="{D7C279A3-F9FA-4D46-9135-0496D375F85A}" destId="{1BC50927-76A3-4D54-8AD5-1837D392B19F}" srcOrd="0" destOrd="0" parTransId="{BBA42236-27B2-434F-87E1-75D682CA2D9C}" sibTransId="{4DEEF8EA-0DFC-4742-9693-EAAC09DAB68A}"/>
    <dgm:cxn modelId="{EB9D2D61-F6F6-44A5-B487-31D165315F40}" type="presOf" srcId="{FBCA7C43-23CB-48F8-9F0E-4B77A5B81C29}" destId="{23B9FB05-B1E2-4414-8283-D0812862803D}" srcOrd="0" destOrd="0" presId="urn:microsoft.com/office/officeart/2005/8/layout/lProcess1"/>
    <dgm:cxn modelId="{D455A16B-FD37-4030-931B-8E677BE8B6EC}" srcId="{991EDEE5-62B5-4FCE-B239-EBF803944E72}" destId="{FBCA7C43-23CB-48F8-9F0E-4B77A5B81C29}" srcOrd="1" destOrd="0" parTransId="{9CF25A5D-5F4D-4814-B830-EA19B6310E8A}" sibTransId="{2C5C35B9-EE3E-4FE7-A026-2413E5C902D0}"/>
    <dgm:cxn modelId="{6C4B3D71-9AD8-4492-ABAB-44D7D7859026}" type="presOf" srcId="{96974C89-BE16-43E9-9FE2-9815F7FE7AFA}" destId="{2C31F1D5-2C3B-47EA-BC50-86A6FD45B1F3}" srcOrd="0" destOrd="0" presId="urn:microsoft.com/office/officeart/2005/8/layout/lProcess1"/>
    <dgm:cxn modelId="{BA1AFF56-162F-45E3-9698-253387D16EF4}" srcId="{991EDEE5-62B5-4FCE-B239-EBF803944E72}" destId="{B1A423D1-B924-4DA5-A64F-B5E1E0C8FB35}" srcOrd="0" destOrd="0" parTransId="{9F4127D7-F992-4AC6-A163-512425713DA3}" sibTransId="{DAAB2D0C-1112-4AF1-997C-58DB66AA5A0F}"/>
    <dgm:cxn modelId="{0FCEA77D-B977-44AA-9104-74FA10CBD258}" type="presOf" srcId="{1FBACF37-1516-43A4-BBB0-3243EDC7B61A}" destId="{20783254-356B-460E-81F4-327475D71E9F}" srcOrd="0" destOrd="0" presId="urn:microsoft.com/office/officeart/2005/8/layout/lProcess1"/>
    <dgm:cxn modelId="{E54D6F9E-B18A-4BEA-A3B7-06E22EAEE2C6}" srcId="{991EDEE5-62B5-4FCE-B239-EBF803944E72}" destId="{2CBE625E-A823-43FE-B78B-B124E833955B}" srcOrd="4" destOrd="0" parTransId="{9251AA35-5079-4BFD-9B8F-A0B89306809A}" sibTransId="{63C8E892-2FC1-4B1C-9FB9-CAEF7126E53C}"/>
    <dgm:cxn modelId="{6B51CA9E-3D61-444D-90A6-AD606562968B}" type="presOf" srcId="{D7C279A3-F9FA-4D46-9135-0496D375F85A}" destId="{C8E190D5-F0C9-40A4-AA90-31EA865A1E13}" srcOrd="0" destOrd="0" presId="urn:microsoft.com/office/officeart/2005/8/layout/lProcess1"/>
    <dgm:cxn modelId="{66C6A3AB-88CF-4210-9D17-6FCF4906CF71}" type="presOf" srcId="{AD114B91-B4DC-49C8-AE6A-9AE9A4BE6105}" destId="{28981D51-9679-4DE7-9ED1-D17CDDF84C5B}" srcOrd="0" destOrd="0" presId="urn:microsoft.com/office/officeart/2005/8/layout/lProcess1"/>
    <dgm:cxn modelId="{DA1BB3B7-BED8-4C5C-8FC7-3BA2A279E962}" type="presOf" srcId="{B6C986B4-EA65-4902-8153-C6BD26434A45}" destId="{AC85952C-ADB2-4942-9DEE-56C03D7A9468}" srcOrd="0" destOrd="0" presId="urn:microsoft.com/office/officeart/2005/8/layout/lProcess1"/>
    <dgm:cxn modelId="{2F787ED7-6D14-4E3A-880D-8D5A36806D27}" srcId="{FBCA7C43-23CB-48F8-9F0E-4B77A5B81C29}" destId="{B6C986B4-EA65-4902-8153-C6BD26434A45}" srcOrd="0" destOrd="0" parTransId="{1FBACF37-1516-43A4-BBB0-3243EDC7B61A}" sibTransId="{0D0595DE-90D6-4162-97F5-3D02B3145E3F}"/>
    <dgm:cxn modelId="{429031DA-6D11-48DC-9098-674C720C6252}" type="presOf" srcId="{84811D4F-461E-4A6F-8B7B-B06B2B496CC3}" destId="{4EA08DA0-88FA-418C-9347-A89C8A3F8276}" srcOrd="0" destOrd="0" presId="urn:microsoft.com/office/officeart/2005/8/layout/lProcess1"/>
    <dgm:cxn modelId="{422509E6-F649-4AD7-90DA-7C7C3EF50978}" type="presOf" srcId="{991EDEE5-62B5-4FCE-B239-EBF803944E72}" destId="{16DB4C8C-8682-4A3B-9B99-363D9B684543}" srcOrd="0" destOrd="0" presId="urn:microsoft.com/office/officeart/2005/8/layout/lProcess1"/>
    <dgm:cxn modelId="{BD9353E8-182C-45FF-BCFC-6AF792383591}" type="presOf" srcId="{9205EC16-4A82-4F4F-A1B8-07726C729B61}" destId="{2206D6F4-53AB-47B6-BDB8-ABC7B285C977}" srcOrd="0" destOrd="0" presId="urn:microsoft.com/office/officeart/2005/8/layout/lProcess1"/>
    <dgm:cxn modelId="{97DAA4ED-4B8B-4DE6-9072-3A37F191F19B}" type="presOf" srcId="{92BAE6D1-B276-4F2F-B282-76E0B2AE5EC6}" destId="{A0835F05-7280-4350-9854-5EAFAFB3B07C}" srcOrd="0" destOrd="0" presId="urn:microsoft.com/office/officeart/2005/8/layout/lProcess1"/>
    <dgm:cxn modelId="{2960E3F6-C871-48D5-AC0C-624DBA19079D}" srcId="{2CBE625E-A823-43FE-B78B-B124E833955B}" destId="{96974C89-BE16-43E9-9FE2-9815F7FE7AFA}" srcOrd="0" destOrd="0" parTransId="{96B88340-80D3-4106-A374-F907D60E41E6}" sibTransId="{D39C8AD5-0552-46ED-A954-7282135A9732}"/>
    <dgm:cxn modelId="{F8F01622-3EF8-4097-A8C2-3864A0891697}" type="presParOf" srcId="{16DB4C8C-8682-4A3B-9B99-363D9B684543}" destId="{E0A5F4BD-C9FA-4780-A470-32FBE245E0FA}" srcOrd="0" destOrd="0" presId="urn:microsoft.com/office/officeart/2005/8/layout/lProcess1"/>
    <dgm:cxn modelId="{DCF15778-6A97-4499-8E29-4D2F70F06F3E}" type="presParOf" srcId="{E0A5F4BD-C9FA-4780-A470-32FBE245E0FA}" destId="{61A77F1B-8FAA-4B99-91FD-0C690986564F}" srcOrd="0" destOrd="0" presId="urn:microsoft.com/office/officeart/2005/8/layout/lProcess1"/>
    <dgm:cxn modelId="{7F753823-2D39-4549-8A81-538FA2D4BC8B}" type="presParOf" srcId="{E0A5F4BD-C9FA-4780-A470-32FBE245E0FA}" destId="{A0835F05-7280-4350-9854-5EAFAFB3B07C}" srcOrd="1" destOrd="0" presId="urn:microsoft.com/office/officeart/2005/8/layout/lProcess1"/>
    <dgm:cxn modelId="{D42A29E7-BE5F-49EC-B87F-A9DB503036D7}" type="presParOf" srcId="{E0A5F4BD-C9FA-4780-A470-32FBE245E0FA}" destId="{4EA08DA0-88FA-418C-9347-A89C8A3F8276}" srcOrd="2" destOrd="0" presId="urn:microsoft.com/office/officeart/2005/8/layout/lProcess1"/>
    <dgm:cxn modelId="{EDDAC97F-2989-45B6-8620-7197B7082E5C}" type="presParOf" srcId="{16DB4C8C-8682-4A3B-9B99-363D9B684543}" destId="{D736430D-007F-477F-9F6C-04B91F6EB787}" srcOrd="1" destOrd="0" presId="urn:microsoft.com/office/officeart/2005/8/layout/lProcess1"/>
    <dgm:cxn modelId="{39CCD886-6FCC-40E8-A7AA-FF8CB737F902}" type="presParOf" srcId="{16DB4C8C-8682-4A3B-9B99-363D9B684543}" destId="{1F7FCBAA-FD80-4E3B-B59E-2408CB9F0E45}" srcOrd="2" destOrd="0" presId="urn:microsoft.com/office/officeart/2005/8/layout/lProcess1"/>
    <dgm:cxn modelId="{BE7870B6-FD14-4CA3-838E-821A6B6D5D79}" type="presParOf" srcId="{1F7FCBAA-FD80-4E3B-B59E-2408CB9F0E45}" destId="{23B9FB05-B1E2-4414-8283-D0812862803D}" srcOrd="0" destOrd="0" presId="urn:microsoft.com/office/officeart/2005/8/layout/lProcess1"/>
    <dgm:cxn modelId="{DA361D7E-209E-499A-9445-B586B00A74B1}" type="presParOf" srcId="{1F7FCBAA-FD80-4E3B-B59E-2408CB9F0E45}" destId="{20783254-356B-460E-81F4-327475D71E9F}" srcOrd="1" destOrd="0" presId="urn:microsoft.com/office/officeart/2005/8/layout/lProcess1"/>
    <dgm:cxn modelId="{090D2B14-7A54-449F-B57D-23521FA396E4}" type="presParOf" srcId="{1F7FCBAA-FD80-4E3B-B59E-2408CB9F0E45}" destId="{AC85952C-ADB2-4942-9DEE-56C03D7A9468}" srcOrd="2" destOrd="0" presId="urn:microsoft.com/office/officeart/2005/8/layout/lProcess1"/>
    <dgm:cxn modelId="{64538785-E9F1-4B91-93F1-06441FB4D382}" type="presParOf" srcId="{16DB4C8C-8682-4A3B-9B99-363D9B684543}" destId="{B81E8CED-CD60-462F-9C38-94C171B458F7}" srcOrd="3" destOrd="0" presId="urn:microsoft.com/office/officeart/2005/8/layout/lProcess1"/>
    <dgm:cxn modelId="{BC984146-C3C7-49D8-82A8-28CA0E8FFC42}" type="presParOf" srcId="{16DB4C8C-8682-4A3B-9B99-363D9B684543}" destId="{A1522574-3743-48F6-9E8F-A93FD97FE997}" srcOrd="4" destOrd="0" presId="urn:microsoft.com/office/officeart/2005/8/layout/lProcess1"/>
    <dgm:cxn modelId="{964C1D42-A4B3-470C-813D-56C48764134F}" type="presParOf" srcId="{A1522574-3743-48F6-9E8F-A93FD97FE997}" destId="{28981D51-9679-4DE7-9ED1-D17CDDF84C5B}" srcOrd="0" destOrd="0" presId="urn:microsoft.com/office/officeart/2005/8/layout/lProcess1"/>
    <dgm:cxn modelId="{6ADFE478-38AD-417F-93D9-C2A2E5972B32}" type="presParOf" srcId="{A1522574-3743-48F6-9E8F-A93FD97FE997}" destId="{87054C9D-C1A8-4211-8D15-6F4E736D7691}" srcOrd="1" destOrd="0" presId="urn:microsoft.com/office/officeart/2005/8/layout/lProcess1"/>
    <dgm:cxn modelId="{9BD50F03-BED0-4C5C-886F-786236C200E8}" type="presParOf" srcId="{A1522574-3743-48F6-9E8F-A93FD97FE997}" destId="{2206D6F4-53AB-47B6-BDB8-ABC7B285C977}" srcOrd="2" destOrd="0" presId="urn:microsoft.com/office/officeart/2005/8/layout/lProcess1"/>
    <dgm:cxn modelId="{ACEDA3B3-1F8A-4F8B-8255-7790562BC676}" type="presParOf" srcId="{16DB4C8C-8682-4A3B-9B99-363D9B684543}" destId="{DEEC26E1-0C23-48D6-926E-489C0724A089}" srcOrd="5" destOrd="0" presId="urn:microsoft.com/office/officeart/2005/8/layout/lProcess1"/>
    <dgm:cxn modelId="{9C232FEC-A867-4681-B5AE-605AE06DDFF2}" type="presParOf" srcId="{16DB4C8C-8682-4A3B-9B99-363D9B684543}" destId="{0C662291-1929-4FC4-B31B-E6B02BD7CBED}" srcOrd="6" destOrd="0" presId="urn:microsoft.com/office/officeart/2005/8/layout/lProcess1"/>
    <dgm:cxn modelId="{C7A82D77-3ABF-4165-BA54-9EE10389C8C1}" type="presParOf" srcId="{0C662291-1929-4FC4-B31B-E6B02BD7CBED}" destId="{C8E190D5-F0C9-40A4-AA90-31EA865A1E13}" srcOrd="0" destOrd="0" presId="urn:microsoft.com/office/officeart/2005/8/layout/lProcess1"/>
    <dgm:cxn modelId="{403815A5-7036-43B3-B828-F3303A443AA6}" type="presParOf" srcId="{0C662291-1929-4FC4-B31B-E6B02BD7CBED}" destId="{1B990076-1F8D-4BF9-99E6-3E95F522F969}" srcOrd="1" destOrd="0" presId="urn:microsoft.com/office/officeart/2005/8/layout/lProcess1"/>
    <dgm:cxn modelId="{C53D7EF2-086D-4287-8BD1-E2F2F24E1E97}" type="presParOf" srcId="{0C662291-1929-4FC4-B31B-E6B02BD7CBED}" destId="{F938C992-3612-4804-A13A-88F6F515B6D1}" srcOrd="2" destOrd="0" presId="urn:microsoft.com/office/officeart/2005/8/layout/lProcess1"/>
    <dgm:cxn modelId="{4FF178EF-71FC-455A-AABE-E280BD99A376}" type="presParOf" srcId="{16DB4C8C-8682-4A3B-9B99-363D9B684543}" destId="{44628A0F-E72B-46AD-AC09-2A2C568F8995}" srcOrd="7" destOrd="0" presId="urn:microsoft.com/office/officeart/2005/8/layout/lProcess1"/>
    <dgm:cxn modelId="{DCE8CDE9-2E94-4AED-A24E-34AD313D4FA1}" type="presParOf" srcId="{16DB4C8C-8682-4A3B-9B99-363D9B684543}" destId="{1E483DE4-0FCE-463F-A6FD-81C031C3357B}" srcOrd="8" destOrd="0" presId="urn:microsoft.com/office/officeart/2005/8/layout/lProcess1"/>
    <dgm:cxn modelId="{2113A4FE-0BD3-4B02-AD37-8A2A000AC5D4}" type="presParOf" srcId="{1E483DE4-0FCE-463F-A6FD-81C031C3357B}" destId="{A597F8E8-2E1F-4381-AA52-91D0FF9C3579}" srcOrd="0" destOrd="0" presId="urn:microsoft.com/office/officeart/2005/8/layout/lProcess1"/>
    <dgm:cxn modelId="{DE954F83-0CED-443B-958F-ABB07EDAE727}" type="presParOf" srcId="{1E483DE4-0FCE-463F-A6FD-81C031C3357B}" destId="{A145A9CF-ED70-4536-A293-93173E2F0093}" srcOrd="1" destOrd="0" presId="urn:microsoft.com/office/officeart/2005/8/layout/lProcess1"/>
    <dgm:cxn modelId="{AFA4677E-B12A-4C12-8913-73431F17A5E0}" type="presParOf" srcId="{1E483DE4-0FCE-463F-A6FD-81C031C3357B}" destId="{2C31F1D5-2C3B-47EA-BC50-86A6FD45B1F3}"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A973AF-B615-45F3-A63A-89AD7BC0D278}" type="doc">
      <dgm:prSet loTypeId="urn:microsoft.com/office/officeart/2008/layout/BendingPictureCaptionList" loCatId="picture" qsTypeId="urn:microsoft.com/office/officeart/2005/8/quickstyle/3d1" qsCatId="3D" csTypeId="urn:microsoft.com/office/officeart/2005/8/colors/colorful1" csCatId="colorful" phldr="1"/>
      <dgm:spPr/>
      <dgm:t>
        <a:bodyPr/>
        <a:lstStyle/>
        <a:p>
          <a:endParaRPr lang="es-ES"/>
        </a:p>
      </dgm:t>
    </dgm:pt>
    <dgm:pt modelId="{613384F2-8B9E-4328-864D-4BA5106CA295}">
      <dgm:prSet custT="1"/>
      <dgm:spPr>
        <a:solidFill>
          <a:schemeClr val="accent2">
            <a:lumMod val="50000"/>
          </a:schemeClr>
        </a:solidFill>
      </dgm:spPr>
      <dgm:t>
        <a:bodyPr/>
        <a:lstStyle/>
        <a:p>
          <a:r>
            <a:rPr lang="en" sz="1800" b="1" i="1" u="none" dirty="0">
              <a:solidFill>
                <a:schemeClr val="accent4">
                  <a:lumMod val="75000"/>
                </a:schemeClr>
              </a:solidFill>
            </a:rPr>
            <a:t>Sodom </a:t>
          </a:r>
          <a:r>
            <a:rPr lang="en" sz="1800" b="1" i="1" u="none" dirty="0"/>
            <a:t>: </a:t>
          </a:r>
          <a:r>
            <a:rPr lang="en" sz="1800" b="1" u="none" dirty="0"/>
            <a:t>The Revolution began a period of great immorality</a:t>
          </a:r>
          <a:endParaRPr lang="es-ES" sz="1800" u="none" dirty="0"/>
        </a:p>
      </dgm:t>
    </dgm:pt>
    <dgm:pt modelId="{6E49B29F-CF83-41E5-8998-DE1729DE1A7C}" type="parTrans" cxnId="{3505A271-D461-4F7E-B483-28FB224013E9}">
      <dgm:prSet/>
      <dgm:spPr/>
      <dgm:t>
        <a:bodyPr/>
        <a:lstStyle/>
        <a:p>
          <a:endParaRPr lang="es-ES" sz="1800" u="none"/>
        </a:p>
      </dgm:t>
    </dgm:pt>
    <dgm:pt modelId="{DBD8379B-D220-430A-B415-7FF9F2B8B828}" type="sibTrans" cxnId="{3505A271-D461-4F7E-B483-28FB224013E9}">
      <dgm:prSet/>
      <dgm:spPr/>
      <dgm:t>
        <a:bodyPr/>
        <a:lstStyle/>
        <a:p>
          <a:endParaRPr lang="es-ES" sz="1800" u="none"/>
        </a:p>
      </dgm:t>
    </dgm:pt>
    <dgm:pt modelId="{6A3B04E5-1D36-41DE-890A-5CD27EB8D087}">
      <dgm:prSet custT="1"/>
      <dgm:spPr>
        <a:solidFill>
          <a:schemeClr val="accent1">
            <a:lumMod val="75000"/>
          </a:schemeClr>
        </a:solidFill>
      </dgm:spPr>
      <dgm:t>
        <a:bodyPr/>
        <a:lstStyle/>
        <a:p>
          <a:r>
            <a:rPr lang="en" sz="1600" b="1" i="1" u="none" dirty="0">
              <a:solidFill>
                <a:schemeClr val="accent4">
                  <a:lumMod val="75000"/>
                </a:schemeClr>
              </a:solidFill>
            </a:rPr>
            <a:t>Egypt </a:t>
          </a:r>
          <a:r>
            <a:rPr lang="en" sz="1600" b="1" i="1" u="none" dirty="0"/>
            <a:t>: </a:t>
          </a:r>
          <a:r>
            <a:rPr lang="en" sz="1600" b="1" u="none" dirty="0"/>
            <a:t>Atheist government                         (Ex. 5:2), although they did not mind worshiping the                                         “goddess of reason”</a:t>
          </a:r>
          <a:endParaRPr lang="es-ES" sz="1600" u="none" dirty="0"/>
        </a:p>
      </dgm:t>
    </dgm:pt>
    <dgm:pt modelId="{33C391F7-5767-4CEB-8DA2-9C1731E099B6}" type="parTrans" cxnId="{87246ED7-7E3D-471B-86F9-FDBA08F0DAA5}">
      <dgm:prSet/>
      <dgm:spPr/>
      <dgm:t>
        <a:bodyPr/>
        <a:lstStyle/>
        <a:p>
          <a:endParaRPr lang="es-ES" sz="1800" u="none"/>
        </a:p>
      </dgm:t>
    </dgm:pt>
    <dgm:pt modelId="{8ED1185C-B6B7-4C9C-A3C4-29076E376AF2}" type="sibTrans" cxnId="{87246ED7-7E3D-471B-86F9-FDBA08F0DAA5}">
      <dgm:prSet/>
      <dgm:spPr/>
      <dgm:t>
        <a:bodyPr/>
        <a:lstStyle/>
        <a:p>
          <a:endParaRPr lang="es-ES" sz="1800" u="none"/>
        </a:p>
      </dgm:t>
    </dgm:pt>
    <dgm:pt modelId="{7BB85738-BB2D-45BB-9BA3-DC130618FA8B}">
      <dgm:prSet custT="1"/>
      <dgm:spPr>
        <a:solidFill>
          <a:schemeClr val="accent3">
            <a:lumMod val="50000"/>
          </a:schemeClr>
        </a:solidFill>
      </dgm:spPr>
      <dgm:t>
        <a:bodyPr/>
        <a:lstStyle/>
        <a:p>
          <a:r>
            <a:rPr lang="en" sz="1800" b="1" i="1" u="none" dirty="0">
              <a:solidFill>
                <a:schemeClr val="accent4">
                  <a:lumMod val="75000"/>
                </a:schemeClr>
              </a:solidFill>
            </a:rPr>
            <a:t>Where Jesus was crucified </a:t>
          </a:r>
          <a:r>
            <a:rPr lang="en" sz="1800" b="1" i="1" u="none" dirty="0"/>
            <a:t>: </a:t>
          </a:r>
          <a:r>
            <a:rPr lang="en" sz="1800" b="1" u="none" dirty="0"/>
            <a:t>Jesus' sacrifice will be rejected</a:t>
          </a:r>
          <a:endParaRPr lang="es-ES" sz="1800" u="none" dirty="0"/>
        </a:p>
      </dgm:t>
    </dgm:pt>
    <dgm:pt modelId="{133FA8D5-8B7B-4861-A453-6889609B0D8D}" type="parTrans" cxnId="{99687E49-CC01-45FC-B35B-30D1627F2E5E}">
      <dgm:prSet/>
      <dgm:spPr/>
      <dgm:t>
        <a:bodyPr/>
        <a:lstStyle/>
        <a:p>
          <a:endParaRPr lang="es-ES" sz="1800" u="none"/>
        </a:p>
      </dgm:t>
    </dgm:pt>
    <dgm:pt modelId="{F97BAF9E-B032-49FA-B24B-F4CDD7D77E3A}" type="sibTrans" cxnId="{99687E49-CC01-45FC-B35B-30D1627F2E5E}">
      <dgm:prSet/>
      <dgm:spPr/>
      <dgm:t>
        <a:bodyPr/>
        <a:lstStyle/>
        <a:p>
          <a:endParaRPr lang="es-ES" sz="1800" u="none"/>
        </a:p>
      </dgm:t>
    </dgm:pt>
    <dgm:pt modelId="{25AC5DA8-B971-47D9-AF28-21EA0A1DBCA9}" type="pres">
      <dgm:prSet presAssocID="{E3A973AF-B615-45F3-A63A-89AD7BC0D278}" presName="Name0" presStyleCnt="0">
        <dgm:presLayoutVars>
          <dgm:dir/>
          <dgm:resizeHandles val="exact"/>
        </dgm:presLayoutVars>
      </dgm:prSet>
      <dgm:spPr/>
    </dgm:pt>
    <dgm:pt modelId="{2098C8D6-E5D8-41CF-8BAA-BDDA8207E71E}" type="pres">
      <dgm:prSet presAssocID="{613384F2-8B9E-4328-864D-4BA5106CA295}" presName="composite" presStyleCnt="0"/>
      <dgm:spPr/>
    </dgm:pt>
    <dgm:pt modelId="{003E632C-FAAC-4580-B85A-B17A546480AA}" type="pres">
      <dgm:prSet presAssocID="{613384F2-8B9E-4328-864D-4BA5106CA295}" presName="rect1" presStyleLbl="bgImgPlace1" presStyleIdx="0" presStyleCnt="3" custScaleX="129856"/>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l="298"/>
          </a:stretch>
        </a:blipFill>
      </dgm:spPr>
    </dgm:pt>
    <dgm:pt modelId="{A5B41B5F-272D-4CC6-A2EE-4F14EAC6B30D}" type="pres">
      <dgm:prSet presAssocID="{613384F2-8B9E-4328-864D-4BA5106CA295}" presName="wedgeRectCallout1" presStyleLbl="node1" presStyleIdx="0" presStyleCnt="3" custScaleX="155365" custScaleY="135116">
        <dgm:presLayoutVars>
          <dgm:bulletEnabled val="1"/>
        </dgm:presLayoutVars>
      </dgm:prSet>
      <dgm:spPr/>
    </dgm:pt>
    <dgm:pt modelId="{A05B1249-8456-4578-B8A2-227E663A8AE4}" type="pres">
      <dgm:prSet presAssocID="{DBD8379B-D220-430A-B415-7FF9F2B8B828}" presName="sibTrans" presStyleCnt="0"/>
      <dgm:spPr/>
    </dgm:pt>
    <dgm:pt modelId="{5BC56FB6-804A-48CD-872F-7C29ADD59B30}" type="pres">
      <dgm:prSet presAssocID="{6A3B04E5-1D36-41DE-890A-5CD27EB8D087}" presName="composite" presStyleCnt="0"/>
      <dgm:spPr/>
    </dgm:pt>
    <dgm:pt modelId="{9339F677-6505-426E-A141-D2307934828C}" type="pres">
      <dgm:prSet presAssocID="{6A3B04E5-1D36-41DE-890A-5CD27EB8D087}" presName="rect1" presStyleLbl="bgImgPlace1" presStyleIdx="1" presStyleCnt="3" custScaleX="129856"/>
      <dgm:spPr>
        <a:blipFill dpi="0"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l="307"/>
          </a:stretch>
        </a:blipFill>
      </dgm:spPr>
    </dgm:pt>
    <dgm:pt modelId="{2F7E4ED5-89E4-4BF1-8F1E-9470640FDF45}" type="pres">
      <dgm:prSet presAssocID="{6A3B04E5-1D36-41DE-890A-5CD27EB8D087}" presName="wedgeRectCallout1" presStyleLbl="node1" presStyleIdx="1" presStyleCnt="3" custScaleX="155365" custScaleY="135116">
        <dgm:presLayoutVars>
          <dgm:bulletEnabled val="1"/>
        </dgm:presLayoutVars>
      </dgm:prSet>
      <dgm:spPr/>
    </dgm:pt>
    <dgm:pt modelId="{3301751A-A2E9-4EED-8672-26D760B5CE76}" type="pres">
      <dgm:prSet presAssocID="{8ED1185C-B6B7-4C9C-A3C4-29076E376AF2}" presName="sibTrans" presStyleCnt="0"/>
      <dgm:spPr/>
    </dgm:pt>
    <dgm:pt modelId="{A974FBDD-7782-4DB6-B868-CEBAD73E84E2}" type="pres">
      <dgm:prSet presAssocID="{7BB85738-BB2D-45BB-9BA3-DC130618FA8B}" presName="composite" presStyleCnt="0"/>
      <dgm:spPr/>
    </dgm:pt>
    <dgm:pt modelId="{643432C9-2C33-44CE-A5CC-E2A71983A1B3}" type="pres">
      <dgm:prSet presAssocID="{7BB85738-BB2D-45BB-9BA3-DC130618FA8B}" presName="rect1" presStyleLbl="bgImgPlace1" presStyleIdx="2" presStyleCnt="3" custScaleX="129856"/>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3A6EEBA3-165D-4685-85D8-7B506A1AF08D}" type="pres">
      <dgm:prSet presAssocID="{7BB85738-BB2D-45BB-9BA3-DC130618FA8B}" presName="wedgeRectCallout1" presStyleLbl="node1" presStyleIdx="2" presStyleCnt="3" custScaleX="155365" custScaleY="135116">
        <dgm:presLayoutVars>
          <dgm:bulletEnabled val="1"/>
        </dgm:presLayoutVars>
      </dgm:prSet>
      <dgm:spPr/>
    </dgm:pt>
  </dgm:ptLst>
  <dgm:cxnLst>
    <dgm:cxn modelId="{3869CB1A-B9DE-46E0-8D7F-E29B6A5496C0}" type="presOf" srcId="{613384F2-8B9E-4328-864D-4BA5106CA295}" destId="{A5B41B5F-272D-4CC6-A2EE-4F14EAC6B30D}" srcOrd="0" destOrd="0" presId="urn:microsoft.com/office/officeart/2008/layout/BendingPictureCaptionList"/>
    <dgm:cxn modelId="{8979D12C-3694-4779-AE46-E4F6657EEB34}" type="presOf" srcId="{E3A973AF-B615-45F3-A63A-89AD7BC0D278}" destId="{25AC5DA8-B971-47D9-AF28-21EA0A1DBCA9}" srcOrd="0" destOrd="0" presId="urn:microsoft.com/office/officeart/2008/layout/BendingPictureCaptionList"/>
    <dgm:cxn modelId="{99687E49-CC01-45FC-B35B-30D1627F2E5E}" srcId="{E3A973AF-B615-45F3-A63A-89AD7BC0D278}" destId="{7BB85738-BB2D-45BB-9BA3-DC130618FA8B}" srcOrd="2" destOrd="0" parTransId="{133FA8D5-8B7B-4861-A453-6889609B0D8D}" sibTransId="{F97BAF9E-B032-49FA-B24B-F4CDD7D77E3A}"/>
    <dgm:cxn modelId="{3505A271-D461-4F7E-B483-28FB224013E9}" srcId="{E3A973AF-B615-45F3-A63A-89AD7BC0D278}" destId="{613384F2-8B9E-4328-864D-4BA5106CA295}" srcOrd="0" destOrd="0" parTransId="{6E49B29F-CF83-41E5-8998-DE1729DE1A7C}" sibTransId="{DBD8379B-D220-430A-B415-7FF9F2B8B828}"/>
    <dgm:cxn modelId="{65E48BD5-71AC-4EE8-90B4-CE9E6EC2FDAD}" type="presOf" srcId="{6A3B04E5-1D36-41DE-890A-5CD27EB8D087}" destId="{2F7E4ED5-89E4-4BF1-8F1E-9470640FDF45}" srcOrd="0" destOrd="0" presId="urn:microsoft.com/office/officeart/2008/layout/BendingPictureCaptionList"/>
    <dgm:cxn modelId="{87246ED7-7E3D-471B-86F9-FDBA08F0DAA5}" srcId="{E3A973AF-B615-45F3-A63A-89AD7BC0D278}" destId="{6A3B04E5-1D36-41DE-890A-5CD27EB8D087}" srcOrd="1" destOrd="0" parTransId="{33C391F7-5767-4CEB-8DA2-9C1731E099B6}" sibTransId="{8ED1185C-B6B7-4C9C-A3C4-29076E376AF2}"/>
    <dgm:cxn modelId="{15C7ADDA-C818-4A8E-9F71-1938526E5A37}" type="presOf" srcId="{7BB85738-BB2D-45BB-9BA3-DC130618FA8B}" destId="{3A6EEBA3-165D-4685-85D8-7B506A1AF08D}" srcOrd="0" destOrd="0" presId="urn:microsoft.com/office/officeart/2008/layout/BendingPictureCaptionList"/>
    <dgm:cxn modelId="{EB0645B6-8A0F-4D97-A1FE-842A1953D95B}" type="presParOf" srcId="{25AC5DA8-B971-47D9-AF28-21EA0A1DBCA9}" destId="{2098C8D6-E5D8-41CF-8BAA-BDDA8207E71E}" srcOrd="0" destOrd="0" presId="urn:microsoft.com/office/officeart/2008/layout/BendingPictureCaptionList"/>
    <dgm:cxn modelId="{7BB29986-B2A6-4212-8B41-AAD897F87D53}" type="presParOf" srcId="{2098C8D6-E5D8-41CF-8BAA-BDDA8207E71E}" destId="{003E632C-FAAC-4580-B85A-B17A546480AA}" srcOrd="0" destOrd="0" presId="urn:microsoft.com/office/officeart/2008/layout/BendingPictureCaptionList"/>
    <dgm:cxn modelId="{2D492758-70E8-4CA8-ABE0-179080BDFD1A}" type="presParOf" srcId="{2098C8D6-E5D8-41CF-8BAA-BDDA8207E71E}" destId="{A5B41B5F-272D-4CC6-A2EE-4F14EAC6B30D}" srcOrd="1" destOrd="0" presId="urn:microsoft.com/office/officeart/2008/layout/BendingPictureCaptionList"/>
    <dgm:cxn modelId="{E1D0FF91-38CA-4B26-B0AE-7D82772B45A9}" type="presParOf" srcId="{25AC5DA8-B971-47D9-AF28-21EA0A1DBCA9}" destId="{A05B1249-8456-4578-B8A2-227E663A8AE4}" srcOrd="1" destOrd="0" presId="urn:microsoft.com/office/officeart/2008/layout/BendingPictureCaptionList"/>
    <dgm:cxn modelId="{ADE3C18D-4618-4C33-A7CE-1ABFDA471E54}" type="presParOf" srcId="{25AC5DA8-B971-47D9-AF28-21EA0A1DBCA9}" destId="{5BC56FB6-804A-48CD-872F-7C29ADD59B30}" srcOrd="2" destOrd="0" presId="urn:microsoft.com/office/officeart/2008/layout/BendingPictureCaptionList"/>
    <dgm:cxn modelId="{0ED183A8-FFB2-4712-B332-7563CB890E72}" type="presParOf" srcId="{5BC56FB6-804A-48CD-872F-7C29ADD59B30}" destId="{9339F677-6505-426E-A141-D2307934828C}" srcOrd="0" destOrd="0" presId="urn:microsoft.com/office/officeart/2008/layout/BendingPictureCaptionList"/>
    <dgm:cxn modelId="{BD9A73F6-2D27-4C4E-8BFC-F29D99214CB6}" type="presParOf" srcId="{5BC56FB6-804A-48CD-872F-7C29ADD59B30}" destId="{2F7E4ED5-89E4-4BF1-8F1E-9470640FDF45}" srcOrd="1" destOrd="0" presId="urn:microsoft.com/office/officeart/2008/layout/BendingPictureCaptionList"/>
    <dgm:cxn modelId="{B699762C-8062-4BA8-81AF-00DA0F6F2DB0}" type="presParOf" srcId="{25AC5DA8-B971-47D9-AF28-21EA0A1DBCA9}" destId="{3301751A-A2E9-4EED-8672-26D760B5CE76}" srcOrd="3" destOrd="0" presId="urn:microsoft.com/office/officeart/2008/layout/BendingPictureCaptionList"/>
    <dgm:cxn modelId="{77A3E28E-E231-4BFF-983E-A652B2128DB0}" type="presParOf" srcId="{25AC5DA8-B971-47D9-AF28-21EA0A1DBCA9}" destId="{A974FBDD-7782-4DB6-B868-CEBAD73E84E2}" srcOrd="4" destOrd="0" presId="urn:microsoft.com/office/officeart/2008/layout/BendingPictureCaptionList"/>
    <dgm:cxn modelId="{1716C155-4687-4331-90BF-2361DBB2CBB6}" type="presParOf" srcId="{A974FBDD-7782-4DB6-B868-CEBAD73E84E2}" destId="{643432C9-2C33-44CE-A5CC-E2A71983A1B3}" srcOrd="0" destOrd="0" presId="urn:microsoft.com/office/officeart/2008/layout/BendingPictureCaptionList"/>
    <dgm:cxn modelId="{388F5CB1-9DF7-4BE6-87B4-9F729F366105}" type="presParOf" srcId="{A974FBDD-7782-4DB6-B868-CEBAD73E84E2}" destId="{3A6EEBA3-165D-4685-85D8-7B506A1AF08D}" srcOrd="1" destOrd="0" presId="urn:microsoft.com/office/officeart/2008/layout/BendingPictureCa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77F1B-8FAA-4B99-91FD-0C690986564F}">
      <dsp:nvSpPr>
        <dsp:cNvPr id="0" name=""/>
        <dsp:cNvSpPr/>
      </dsp:nvSpPr>
      <dsp:spPr>
        <a:xfrm>
          <a:off x="490" y="0"/>
          <a:ext cx="2108686" cy="1230096"/>
        </a:xfrm>
        <a:prstGeom prst="roundRect">
          <a:avLst>
            <a:gd name="adj" fmla="val 10000"/>
          </a:avLst>
        </a:prstGeom>
        <a:gradFill rotWithShape="0">
          <a:gsLst>
            <a:gs pos="0">
              <a:schemeClr val="accent5">
                <a:hueOff val="0"/>
                <a:satOff val="0"/>
                <a:lumOff val="0"/>
                <a:alphaOff val="0"/>
                <a:tint val="73000"/>
                <a:shade val="100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tint val="100000"/>
                <a:shade val="57000"/>
                <a:satMod val="120000"/>
              </a:schemeClr>
            </a:gs>
            <a:gs pos="80000">
              <a:schemeClr val="accent5">
                <a:hueOff val="0"/>
                <a:satOff val="0"/>
                <a:lumOff val="0"/>
                <a:alphaOff val="0"/>
                <a:tint val="100000"/>
                <a:shade val="56000"/>
                <a:satMod val="145000"/>
              </a:schemeClr>
            </a:gs>
            <a:gs pos="88000">
              <a:schemeClr val="accent5">
                <a:hueOff val="0"/>
                <a:satOff val="0"/>
                <a:lumOff val="0"/>
                <a:alphaOff val="0"/>
                <a:tint val="100000"/>
                <a:shade val="63000"/>
                <a:satMod val="160000"/>
              </a:schemeClr>
            </a:gs>
            <a:gs pos="100000">
              <a:schemeClr val="accent5">
                <a:hueOff val="0"/>
                <a:satOff val="0"/>
                <a:lumOff val="0"/>
                <a:alphaOff val="0"/>
                <a:tint val="99000"/>
                <a:shade val="100000"/>
                <a:satMod val="155000"/>
              </a:schemeClr>
            </a:gs>
          </a:gsLst>
          <a:lin ang="5400000" scaled="0"/>
        </a:gradFill>
        <a:ln>
          <a:noFill/>
        </a:ln>
        <a:effectLst>
          <a:glow rad="50800">
            <a:schemeClr val="accent5">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5">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They are dressed in sackcloth (3)</a:t>
          </a:r>
        </a:p>
      </dsp:txBody>
      <dsp:txXfrm>
        <a:off x="36518" y="36028"/>
        <a:ext cx="2036630" cy="1158040"/>
      </dsp:txXfrm>
    </dsp:sp>
    <dsp:sp modelId="{A0835F05-7280-4350-9854-5EAFAFB3B07C}">
      <dsp:nvSpPr>
        <dsp:cNvPr id="0" name=""/>
        <dsp:cNvSpPr/>
      </dsp:nvSpPr>
      <dsp:spPr>
        <a:xfrm rot="5400000">
          <a:off x="925382" y="1242849"/>
          <a:ext cx="258900" cy="285834"/>
        </a:xfrm>
        <a:prstGeom prst="rightArrow">
          <a:avLst>
            <a:gd name="adj1" fmla="val 66700"/>
            <a:gd name="adj2" fmla="val 50000"/>
          </a:avLst>
        </a:prstGeom>
        <a:gradFill rotWithShape="0">
          <a:gsLst>
            <a:gs pos="0">
              <a:schemeClr val="accent5">
                <a:hueOff val="0"/>
                <a:satOff val="0"/>
                <a:lumOff val="0"/>
                <a:alphaOff val="0"/>
                <a:tint val="73000"/>
                <a:shade val="100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tint val="100000"/>
                <a:shade val="57000"/>
                <a:satMod val="120000"/>
              </a:schemeClr>
            </a:gs>
            <a:gs pos="80000">
              <a:schemeClr val="accent5">
                <a:hueOff val="0"/>
                <a:satOff val="0"/>
                <a:lumOff val="0"/>
                <a:alphaOff val="0"/>
                <a:tint val="100000"/>
                <a:shade val="56000"/>
                <a:satMod val="145000"/>
              </a:schemeClr>
            </a:gs>
            <a:gs pos="88000">
              <a:schemeClr val="accent5">
                <a:hueOff val="0"/>
                <a:satOff val="0"/>
                <a:lumOff val="0"/>
                <a:alphaOff val="0"/>
                <a:tint val="100000"/>
                <a:shade val="63000"/>
                <a:satMod val="160000"/>
              </a:schemeClr>
            </a:gs>
            <a:gs pos="100000">
              <a:schemeClr val="accent5">
                <a:hueOff val="0"/>
                <a:satOff val="0"/>
                <a:lumOff val="0"/>
                <a:alphaOff val="0"/>
                <a:tint val="99000"/>
                <a:shade val="100000"/>
                <a:satMod val="155000"/>
              </a:schemeClr>
            </a:gs>
          </a:gsLst>
          <a:lin ang="5400000" scaled="0"/>
        </a:gradFill>
        <a:ln>
          <a:noFill/>
        </a:ln>
        <a:effectLst>
          <a:glow rad="50800">
            <a:schemeClr val="accent5">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5">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sp>
    <dsp:sp modelId="{4EA08DA0-88FA-418C-9347-A89C8A3F8276}">
      <dsp:nvSpPr>
        <dsp:cNvPr id="0" name=""/>
        <dsp:cNvSpPr/>
      </dsp:nvSpPr>
      <dsp:spPr>
        <a:xfrm>
          <a:off x="490" y="1541436"/>
          <a:ext cx="2108686" cy="2457257"/>
        </a:xfrm>
        <a:prstGeom prst="roundRect">
          <a:avLst>
            <a:gd name="adj" fmla="val 10000"/>
          </a:avLst>
        </a:prstGeom>
        <a:solidFill>
          <a:schemeClr val="accent5">
            <a:tint val="40000"/>
            <a:alpha val="90000"/>
            <a:hueOff val="0"/>
            <a:satOff val="0"/>
            <a:lumOff val="0"/>
            <a:alphaOff val="0"/>
          </a:schemeClr>
        </a:solidFill>
        <a:ln w="9525" cap="flat" cmpd="sng" algn="ctr">
          <a:solidFill>
            <a:srgbClr val="D7A291">
              <a:alpha val="89804"/>
            </a:srgbClr>
          </a:solidFill>
          <a:prstDash val="solid"/>
        </a:ln>
        <a:effectLst/>
        <a:scene3d>
          <a:camera prst="orthographicFront">
            <a:rot lat="0" lon="0" rev="0"/>
          </a:camera>
          <a:lightRig rig="glow" dir="tl">
            <a:rot lat="0" lon="0" rev="1800000"/>
          </a:lightRig>
        </a:scene3d>
        <a:sp3d contourW="10160" prstMaterial="dkEdge">
          <a:bevelT w="0" h="0" prst="angle"/>
          <a:contourClr>
            <a:schemeClr val="accent5">
              <a:tint val="40000"/>
              <a:alpha val="90000"/>
              <a:hueOff val="0"/>
              <a:satOff val="0"/>
              <a:lumOff val="0"/>
              <a:alphaOff val="0"/>
              <a:shade val="30000"/>
              <a:satMod val="150000"/>
            </a:schemeClr>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The Bible was preserved in troubling times</a:t>
          </a:r>
        </a:p>
      </dsp:txBody>
      <dsp:txXfrm>
        <a:off x="62251" y="1603197"/>
        <a:ext cx="1985164" cy="2333735"/>
      </dsp:txXfrm>
    </dsp:sp>
    <dsp:sp modelId="{23B9FB05-B1E2-4414-8283-D0812862803D}">
      <dsp:nvSpPr>
        <dsp:cNvPr id="0" name=""/>
        <dsp:cNvSpPr/>
      </dsp:nvSpPr>
      <dsp:spPr>
        <a:xfrm>
          <a:off x="2404392" y="0"/>
          <a:ext cx="2108686" cy="1230096"/>
        </a:xfrm>
        <a:prstGeom prst="roundRect">
          <a:avLst>
            <a:gd name="adj" fmla="val 10000"/>
          </a:avLst>
        </a:prstGeom>
        <a:gradFill rotWithShape="0">
          <a:gsLst>
            <a:gs pos="0">
              <a:schemeClr val="accent1">
                <a:lumMod val="20000"/>
                <a:lumOff val="80000"/>
              </a:schemeClr>
            </a:gs>
            <a:gs pos="25000">
              <a:schemeClr val="accent1">
                <a:lumMod val="75000"/>
              </a:schemeClr>
            </a:gs>
            <a:gs pos="38000">
              <a:schemeClr val="accent1">
                <a:lumMod val="75000"/>
              </a:schemeClr>
            </a:gs>
            <a:gs pos="55000">
              <a:schemeClr val="accent1">
                <a:lumMod val="75000"/>
              </a:schemeClr>
            </a:gs>
            <a:gs pos="80000">
              <a:schemeClr val="accent1">
                <a:lumMod val="75000"/>
              </a:schemeClr>
            </a:gs>
            <a:gs pos="88000">
              <a:srgbClr val="D559AC"/>
            </a:gs>
            <a:gs pos="100000">
              <a:schemeClr val="accent1">
                <a:lumMod val="20000"/>
                <a:lumOff val="80000"/>
              </a:schemeClr>
            </a:gs>
          </a:gsLst>
          <a:lin ang="5400000" scaled="0"/>
        </a:gradFill>
        <a:ln>
          <a:noFill/>
        </a:ln>
        <a:effectLst>
          <a:glow rad="50800">
            <a:schemeClr val="accent5">
              <a:hueOff val="4922525"/>
              <a:satOff val="0"/>
              <a:lumOff val="8578"/>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5">
              <a:hueOff val="4922525"/>
              <a:satOff val="0"/>
              <a:lumOff val="8578"/>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They stand before God (4)</a:t>
          </a:r>
        </a:p>
      </dsp:txBody>
      <dsp:txXfrm>
        <a:off x="2440420" y="36028"/>
        <a:ext cx="2036630" cy="1158040"/>
      </dsp:txXfrm>
    </dsp:sp>
    <dsp:sp modelId="{20783254-356B-460E-81F4-327475D71E9F}">
      <dsp:nvSpPr>
        <dsp:cNvPr id="0" name=""/>
        <dsp:cNvSpPr/>
      </dsp:nvSpPr>
      <dsp:spPr>
        <a:xfrm rot="5400000">
          <a:off x="3329285" y="1242849"/>
          <a:ext cx="258900" cy="285834"/>
        </a:xfrm>
        <a:prstGeom prst="rightArrow">
          <a:avLst>
            <a:gd name="adj1" fmla="val 66700"/>
            <a:gd name="adj2" fmla="val 50000"/>
          </a:avLst>
        </a:prstGeom>
        <a:gradFill rotWithShape="0">
          <a:gsLst>
            <a:gs pos="0">
              <a:srgbClr val="CC3399">
                <a:lumMod val="20000"/>
                <a:lumOff val="80000"/>
              </a:srgbClr>
            </a:gs>
            <a:gs pos="25000">
              <a:srgbClr val="CC3399">
                <a:lumMod val="75000"/>
              </a:srgbClr>
            </a:gs>
            <a:gs pos="38000">
              <a:srgbClr val="CC3399">
                <a:lumMod val="75000"/>
              </a:srgbClr>
            </a:gs>
            <a:gs pos="55000">
              <a:srgbClr val="CC3399">
                <a:lumMod val="75000"/>
              </a:srgbClr>
            </a:gs>
            <a:gs pos="80000">
              <a:srgbClr val="CC3399">
                <a:lumMod val="75000"/>
              </a:srgbClr>
            </a:gs>
            <a:gs pos="88000">
              <a:srgbClr val="D559AC"/>
            </a:gs>
            <a:gs pos="100000">
              <a:srgbClr val="CC3399">
                <a:lumMod val="20000"/>
                <a:lumOff val="80000"/>
              </a:srgbClr>
            </a:gs>
          </a:gsLst>
          <a:lin ang="5400000" scaled="0"/>
        </a:gradFill>
        <a:ln>
          <a:noFill/>
        </a:ln>
        <a:effectLst>
          <a:glow rad="50800">
            <a:srgbClr val="CC6600">
              <a:hueOff val="4922525"/>
              <a:satOff val="0"/>
              <a:lumOff val="8578"/>
              <a:alphaOff val="0"/>
              <a:tint val="68000"/>
              <a:shade val="93000"/>
              <a:alpha val="37000"/>
              <a:satMod val="250000"/>
            </a:srgbClr>
          </a:glow>
        </a:effectLst>
        <a:scene3d>
          <a:camera prst="orthographicFront">
            <a:rot lat="0" lon="0" rev="0"/>
          </a:camera>
          <a:lightRig rig="glow" dir="t">
            <a:rot lat="0" lon="0" rev="1800000"/>
          </a:lightRig>
        </a:scene3d>
        <a:sp3d contourW="10160" prstMaterial="dkEdge">
          <a:bevelT w="20320" h="19050" prst="angle"/>
          <a:contourClr>
            <a:srgbClr val="CC6600">
              <a:hueOff val="4922525"/>
              <a:satOff val="0"/>
              <a:lumOff val="8578"/>
              <a:alphaOff val="0"/>
              <a:shade val="30000"/>
              <a:satMod val="150000"/>
            </a:srgbClr>
          </a:contourClr>
        </a:sp3d>
      </dsp:spPr>
      <dsp:style>
        <a:lnRef idx="0">
          <a:scrgbClr r="0" g="0" b="0"/>
        </a:lnRef>
        <a:fillRef idx="3">
          <a:scrgbClr r="0" g="0" b="0"/>
        </a:fillRef>
        <a:effectRef idx="3">
          <a:scrgbClr r="0" g="0" b="0"/>
        </a:effectRef>
        <a:fontRef idx="minor">
          <a:schemeClr val="lt1"/>
        </a:fontRef>
      </dsp:style>
    </dsp:sp>
    <dsp:sp modelId="{AC85952C-ADB2-4942-9DEE-56C03D7A9468}">
      <dsp:nvSpPr>
        <dsp:cNvPr id="0" name=""/>
        <dsp:cNvSpPr/>
      </dsp:nvSpPr>
      <dsp:spPr>
        <a:xfrm>
          <a:off x="2404392" y="1541436"/>
          <a:ext cx="2108686" cy="2457257"/>
        </a:xfrm>
        <a:prstGeom prst="roundRect">
          <a:avLst>
            <a:gd name="adj" fmla="val 10000"/>
          </a:avLst>
        </a:prstGeom>
        <a:solidFill>
          <a:schemeClr val="accent1">
            <a:lumMod val="20000"/>
            <a:lumOff val="80000"/>
            <a:alpha val="90000"/>
          </a:schemeClr>
        </a:solidFill>
        <a:ln w="9525" cap="flat" cmpd="sng" algn="ctr">
          <a:solidFill>
            <a:schemeClr val="accent1">
              <a:alpha val="90000"/>
            </a:schemeClr>
          </a:solidFill>
          <a:prstDash val="solid"/>
        </a:ln>
        <a:effectLst/>
        <a:scene3d>
          <a:camera prst="orthographicFront">
            <a:rot lat="0" lon="0" rev="0"/>
          </a:camera>
          <a:lightRig rig="glow" dir="tl">
            <a:rot lat="0" lon="0" rev="1800000"/>
          </a:lightRig>
        </a:scene3d>
        <a:sp3d contourW="10160" prstMaterial="dkEdge">
          <a:bevelT w="0" h="0" prst="angle"/>
          <a:contourClr>
            <a:schemeClr val="accent5">
              <a:tint val="40000"/>
              <a:alpha val="90000"/>
              <a:hueOff val="5167889"/>
              <a:satOff val="13284"/>
              <a:lumOff val="1490"/>
              <a:alphaOff val="0"/>
              <a:shade val="30000"/>
              <a:satMod val="150000"/>
            </a:schemeClr>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God did not allow his word to disappear</a:t>
          </a:r>
        </a:p>
      </dsp:txBody>
      <dsp:txXfrm>
        <a:off x="2466153" y="1603197"/>
        <a:ext cx="1985164" cy="2333735"/>
      </dsp:txXfrm>
    </dsp:sp>
    <dsp:sp modelId="{28981D51-9679-4DE7-9ED1-D17CDDF84C5B}">
      <dsp:nvSpPr>
        <dsp:cNvPr id="0" name=""/>
        <dsp:cNvSpPr/>
      </dsp:nvSpPr>
      <dsp:spPr>
        <a:xfrm>
          <a:off x="4808294" y="0"/>
          <a:ext cx="2108686" cy="1230096"/>
        </a:xfrm>
        <a:prstGeom prst="roundRect">
          <a:avLst>
            <a:gd name="adj" fmla="val 10000"/>
          </a:avLst>
        </a:prstGeom>
        <a:gradFill rotWithShape="0">
          <a:gsLst>
            <a:gs pos="0">
              <a:schemeClr val="accent5">
                <a:hueOff val="9845051"/>
                <a:satOff val="0"/>
                <a:lumOff val="17157"/>
                <a:alphaOff val="0"/>
                <a:tint val="73000"/>
                <a:shade val="100000"/>
                <a:satMod val="150000"/>
              </a:schemeClr>
            </a:gs>
            <a:gs pos="25000">
              <a:schemeClr val="accent5">
                <a:hueOff val="9845051"/>
                <a:satOff val="0"/>
                <a:lumOff val="17157"/>
                <a:alphaOff val="0"/>
                <a:tint val="96000"/>
                <a:shade val="80000"/>
                <a:satMod val="105000"/>
              </a:schemeClr>
            </a:gs>
            <a:gs pos="38000">
              <a:schemeClr val="accent5">
                <a:hueOff val="9845051"/>
                <a:satOff val="0"/>
                <a:lumOff val="17157"/>
                <a:alphaOff val="0"/>
                <a:tint val="96000"/>
                <a:shade val="59000"/>
                <a:satMod val="120000"/>
              </a:schemeClr>
            </a:gs>
            <a:gs pos="55000">
              <a:schemeClr val="accent5">
                <a:hueOff val="9845051"/>
                <a:satOff val="0"/>
                <a:lumOff val="17157"/>
                <a:alphaOff val="0"/>
                <a:tint val="100000"/>
                <a:shade val="57000"/>
                <a:satMod val="120000"/>
              </a:schemeClr>
            </a:gs>
            <a:gs pos="80000">
              <a:schemeClr val="accent5">
                <a:hueOff val="9845051"/>
                <a:satOff val="0"/>
                <a:lumOff val="17157"/>
                <a:alphaOff val="0"/>
                <a:tint val="100000"/>
                <a:shade val="56000"/>
                <a:satMod val="145000"/>
              </a:schemeClr>
            </a:gs>
            <a:gs pos="88000">
              <a:schemeClr val="accent5">
                <a:hueOff val="9845051"/>
                <a:satOff val="0"/>
                <a:lumOff val="17157"/>
                <a:alphaOff val="0"/>
                <a:tint val="100000"/>
                <a:shade val="63000"/>
                <a:satMod val="160000"/>
              </a:schemeClr>
            </a:gs>
            <a:gs pos="100000">
              <a:schemeClr val="accent5">
                <a:hueOff val="9845051"/>
                <a:satOff val="0"/>
                <a:lumOff val="17157"/>
                <a:alphaOff val="0"/>
                <a:tint val="99000"/>
                <a:shade val="100000"/>
                <a:satMod val="155000"/>
              </a:schemeClr>
            </a:gs>
          </a:gsLst>
          <a:lin ang="5400000" scaled="0"/>
        </a:gradFill>
        <a:ln>
          <a:noFill/>
        </a:ln>
        <a:effectLst>
          <a:glow rad="50800">
            <a:schemeClr val="accent5">
              <a:hueOff val="9845051"/>
              <a:satOff val="0"/>
              <a:lumOff val="17157"/>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5">
              <a:hueOff val="9845051"/>
              <a:satOff val="0"/>
              <a:lumOff val="17157"/>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If someone wants to harm them, fire comes out of them (5)</a:t>
          </a:r>
        </a:p>
      </dsp:txBody>
      <dsp:txXfrm>
        <a:off x="4844322" y="36028"/>
        <a:ext cx="2036630" cy="1158040"/>
      </dsp:txXfrm>
    </dsp:sp>
    <dsp:sp modelId="{87054C9D-C1A8-4211-8D15-6F4E736D7691}">
      <dsp:nvSpPr>
        <dsp:cNvPr id="0" name=""/>
        <dsp:cNvSpPr/>
      </dsp:nvSpPr>
      <dsp:spPr>
        <a:xfrm rot="5400000">
          <a:off x="5733187" y="1242849"/>
          <a:ext cx="258900" cy="285834"/>
        </a:xfrm>
        <a:prstGeom prst="rightArrow">
          <a:avLst>
            <a:gd name="adj1" fmla="val 66700"/>
            <a:gd name="adj2" fmla="val 50000"/>
          </a:avLst>
        </a:prstGeom>
        <a:gradFill rotWithShape="0">
          <a:gsLst>
            <a:gs pos="0">
              <a:schemeClr val="accent5">
                <a:hueOff val="9845051"/>
                <a:satOff val="0"/>
                <a:lumOff val="17157"/>
                <a:alphaOff val="0"/>
                <a:tint val="73000"/>
                <a:shade val="100000"/>
                <a:satMod val="150000"/>
              </a:schemeClr>
            </a:gs>
            <a:gs pos="25000">
              <a:schemeClr val="accent5">
                <a:hueOff val="9845051"/>
                <a:satOff val="0"/>
                <a:lumOff val="17157"/>
                <a:alphaOff val="0"/>
                <a:tint val="96000"/>
                <a:shade val="80000"/>
                <a:satMod val="105000"/>
              </a:schemeClr>
            </a:gs>
            <a:gs pos="38000">
              <a:schemeClr val="accent5">
                <a:hueOff val="9845051"/>
                <a:satOff val="0"/>
                <a:lumOff val="17157"/>
                <a:alphaOff val="0"/>
                <a:tint val="96000"/>
                <a:shade val="59000"/>
                <a:satMod val="120000"/>
              </a:schemeClr>
            </a:gs>
            <a:gs pos="55000">
              <a:schemeClr val="accent5">
                <a:hueOff val="9845051"/>
                <a:satOff val="0"/>
                <a:lumOff val="17157"/>
                <a:alphaOff val="0"/>
                <a:tint val="100000"/>
                <a:shade val="57000"/>
                <a:satMod val="120000"/>
              </a:schemeClr>
            </a:gs>
            <a:gs pos="80000">
              <a:schemeClr val="accent5">
                <a:hueOff val="9845051"/>
                <a:satOff val="0"/>
                <a:lumOff val="17157"/>
                <a:alphaOff val="0"/>
                <a:tint val="100000"/>
                <a:shade val="56000"/>
                <a:satMod val="145000"/>
              </a:schemeClr>
            </a:gs>
            <a:gs pos="88000">
              <a:schemeClr val="accent5">
                <a:hueOff val="9845051"/>
                <a:satOff val="0"/>
                <a:lumOff val="17157"/>
                <a:alphaOff val="0"/>
                <a:tint val="100000"/>
                <a:shade val="63000"/>
                <a:satMod val="160000"/>
              </a:schemeClr>
            </a:gs>
            <a:gs pos="100000">
              <a:schemeClr val="accent5">
                <a:hueOff val="9845051"/>
                <a:satOff val="0"/>
                <a:lumOff val="17157"/>
                <a:alphaOff val="0"/>
                <a:tint val="99000"/>
                <a:shade val="100000"/>
                <a:satMod val="155000"/>
              </a:schemeClr>
            </a:gs>
          </a:gsLst>
          <a:lin ang="5400000" scaled="0"/>
        </a:gradFill>
        <a:ln>
          <a:noFill/>
        </a:ln>
        <a:effectLst>
          <a:glow rad="50800">
            <a:schemeClr val="accent5">
              <a:hueOff val="9845051"/>
              <a:satOff val="0"/>
              <a:lumOff val="17157"/>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5">
              <a:hueOff val="9845051"/>
              <a:satOff val="0"/>
              <a:lumOff val="17157"/>
              <a:alphaOff val="0"/>
              <a:shade val="30000"/>
              <a:satMod val="150000"/>
            </a:schemeClr>
          </a:contourClr>
        </a:sp3d>
      </dsp:spPr>
      <dsp:style>
        <a:lnRef idx="0">
          <a:scrgbClr r="0" g="0" b="0"/>
        </a:lnRef>
        <a:fillRef idx="3">
          <a:scrgbClr r="0" g="0" b="0"/>
        </a:fillRef>
        <a:effectRef idx="3">
          <a:scrgbClr r="0" g="0" b="0"/>
        </a:effectRef>
        <a:fontRef idx="minor">
          <a:schemeClr val="lt1"/>
        </a:fontRef>
      </dsp:style>
    </dsp:sp>
    <dsp:sp modelId="{2206D6F4-53AB-47B6-BDB8-ABC7B285C977}">
      <dsp:nvSpPr>
        <dsp:cNvPr id="0" name=""/>
        <dsp:cNvSpPr/>
      </dsp:nvSpPr>
      <dsp:spPr>
        <a:xfrm>
          <a:off x="4808294" y="1541436"/>
          <a:ext cx="2108686" cy="2457257"/>
        </a:xfrm>
        <a:prstGeom prst="roundRect">
          <a:avLst>
            <a:gd name="adj" fmla="val 10000"/>
          </a:avLst>
        </a:prstGeom>
        <a:solidFill>
          <a:schemeClr val="accent5">
            <a:tint val="40000"/>
            <a:alpha val="90000"/>
            <a:hueOff val="10335778"/>
            <a:satOff val="26569"/>
            <a:lumOff val="2979"/>
            <a:alphaOff val="0"/>
          </a:schemeClr>
        </a:solidFill>
        <a:ln w="9525" cap="flat" cmpd="sng" algn="ctr">
          <a:solidFill>
            <a:schemeClr val="accent5">
              <a:tint val="40000"/>
              <a:alpha val="90000"/>
              <a:hueOff val="10335778"/>
              <a:satOff val="26569"/>
              <a:lumOff val="2979"/>
              <a:alphaOff val="0"/>
            </a:schemeClr>
          </a:solidFill>
          <a:prstDash val="solid"/>
        </a:ln>
        <a:effectLst/>
        <a:scene3d>
          <a:camera prst="orthographicFront">
            <a:rot lat="0" lon="0" rev="0"/>
          </a:camera>
          <a:lightRig rig="glow" dir="tl">
            <a:rot lat="0" lon="0" rev="1800000"/>
          </a:lightRig>
        </a:scene3d>
        <a:sp3d contourW="10160" prstMaterial="dkEdge">
          <a:bevelT w="0" h="0" prst="angle"/>
          <a:contourClr>
            <a:schemeClr val="accent5">
              <a:tint val="40000"/>
              <a:alpha val="90000"/>
              <a:hueOff val="10335778"/>
              <a:satOff val="26569"/>
              <a:lumOff val="2979"/>
              <a:alphaOff val="0"/>
              <a:shade val="30000"/>
              <a:satMod val="150000"/>
            </a:schemeClr>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The biblical message “devours” its enemies                (Jer. 5:14)</a:t>
          </a:r>
          <a:endParaRPr lang="es-ES" sz="2000" b="1" kern="1200" dirty="0"/>
        </a:p>
      </dsp:txBody>
      <dsp:txXfrm>
        <a:off x="4870055" y="1603197"/>
        <a:ext cx="1985164" cy="2333735"/>
      </dsp:txXfrm>
    </dsp:sp>
    <dsp:sp modelId="{C8E190D5-F0C9-40A4-AA90-31EA865A1E13}">
      <dsp:nvSpPr>
        <dsp:cNvPr id="0" name=""/>
        <dsp:cNvSpPr/>
      </dsp:nvSpPr>
      <dsp:spPr>
        <a:xfrm>
          <a:off x="7212197" y="0"/>
          <a:ext cx="2108686" cy="1230096"/>
        </a:xfrm>
        <a:prstGeom prst="roundRect">
          <a:avLst>
            <a:gd name="adj" fmla="val 10000"/>
          </a:avLst>
        </a:prstGeom>
        <a:gradFill rotWithShape="0">
          <a:gsLst>
            <a:gs pos="0">
              <a:schemeClr val="accent5">
                <a:hueOff val="14767577"/>
                <a:satOff val="0"/>
                <a:lumOff val="25735"/>
                <a:alphaOff val="0"/>
                <a:tint val="73000"/>
                <a:shade val="100000"/>
                <a:satMod val="150000"/>
              </a:schemeClr>
            </a:gs>
            <a:gs pos="25000">
              <a:schemeClr val="accent5">
                <a:hueOff val="14767577"/>
                <a:satOff val="0"/>
                <a:lumOff val="25735"/>
                <a:alphaOff val="0"/>
                <a:tint val="96000"/>
                <a:shade val="80000"/>
                <a:satMod val="105000"/>
              </a:schemeClr>
            </a:gs>
            <a:gs pos="38000">
              <a:schemeClr val="accent5">
                <a:hueOff val="14767577"/>
                <a:satOff val="0"/>
                <a:lumOff val="25735"/>
                <a:alphaOff val="0"/>
                <a:tint val="96000"/>
                <a:shade val="59000"/>
                <a:satMod val="120000"/>
              </a:schemeClr>
            </a:gs>
            <a:gs pos="55000">
              <a:schemeClr val="accent5">
                <a:hueOff val="14767577"/>
                <a:satOff val="0"/>
                <a:lumOff val="25735"/>
                <a:alphaOff val="0"/>
                <a:tint val="100000"/>
                <a:shade val="57000"/>
                <a:satMod val="120000"/>
              </a:schemeClr>
            </a:gs>
            <a:gs pos="80000">
              <a:schemeClr val="accent5">
                <a:hueOff val="14767577"/>
                <a:satOff val="0"/>
                <a:lumOff val="25735"/>
                <a:alphaOff val="0"/>
                <a:tint val="100000"/>
                <a:shade val="56000"/>
                <a:satMod val="145000"/>
              </a:schemeClr>
            </a:gs>
            <a:gs pos="88000">
              <a:schemeClr val="accent5">
                <a:hueOff val="14767577"/>
                <a:satOff val="0"/>
                <a:lumOff val="25735"/>
                <a:alphaOff val="0"/>
                <a:tint val="100000"/>
                <a:shade val="63000"/>
                <a:satMod val="160000"/>
              </a:schemeClr>
            </a:gs>
            <a:gs pos="100000">
              <a:schemeClr val="accent5">
                <a:hueOff val="14767577"/>
                <a:satOff val="0"/>
                <a:lumOff val="25735"/>
                <a:alphaOff val="0"/>
                <a:tint val="99000"/>
                <a:shade val="100000"/>
                <a:satMod val="155000"/>
              </a:schemeClr>
            </a:gs>
          </a:gsLst>
          <a:lin ang="5400000" scaled="0"/>
        </a:gradFill>
        <a:ln>
          <a:noFill/>
        </a:ln>
        <a:effectLst>
          <a:glow rad="50800">
            <a:schemeClr val="accent5">
              <a:hueOff val="14767577"/>
              <a:satOff val="0"/>
              <a:lumOff val="25735"/>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5">
              <a:hueOff val="14767577"/>
              <a:satOff val="0"/>
              <a:lumOff val="25735"/>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They close the sky so it doesn't rain (6a)</a:t>
          </a:r>
        </a:p>
      </dsp:txBody>
      <dsp:txXfrm>
        <a:off x="7248225" y="36028"/>
        <a:ext cx="2036630" cy="1158040"/>
      </dsp:txXfrm>
    </dsp:sp>
    <dsp:sp modelId="{1B990076-1F8D-4BF9-99E6-3E95F522F969}">
      <dsp:nvSpPr>
        <dsp:cNvPr id="0" name=""/>
        <dsp:cNvSpPr/>
      </dsp:nvSpPr>
      <dsp:spPr>
        <a:xfrm rot="5400000">
          <a:off x="8137089" y="1242849"/>
          <a:ext cx="258900" cy="285834"/>
        </a:xfrm>
        <a:prstGeom prst="rightArrow">
          <a:avLst>
            <a:gd name="adj1" fmla="val 66700"/>
            <a:gd name="adj2" fmla="val 50000"/>
          </a:avLst>
        </a:prstGeom>
        <a:gradFill rotWithShape="0">
          <a:gsLst>
            <a:gs pos="0">
              <a:schemeClr val="accent5">
                <a:hueOff val="14767577"/>
                <a:satOff val="0"/>
                <a:lumOff val="25735"/>
                <a:alphaOff val="0"/>
                <a:tint val="73000"/>
                <a:shade val="100000"/>
                <a:satMod val="150000"/>
              </a:schemeClr>
            </a:gs>
            <a:gs pos="25000">
              <a:schemeClr val="accent5">
                <a:hueOff val="14767577"/>
                <a:satOff val="0"/>
                <a:lumOff val="25735"/>
                <a:alphaOff val="0"/>
                <a:tint val="96000"/>
                <a:shade val="80000"/>
                <a:satMod val="105000"/>
              </a:schemeClr>
            </a:gs>
            <a:gs pos="38000">
              <a:schemeClr val="accent5">
                <a:hueOff val="14767577"/>
                <a:satOff val="0"/>
                <a:lumOff val="25735"/>
                <a:alphaOff val="0"/>
                <a:tint val="96000"/>
                <a:shade val="59000"/>
                <a:satMod val="120000"/>
              </a:schemeClr>
            </a:gs>
            <a:gs pos="55000">
              <a:schemeClr val="accent5">
                <a:hueOff val="14767577"/>
                <a:satOff val="0"/>
                <a:lumOff val="25735"/>
                <a:alphaOff val="0"/>
                <a:tint val="100000"/>
                <a:shade val="57000"/>
                <a:satMod val="120000"/>
              </a:schemeClr>
            </a:gs>
            <a:gs pos="80000">
              <a:schemeClr val="accent5">
                <a:hueOff val="14767577"/>
                <a:satOff val="0"/>
                <a:lumOff val="25735"/>
                <a:alphaOff val="0"/>
                <a:tint val="100000"/>
                <a:shade val="56000"/>
                <a:satMod val="145000"/>
              </a:schemeClr>
            </a:gs>
            <a:gs pos="88000">
              <a:schemeClr val="accent5">
                <a:hueOff val="14767577"/>
                <a:satOff val="0"/>
                <a:lumOff val="25735"/>
                <a:alphaOff val="0"/>
                <a:tint val="100000"/>
                <a:shade val="63000"/>
                <a:satMod val="160000"/>
              </a:schemeClr>
            </a:gs>
            <a:gs pos="100000">
              <a:schemeClr val="accent5">
                <a:hueOff val="14767577"/>
                <a:satOff val="0"/>
                <a:lumOff val="25735"/>
                <a:alphaOff val="0"/>
                <a:tint val="99000"/>
                <a:shade val="100000"/>
                <a:satMod val="155000"/>
              </a:schemeClr>
            </a:gs>
          </a:gsLst>
          <a:lin ang="5400000" scaled="0"/>
        </a:gradFill>
        <a:ln>
          <a:noFill/>
        </a:ln>
        <a:effectLst>
          <a:glow rad="50800">
            <a:schemeClr val="accent5">
              <a:hueOff val="14767577"/>
              <a:satOff val="0"/>
              <a:lumOff val="25735"/>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5">
              <a:hueOff val="14767577"/>
              <a:satOff val="0"/>
              <a:lumOff val="25735"/>
              <a:alphaOff val="0"/>
              <a:shade val="30000"/>
              <a:satMod val="150000"/>
            </a:schemeClr>
          </a:contourClr>
        </a:sp3d>
      </dsp:spPr>
      <dsp:style>
        <a:lnRef idx="0">
          <a:scrgbClr r="0" g="0" b="0"/>
        </a:lnRef>
        <a:fillRef idx="3">
          <a:scrgbClr r="0" g="0" b="0"/>
        </a:fillRef>
        <a:effectRef idx="3">
          <a:scrgbClr r="0" g="0" b="0"/>
        </a:effectRef>
        <a:fontRef idx="minor">
          <a:schemeClr val="lt1"/>
        </a:fontRef>
      </dsp:style>
    </dsp:sp>
    <dsp:sp modelId="{F938C992-3612-4804-A13A-88F6F515B6D1}">
      <dsp:nvSpPr>
        <dsp:cNvPr id="0" name=""/>
        <dsp:cNvSpPr/>
      </dsp:nvSpPr>
      <dsp:spPr>
        <a:xfrm>
          <a:off x="7212197" y="1541436"/>
          <a:ext cx="2108686" cy="2457257"/>
        </a:xfrm>
        <a:prstGeom prst="roundRect">
          <a:avLst>
            <a:gd name="adj" fmla="val 10000"/>
          </a:avLst>
        </a:prstGeom>
        <a:solidFill>
          <a:schemeClr val="accent5">
            <a:tint val="40000"/>
            <a:alpha val="90000"/>
            <a:hueOff val="15503668"/>
            <a:satOff val="39853"/>
            <a:lumOff val="4469"/>
            <a:alphaOff val="0"/>
          </a:schemeClr>
        </a:solidFill>
        <a:ln w="9525" cap="flat" cmpd="sng" algn="ctr">
          <a:solidFill>
            <a:schemeClr val="accent5">
              <a:tint val="40000"/>
              <a:alpha val="90000"/>
              <a:hueOff val="15503668"/>
              <a:satOff val="39853"/>
              <a:lumOff val="4469"/>
              <a:alphaOff val="0"/>
            </a:schemeClr>
          </a:solidFill>
          <a:prstDash val="solid"/>
        </a:ln>
        <a:effectLst/>
        <a:scene3d>
          <a:camera prst="orthographicFront">
            <a:rot lat="0" lon="0" rev="0"/>
          </a:camera>
          <a:lightRig rig="glow" dir="tl">
            <a:rot lat="0" lon="0" rev="1800000"/>
          </a:lightRig>
        </a:scene3d>
        <a:sp3d contourW="10160" prstMaterial="dkEdge">
          <a:bevelT w="0" h="0" prst="angle"/>
          <a:contourClr>
            <a:schemeClr val="accent5">
              <a:tint val="40000"/>
              <a:alpha val="90000"/>
              <a:hueOff val="15503668"/>
              <a:satOff val="39853"/>
              <a:lumOff val="4469"/>
              <a:alphaOff val="0"/>
              <a:shade val="30000"/>
              <a:satMod val="150000"/>
            </a:schemeClr>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 sz="2000" b="1" kern="1200"/>
            <a:t>He who rejects the Bible is deprived of the rain of the Holy Spirit (the oil).</a:t>
          </a:r>
          <a:endParaRPr lang="es-ES" sz="2000" b="1" kern="1200" dirty="0"/>
        </a:p>
      </dsp:txBody>
      <dsp:txXfrm>
        <a:off x="7273958" y="1603197"/>
        <a:ext cx="1985164" cy="2333735"/>
      </dsp:txXfrm>
    </dsp:sp>
    <dsp:sp modelId="{A597F8E8-2E1F-4381-AA52-91D0FF9C3579}">
      <dsp:nvSpPr>
        <dsp:cNvPr id="0" name=""/>
        <dsp:cNvSpPr/>
      </dsp:nvSpPr>
      <dsp:spPr>
        <a:xfrm>
          <a:off x="9616099" y="0"/>
          <a:ext cx="2108686" cy="1230096"/>
        </a:xfrm>
        <a:prstGeom prst="roundRect">
          <a:avLst>
            <a:gd name="adj" fmla="val 10000"/>
          </a:avLst>
        </a:prstGeom>
        <a:gradFill rotWithShape="0">
          <a:gsLst>
            <a:gs pos="0">
              <a:schemeClr val="accent5">
                <a:hueOff val="19690102"/>
                <a:satOff val="0"/>
                <a:lumOff val="34314"/>
                <a:alphaOff val="0"/>
                <a:tint val="73000"/>
                <a:shade val="100000"/>
                <a:satMod val="150000"/>
              </a:schemeClr>
            </a:gs>
            <a:gs pos="25000">
              <a:schemeClr val="accent5">
                <a:hueOff val="19690102"/>
                <a:satOff val="0"/>
                <a:lumOff val="34314"/>
                <a:alphaOff val="0"/>
                <a:tint val="96000"/>
                <a:shade val="80000"/>
                <a:satMod val="105000"/>
              </a:schemeClr>
            </a:gs>
            <a:gs pos="38000">
              <a:schemeClr val="accent5">
                <a:hueOff val="19690102"/>
                <a:satOff val="0"/>
                <a:lumOff val="34314"/>
                <a:alphaOff val="0"/>
                <a:tint val="96000"/>
                <a:shade val="59000"/>
                <a:satMod val="120000"/>
              </a:schemeClr>
            </a:gs>
            <a:gs pos="55000">
              <a:schemeClr val="accent5">
                <a:hueOff val="19690102"/>
                <a:satOff val="0"/>
                <a:lumOff val="34314"/>
                <a:alphaOff val="0"/>
                <a:tint val="100000"/>
                <a:shade val="57000"/>
                <a:satMod val="120000"/>
              </a:schemeClr>
            </a:gs>
            <a:gs pos="80000">
              <a:schemeClr val="accent5">
                <a:hueOff val="19690102"/>
                <a:satOff val="0"/>
                <a:lumOff val="34314"/>
                <a:alphaOff val="0"/>
                <a:tint val="100000"/>
                <a:shade val="56000"/>
                <a:satMod val="145000"/>
              </a:schemeClr>
            </a:gs>
            <a:gs pos="88000">
              <a:schemeClr val="accent5">
                <a:hueOff val="19690102"/>
                <a:satOff val="0"/>
                <a:lumOff val="34314"/>
                <a:alphaOff val="0"/>
                <a:tint val="100000"/>
                <a:shade val="63000"/>
                <a:satMod val="160000"/>
              </a:schemeClr>
            </a:gs>
            <a:gs pos="100000">
              <a:schemeClr val="accent5">
                <a:hueOff val="19690102"/>
                <a:satOff val="0"/>
                <a:lumOff val="34314"/>
                <a:alphaOff val="0"/>
                <a:tint val="99000"/>
                <a:shade val="100000"/>
                <a:satMod val="155000"/>
              </a:schemeClr>
            </a:gs>
          </a:gsLst>
          <a:lin ang="5400000" scaled="0"/>
        </a:gradFill>
        <a:ln>
          <a:noFill/>
        </a:ln>
        <a:effectLst>
          <a:glow rad="50800">
            <a:schemeClr val="accent5">
              <a:hueOff val="19690102"/>
              <a:satOff val="0"/>
              <a:lumOff val="34314"/>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5">
              <a:hueOff val="19690102"/>
              <a:satOff val="0"/>
              <a:lumOff val="34314"/>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They turn water into blood and cause plagues (6b)</a:t>
          </a:r>
        </a:p>
      </dsp:txBody>
      <dsp:txXfrm>
        <a:off x="9652127" y="36028"/>
        <a:ext cx="2036630" cy="1158040"/>
      </dsp:txXfrm>
    </dsp:sp>
    <dsp:sp modelId="{A145A9CF-ED70-4536-A293-93173E2F0093}">
      <dsp:nvSpPr>
        <dsp:cNvPr id="0" name=""/>
        <dsp:cNvSpPr/>
      </dsp:nvSpPr>
      <dsp:spPr>
        <a:xfrm rot="5400000">
          <a:off x="10540992" y="1242849"/>
          <a:ext cx="258900" cy="285834"/>
        </a:xfrm>
        <a:prstGeom prst="rightArrow">
          <a:avLst>
            <a:gd name="adj1" fmla="val 66700"/>
            <a:gd name="adj2" fmla="val 50000"/>
          </a:avLst>
        </a:prstGeom>
        <a:gradFill rotWithShape="0">
          <a:gsLst>
            <a:gs pos="0">
              <a:schemeClr val="accent5">
                <a:hueOff val="19690102"/>
                <a:satOff val="0"/>
                <a:lumOff val="34314"/>
                <a:alphaOff val="0"/>
                <a:tint val="73000"/>
                <a:shade val="100000"/>
                <a:satMod val="150000"/>
              </a:schemeClr>
            </a:gs>
            <a:gs pos="25000">
              <a:schemeClr val="accent5">
                <a:hueOff val="19690102"/>
                <a:satOff val="0"/>
                <a:lumOff val="34314"/>
                <a:alphaOff val="0"/>
                <a:tint val="96000"/>
                <a:shade val="80000"/>
                <a:satMod val="105000"/>
              </a:schemeClr>
            </a:gs>
            <a:gs pos="38000">
              <a:schemeClr val="accent5">
                <a:hueOff val="19690102"/>
                <a:satOff val="0"/>
                <a:lumOff val="34314"/>
                <a:alphaOff val="0"/>
                <a:tint val="96000"/>
                <a:shade val="59000"/>
                <a:satMod val="120000"/>
              </a:schemeClr>
            </a:gs>
            <a:gs pos="55000">
              <a:schemeClr val="accent5">
                <a:hueOff val="19690102"/>
                <a:satOff val="0"/>
                <a:lumOff val="34314"/>
                <a:alphaOff val="0"/>
                <a:tint val="100000"/>
                <a:shade val="57000"/>
                <a:satMod val="120000"/>
              </a:schemeClr>
            </a:gs>
            <a:gs pos="80000">
              <a:schemeClr val="accent5">
                <a:hueOff val="19690102"/>
                <a:satOff val="0"/>
                <a:lumOff val="34314"/>
                <a:alphaOff val="0"/>
                <a:tint val="100000"/>
                <a:shade val="56000"/>
                <a:satMod val="145000"/>
              </a:schemeClr>
            </a:gs>
            <a:gs pos="88000">
              <a:schemeClr val="accent5">
                <a:hueOff val="19690102"/>
                <a:satOff val="0"/>
                <a:lumOff val="34314"/>
                <a:alphaOff val="0"/>
                <a:tint val="100000"/>
                <a:shade val="63000"/>
                <a:satMod val="160000"/>
              </a:schemeClr>
            </a:gs>
            <a:gs pos="100000">
              <a:schemeClr val="accent5">
                <a:hueOff val="19690102"/>
                <a:satOff val="0"/>
                <a:lumOff val="34314"/>
                <a:alphaOff val="0"/>
                <a:tint val="99000"/>
                <a:shade val="100000"/>
                <a:satMod val="155000"/>
              </a:schemeClr>
            </a:gs>
          </a:gsLst>
          <a:lin ang="5400000" scaled="0"/>
        </a:gradFill>
        <a:ln>
          <a:noFill/>
        </a:ln>
        <a:effectLst>
          <a:glow rad="50800">
            <a:schemeClr val="accent5">
              <a:hueOff val="19690102"/>
              <a:satOff val="0"/>
              <a:lumOff val="34314"/>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5">
              <a:hueOff val="19690102"/>
              <a:satOff val="0"/>
              <a:lumOff val="34314"/>
              <a:alphaOff val="0"/>
              <a:shade val="30000"/>
              <a:satMod val="150000"/>
            </a:schemeClr>
          </a:contourClr>
        </a:sp3d>
      </dsp:spPr>
      <dsp:style>
        <a:lnRef idx="0">
          <a:scrgbClr r="0" g="0" b="0"/>
        </a:lnRef>
        <a:fillRef idx="3">
          <a:scrgbClr r="0" g="0" b="0"/>
        </a:fillRef>
        <a:effectRef idx="3">
          <a:scrgbClr r="0" g="0" b="0"/>
        </a:effectRef>
        <a:fontRef idx="minor">
          <a:schemeClr val="lt1"/>
        </a:fontRef>
      </dsp:style>
    </dsp:sp>
    <dsp:sp modelId="{2C31F1D5-2C3B-47EA-BC50-86A6FD45B1F3}">
      <dsp:nvSpPr>
        <dsp:cNvPr id="0" name=""/>
        <dsp:cNvSpPr/>
      </dsp:nvSpPr>
      <dsp:spPr>
        <a:xfrm>
          <a:off x="9616099" y="1541436"/>
          <a:ext cx="2108686" cy="2457257"/>
        </a:xfrm>
        <a:prstGeom prst="roundRect">
          <a:avLst>
            <a:gd name="adj" fmla="val 10000"/>
          </a:avLst>
        </a:prstGeom>
        <a:solidFill>
          <a:schemeClr val="accent5">
            <a:tint val="40000"/>
            <a:alpha val="90000"/>
            <a:hueOff val="20671556"/>
            <a:satOff val="53137"/>
            <a:lumOff val="5959"/>
            <a:alphaOff val="0"/>
          </a:schemeClr>
        </a:solidFill>
        <a:ln w="9525" cap="flat" cmpd="sng" algn="ctr">
          <a:solidFill>
            <a:schemeClr val="accent5">
              <a:tint val="40000"/>
              <a:alpha val="90000"/>
              <a:hueOff val="20671556"/>
              <a:satOff val="53137"/>
              <a:lumOff val="5959"/>
              <a:alphaOff val="0"/>
            </a:schemeClr>
          </a:solidFill>
          <a:prstDash val="solid"/>
        </a:ln>
        <a:effectLst/>
        <a:scene3d>
          <a:camera prst="orthographicFront">
            <a:rot lat="0" lon="0" rev="0"/>
          </a:camera>
          <a:lightRig rig="glow" dir="tl">
            <a:rot lat="0" lon="0" rev="1800000"/>
          </a:lightRig>
        </a:scene3d>
        <a:sp3d contourW="10160" prstMaterial="dkEdge">
          <a:bevelT w="0" h="0" prst="angle"/>
          <a:contourClr>
            <a:schemeClr val="accent5">
              <a:tint val="40000"/>
              <a:alpha val="90000"/>
              <a:hueOff val="20671556"/>
              <a:satOff val="53137"/>
              <a:lumOff val="5959"/>
              <a:alphaOff val="0"/>
              <a:shade val="30000"/>
              <a:satMod val="150000"/>
            </a:schemeClr>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Only those who studied the Bible were delivered from the plagues and spiritual darkness of the Middle Ages.</a:t>
          </a:r>
        </a:p>
      </dsp:txBody>
      <dsp:txXfrm>
        <a:off x="9677860" y="1603197"/>
        <a:ext cx="1985164" cy="23337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E632C-FAAC-4580-B85A-B17A546480AA}">
      <dsp:nvSpPr>
        <dsp:cNvPr id="0" name=""/>
        <dsp:cNvSpPr/>
      </dsp:nvSpPr>
      <dsp:spPr>
        <a:xfrm>
          <a:off x="466158" y="1018"/>
          <a:ext cx="3190953" cy="1965840"/>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l="298"/>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A5B41B5F-272D-4CC6-A2EE-4F14EAC6B30D}">
      <dsp:nvSpPr>
        <dsp:cNvPr id="0" name=""/>
        <dsp:cNvSpPr/>
      </dsp:nvSpPr>
      <dsp:spPr>
        <a:xfrm>
          <a:off x="448725" y="1649468"/>
          <a:ext cx="3397829" cy="929657"/>
        </a:xfrm>
        <a:prstGeom prst="wedgeRectCallout">
          <a:avLst>
            <a:gd name="adj1" fmla="val 20250"/>
            <a:gd name="adj2" fmla="val -607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i="1" u="none" kern="1200" dirty="0">
              <a:solidFill>
                <a:schemeClr val="accent4">
                  <a:lumMod val="75000"/>
                </a:schemeClr>
              </a:solidFill>
            </a:rPr>
            <a:t>Sodom </a:t>
          </a:r>
          <a:r>
            <a:rPr lang="en" sz="1800" b="1" i="1" u="none" kern="1200" dirty="0"/>
            <a:t>: </a:t>
          </a:r>
          <a:r>
            <a:rPr lang="en" sz="1800" b="1" u="none" kern="1200" dirty="0"/>
            <a:t>The Revolution began a period of great immorality</a:t>
          </a:r>
          <a:endParaRPr lang="es-ES" sz="1800" u="none" kern="1200" dirty="0"/>
        </a:p>
      </dsp:txBody>
      <dsp:txXfrm>
        <a:off x="448725" y="1649468"/>
        <a:ext cx="3397829" cy="929657"/>
      </dsp:txXfrm>
    </dsp:sp>
    <dsp:sp modelId="{9339F677-6505-426E-A141-D2307934828C}">
      <dsp:nvSpPr>
        <dsp:cNvPr id="0" name=""/>
        <dsp:cNvSpPr/>
      </dsp:nvSpPr>
      <dsp:spPr>
        <a:xfrm>
          <a:off x="4109717" y="1018"/>
          <a:ext cx="3190953" cy="1965840"/>
        </a:xfrm>
        <a:prstGeom prst="rect">
          <a:avLst/>
        </a:prstGeom>
        <a:blipFill dpi="0"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l="307"/>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2F7E4ED5-89E4-4BF1-8F1E-9470640FDF45}">
      <dsp:nvSpPr>
        <dsp:cNvPr id="0" name=""/>
        <dsp:cNvSpPr/>
      </dsp:nvSpPr>
      <dsp:spPr>
        <a:xfrm>
          <a:off x="4092285" y="1649468"/>
          <a:ext cx="3397829" cy="929657"/>
        </a:xfrm>
        <a:prstGeom prst="wedgeRectCallout">
          <a:avLst>
            <a:gd name="adj1" fmla="val 20250"/>
            <a:gd name="adj2" fmla="val -60700"/>
          </a:avLst>
        </a:prstGeom>
        <a:solidFill>
          <a:schemeClr val="accent1">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 sz="1600" b="1" i="1" u="none" kern="1200" dirty="0">
              <a:solidFill>
                <a:schemeClr val="accent4">
                  <a:lumMod val="75000"/>
                </a:schemeClr>
              </a:solidFill>
            </a:rPr>
            <a:t>Egypt </a:t>
          </a:r>
          <a:r>
            <a:rPr lang="en" sz="1600" b="1" i="1" u="none" kern="1200" dirty="0"/>
            <a:t>: </a:t>
          </a:r>
          <a:r>
            <a:rPr lang="en" sz="1600" b="1" u="none" kern="1200" dirty="0"/>
            <a:t>Atheist government                         (Ex. 5:2), although they did not mind worshiping the                                         “goddess of reason”</a:t>
          </a:r>
          <a:endParaRPr lang="es-ES" sz="1600" u="none" kern="1200" dirty="0"/>
        </a:p>
      </dsp:txBody>
      <dsp:txXfrm>
        <a:off x="4092285" y="1649468"/>
        <a:ext cx="3397829" cy="929657"/>
      </dsp:txXfrm>
    </dsp:sp>
    <dsp:sp modelId="{643432C9-2C33-44CE-A5CC-E2A71983A1B3}">
      <dsp:nvSpPr>
        <dsp:cNvPr id="0" name=""/>
        <dsp:cNvSpPr/>
      </dsp:nvSpPr>
      <dsp:spPr>
        <a:xfrm>
          <a:off x="7753277" y="1018"/>
          <a:ext cx="3190953" cy="1965840"/>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3A6EEBA3-165D-4685-85D8-7B506A1AF08D}">
      <dsp:nvSpPr>
        <dsp:cNvPr id="0" name=""/>
        <dsp:cNvSpPr/>
      </dsp:nvSpPr>
      <dsp:spPr>
        <a:xfrm>
          <a:off x="7735844" y="1649468"/>
          <a:ext cx="3397829" cy="929657"/>
        </a:xfrm>
        <a:prstGeom prst="wedgeRectCallout">
          <a:avLst>
            <a:gd name="adj1" fmla="val 20250"/>
            <a:gd name="adj2" fmla="val -60700"/>
          </a:avLst>
        </a:prstGeom>
        <a:solidFill>
          <a:schemeClr val="accent3">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i="1" u="none" kern="1200" dirty="0">
              <a:solidFill>
                <a:schemeClr val="accent4">
                  <a:lumMod val="75000"/>
                </a:schemeClr>
              </a:solidFill>
            </a:rPr>
            <a:t>Where Jesus was crucified </a:t>
          </a:r>
          <a:r>
            <a:rPr lang="en" sz="1800" b="1" i="1" u="none" kern="1200" dirty="0"/>
            <a:t>: </a:t>
          </a:r>
          <a:r>
            <a:rPr lang="en" sz="1800" b="1" u="none" kern="1200" dirty="0"/>
            <a:t>Jesus' sacrifice will be rejected</a:t>
          </a:r>
          <a:endParaRPr lang="es-ES" sz="1800" u="none" kern="1200" dirty="0"/>
        </a:p>
      </dsp:txBody>
      <dsp:txXfrm>
        <a:off x="7735844" y="1649468"/>
        <a:ext cx="3397829" cy="92965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F5DF5-D26A-43B6-809C-719A8FCED244}" type="datetimeFigureOut">
              <a:rPr lang="es-ES" smtClean="0"/>
              <a:t>28/04/2024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99B10A-90FE-4040-AFAE-63D3B5CC26B9}" type="slidenum">
              <a:rPr lang="es-ES" smtClean="0"/>
              <a:t>‹Nº›</a:t>
            </a:fld>
            <a:endParaRPr lang="es-ES"/>
          </a:p>
        </p:txBody>
      </p:sp>
    </p:spTree>
    <p:extLst>
      <p:ext uri="{BB962C8B-B14F-4D97-AF65-F5344CB8AC3E}">
        <p14:creationId xmlns:p14="http://schemas.microsoft.com/office/powerpoint/2010/main" val="121732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A99B10A-90FE-4040-AFAE-63D3B5CC26B9}" type="slidenum">
              <a:rPr lang="es-ES" smtClean="0"/>
              <a:t>1</a:t>
            </a:fld>
            <a:endParaRPr lang="es-ES"/>
          </a:p>
        </p:txBody>
      </p:sp>
    </p:spTree>
    <p:extLst>
      <p:ext uri="{BB962C8B-B14F-4D97-AF65-F5344CB8AC3E}">
        <p14:creationId xmlns:p14="http://schemas.microsoft.com/office/powerpoint/2010/main" val="47458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A99B10A-90FE-4040-AFAE-63D3B5CC26B9}" type="slidenum">
              <a:rPr lang="es-ES" smtClean="0"/>
              <a:t>3</a:t>
            </a:fld>
            <a:endParaRPr lang="es-ES"/>
          </a:p>
        </p:txBody>
      </p:sp>
    </p:spTree>
    <p:extLst>
      <p:ext uri="{BB962C8B-B14F-4D97-AF65-F5344CB8AC3E}">
        <p14:creationId xmlns:p14="http://schemas.microsoft.com/office/powerpoint/2010/main" val="1600691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224EA1-0700-E955-B19B-5E09531B8D3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48C78B7-28FA-08E7-E272-51AC4505CE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4A3D5E7-5C20-9D87-4BEF-5719474B8E41}"/>
              </a:ext>
            </a:extLst>
          </p:cNvPr>
          <p:cNvSpPr>
            <a:spLocks noGrp="1"/>
          </p:cNvSpPr>
          <p:nvPr>
            <p:ph type="dt" sz="half" idx="10"/>
          </p:nvPr>
        </p:nvSpPr>
        <p:spPr/>
        <p:txBody>
          <a:bodyPr/>
          <a:lstStyle/>
          <a:p>
            <a:fld id="{A15E5466-16E2-4FA5-A56E-D656EA6F1A73}" type="datetimeFigureOut">
              <a:rPr lang="es-ES" smtClean="0"/>
              <a:t>28/04/2024</a:t>
            </a:fld>
            <a:endParaRPr lang="es-ES"/>
          </a:p>
        </p:txBody>
      </p:sp>
      <p:sp>
        <p:nvSpPr>
          <p:cNvPr id="5" name="Marcador de pie de página 4">
            <a:extLst>
              <a:ext uri="{FF2B5EF4-FFF2-40B4-BE49-F238E27FC236}">
                <a16:creationId xmlns:a16="http://schemas.microsoft.com/office/drawing/2014/main" id="{8C25207F-FC15-368F-00C0-A20190963E5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90D7C4A-C2DA-D624-E6F4-C1E38458A675}"/>
              </a:ext>
            </a:extLst>
          </p:cNvPr>
          <p:cNvSpPr>
            <a:spLocks noGrp="1"/>
          </p:cNvSpPr>
          <p:nvPr>
            <p:ph type="sldNum" sz="quarter" idx="12"/>
          </p:nvPr>
        </p:nvSpPr>
        <p:spPr/>
        <p:txBody>
          <a:bodyPr/>
          <a:lstStyle/>
          <a:p>
            <a:fld id="{565614BB-1AD0-451C-B34A-D4C2A05CB1B8}" type="slidenum">
              <a:rPr lang="es-ES" smtClean="0"/>
              <a:t>‹Nº›</a:t>
            </a:fld>
            <a:endParaRPr lang="es-ES"/>
          </a:p>
        </p:txBody>
      </p:sp>
    </p:spTree>
    <p:extLst>
      <p:ext uri="{BB962C8B-B14F-4D97-AF65-F5344CB8AC3E}">
        <p14:creationId xmlns:p14="http://schemas.microsoft.com/office/powerpoint/2010/main" val="106472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579D16-5F8E-BBA3-17AF-E0297BBA719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CDEA1F2-DFAD-6BB6-413E-6CF5D7C7A90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EA472B7-7AAF-15ED-4142-48DA5EC78154}"/>
              </a:ext>
            </a:extLst>
          </p:cNvPr>
          <p:cNvSpPr>
            <a:spLocks noGrp="1"/>
          </p:cNvSpPr>
          <p:nvPr>
            <p:ph type="dt" sz="half" idx="10"/>
          </p:nvPr>
        </p:nvSpPr>
        <p:spPr/>
        <p:txBody>
          <a:bodyPr/>
          <a:lstStyle/>
          <a:p>
            <a:fld id="{A15E5466-16E2-4FA5-A56E-D656EA6F1A73}" type="datetimeFigureOut">
              <a:rPr lang="es-ES" smtClean="0"/>
              <a:t>28/04/2024</a:t>
            </a:fld>
            <a:endParaRPr lang="es-ES"/>
          </a:p>
        </p:txBody>
      </p:sp>
      <p:sp>
        <p:nvSpPr>
          <p:cNvPr id="5" name="Marcador de pie de página 4">
            <a:extLst>
              <a:ext uri="{FF2B5EF4-FFF2-40B4-BE49-F238E27FC236}">
                <a16:creationId xmlns:a16="http://schemas.microsoft.com/office/drawing/2014/main" id="{CD702D22-09BF-B1DE-D983-39B7A584B0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AD5E1C-95D6-9D7F-3ECF-8958CF5C1EA4}"/>
              </a:ext>
            </a:extLst>
          </p:cNvPr>
          <p:cNvSpPr>
            <a:spLocks noGrp="1"/>
          </p:cNvSpPr>
          <p:nvPr>
            <p:ph type="sldNum" sz="quarter" idx="12"/>
          </p:nvPr>
        </p:nvSpPr>
        <p:spPr/>
        <p:txBody>
          <a:bodyPr/>
          <a:lstStyle/>
          <a:p>
            <a:fld id="{565614BB-1AD0-451C-B34A-D4C2A05CB1B8}" type="slidenum">
              <a:rPr lang="es-ES" smtClean="0"/>
              <a:t>‹Nº›</a:t>
            </a:fld>
            <a:endParaRPr lang="es-ES"/>
          </a:p>
        </p:txBody>
      </p:sp>
    </p:spTree>
    <p:extLst>
      <p:ext uri="{BB962C8B-B14F-4D97-AF65-F5344CB8AC3E}">
        <p14:creationId xmlns:p14="http://schemas.microsoft.com/office/powerpoint/2010/main" val="18297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ACD6D90-E622-5E55-71C9-E1D2AC37A85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0D113E1-AEB3-B718-42B1-BA3751AB1E5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C28EBC1-68C3-D3B6-90CC-387B586290CC}"/>
              </a:ext>
            </a:extLst>
          </p:cNvPr>
          <p:cNvSpPr>
            <a:spLocks noGrp="1"/>
          </p:cNvSpPr>
          <p:nvPr>
            <p:ph type="dt" sz="half" idx="10"/>
          </p:nvPr>
        </p:nvSpPr>
        <p:spPr/>
        <p:txBody>
          <a:bodyPr/>
          <a:lstStyle/>
          <a:p>
            <a:fld id="{A15E5466-16E2-4FA5-A56E-D656EA6F1A73}" type="datetimeFigureOut">
              <a:rPr lang="es-ES" smtClean="0"/>
              <a:t>28/04/2024</a:t>
            </a:fld>
            <a:endParaRPr lang="es-ES"/>
          </a:p>
        </p:txBody>
      </p:sp>
      <p:sp>
        <p:nvSpPr>
          <p:cNvPr id="5" name="Marcador de pie de página 4">
            <a:extLst>
              <a:ext uri="{FF2B5EF4-FFF2-40B4-BE49-F238E27FC236}">
                <a16:creationId xmlns:a16="http://schemas.microsoft.com/office/drawing/2014/main" id="{1FDF174D-8C4C-52B5-437A-C061252E30C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5154EDF-7814-C67E-B915-F6624676A87D}"/>
              </a:ext>
            </a:extLst>
          </p:cNvPr>
          <p:cNvSpPr>
            <a:spLocks noGrp="1"/>
          </p:cNvSpPr>
          <p:nvPr>
            <p:ph type="sldNum" sz="quarter" idx="12"/>
          </p:nvPr>
        </p:nvSpPr>
        <p:spPr/>
        <p:txBody>
          <a:bodyPr/>
          <a:lstStyle/>
          <a:p>
            <a:fld id="{565614BB-1AD0-451C-B34A-D4C2A05CB1B8}" type="slidenum">
              <a:rPr lang="es-ES" smtClean="0"/>
              <a:t>‹Nº›</a:t>
            </a:fld>
            <a:endParaRPr lang="es-ES"/>
          </a:p>
        </p:txBody>
      </p:sp>
    </p:spTree>
    <p:extLst>
      <p:ext uri="{BB962C8B-B14F-4D97-AF65-F5344CB8AC3E}">
        <p14:creationId xmlns:p14="http://schemas.microsoft.com/office/powerpoint/2010/main" val="155660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28/04/2024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99740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28/04/2024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22414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28/04/2024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23739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28/04/2024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6908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28/04/2024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90596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28/04/2024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09277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28/04/2024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68952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28/04/2024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2145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264778-DA5F-131C-F61E-EEE41A10BF1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B14F64E-F98B-6954-F11A-9CBCB61B0FD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C341731-4962-9F60-25BB-0D414656642C}"/>
              </a:ext>
            </a:extLst>
          </p:cNvPr>
          <p:cNvSpPr>
            <a:spLocks noGrp="1"/>
          </p:cNvSpPr>
          <p:nvPr>
            <p:ph type="dt" sz="half" idx="10"/>
          </p:nvPr>
        </p:nvSpPr>
        <p:spPr/>
        <p:txBody>
          <a:bodyPr/>
          <a:lstStyle/>
          <a:p>
            <a:fld id="{A15E5466-16E2-4FA5-A56E-D656EA6F1A73}" type="datetimeFigureOut">
              <a:rPr lang="es-ES" smtClean="0"/>
              <a:t>28/04/2024</a:t>
            </a:fld>
            <a:endParaRPr lang="es-ES"/>
          </a:p>
        </p:txBody>
      </p:sp>
      <p:sp>
        <p:nvSpPr>
          <p:cNvPr id="5" name="Marcador de pie de página 4">
            <a:extLst>
              <a:ext uri="{FF2B5EF4-FFF2-40B4-BE49-F238E27FC236}">
                <a16:creationId xmlns:a16="http://schemas.microsoft.com/office/drawing/2014/main" id="{A2A80CCA-BD4B-5684-9D7F-8428A896A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9A85A89-D187-5911-754A-1D9457ECB285}"/>
              </a:ext>
            </a:extLst>
          </p:cNvPr>
          <p:cNvSpPr>
            <a:spLocks noGrp="1"/>
          </p:cNvSpPr>
          <p:nvPr>
            <p:ph type="sldNum" sz="quarter" idx="12"/>
          </p:nvPr>
        </p:nvSpPr>
        <p:spPr/>
        <p:txBody>
          <a:bodyPr/>
          <a:lstStyle/>
          <a:p>
            <a:fld id="{565614BB-1AD0-451C-B34A-D4C2A05CB1B8}" type="slidenum">
              <a:rPr lang="es-ES" smtClean="0"/>
              <a:t>‹Nº›</a:t>
            </a:fld>
            <a:endParaRPr lang="es-ES"/>
          </a:p>
        </p:txBody>
      </p:sp>
    </p:spTree>
    <p:extLst>
      <p:ext uri="{BB962C8B-B14F-4D97-AF65-F5344CB8AC3E}">
        <p14:creationId xmlns:p14="http://schemas.microsoft.com/office/powerpoint/2010/main" val="115624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28/04/2024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13855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28/04/2024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04519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28/04/2024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98706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EC955F-FAE7-2DFA-9D4C-19BBE7EFE65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3AE9580-EB18-06F9-BBF0-EF251875539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D5F5E4C-51D8-E882-24E3-B7918D2A5D56}"/>
              </a:ext>
            </a:extLst>
          </p:cNvPr>
          <p:cNvSpPr>
            <a:spLocks noGrp="1"/>
          </p:cNvSpPr>
          <p:nvPr>
            <p:ph type="dt" sz="half" idx="10"/>
          </p:nvPr>
        </p:nvSpPr>
        <p:spPr/>
        <p:txBody>
          <a:bodyPr/>
          <a:lstStyle/>
          <a:p>
            <a:fld id="{A15E5466-16E2-4FA5-A56E-D656EA6F1A73}" type="datetimeFigureOut">
              <a:rPr lang="es-ES" smtClean="0"/>
              <a:t>28/04/2024</a:t>
            </a:fld>
            <a:endParaRPr lang="es-ES"/>
          </a:p>
        </p:txBody>
      </p:sp>
      <p:sp>
        <p:nvSpPr>
          <p:cNvPr id="5" name="Marcador de pie de página 4">
            <a:extLst>
              <a:ext uri="{FF2B5EF4-FFF2-40B4-BE49-F238E27FC236}">
                <a16:creationId xmlns:a16="http://schemas.microsoft.com/office/drawing/2014/main" id="{91CFC357-B013-E029-5E0F-B509F67DF3C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B977A8-77AA-774B-B4AC-813455D17FCA}"/>
              </a:ext>
            </a:extLst>
          </p:cNvPr>
          <p:cNvSpPr>
            <a:spLocks noGrp="1"/>
          </p:cNvSpPr>
          <p:nvPr>
            <p:ph type="sldNum" sz="quarter" idx="12"/>
          </p:nvPr>
        </p:nvSpPr>
        <p:spPr/>
        <p:txBody>
          <a:bodyPr/>
          <a:lstStyle/>
          <a:p>
            <a:fld id="{565614BB-1AD0-451C-B34A-D4C2A05CB1B8}" type="slidenum">
              <a:rPr lang="es-ES" smtClean="0"/>
              <a:t>‹Nº›</a:t>
            </a:fld>
            <a:endParaRPr lang="es-ES"/>
          </a:p>
        </p:txBody>
      </p:sp>
    </p:spTree>
    <p:extLst>
      <p:ext uri="{BB962C8B-B14F-4D97-AF65-F5344CB8AC3E}">
        <p14:creationId xmlns:p14="http://schemas.microsoft.com/office/powerpoint/2010/main" val="322704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763623-7123-AFAC-0541-A7EDA444FF3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31ABDEA-5590-D0D4-8B7C-2319920419D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7C31C3B-332D-C779-9F0F-B50587E20CD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37F4B03-42F9-767A-621D-C5BA9B3A97F7}"/>
              </a:ext>
            </a:extLst>
          </p:cNvPr>
          <p:cNvSpPr>
            <a:spLocks noGrp="1"/>
          </p:cNvSpPr>
          <p:nvPr>
            <p:ph type="dt" sz="half" idx="10"/>
          </p:nvPr>
        </p:nvSpPr>
        <p:spPr/>
        <p:txBody>
          <a:bodyPr/>
          <a:lstStyle/>
          <a:p>
            <a:fld id="{A15E5466-16E2-4FA5-A56E-D656EA6F1A73}" type="datetimeFigureOut">
              <a:rPr lang="es-ES" smtClean="0"/>
              <a:t>28/04/2024</a:t>
            </a:fld>
            <a:endParaRPr lang="es-ES"/>
          </a:p>
        </p:txBody>
      </p:sp>
      <p:sp>
        <p:nvSpPr>
          <p:cNvPr id="6" name="Marcador de pie de página 5">
            <a:extLst>
              <a:ext uri="{FF2B5EF4-FFF2-40B4-BE49-F238E27FC236}">
                <a16:creationId xmlns:a16="http://schemas.microsoft.com/office/drawing/2014/main" id="{E6F2D51D-85CC-E359-8C8D-61C4F99D53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571B713-C9E8-3B16-E557-5B7C68A6FDBC}"/>
              </a:ext>
            </a:extLst>
          </p:cNvPr>
          <p:cNvSpPr>
            <a:spLocks noGrp="1"/>
          </p:cNvSpPr>
          <p:nvPr>
            <p:ph type="sldNum" sz="quarter" idx="12"/>
          </p:nvPr>
        </p:nvSpPr>
        <p:spPr/>
        <p:txBody>
          <a:bodyPr/>
          <a:lstStyle/>
          <a:p>
            <a:fld id="{565614BB-1AD0-451C-B34A-D4C2A05CB1B8}" type="slidenum">
              <a:rPr lang="es-ES" smtClean="0"/>
              <a:t>‹Nº›</a:t>
            </a:fld>
            <a:endParaRPr lang="es-ES"/>
          </a:p>
        </p:txBody>
      </p:sp>
    </p:spTree>
    <p:extLst>
      <p:ext uri="{BB962C8B-B14F-4D97-AF65-F5344CB8AC3E}">
        <p14:creationId xmlns:p14="http://schemas.microsoft.com/office/powerpoint/2010/main" val="183372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87F186-3E93-5587-C34F-763CBC80568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3C1559E-85BA-D63D-87E6-25F75A26F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7BEACB3-5DA3-6A9F-E39F-65D8755CFA8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7B36E26-7A29-234C-B8FC-248858B12A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CEF0C5F-B82E-7F22-96CB-4BF85CB152E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AEFA9F6-B145-BD53-C24C-F1F164E0F465}"/>
              </a:ext>
            </a:extLst>
          </p:cNvPr>
          <p:cNvSpPr>
            <a:spLocks noGrp="1"/>
          </p:cNvSpPr>
          <p:nvPr>
            <p:ph type="dt" sz="half" idx="10"/>
          </p:nvPr>
        </p:nvSpPr>
        <p:spPr/>
        <p:txBody>
          <a:bodyPr/>
          <a:lstStyle/>
          <a:p>
            <a:fld id="{A15E5466-16E2-4FA5-A56E-D656EA6F1A73}" type="datetimeFigureOut">
              <a:rPr lang="es-ES" smtClean="0"/>
              <a:t>28/04/2024</a:t>
            </a:fld>
            <a:endParaRPr lang="es-ES"/>
          </a:p>
        </p:txBody>
      </p:sp>
      <p:sp>
        <p:nvSpPr>
          <p:cNvPr id="8" name="Marcador de pie de página 7">
            <a:extLst>
              <a:ext uri="{FF2B5EF4-FFF2-40B4-BE49-F238E27FC236}">
                <a16:creationId xmlns:a16="http://schemas.microsoft.com/office/drawing/2014/main" id="{C6D45B3B-73E9-002C-41D1-B2FCE271358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4C40F8-15AA-F46F-3E23-87828B38A0BB}"/>
              </a:ext>
            </a:extLst>
          </p:cNvPr>
          <p:cNvSpPr>
            <a:spLocks noGrp="1"/>
          </p:cNvSpPr>
          <p:nvPr>
            <p:ph type="sldNum" sz="quarter" idx="12"/>
          </p:nvPr>
        </p:nvSpPr>
        <p:spPr/>
        <p:txBody>
          <a:bodyPr/>
          <a:lstStyle/>
          <a:p>
            <a:fld id="{565614BB-1AD0-451C-B34A-D4C2A05CB1B8}" type="slidenum">
              <a:rPr lang="es-ES" smtClean="0"/>
              <a:t>‹Nº›</a:t>
            </a:fld>
            <a:endParaRPr lang="es-ES"/>
          </a:p>
        </p:txBody>
      </p:sp>
    </p:spTree>
    <p:extLst>
      <p:ext uri="{BB962C8B-B14F-4D97-AF65-F5344CB8AC3E}">
        <p14:creationId xmlns:p14="http://schemas.microsoft.com/office/powerpoint/2010/main" val="1814547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016099-97F6-C1DD-8D62-13B9388FA33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7CC770F-7AB1-67AE-A50A-6BD4C1C2CE03}"/>
              </a:ext>
            </a:extLst>
          </p:cNvPr>
          <p:cNvSpPr>
            <a:spLocks noGrp="1"/>
          </p:cNvSpPr>
          <p:nvPr>
            <p:ph type="dt" sz="half" idx="10"/>
          </p:nvPr>
        </p:nvSpPr>
        <p:spPr/>
        <p:txBody>
          <a:bodyPr/>
          <a:lstStyle/>
          <a:p>
            <a:fld id="{A15E5466-16E2-4FA5-A56E-D656EA6F1A73}" type="datetimeFigureOut">
              <a:rPr lang="es-ES" smtClean="0"/>
              <a:t>28/04/2024</a:t>
            </a:fld>
            <a:endParaRPr lang="es-ES"/>
          </a:p>
        </p:txBody>
      </p:sp>
      <p:sp>
        <p:nvSpPr>
          <p:cNvPr id="4" name="Marcador de pie de página 3">
            <a:extLst>
              <a:ext uri="{FF2B5EF4-FFF2-40B4-BE49-F238E27FC236}">
                <a16:creationId xmlns:a16="http://schemas.microsoft.com/office/drawing/2014/main" id="{C68006D5-C143-565E-D850-313B12D1CA1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4CA03F9-EFB2-E1BE-A8D1-F3E77A5FA727}"/>
              </a:ext>
            </a:extLst>
          </p:cNvPr>
          <p:cNvSpPr>
            <a:spLocks noGrp="1"/>
          </p:cNvSpPr>
          <p:nvPr>
            <p:ph type="sldNum" sz="quarter" idx="12"/>
          </p:nvPr>
        </p:nvSpPr>
        <p:spPr/>
        <p:txBody>
          <a:bodyPr/>
          <a:lstStyle/>
          <a:p>
            <a:fld id="{565614BB-1AD0-451C-B34A-D4C2A05CB1B8}" type="slidenum">
              <a:rPr lang="es-ES" smtClean="0"/>
              <a:t>‹Nº›</a:t>
            </a:fld>
            <a:endParaRPr lang="es-ES"/>
          </a:p>
        </p:txBody>
      </p:sp>
    </p:spTree>
    <p:extLst>
      <p:ext uri="{BB962C8B-B14F-4D97-AF65-F5344CB8AC3E}">
        <p14:creationId xmlns:p14="http://schemas.microsoft.com/office/powerpoint/2010/main" val="227259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E80FC22-30C6-9302-2333-5BC50B3CECE4}"/>
              </a:ext>
            </a:extLst>
          </p:cNvPr>
          <p:cNvSpPr>
            <a:spLocks noGrp="1"/>
          </p:cNvSpPr>
          <p:nvPr>
            <p:ph type="dt" sz="half" idx="10"/>
          </p:nvPr>
        </p:nvSpPr>
        <p:spPr/>
        <p:txBody>
          <a:bodyPr/>
          <a:lstStyle/>
          <a:p>
            <a:fld id="{A15E5466-16E2-4FA5-A56E-D656EA6F1A73}" type="datetimeFigureOut">
              <a:rPr lang="es-ES" smtClean="0"/>
              <a:t>28/04/2024</a:t>
            </a:fld>
            <a:endParaRPr lang="es-ES"/>
          </a:p>
        </p:txBody>
      </p:sp>
      <p:sp>
        <p:nvSpPr>
          <p:cNvPr id="3" name="Marcador de pie de página 2">
            <a:extLst>
              <a:ext uri="{FF2B5EF4-FFF2-40B4-BE49-F238E27FC236}">
                <a16:creationId xmlns:a16="http://schemas.microsoft.com/office/drawing/2014/main" id="{6C6B9805-4DFB-9EF9-F06A-70725C69791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AC57AD9-0659-65BD-3837-FD5F04CA8470}"/>
              </a:ext>
            </a:extLst>
          </p:cNvPr>
          <p:cNvSpPr>
            <a:spLocks noGrp="1"/>
          </p:cNvSpPr>
          <p:nvPr>
            <p:ph type="sldNum" sz="quarter" idx="12"/>
          </p:nvPr>
        </p:nvSpPr>
        <p:spPr/>
        <p:txBody>
          <a:bodyPr/>
          <a:lstStyle/>
          <a:p>
            <a:fld id="{565614BB-1AD0-451C-B34A-D4C2A05CB1B8}" type="slidenum">
              <a:rPr lang="es-ES" smtClean="0"/>
              <a:t>‹Nº›</a:t>
            </a:fld>
            <a:endParaRPr lang="es-ES"/>
          </a:p>
        </p:txBody>
      </p:sp>
    </p:spTree>
    <p:extLst>
      <p:ext uri="{BB962C8B-B14F-4D97-AF65-F5344CB8AC3E}">
        <p14:creationId xmlns:p14="http://schemas.microsoft.com/office/powerpoint/2010/main" val="273932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126E25-EB50-0B08-C7B5-F879F656109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92740CA-37BA-1388-4CA8-88DCAD7CA3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403B9B9-20B6-ED82-2E65-46A714C332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0A3979C-750B-5706-7AF0-59F553258D8F}"/>
              </a:ext>
            </a:extLst>
          </p:cNvPr>
          <p:cNvSpPr>
            <a:spLocks noGrp="1"/>
          </p:cNvSpPr>
          <p:nvPr>
            <p:ph type="dt" sz="half" idx="10"/>
          </p:nvPr>
        </p:nvSpPr>
        <p:spPr/>
        <p:txBody>
          <a:bodyPr/>
          <a:lstStyle/>
          <a:p>
            <a:fld id="{A15E5466-16E2-4FA5-A56E-D656EA6F1A73}" type="datetimeFigureOut">
              <a:rPr lang="es-ES" smtClean="0"/>
              <a:t>28/04/2024</a:t>
            </a:fld>
            <a:endParaRPr lang="es-ES"/>
          </a:p>
        </p:txBody>
      </p:sp>
      <p:sp>
        <p:nvSpPr>
          <p:cNvPr id="6" name="Marcador de pie de página 5">
            <a:extLst>
              <a:ext uri="{FF2B5EF4-FFF2-40B4-BE49-F238E27FC236}">
                <a16:creationId xmlns:a16="http://schemas.microsoft.com/office/drawing/2014/main" id="{07E5DD3A-9FBC-B5B7-2B34-87153487476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0A895D6-C51A-80B0-CF86-E9BD1C51E8FC}"/>
              </a:ext>
            </a:extLst>
          </p:cNvPr>
          <p:cNvSpPr>
            <a:spLocks noGrp="1"/>
          </p:cNvSpPr>
          <p:nvPr>
            <p:ph type="sldNum" sz="quarter" idx="12"/>
          </p:nvPr>
        </p:nvSpPr>
        <p:spPr/>
        <p:txBody>
          <a:bodyPr/>
          <a:lstStyle/>
          <a:p>
            <a:fld id="{565614BB-1AD0-451C-B34A-D4C2A05CB1B8}" type="slidenum">
              <a:rPr lang="es-ES" smtClean="0"/>
              <a:t>‹Nº›</a:t>
            </a:fld>
            <a:endParaRPr lang="es-ES"/>
          </a:p>
        </p:txBody>
      </p:sp>
    </p:spTree>
    <p:extLst>
      <p:ext uri="{BB962C8B-B14F-4D97-AF65-F5344CB8AC3E}">
        <p14:creationId xmlns:p14="http://schemas.microsoft.com/office/powerpoint/2010/main" val="245579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5AA6BA-B10A-0B8E-D513-7B083C2EAC5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B91AC6E-E4A1-34F1-BEB0-303BFCEE19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5DDDB60-1BE0-6D41-A886-697618BEC8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4BCB2C8-01EA-B26A-49F2-660205F3260D}"/>
              </a:ext>
            </a:extLst>
          </p:cNvPr>
          <p:cNvSpPr>
            <a:spLocks noGrp="1"/>
          </p:cNvSpPr>
          <p:nvPr>
            <p:ph type="dt" sz="half" idx="10"/>
          </p:nvPr>
        </p:nvSpPr>
        <p:spPr/>
        <p:txBody>
          <a:bodyPr/>
          <a:lstStyle/>
          <a:p>
            <a:fld id="{A15E5466-16E2-4FA5-A56E-D656EA6F1A73}" type="datetimeFigureOut">
              <a:rPr lang="es-ES" smtClean="0"/>
              <a:t>28/04/2024</a:t>
            </a:fld>
            <a:endParaRPr lang="es-ES"/>
          </a:p>
        </p:txBody>
      </p:sp>
      <p:sp>
        <p:nvSpPr>
          <p:cNvPr id="6" name="Marcador de pie de página 5">
            <a:extLst>
              <a:ext uri="{FF2B5EF4-FFF2-40B4-BE49-F238E27FC236}">
                <a16:creationId xmlns:a16="http://schemas.microsoft.com/office/drawing/2014/main" id="{2282D9EA-C920-2258-1832-491CC8EE06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C61D61D-5524-5852-5F32-B86A2A929B15}"/>
              </a:ext>
            </a:extLst>
          </p:cNvPr>
          <p:cNvSpPr>
            <a:spLocks noGrp="1"/>
          </p:cNvSpPr>
          <p:nvPr>
            <p:ph type="sldNum" sz="quarter" idx="12"/>
          </p:nvPr>
        </p:nvSpPr>
        <p:spPr/>
        <p:txBody>
          <a:bodyPr/>
          <a:lstStyle/>
          <a:p>
            <a:fld id="{565614BB-1AD0-451C-B34A-D4C2A05CB1B8}" type="slidenum">
              <a:rPr lang="es-ES" smtClean="0"/>
              <a:t>‹Nº›</a:t>
            </a:fld>
            <a:endParaRPr lang="es-ES"/>
          </a:p>
        </p:txBody>
      </p:sp>
    </p:spTree>
    <p:extLst>
      <p:ext uri="{BB962C8B-B14F-4D97-AF65-F5344CB8AC3E}">
        <p14:creationId xmlns:p14="http://schemas.microsoft.com/office/powerpoint/2010/main" val="19600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48C7E52-F543-4C80-CD46-5ED16FFDF3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82FD5C-82C8-CC5C-E45D-921AACA429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34002E-ECC4-F930-2A4D-7519AD8436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15E5466-16E2-4FA5-A56E-D656EA6F1A73}" type="datetimeFigureOut">
              <a:rPr lang="es-ES" smtClean="0"/>
              <a:t>28/04/2024</a:t>
            </a:fld>
            <a:endParaRPr lang="es-ES"/>
          </a:p>
        </p:txBody>
      </p:sp>
      <p:sp>
        <p:nvSpPr>
          <p:cNvPr id="5" name="Marcador de pie de página 4">
            <a:extLst>
              <a:ext uri="{FF2B5EF4-FFF2-40B4-BE49-F238E27FC236}">
                <a16:creationId xmlns:a16="http://schemas.microsoft.com/office/drawing/2014/main" id="{CCA31EBD-BFBA-49A5-99B8-B6B19C854F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ABE0CD4-71F3-F3CC-01B2-E291B3E758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5614BB-1AD0-451C-B34A-D4C2A05CB1B8}" type="slidenum">
              <a:rPr lang="es-ES" smtClean="0"/>
              <a:t>‹Nº›</a:t>
            </a:fld>
            <a:endParaRPr lang="es-ES"/>
          </a:p>
        </p:txBody>
      </p:sp>
    </p:spTree>
    <p:extLst>
      <p:ext uri="{BB962C8B-B14F-4D97-AF65-F5344CB8AC3E}">
        <p14:creationId xmlns:p14="http://schemas.microsoft.com/office/powerpoint/2010/main" val="1082134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28/04/2024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1253905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7.jpeg"/><Relationship Id="rId7" Type="http://schemas.openxmlformats.org/officeDocument/2006/relationships/diagramColors" Target="../diagrams/colors2.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239489"/>
            <a:ext cx="128016" cy="653903"/>
          </a:xfrm>
          <a:prstGeom prst="rect">
            <a:avLst/>
          </a:prstGeom>
          <a:solidFill>
            <a:srgbClr val="277B77"/>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6">
            <a:extLst>
              <a:ext uri="{FF2B5EF4-FFF2-40B4-BE49-F238E27FC236}">
                <a16:creationId xmlns:a16="http://schemas.microsoft.com/office/drawing/2014/main" id="{D6AADE3C-CA57-7DB2-A9E3-C5B5B8B38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7331909" y="237531"/>
            <a:ext cx="128016" cy="653903"/>
          </a:xfrm>
          <a:prstGeom prst="rect">
            <a:avLst/>
          </a:prstGeom>
          <a:solidFill>
            <a:srgbClr val="277B77"/>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0" name="Imagen 9">
            <a:extLst>
              <a:ext uri="{FF2B5EF4-FFF2-40B4-BE49-F238E27FC236}">
                <a16:creationId xmlns:a16="http://schemas.microsoft.com/office/drawing/2014/main" id="{E9FB5B07-EAF1-D3D4-A143-FE36C7350DEA}"/>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20" y="1134839"/>
            <a:ext cx="7459905" cy="5723161"/>
          </a:xfrm>
          <a:prstGeom prst="rect">
            <a:avLst/>
          </a:prstGeom>
          <a:effectLst>
            <a:outerShdw blurRad="50800" dist="38100" dir="18900000" algn="bl" rotWithShape="0">
              <a:prstClr val="black">
                <a:alpha val="40000"/>
              </a:prstClr>
            </a:outerShdw>
          </a:effectLst>
        </p:spPr>
      </p:pic>
      <p:pic>
        <p:nvPicPr>
          <p:cNvPr id="7" name="Imagen 6" descr="Imagen que contiene tabla, pastel, cama, parado&#10;&#10;Descripción generada automáticamente">
            <a:extLst>
              <a:ext uri="{FF2B5EF4-FFF2-40B4-BE49-F238E27FC236}">
                <a16:creationId xmlns:a16="http://schemas.microsoft.com/office/drawing/2014/main" id="{0D0806D1-839C-5B60-DD28-2FDA291A0AEE}"/>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p:blipFill>
        <p:spPr>
          <a:xfrm>
            <a:off x="7648574" y="1"/>
            <a:ext cx="4543425" cy="6857999"/>
          </a:xfrm>
          <a:prstGeom prst="rect">
            <a:avLst/>
          </a:prstGeom>
          <a:effectLst>
            <a:outerShdw blurRad="50800" dist="38100" dir="10800000" algn="r" rotWithShape="0">
              <a:prstClr val="black">
                <a:alpha val="40000"/>
              </a:prstClr>
            </a:outerShdw>
          </a:effectLst>
        </p:spPr>
      </p:pic>
      <p:sp>
        <p:nvSpPr>
          <p:cNvPr id="11" name="CuadroTexto 10">
            <a:extLst>
              <a:ext uri="{FF2B5EF4-FFF2-40B4-BE49-F238E27FC236}">
                <a16:creationId xmlns:a16="http://schemas.microsoft.com/office/drawing/2014/main" id="{9FB67710-CCB4-74BE-8235-9DEBAFBE48FF}"/>
              </a:ext>
            </a:extLst>
          </p:cNvPr>
          <p:cNvSpPr txBox="1"/>
          <p:nvPr/>
        </p:nvSpPr>
        <p:spPr>
          <a:xfrm>
            <a:off x="128016" y="114300"/>
            <a:ext cx="7203893" cy="923330"/>
          </a:xfrm>
          <a:prstGeom prst="rect">
            <a:avLst/>
          </a:prstGeom>
          <a:noFill/>
        </p:spPr>
        <p:txBody>
          <a:bodyPr wrap="square" rtlCol="0">
            <a:spAutoFit/>
            <a:scene3d>
              <a:camera prst="orthographicFront"/>
              <a:lightRig rig="threePt" dir="t"/>
            </a:scene3d>
            <a:sp3d extrusionH="57150" contourW="25400">
              <a:bevelT h="25400" prst="softRound"/>
              <a:contourClr>
                <a:srgbClr val="277B77"/>
              </a:contourClr>
            </a:sp3d>
          </a:bodyPr>
          <a:lstStyle/>
          <a:p>
            <a:pPr algn="ctr"/>
            <a:r>
              <a:rPr lang="en" sz="5400" b="1" dirty="0">
                <a:ln w="22225">
                  <a:noFill/>
                  <a:prstDash val="solid"/>
                </a:ln>
                <a:solidFill>
                  <a:srgbClr val="92DEDA"/>
                </a:solidFill>
              </a:rPr>
              <a:t>THE TWO WITNESSES</a:t>
            </a:r>
          </a:p>
        </p:txBody>
      </p:sp>
      <p:sp>
        <p:nvSpPr>
          <p:cNvPr id="12" name="CuadroTexto 11">
            <a:extLst>
              <a:ext uri="{FF2B5EF4-FFF2-40B4-BE49-F238E27FC236}">
                <a16:creationId xmlns:a16="http://schemas.microsoft.com/office/drawing/2014/main" id="{8FDBE7AD-E952-859C-3ACA-6D605B01301F}"/>
              </a:ext>
            </a:extLst>
          </p:cNvPr>
          <p:cNvSpPr txBox="1"/>
          <p:nvPr/>
        </p:nvSpPr>
        <p:spPr>
          <a:xfrm>
            <a:off x="64008" y="6490871"/>
            <a:ext cx="3588482" cy="338554"/>
          </a:xfrm>
          <a:prstGeom prst="rect">
            <a:avLst/>
          </a:prstGeom>
          <a:noFill/>
        </p:spPr>
        <p:txBody>
          <a:bodyPr wrap="none" rtlCol="0">
            <a:spAutoFit/>
          </a:bodyPr>
          <a:lstStyle/>
          <a:p>
            <a:r>
              <a:rPr lang="en" sz="1600" b="1" dirty="0">
                <a:solidFill>
                  <a:srgbClr val="FBF0BE"/>
                </a:solidFill>
                <a:effectLst>
                  <a:outerShdw blurRad="38100" dist="38100" dir="2700000" algn="tl">
                    <a:srgbClr val="000000">
                      <a:alpha val="43137"/>
                    </a:srgbClr>
                  </a:outerShdw>
                </a:effectLst>
              </a:rPr>
              <a:t>Lesson 6 for May 11, 2024</a:t>
            </a:r>
          </a:p>
        </p:txBody>
      </p:sp>
    </p:spTree>
    <p:extLst>
      <p:ext uri="{BB962C8B-B14F-4D97-AF65-F5344CB8AC3E}">
        <p14:creationId xmlns:p14="http://schemas.microsoft.com/office/powerpoint/2010/main" val="278707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E515CA1F-9B56-9802-B725-F8BC17F03AFD}"/>
              </a:ext>
            </a:extLst>
          </p:cNvPr>
          <p:cNvSpPr>
            <a:spLocks noGrp="1" noRot="1" noMove="1" noResize="1" noEditPoints="1" noAdjustHandles="1" noChangeArrowheads="1" noChangeShapeType="1"/>
          </p:cNvSpPr>
          <p:nvPr/>
        </p:nvSpPr>
        <p:spPr>
          <a:xfrm>
            <a:off x="0" y="0"/>
            <a:ext cx="12192000" cy="1339572"/>
          </a:xfrm>
          <a:prstGeom prst="rect">
            <a:avLst/>
          </a:prstGeom>
          <a:blipFill>
            <a:blip r:embed="rId3" cstate="print">
              <a:duotone>
                <a:prstClr val="black"/>
                <a:schemeClr val="accent6">
                  <a:tint val="45000"/>
                  <a:satMod val="400000"/>
                </a:schemeClr>
              </a:duotone>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id="{8789BCF1-3D80-900E-C3EA-8F177AB8D396}"/>
              </a:ext>
            </a:extLst>
          </p:cNvPr>
          <p:cNvSpPr txBox="1"/>
          <p:nvPr/>
        </p:nvSpPr>
        <p:spPr>
          <a:xfrm>
            <a:off x="0" y="0"/>
            <a:ext cx="12192000" cy="769441"/>
          </a:xfrm>
          <a:prstGeom prst="rect">
            <a:avLst/>
          </a:prstGeom>
          <a:noFill/>
        </p:spPr>
        <p:txBody>
          <a:bodyPr wrap="square">
            <a:spAutoFit/>
            <a:scene3d>
              <a:camera prst="orthographicFront"/>
              <a:lightRig rig="brightRoom" dir="t"/>
            </a:scene3d>
            <a:sp3d extrusionH="57150">
              <a:bevelT w="38100" h="38100" prst="convex"/>
            </a:sp3d>
          </a:bodyPr>
          <a:lstStyle/>
          <a:p>
            <a:pPr algn="ctr"/>
            <a:r>
              <a:rPr lang="en"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rPr>
              <a:t>WHAT HAPPENED NEXT?</a:t>
            </a:r>
          </a:p>
        </p:txBody>
      </p:sp>
      <p:sp>
        <p:nvSpPr>
          <p:cNvPr id="5" name="CuadroTexto 4">
            <a:extLst>
              <a:ext uri="{FF2B5EF4-FFF2-40B4-BE49-F238E27FC236}">
                <a16:creationId xmlns:a16="http://schemas.microsoft.com/office/drawing/2014/main" id="{22985658-AA50-1C01-5AC3-F447D85695FB}"/>
              </a:ext>
            </a:extLst>
          </p:cNvPr>
          <p:cNvSpPr txBox="1"/>
          <p:nvPr/>
        </p:nvSpPr>
        <p:spPr>
          <a:xfrm>
            <a:off x="-123092" y="538349"/>
            <a:ext cx="12315092" cy="861774"/>
          </a:xfrm>
          <a:prstGeom prst="rect">
            <a:avLst/>
          </a:prstGeom>
          <a:noFill/>
        </p:spPr>
        <p:txBody>
          <a:bodyPr wrap="square">
            <a:spAutoFit/>
          </a:bodyPr>
          <a:lstStyle/>
          <a:p>
            <a:pPr algn="ctr"/>
            <a:r>
              <a:rPr lang="en"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Then God’s temple in heaven was opened, and within his temple was seen the ark of his covenant. And there came flashes of lightning, rumblings, peals of thunder, an earthquake and a severe hailstorm</a:t>
            </a:r>
            <a:r>
              <a:rPr lang="en"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(Revelation 11:19)</a:t>
            </a:r>
          </a:p>
        </p:txBody>
      </p:sp>
      <p:sp>
        <p:nvSpPr>
          <p:cNvPr id="6" name="CuadroTexto 5">
            <a:extLst>
              <a:ext uri="{FF2B5EF4-FFF2-40B4-BE49-F238E27FC236}">
                <a16:creationId xmlns:a16="http://schemas.microsoft.com/office/drawing/2014/main" id="{DE0ECDD0-CA08-4248-6E38-7EE12DA30F2F}"/>
              </a:ext>
            </a:extLst>
          </p:cNvPr>
          <p:cNvSpPr txBox="1"/>
          <p:nvPr/>
        </p:nvSpPr>
        <p:spPr>
          <a:xfrm>
            <a:off x="55932" y="1457325"/>
            <a:ext cx="6582985" cy="1015663"/>
          </a:xfrm>
          <a:prstGeom prst="rect">
            <a:avLst/>
          </a:prstGeom>
          <a:noFill/>
        </p:spPr>
        <p:txBody>
          <a:bodyPr wrap="square" rtlCol="0">
            <a:spAutoFit/>
          </a:bodyPr>
          <a:lstStyle/>
          <a:p>
            <a:pPr>
              <a:spcBef>
                <a:spcPts val="600"/>
              </a:spcBef>
            </a:pPr>
            <a:r>
              <a:rPr lang="en" sz="2000" b="1" dirty="0"/>
              <a:t>From the “resurrection” of the two witnesses, the last chapter of the cosmic conflict begins: the time of the end.</a:t>
            </a:r>
          </a:p>
        </p:txBody>
      </p:sp>
      <p:pic>
        <p:nvPicPr>
          <p:cNvPr id="4" name="Imagen 3" descr="Humo saliendo de la ciudad&#10;&#10;Descripción generada automáticamente con confianza media">
            <a:extLst>
              <a:ext uri="{FF2B5EF4-FFF2-40B4-BE49-F238E27FC236}">
                <a16:creationId xmlns:a16="http://schemas.microsoft.com/office/drawing/2014/main" id="{6CD8A7B3-283C-95B2-4CE4-C80CA96A29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93409" y="1507845"/>
            <a:ext cx="5208091" cy="5208091"/>
          </a:xfrm>
          <a:prstGeom prst="rect">
            <a:avLst/>
          </a:prstGeom>
          <a:ln w="88900" cap="sq" cmpd="thickThin">
            <a:solidFill>
              <a:schemeClr val="accent4">
                <a:lumMod val="60000"/>
                <a:lumOff val="40000"/>
              </a:schemeClr>
            </a:solidFill>
            <a:prstDash val="solid"/>
            <a:miter lim="800000"/>
          </a:ln>
          <a:effectLst>
            <a:glow rad="76200">
              <a:schemeClr val="accent3"/>
            </a:glow>
            <a:innerShdw blurRad="76200">
              <a:srgbClr val="000000"/>
            </a:innerShdw>
          </a:effectLst>
        </p:spPr>
      </p:pic>
      <p:sp>
        <p:nvSpPr>
          <p:cNvPr id="8" name="CuadroTexto 7">
            <a:extLst>
              <a:ext uri="{FF2B5EF4-FFF2-40B4-BE49-F238E27FC236}">
                <a16:creationId xmlns:a16="http://schemas.microsoft.com/office/drawing/2014/main" id="{B4931929-B2FC-9641-658D-7ED90F5B6C5A}"/>
              </a:ext>
            </a:extLst>
          </p:cNvPr>
          <p:cNvSpPr txBox="1"/>
          <p:nvPr/>
        </p:nvSpPr>
        <p:spPr>
          <a:xfrm>
            <a:off x="55930" y="5808124"/>
            <a:ext cx="6582992" cy="1015663"/>
          </a:xfrm>
          <a:prstGeom prst="rect">
            <a:avLst/>
          </a:prstGeom>
          <a:noFill/>
        </p:spPr>
        <p:txBody>
          <a:bodyPr wrap="square">
            <a:spAutoFit/>
          </a:bodyPr>
          <a:lstStyle/>
          <a:p>
            <a:pPr>
              <a:spcBef>
                <a:spcPts val="600"/>
              </a:spcBef>
            </a:pPr>
            <a:r>
              <a:rPr lang="en" sz="2000" b="1" dirty="0"/>
              <a:t>Having arrived “the time of judgment” (Rev. 11:18), the standard of the Judgment is shown to the world: the ten commandments contained in the ark of the covenant.</a:t>
            </a:r>
          </a:p>
        </p:txBody>
      </p:sp>
      <p:sp>
        <p:nvSpPr>
          <p:cNvPr id="10" name="CuadroTexto 9">
            <a:extLst>
              <a:ext uri="{FF2B5EF4-FFF2-40B4-BE49-F238E27FC236}">
                <a16:creationId xmlns:a16="http://schemas.microsoft.com/office/drawing/2014/main" id="{BE535212-74AC-02A1-6A27-F27DE3C470CC}"/>
              </a:ext>
            </a:extLst>
          </p:cNvPr>
          <p:cNvSpPr txBox="1"/>
          <p:nvPr/>
        </p:nvSpPr>
        <p:spPr>
          <a:xfrm>
            <a:off x="55930" y="4489593"/>
            <a:ext cx="6582991" cy="1323439"/>
          </a:xfrm>
          <a:prstGeom prst="rect">
            <a:avLst/>
          </a:prstGeom>
          <a:noFill/>
        </p:spPr>
        <p:txBody>
          <a:bodyPr wrap="square">
            <a:spAutoFit/>
          </a:bodyPr>
          <a:lstStyle/>
          <a:p>
            <a:pPr>
              <a:spcBef>
                <a:spcPts val="600"/>
              </a:spcBef>
            </a:pPr>
            <a:r>
              <a:rPr lang="en" sz="2000" b="1" dirty="0"/>
              <a:t>All of these events are framed in a context of worship in Heaven (Rev. 11:16-17), which culminates with the vision of the ark of the covenant in the Heavenly Sanctuary (Rev. 11:19).</a:t>
            </a:r>
          </a:p>
        </p:txBody>
      </p:sp>
      <p:sp>
        <p:nvSpPr>
          <p:cNvPr id="12" name="CuadroTexto 11">
            <a:extLst>
              <a:ext uri="{FF2B5EF4-FFF2-40B4-BE49-F238E27FC236}">
                <a16:creationId xmlns:a16="http://schemas.microsoft.com/office/drawing/2014/main" id="{8A1CBEAB-ADAF-9694-4E8F-AB26EF7D7641}"/>
              </a:ext>
            </a:extLst>
          </p:cNvPr>
          <p:cNvSpPr txBox="1"/>
          <p:nvPr/>
        </p:nvSpPr>
        <p:spPr>
          <a:xfrm>
            <a:off x="55930" y="3478837"/>
            <a:ext cx="6582990" cy="1015663"/>
          </a:xfrm>
          <a:prstGeom prst="rect">
            <a:avLst/>
          </a:prstGeom>
          <a:noFill/>
        </p:spPr>
        <p:txBody>
          <a:bodyPr wrap="square">
            <a:spAutoFit/>
          </a:bodyPr>
          <a:lstStyle/>
          <a:p>
            <a:pPr>
              <a:spcBef>
                <a:spcPts val="600"/>
              </a:spcBef>
            </a:pPr>
            <a:r>
              <a:rPr lang="en" sz="2000" b="1" dirty="0"/>
              <a:t>That time will be preceded by wrath among the nations, and will end with the destruction of “those who destroy the Earth” (Rev. 11:18).</a:t>
            </a:r>
          </a:p>
        </p:txBody>
      </p:sp>
      <p:sp>
        <p:nvSpPr>
          <p:cNvPr id="14" name="CuadroTexto 13">
            <a:extLst>
              <a:ext uri="{FF2B5EF4-FFF2-40B4-BE49-F238E27FC236}">
                <a16:creationId xmlns:a16="http://schemas.microsoft.com/office/drawing/2014/main" id="{48C14FA9-D2A0-5F5D-A3B6-EC210C07C379}"/>
              </a:ext>
            </a:extLst>
          </p:cNvPr>
          <p:cNvSpPr txBox="1"/>
          <p:nvPr/>
        </p:nvSpPr>
        <p:spPr>
          <a:xfrm>
            <a:off x="55930" y="2468081"/>
            <a:ext cx="6582987" cy="1015663"/>
          </a:xfrm>
          <a:prstGeom prst="rect">
            <a:avLst/>
          </a:prstGeom>
          <a:noFill/>
        </p:spPr>
        <p:txBody>
          <a:bodyPr wrap="square">
            <a:spAutoFit/>
          </a:bodyPr>
          <a:lstStyle/>
          <a:p>
            <a:pPr>
              <a:spcBef>
                <a:spcPts val="600"/>
              </a:spcBef>
            </a:pPr>
            <a:r>
              <a:rPr lang="en" sz="2000" b="1" dirty="0"/>
              <a:t>This time will culminate in the Second Coming, when all kingdoms will become the possession of Jesus, and He will reign eternally (Rev. 11:15).</a:t>
            </a:r>
          </a:p>
        </p:txBody>
      </p:sp>
    </p:spTree>
    <p:extLst>
      <p:ext uri="{BB962C8B-B14F-4D97-AF65-F5344CB8AC3E}">
        <p14:creationId xmlns:p14="http://schemas.microsoft.com/office/powerpoint/2010/main" val="248984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1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96D757-14DD-1D62-9EAC-1DC5C08B83D2}"/>
              </a:ext>
            </a:extLst>
          </p:cNvPr>
          <p:cNvSpPr txBox="1"/>
          <p:nvPr/>
        </p:nvSpPr>
        <p:spPr>
          <a:xfrm>
            <a:off x="206003" y="311128"/>
            <a:ext cx="6098082" cy="5693866"/>
          </a:xfrm>
          <a:prstGeom prst="rect">
            <a:avLst/>
          </a:prstGeom>
          <a:noFill/>
        </p:spPr>
        <p:txBody>
          <a:bodyPr wrap="square">
            <a:spAutoFit/>
          </a:bodyPr>
          <a:lstStyle/>
          <a:p>
            <a:pPr>
              <a:spcBef>
                <a:spcPts val="600"/>
              </a:spcBef>
            </a:pPr>
            <a:r>
              <a:rPr lang="en" sz="2600" b="1" dirty="0">
                <a:solidFill>
                  <a:schemeClr val="bg1"/>
                </a:solidFill>
                <a:effectLst>
                  <a:glow rad="127000">
                    <a:srgbClr val="4D201B"/>
                  </a:glow>
                  <a:outerShdw blurRad="38100" dist="38100" dir="2700000" algn="tl">
                    <a:srgbClr val="000000">
                      <a:alpha val="43137"/>
                    </a:srgbClr>
                  </a:outerShdw>
                </a:effectLst>
                <a:latin typeface="Constantia" panose="02030602050306030303" pitchFamily="18" charset="0"/>
              </a:rPr>
              <a:t>“</a:t>
            </a:r>
            <a:r>
              <a:rPr lang="en-US" sz="2600" b="1" dirty="0">
                <a:solidFill>
                  <a:schemeClr val="bg1"/>
                </a:solidFill>
                <a:effectLst>
                  <a:glow rad="127000">
                    <a:srgbClr val="4D201B"/>
                  </a:glow>
                  <a:outerShdw blurRad="38100" dist="38100" dir="2700000" algn="tl">
                    <a:srgbClr val="000000">
                      <a:alpha val="43137"/>
                    </a:srgbClr>
                  </a:outerShdw>
                </a:effectLst>
                <a:latin typeface="Constantia" panose="02030602050306030303" pitchFamily="18" charset="0"/>
              </a:rPr>
              <a:t>The Holy Spirit is beside every true searcher of God's word, enabling him to discover the hidden gems of truth. Divine illumination comes to his mind, stamping the truth upon him with a new, fresh importance. He is filled with a joy never before felt. The peace of God rests upon him. The preciousness of truth is realized as never before. A heavenly light shines upon the Word, making it appear as though every letter were tinged with gold. God himself speaks to the heart, making His word spirit and life</a:t>
            </a:r>
            <a:r>
              <a:rPr lang="en" sz="2600" b="1" dirty="0">
                <a:solidFill>
                  <a:schemeClr val="bg1"/>
                </a:solidFill>
                <a:effectLst>
                  <a:glow rad="127000">
                    <a:srgbClr val="4D201B"/>
                  </a:glow>
                  <a:outerShdw blurRad="38100" dist="38100" dir="2700000" algn="tl">
                    <a:srgbClr val="000000">
                      <a:alpha val="43137"/>
                    </a:srgbClr>
                  </a:outerShdw>
                </a:effectLst>
                <a:latin typeface="Constantia" panose="02030602050306030303" pitchFamily="18" charset="0"/>
              </a:rPr>
              <a:t>.”</a:t>
            </a:r>
          </a:p>
        </p:txBody>
      </p:sp>
      <p:sp>
        <p:nvSpPr>
          <p:cNvPr id="4" name="CuadroTexto 3">
            <a:extLst>
              <a:ext uri="{FF2B5EF4-FFF2-40B4-BE49-F238E27FC236}">
                <a16:creationId xmlns:a16="http://schemas.microsoft.com/office/drawing/2014/main" id="{03418EF6-7C47-30AC-3F69-DEF2A9F49063}"/>
              </a:ext>
            </a:extLst>
          </p:cNvPr>
          <p:cNvSpPr txBox="1"/>
          <p:nvPr/>
        </p:nvSpPr>
        <p:spPr>
          <a:xfrm>
            <a:off x="6380397" y="6377595"/>
            <a:ext cx="3163559" cy="338554"/>
          </a:xfrm>
          <a:prstGeom prst="rect">
            <a:avLst/>
          </a:prstGeom>
          <a:noFill/>
        </p:spPr>
        <p:txBody>
          <a:bodyPr wrap="none" rtlCol="0">
            <a:spAutoFit/>
          </a:bodyPr>
          <a:lstStyle/>
          <a:p>
            <a:pPr algn="r"/>
            <a:r>
              <a:rPr lang="en-US" sz="1600" b="1" dirty="0">
                <a:solidFill>
                  <a:schemeClr val="bg1"/>
                </a:solidFill>
                <a:effectLst>
                  <a:outerShdw blurRad="38100" dist="38100" dir="2700000" algn="tl">
                    <a:srgbClr val="000000">
                      <a:alpha val="43137"/>
                    </a:srgbClr>
                  </a:outerShdw>
                </a:effectLst>
              </a:rPr>
              <a:t>EGW (Reflecting Christ, April 14</a:t>
            </a:r>
            <a:r>
              <a:rPr lang="en" sz="1600" b="1"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09257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Texto&#10;&#10;Descripción generada automáticamente">
            <a:extLst>
              <a:ext uri="{FF2B5EF4-FFF2-40B4-BE49-F238E27FC236}">
                <a16:creationId xmlns:a16="http://schemas.microsoft.com/office/drawing/2014/main" id="{B91651C0-4505-6B0B-FB49-8A80D97B319A}"/>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256" b="15490"/>
          <a:stretch/>
        </p:blipFill>
        <p:spPr>
          <a:xfrm>
            <a:off x="20" y="1282"/>
            <a:ext cx="12191980" cy="6856718"/>
          </a:xfrm>
          <a:prstGeom prst="rect">
            <a:avLst/>
          </a:prstGeom>
        </p:spPr>
      </p:pic>
      <p:sp>
        <p:nvSpPr>
          <p:cNvPr id="2" name="CuadroTexto 1">
            <a:extLst>
              <a:ext uri="{FF2B5EF4-FFF2-40B4-BE49-F238E27FC236}">
                <a16:creationId xmlns:a16="http://schemas.microsoft.com/office/drawing/2014/main" id="{EC836ADA-332F-C225-C2F5-D91D02FD68F3}"/>
              </a:ext>
            </a:extLst>
          </p:cNvPr>
          <p:cNvSpPr txBox="1"/>
          <p:nvPr/>
        </p:nvSpPr>
        <p:spPr>
          <a:xfrm>
            <a:off x="199043" y="205380"/>
            <a:ext cx="5051589" cy="2739211"/>
          </a:xfrm>
          <a:prstGeom prst="rect">
            <a:avLst/>
          </a:prstGeom>
          <a:gradFill>
            <a:gsLst>
              <a:gs pos="0">
                <a:srgbClr val="DDB9D7"/>
              </a:gs>
              <a:gs pos="50000">
                <a:srgbClr val="D7B3D2"/>
              </a:gs>
              <a:gs pos="100000">
                <a:srgbClr val="DCB6D6"/>
              </a:gs>
            </a:gsLst>
          </a:gradFill>
          <a:ln w="38100"/>
        </p:spPr>
        <p:style>
          <a:lnRef idx="1">
            <a:schemeClr val="accent5"/>
          </a:lnRef>
          <a:fillRef idx="2">
            <a:schemeClr val="accent5"/>
          </a:fillRef>
          <a:effectRef idx="1">
            <a:schemeClr val="accent5"/>
          </a:effectRef>
          <a:fontRef idx="minor">
            <a:schemeClr val="dk1"/>
          </a:fontRef>
        </p:style>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EA72E">
                    <a:lumMod val="75000"/>
                  </a:srgbClr>
                </a:solidFill>
                <a:effectLst/>
                <a:uLnTx/>
                <a:uFillTx/>
                <a:latin typeface="Comic Sans MS" panose="030F0702030302020204" pitchFamily="66" charset="0"/>
                <a:ea typeface="+mn-ea"/>
                <a:cs typeface="+mn-cs"/>
              </a:rPr>
              <a:t>“</a:t>
            </a:r>
            <a:r>
              <a:rPr kumimoji="0" lang="en-US" sz="3600" b="1" i="0" u="none" strike="noStrike" kern="1200" cap="none" spc="0" normalizeH="0" baseline="0" noProof="0" dirty="0">
                <a:ln>
                  <a:noFill/>
                </a:ln>
                <a:solidFill>
                  <a:srgbClr val="4EA72E">
                    <a:lumMod val="75000"/>
                  </a:srgbClr>
                </a:solidFill>
                <a:effectLst/>
                <a:uLnTx/>
                <a:uFillTx/>
                <a:latin typeface="Comic Sans MS" panose="030F0702030302020204" pitchFamily="66" charset="0"/>
                <a:ea typeface="+mn-ea"/>
                <a:cs typeface="+mn-cs"/>
              </a:rPr>
              <a:t>The grass withers, the flower fades, but the word of our God stands forever</a:t>
            </a:r>
            <a:r>
              <a:rPr kumimoji="0" lang="es-ES" sz="3600" b="1" i="0" u="none" strike="noStrike" kern="1200" cap="none" spc="0" normalizeH="0" baseline="0" noProof="0" dirty="0">
                <a:ln>
                  <a:noFill/>
                </a:ln>
                <a:solidFill>
                  <a:srgbClr val="4EA72E">
                    <a:lumMod val="75000"/>
                  </a:srgbClr>
                </a:soli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a:ln>
                  <a:noFill/>
                </a:ln>
                <a:solidFill>
                  <a:srgbClr val="4EA72E">
                    <a:lumMod val="75000"/>
                  </a:srgbClr>
                </a:solidFill>
                <a:effectLst/>
                <a:uLnTx/>
                <a:uFillTx/>
                <a:latin typeface="Comic Sans MS" panose="030F0702030302020204" pitchFamily="66" charset="0"/>
                <a:ea typeface="+mn-ea"/>
                <a:cs typeface="+mn-cs"/>
              </a:rPr>
              <a:t>(</a:t>
            </a:r>
            <a:r>
              <a:rPr kumimoji="0" lang="es-ES" sz="2800" b="1" i="0" u="none" strike="noStrike" kern="1200" cap="none" spc="0" normalizeH="0" baseline="0" noProof="0" dirty="0" err="1">
                <a:ln>
                  <a:noFill/>
                </a:ln>
                <a:solidFill>
                  <a:srgbClr val="4EA72E">
                    <a:lumMod val="75000"/>
                  </a:srgbClr>
                </a:solidFill>
                <a:effectLst/>
                <a:uLnTx/>
                <a:uFillTx/>
                <a:latin typeface="Comic Sans MS" panose="030F0702030302020204" pitchFamily="66" charset="0"/>
                <a:ea typeface="+mn-ea"/>
                <a:cs typeface="+mn-cs"/>
              </a:rPr>
              <a:t>Isaiah</a:t>
            </a:r>
            <a:r>
              <a:rPr kumimoji="0" lang="es-ES" sz="2800" b="1" i="0" u="none" strike="noStrike" kern="1200" cap="none" spc="0" normalizeH="0" baseline="0" noProof="0" dirty="0">
                <a:ln>
                  <a:noFill/>
                </a:ln>
                <a:solidFill>
                  <a:srgbClr val="4EA72E">
                    <a:lumMod val="75000"/>
                  </a:srgbClr>
                </a:solidFill>
                <a:effectLst/>
                <a:uLnTx/>
                <a:uFillTx/>
                <a:latin typeface="Comic Sans MS" panose="030F0702030302020204" pitchFamily="66" charset="0"/>
                <a:ea typeface="+mn-ea"/>
                <a:cs typeface="+mn-cs"/>
              </a:rPr>
              <a:t> 40:8, </a:t>
            </a:r>
            <a:r>
              <a:rPr kumimoji="0" lang="es-ES" sz="2000" b="1" i="0" u="none" strike="noStrike" kern="1200" cap="none" spc="0" normalizeH="0" baseline="0" noProof="0" dirty="0" err="1">
                <a:ln>
                  <a:noFill/>
                </a:ln>
                <a:solidFill>
                  <a:srgbClr val="4EA72E">
                    <a:lumMod val="75000"/>
                  </a:srgbClr>
                </a:solidFill>
                <a:effectLst/>
                <a:uLnTx/>
                <a:uFillTx/>
                <a:latin typeface="Comic Sans MS" panose="030F0702030302020204" pitchFamily="66" charset="0"/>
                <a:ea typeface="+mn-ea"/>
                <a:cs typeface="+mn-cs"/>
              </a:rPr>
              <a:t>NKJV</a:t>
            </a:r>
            <a:r>
              <a:rPr kumimoji="0" lang="es-ES" sz="2800" b="1" i="0" u="none" strike="noStrike" kern="1200" cap="none" spc="0" normalizeH="0" baseline="0" noProof="0" dirty="0">
                <a:ln>
                  <a:noFill/>
                </a:ln>
                <a:solidFill>
                  <a:srgbClr val="4EA72E">
                    <a:lumMod val="75000"/>
                  </a:srgbClr>
                </a:solidFill>
                <a:effectLst/>
                <a:uLnTx/>
                <a:uFillTx/>
                <a:latin typeface="Comic Sans MS" panose="030F0702030302020204" pitchFamily="66" charset="0"/>
                <a:ea typeface="+mn-ea"/>
                <a:cs typeface="+mn-cs"/>
              </a:rPr>
              <a:t>)</a:t>
            </a:r>
            <a:endParaRPr kumimoji="0" lang="es-ES" sz="3600" b="1" i="0" u="none" strike="noStrike" kern="1200" cap="none" spc="0" normalizeH="0" baseline="0" noProof="0" dirty="0">
              <a:ln>
                <a:noFill/>
              </a:ln>
              <a:solidFill>
                <a:srgbClr val="4EA72E">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364847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3CE084D-519F-6BAB-63BF-2E95117DA406}"/>
              </a:ext>
            </a:extLst>
          </p:cNvPr>
          <p:cNvSpPr txBox="1"/>
          <p:nvPr/>
        </p:nvSpPr>
        <p:spPr>
          <a:xfrm>
            <a:off x="969787" y="3593024"/>
            <a:ext cx="7765036" cy="2862322"/>
          </a:xfrm>
          <a:prstGeom prst="rect">
            <a:avLst/>
          </a:prstGeom>
          <a:noFill/>
        </p:spPr>
        <p:txBody>
          <a:bodyPr wrap="square" rtlCol="0">
            <a:spAutoFit/>
          </a:bodyPr>
          <a:lstStyle/>
          <a:p>
            <a:pPr>
              <a:spcBef>
                <a:spcPts val="1800"/>
              </a:spcBef>
            </a:pPr>
            <a:r>
              <a:rPr lang="en" sz="2400" b="1" dirty="0">
                <a:effectLst>
                  <a:glow rad="127000">
                    <a:schemeClr val="accent4">
                      <a:satMod val="175000"/>
                    </a:schemeClr>
                  </a:glow>
                </a:effectLst>
              </a:rPr>
              <a:t>Who are the two witnesses?</a:t>
            </a:r>
          </a:p>
          <a:p>
            <a:pPr>
              <a:spcBef>
                <a:spcPts val="1800"/>
              </a:spcBef>
            </a:pPr>
            <a:r>
              <a:rPr lang="en" sz="2400" b="1" dirty="0">
                <a:effectLst>
                  <a:glow rad="127000">
                    <a:schemeClr val="accent1">
                      <a:lumMod val="40000"/>
                      <a:lumOff val="60000"/>
                    </a:schemeClr>
                  </a:glow>
                </a:effectLst>
              </a:rPr>
              <a:t>How long did they give their testimony?</a:t>
            </a:r>
          </a:p>
          <a:p>
            <a:pPr>
              <a:spcBef>
                <a:spcPts val="1800"/>
              </a:spcBef>
            </a:pPr>
            <a:r>
              <a:rPr lang="en" sz="2400" b="1" dirty="0">
                <a:effectLst>
                  <a:glow rad="127000">
                    <a:schemeClr val="accent3">
                      <a:lumMod val="60000"/>
                      <a:lumOff val="40000"/>
                    </a:schemeClr>
                  </a:glow>
                </a:effectLst>
              </a:rPr>
              <a:t>How he died?</a:t>
            </a:r>
          </a:p>
          <a:p>
            <a:pPr>
              <a:spcBef>
                <a:spcPts val="1800"/>
              </a:spcBef>
            </a:pPr>
            <a:r>
              <a:rPr lang="en" sz="2400" b="1" dirty="0">
                <a:effectLst>
                  <a:glow rad="127000">
                    <a:schemeClr val="accent5">
                      <a:lumMod val="40000"/>
                      <a:lumOff val="60000"/>
                    </a:schemeClr>
                  </a:glow>
                </a:effectLst>
              </a:rPr>
              <a:t>When were they resurrected and ascended to heaven?</a:t>
            </a:r>
          </a:p>
          <a:p>
            <a:pPr>
              <a:spcBef>
                <a:spcPts val="1800"/>
              </a:spcBef>
            </a:pPr>
            <a:r>
              <a:rPr lang="en" sz="2400" b="1" dirty="0">
                <a:effectLst>
                  <a:glow rad="127000">
                    <a:schemeClr val="tx2">
                      <a:lumMod val="20000"/>
                      <a:lumOff val="80000"/>
                    </a:schemeClr>
                  </a:glow>
                </a:effectLst>
              </a:rPr>
              <a:t>What happened next?</a:t>
            </a:r>
          </a:p>
        </p:txBody>
      </p:sp>
      <p:sp>
        <p:nvSpPr>
          <p:cNvPr id="3" name="CuadroTexto 2">
            <a:extLst>
              <a:ext uri="{FF2B5EF4-FFF2-40B4-BE49-F238E27FC236}">
                <a16:creationId xmlns:a16="http://schemas.microsoft.com/office/drawing/2014/main" id="{FC4C502F-E146-D233-71AE-8FA56637C14A}"/>
              </a:ext>
            </a:extLst>
          </p:cNvPr>
          <p:cNvSpPr txBox="1"/>
          <p:nvPr/>
        </p:nvSpPr>
        <p:spPr>
          <a:xfrm>
            <a:off x="219074" y="73176"/>
            <a:ext cx="8515749" cy="707886"/>
          </a:xfrm>
          <a:prstGeom prst="rect">
            <a:avLst/>
          </a:prstGeom>
          <a:noFill/>
        </p:spPr>
        <p:txBody>
          <a:bodyPr wrap="square" rtlCol="0">
            <a:spAutoFit/>
          </a:bodyPr>
          <a:lstStyle/>
          <a:p>
            <a:pPr>
              <a:spcBef>
                <a:spcPts val="600"/>
              </a:spcBef>
            </a:pPr>
            <a:r>
              <a:rPr lang="en" sz="2000" b="1" dirty="0"/>
              <a:t>After the death of the great reformers, the reform suffered stagnation. The Reformed churches became cold, rigid and intolerant.</a:t>
            </a:r>
          </a:p>
        </p:txBody>
      </p:sp>
      <p:pic>
        <p:nvPicPr>
          <p:cNvPr id="9" name="Imagen 8" descr="Un grupo de personas en frente de un caballo&#10;&#10;Descripción generada automáticamente con confianza media">
            <a:extLst>
              <a:ext uri="{FF2B5EF4-FFF2-40B4-BE49-F238E27FC236}">
                <a16:creationId xmlns:a16="http://schemas.microsoft.com/office/drawing/2014/main" id="{55BDABA8-9382-E5CE-D2AA-82F77C76BDE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25323" y="2971466"/>
            <a:ext cx="3141696" cy="3688860"/>
          </a:xfrm>
          <a:prstGeom prst="rect">
            <a:avLst/>
          </a:prstGeom>
          <a:ln w="127000" cap="rnd">
            <a:gradFill flip="none" rotWithShape="1">
              <a:gsLst>
                <a:gs pos="0">
                  <a:srgbClr val="3A3471"/>
                </a:gs>
                <a:gs pos="30000">
                  <a:schemeClr val="bg1"/>
                </a:gs>
                <a:gs pos="70000">
                  <a:schemeClr val="bg1"/>
                </a:gs>
                <a:gs pos="29000">
                  <a:srgbClr val="3A3471"/>
                </a:gs>
                <a:gs pos="70000">
                  <a:schemeClr val="accent6">
                    <a:lumMod val="50000"/>
                  </a:schemeClr>
                </a:gs>
                <a:gs pos="100000">
                  <a:schemeClr val="accent6">
                    <a:lumMod val="50000"/>
                  </a:schemeClr>
                </a:gs>
              </a:gsLst>
              <a:lin ang="0" scaled="1"/>
              <a:tileRect/>
            </a:gra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a:extLst>
              <a:ext uri="{FF2B5EF4-FFF2-40B4-BE49-F238E27FC236}">
                <a16:creationId xmlns:a16="http://schemas.microsoft.com/office/drawing/2014/main" id="{FA1454FB-365B-69CE-4CCD-6E405FA3C4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25323" y="197674"/>
            <a:ext cx="3142854" cy="2602676"/>
          </a:xfrm>
          <a:prstGeom prst="rect">
            <a:avLst/>
          </a:prstGeom>
          <a:ln w="127000" cap="rnd">
            <a:solidFill>
              <a:srgbClr val="E7B939"/>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7" name="Imagen 16" descr="Logotipo&#10;&#10;Descripción generada automáticamente">
            <a:extLst>
              <a:ext uri="{FF2B5EF4-FFF2-40B4-BE49-F238E27FC236}">
                <a16:creationId xmlns:a16="http://schemas.microsoft.com/office/drawing/2014/main" id="{2BC5CF4E-C1EE-4777-3ED6-5D255F7CE32A}"/>
              </a:ext>
            </a:extLst>
          </p:cNvPr>
          <p:cNvPicPr>
            <a:picLocks noChangeAspect="1"/>
          </p:cNvPicPr>
          <p:nvPr/>
        </p:nvPicPr>
        <p:blipFill>
          <a:blip r:embed="rId5" cstate="email">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154727" y="3526351"/>
            <a:ext cx="815060" cy="458500"/>
          </a:xfrm>
          <a:prstGeom prst="rect">
            <a:avLst/>
          </a:prstGeom>
        </p:spPr>
      </p:pic>
      <p:pic>
        <p:nvPicPr>
          <p:cNvPr id="18" name="Imagen 17" descr="Logotipo&#10;&#10;Descripción generada automáticamente">
            <a:extLst>
              <a:ext uri="{FF2B5EF4-FFF2-40B4-BE49-F238E27FC236}">
                <a16:creationId xmlns:a16="http://schemas.microsoft.com/office/drawing/2014/main" id="{CA6EA2AD-D878-F11D-9F8E-DE8CD283A3FA}"/>
              </a:ext>
            </a:extLst>
          </p:cNvPr>
          <p:cNvPicPr>
            <a:picLocks noChangeAspect="1"/>
          </p:cNvPicPr>
          <p:nvPr/>
        </p:nvPicPr>
        <p:blipFill>
          <a:blip r:embed="rId5"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54727" y="4103275"/>
            <a:ext cx="815060" cy="458500"/>
          </a:xfrm>
          <a:prstGeom prst="rect">
            <a:avLst/>
          </a:prstGeom>
        </p:spPr>
      </p:pic>
      <p:pic>
        <p:nvPicPr>
          <p:cNvPr id="19" name="Imagen 18" descr="Logotipo&#10;&#10;Descripción generada automáticamente">
            <a:extLst>
              <a:ext uri="{FF2B5EF4-FFF2-40B4-BE49-F238E27FC236}">
                <a16:creationId xmlns:a16="http://schemas.microsoft.com/office/drawing/2014/main" id="{2B105421-FB8D-3E37-A09E-0C51C94661AE}"/>
              </a:ext>
            </a:extLst>
          </p:cNvPr>
          <p:cNvPicPr>
            <a:picLocks noChangeAspect="1"/>
          </p:cNvPicPr>
          <p:nvPr/>
        </p:nvPicPr>
        <p:blipFill>
          <a:blip r:embed="rId5"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154727" y="4709610"/>
            <a:ext cx="815060" cy="458500"/>
          </a:xfrm>
          <a:prstGeom prst="rect">
            <a:avLst/>
          </a:prstGeom>
        </p:spPr>
      </p:pic>
      <p:pic>
        <p:nvPicPr>
          <p:cNvPr id="20" name="Imagen 19" descr="Logotipo&#10;&#10;Descripción generada automáticamente">
            <a:extLst>
              <a:ext uri="{FF2B5EF4-FFF2-40B4-BE49-F238E27FC236}">
                <a16:creationId xmlns:a16="http://schemas.microsoft.com/office/drawing/2014/main" id="{6A9810D5-D633-9843-1E36-FAD60F50CB9E}"/>
              </a:ext>
            </a:extLst>
          </p:cNvPr>
          <p:cNvPicPr>
            <a:picLocks noChangeAspect="1"/>
          </p:cNvPicPr>
          <p:nvPr/>
        </p:nvPicPr>
        <p:blipFill>
          <a:blip r:embed="rId5" cstate="email">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154727" y="5357677"/>
            <a:ext cx="815060" cy="458500"/>
          </a:xfrm>
          <a:prstGeom prst="rect">
            <a:avLst/>
          </a:prstGeom>
        </p:spPr>
      </p:pic>
      <p:pic>
        <p:nvPicPr>
          <p:cNvPr id="21" name="Imagen 20" descr="Logotipo&#10;&#10;Descripción generada automáticamente">
            <a:extLst>
              <a:ext uri="{FF2B5EF4-FFF2-40B4-BE49-F238E27FC236}">
                <a16:creationId xmlns:a16="http://schemas.microsoft.com/office/drawing/2014/main" id="{120C6716-2B6A-A778-932D-6E7EEF621AA4}"/>
              </a:ext>
            </a:extLst>
          </p:cNvPr>
          <p:cNvPicPr>
            <a:picLocks noChangeAspect="1"/>
          </p:cNvPicPr>
          <p:nvPr/>
        </p:nvPicPr>
        <p:blipFill>
          <a:blip r:embed="rId5" cstate="email">
            <a:duotone>
              <a:prstClr val="black"/>
              <a:schemeClr val="tx2">
                <a:lumMod val="40000"/>
                <a:lumOff val="60000"/>
                <a:tint val="45000"/>
                <a:satMod val="400000"/>
              </a:schemeClr>
            </a:duotone>
            <a:extLst>
              <a:ext uri="{28A0092B-C50C-407E-A947-70E740481C1C}">
                <a14:useLocalDpi xmlns:a14="http://schemas.microsoft.com/office/drawing/2010/main"/>
              </a:ext>
            </a:extLst>
          </a:blip>
          <a:stretch>
            <a:fillRect/>
          </a:stretch>
        </p:blipFill>
        <p:spPr>
          <a:xfrm>
            <a:off x="154727" y="5902115"/>
            <a:ext cx="815060" cy="458500"/>
          </a:xfrm>
          <a:prstGeom prst="rect">
            <a:avLst/>
          </a:prstGeom>
        </p:spPr>
      </p:pic>
      <p:sp>
        <p:nvSpPr>
          <p:cNvPr id="5" name="CuadroTexto 4">
            <a:extLst>
              <a:ext uri="{FF2B5EF4-FFF2-40B4-BE49-F238E27FC236}">
                <a16:creationId xmlns:a16="http://schemas.microsoft.com/office/drawing/2014/main" id="{456A121F-8A7A-01E6-F3B4-1F5C367D1774}"/>
              </a:ext>
            </a:extLst>
          </p:cNvPr>
          <p:cNvSpPr txBox="1"/>
          <p:nvPr/>
        </p:nvSpPr>
        <p:spPr>
          <a:xfrm>
            <a:off x="218678" y="2731666"/>
            <a:ext cx="8516145" cy="707886"/>
          </a:xfrm>
          <a:prstGeom prst="rect">
            <a:avLst/>
          </a:prstGeom>
          <a:noFill/>
        </p:spPr>
        <p:txBody>
          <a:bodyPr wrap="square">
            <a:spAutoFit/>
          </a:bodyPr>
          <a:lstStyle/>
          <a:p>
            <a:pPr>
              <a:spcBef>
                <a:spcPts val="600"/>
              </a:spcBef>
            </a:pPr>
            <a:r>
              <a:rPr lang="en" sz="2000" b="1" dirty="0"/>
              <a:t>Until that moment, God had preserved his “two witnesses.” What happened to them during these critical moments in history?</a:t>
            </a:r>
          </a:p>
        </p:txBody>
      </p:sp>
      <p:sp>
        <p:nvSpPr>
          <p:cNvPr id="7" name="CuadroTexto 6">
            <a:extLst>
              <a:ext uri="{FF2B5EF4-FFF2-40B4-BE49-F238E27FC236}">
                <a16:creationId xmlns:a16="http://schemas.microsoft.com/office/drawing/2014/main" id="{1C83B34B-E93C-6A25-3295-FFFC7D71699F}"/>
              </a:ext>
            </a:extLst>
          </p:cNvPr>
          <p:cNvSpPr txBox="1"/>
          <p:nvPr/>
        </p:nvSpPr>
        <p:spPr>
          <a:xfrm>
            <a:off x="218678" y="1948095"/>
            <a:ext cx="8543926" cy="707886"/>
          </a:xfrm>
          <a:prstGeom prst="rect">
            <a:avLst/>
          </a:prstGeom>
          <a:noFill/>
        </p:spPr>
        <p:txBody>
          <a:bodyPr wrap="square">
            <a:spAutoFit/>
          </a:bodyPr>
          <a:lstStyle/>
          <a:p>
            <a:pPr>
              <a:spcBef>
                <a:spcPts val="600"/>
              </a:spcBef>
            </a:pPr>
            <a:r>
              <a:rPr lang="en" sz="2000" b="1" dirty="0"/>
              <a:t>In Europe, the crisis broke out in the form of a revolution. France stood as the first atheist state in modern Europe.</a:t>
            </a:r>
          </a:p>
        </p:txBody>
      </p:sp>
      <p:sp>
        <p:nvSpPr>
          <p:cNvPr id="11" name="CuadroTexto 10">
            <a:extLst>
              <a:ext uri="{FF2B5EF4-FFF2-40B4-BE49-F238E27FC236}">
                <a16:creationId xmlns:a16="http://schemas.microsoft.com/office/drawing/2014/main" id="{5E827299-0D38-6FDF-49E4-9346125BEC1B}"/>
              </a:ext>
            </a:extLst>
          </p:cNvPr>
          <p:cNvSpPr txBox="1"/>
          <p:nvPr/>
        </p:nvSpPr>
        <p:spPr>
          <a:xfrm>
            <a:off x="218678" y="856747"/>
            <a:ext cx="8543926" cy="1015663"/>
          </a:xfrm>
          <a:prstGeom prst="rect">
            <a:avLst/>
          </a:prstGeom>
          <a:noFill/>
        </p:spPr>
        <p:txBody>
          <a:bodyPr wrap="square">
            <a:spAutoFit/>
          </a:bodyPr>
          <a:lstStyle/>
          <a:p>
            <a:pPr>
              <a:spcBef>
                <a:spcPts val="600"/>
              </a:spcBef>
            </a:pPr>
            <a:r>
              <a:rPr lang="en" sz="2000" b="1" dirty="0"/>
              <a:t>Great changes were taking place in the political and philosophical world. The widespread instability led some, like the Pilgrims, to flee their homes and seek help in the “land of the free,” North America.</a:t>
            </a:r>
          </a:p>
        </p:txBody>
      </p:sp>
    </p:spTree>
    <p:extLst>
      <p:ext uri="{BB962C8B-B14F-4D97-AF65-F5344CB8AC3E}">
        <p14:creationId xmlns:p14="http://schemas.microsoft.com/office/powerpoint/2010/main" val="217812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ppt_h/2"/>
                                          </p:val>
                                        </p:tav>
                                        <p:tav tm="100000">
                                          <p:val>
                                            <p:strVal val="#ppt_y"/>
                                          </p:val>
                                        </p:tav>
                                      </p:tavLst>
                                    </p:anim>
                                    <p:anim calcmode="lin" valueType="num">
                                      <p:cBhvr>
                                        <p:cTn id="14" dur="500" fill="hold"/>
                                        <p:tgtEl>
                                          <p:spTgt spid="10"/>
                                        </p:tgtEl>
                                        <p:attrNameLst>
                                          <p:attrName>ppt_w</p:attrName>
                                        </p:attrNameLst>
                                      </p:cBhvr>
                                      <p:tavLst>
                                        <p:tav tm="0">
                                          <p:val>
                                            <p:strVal val="#ppt_w"/>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ppt_x</p:attrName>
                                        </p:attrNameLst>
                                      </p:cBhvr>
                                      <p:tavLst>
                                        <p:tav tm="0">
                                          <p:val>
                                            <p:strVal val="#ppt_x"/>
                                          </p:val>
                                        </p:tav>
                                        <p:tav tm="100000">
                                          <p:val>
                                            <p:strVal val="#ppt_x"/>
                                          </p:val>
                                        </p:tav>
                                      </p:tavLst>
                                    </p:anim>
                                    <p:anim calcmode="lin" valueType="num">
                                      <p:cBhvr>
                                        <p:cTn id="25" dur="500" fill="hold"/>
                                        <p:tgtEl>
                                          <p:spTgt spid="9"/>
                                        </p:tgtEl>
                                        <p:attrNameLst>
                                          <p:attrName>ppt_y</p:attrName>
                                        </p:attrNameLst>
                                      </p:cBhvr>
                                      <p:tavLst>
                                        <p:tav tm="0">
                                          <p:val>
                                            <p:strVal val="#ppt_y+#ppt_h/2"/>
                                          </p:val>
                                        </p:tav>
                                        <p:tav tm="100000">
                                          <p:val>
                                            <p:strVal val="#ppt_y"/>
                                          </p:val>
                                        </p:tav>
                                      </p:tavLst>
                                    </p:anim>
                                    <p:anim calcmode="lin" valueType="num">
                                      <p:cBhvr>
                                        <p:cTn id="26" dur="500" fill="hold"/>
                                        <p:tgtEl>
                                          <p:spTgt spid="9"/>
                                        </p:tgtEl>
                                        <p:attrNameLst>
                                          <p:attrName>ppt_w</p:attrName>
                                        </p:attrNameLst>
                                      </p:cBhvr>
                                      <p:tavLst>
                                        <p:tav tm="0">
                                          <p:val>
                                            <p:strVal val="#ppt_w"/>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strVal val="#ppt_w+.3"/>
                                          </p:val>
                                        </p:tav>
                                        <p:tav tm="100000">
                                          <p:val>
                                            <p:strVal val="#ppt_w"/>
                                          </p:val>
                                        </p:tav>
                                      </p:tavLst>
                                    </p:anim>
                                    <p:anim calcmode="lin" valueType="num">
                                      <p:cBhvr>
                                        <p:cTn id="42" dur="500" fill="hold"/>
                                        <p:tgtEl>
                                          <p:spTgt spid="17"/>
                                        </p:tgtEl>
                                        <p:attrNameLst>
                                          <p:attrName>ppt_h</p:attrName>
                                        </p:attrNameLst>
                                      </p:cBhvr>
                                      <p:tavLst>
                                        <p:tav tm="0">
                                          <p:val>
                                            <p:strVal val="#ppt_h"/>
                                          </p:val>
                                        </p:tav>
                                        <p:tav tm="100000">
                                          <p:val>
                                            <p:strVal val="#ppt_h"/>
                                          </p:val>
                                        </p:tav>
                                      </p:tavLst>
                                    </p:anim>
                                    <p:animEffect transition="in" filter="fade">
                                      <p:cBhvr>
                                        <p:cTn id="43" dur="500"/>
                                        <p:tgtEl>
                                          <p:spTgt spid="17"/>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strVal val="#ppt_w+.3"/>
                                          </p:val>
                                        </p:tav>
                                        <p:tav tm="100000">
                                          <p:val>
                                            <p:strVal val="#ppt_w"/>
                                          </p:val>
                                        </p:tav>
                                      </p:tavLst>
                                    </p:anim>
                                    <p:anim calcmode="lin" valueType="num">
                                      <p:cBhvr>
                                        <p:cTn id="53" dur="500" fill="hold"/>
                                        <p:tgtEl>
                                          <p:spTgt spid="18"/>
                                        </p:tgtEl>
                                        <p:attrNameLst>
                                          <p:attrName>ppt_h</p:attrName>
                                        </p:attrNameLst>
                                      </p:cBhvr>
                                      <p:tavLst>
                                        <p:tav tm="0">
                                          <p:val>
                                            <p:strVal val="#ppt_h"/>
                                          </p:val>
                                        </p:tav>
                                        <p:tav tm="100000">
                                          <p:val>
                                            <p:strVal val="#ppt_h"/>
                                          </p:val>
                                        </p:tav>
                                      </p:tavLst>
                                    </p:anim>
                                    <p:animEffect transition="in" filter="fade">
                                      <p:cBhvr>
                                        <p:cTn id="54" dur="500"/>
                                        <p:tgtEl>
                                          <p:spTgt spid="18"/>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
                                            <p:txEl>
                                              <p:pRg st="1" end="1"/>
                                            </p:txEl>
                                          </p:spTgt>
                                        </p:tgtEl>
                                        <p:attrNameLst>
                                          <p:attrName>style.visibility</p:attrName>
                                        </p:attrNameLst>
                                      </p:cBhvr>
                                      <p:to>
                                        <p:strVal val="visible"/>
                                      </p:to>
                                    </p:set>
                                    <p:animEffect transition="in" filter="wipe(left)">
                                      <p:cBhvr>
                                        <p:cTn id="58" dur="500"/>
                                        <p:tgtEl>
                                          <p:spTgt spid="2">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ppt_w</p:attrName>
                                        </p:attrNameLst>
                                      </p:cBhvr>
                                      <p:tavLst>
                                        <p:tav tm="0">
                                          <p:val>
                                            <p:strVal val="#ppt_w+.3"/>
                                          </p:val>
                                        </p:tav>
                                        <p:tav tm="100000">
                                          <p:val>
                                            <p:strVal val="#ppt_w"/>
                                          </p:val>
                                        </p:tav>
                                      </p:tavLst>
                                    </p:anim>
                                    <p:anim calcmode="lin" valueType="num">
                                      <p:cBhvr>
                                        <p:cTn id="64" dur="500" fill="hold"/>
                                        <p:tgtEl>
                                          <p:spTgt spid="19"/>
                                        </p:tgtEl>
                                        <p:attrNameLst>
                                          <p:attrName>ppt_h</p:attrName>
                                        </p:attrNameLst>
                                      </p:cBhvr>
                                      <p:tavLst>
                                        <p:tav tm="0">
                                          <p:val>
                                            <p:strVal val="#ppt_h"/>
                                          </p:val>
                                        </p:tav>
                                        <p:tav tm="100000">
                                          <p:val>
                                            <p:strVal val="#ppt_h"/>
                                          </p:val>
                                        </p:tav>
                                      </p:tavLst>
                                    </p:anim>
                                    <p:animEffect transition="in" filter="fade">
                                      <p:cBhvr>
                                        <p:cTn id="65" dur="500"/>
                                        <p:tgtEl>
                                          <p:spTgt spid="19"/>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wipe(left)">
                                      <p:cBhvr>
                                        <p:cTn id="69" dur="500"/>
                                        <p:tgtEl>
                                          <p:spTgt spid="2">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0" presetClass="entr" presetSubtype="0" decel="100000" fill="hold" nodeType="click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strVal val="#ppt_w+.3"/>
                                          </p:val>
                                        </p:tav>
                                        <p:tav tm="100000">
                                          <p:val>
                                            <p:strVal val="#ppt_w"/>
                                          </p:val>
                                        </p:tav>
                                      </p:tavLst>
                                    </p:anim>
                                    <p:anim calcmode="lin" valueType="num">
                                      <p:cBhvr>
                                        <p:cTn id="75" dur="500" fill="hold"/>
                                        <p:tgtEl>
                                          <p:spTgt spid="20"/>
                                        </p:tgtEl>
                                        <p:attrNameLst>
                                          <p:attrName>ppt_h</p:attrName>
                                        </p:attrNameLst>
                                      </p:cBhvr>
                                      <p:tavLst>
                                        <p:tav tm="0">
                                          <p:val>
                                            <p:strVal val="#ppt_h"/>
                                          </p:val>
                                        </p:tav>
                                        <p:tav tm="100000">
                                          <p:val>
                                            <p:strVal val="#ppt_h"/>
                                          </p:val>
                                        </p:tav>
                                      </p:tavLst>
                                    </p:anim>
                                    <p:animEffect transition="in" filter="fade">
                                      <p:cBhvr>
                                        <p:cTn id="76" dur="500"/>
                                        <p:tgtEl>
                                          <p:spTgt spid="20"/>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50" presetClass="entr" presetSubtype="0" decel="100000" fill="hold" nodeType="click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p:cTn id="85" dur="500" fill="hold"/>
                                        <p:tgtEl>
                                          <p:spTgt spid="21"/>
                                        </p:tgtEl>
                                        <p:attrNameLst>
                                          <p:attrName>ppt_w</p:attrName>
                                        </p:attrNameLst>
                                      </p:cBhvr>
                                      <p:tavLst>
                                        <p:tav tm="0">
                                          <p:val>
                                            <p:strVal val="#ppt_w+.3"/>
                                          </p:val>
                                        </p:tav>
                                        <p:tav tm="100000">
                                          <p:val>
                                            <p:strVal val="#ppt_w"/>
                                          </p:val>
                                        </p:tav>
                                      </p:tavLst>
                                    </p:anim>
                                    <p:anim calcmode="lin" valueType="num">
                                      <p:cBhvr>
                                        <p:cTn id="86" dur="500" fill="hold"/>
                                        <p:tgtEl>
                                          <p:spTgt spid="21"/>
                                        </p:tgtEl>
                                        <p:attrNameLst>
                                          <p:attrName>ppt_h</p:attrName>
                                        </p:attrNameLst>
                                      </p:cBhvr>
                                      <p:tavLst>
                                        <p:tav tm="0">
                                          <p:val>
                                            <p:strVal val="#ppt_h"/>
                                          </p:val>
                                        </p:tav>
                                        <p:tav tm="100000">
                                          <p:val>
                                            <p:strVal val="#ppt_h"/>
                                          </p:val>
                                        </p:tav>
                                      </p:tavLst>
                                    </p:anim>
                                    <p:animEffect transition="in" filter="fade">
                                      <p:cBhvr>
                                        <p:cTn id="87" dur="500"/>
                                        <p:tgtEl>
                                          <p:spTgt spid="21"/>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animEffect transition="in" filter="wipe(left)">
                                      <p:cBhvr>
                                        <p:cTn id="9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A228E1-B92F-52CD-7DB3-27C739D1E6E6}"/>
              </a:ext>
            </a:extLst>
          </p:cNvPr>
          <p:cNvSpPr txBox="1"/>
          <p:nvPr/>
        </p:nvSpPr>
        <p:spPr>
          <a:xfrm>
            <a:off x="0" y="0"/>
            <a:ext cx="12192000" cy="769441"/>
          </a:xfrm>
          <a:prstGeom prst="rect">
            <a:avLst/>
          </a:prstGeom>
          <a:noFill/>
        </p:spPr>
        <p:txBody>
          <a:bodyPr wrap="square">
            <a:spAutoFit/>
          </a:bodyPr>
          <a:lstStyle/>
          <a:p>
            <a:pPr algn="ctr"/>
            <a:r>
              <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WHO ARE THE TWO WITNESSES?</a:t>
            </a:r>
          </a:p>
        </p:txBody>
      </p:sp>
      <p:sp>
        <p:nvSpPr>
          <p:cNvPr id="5" name="CuadroTexto 4">
            <a:extLst>
              <a:ext uri="{FF2B5EF4-FFF2-40B4-BE49-F238E27FC236}">
                <a16:creationId xmlns:a16="http://schemas.microsoft.com/office/drawing/2014/main" id="{66B0620A-5DBA-A9E8-E4C7-8CB1522376EF}"/>
              </a:ext>
            </a:extLst>
          </p:cNvPr>
          <p:cNvSpPr txBox="1"/>
          <p:nvPr/>
        </p:nvSpPr>
        <p:spPr>
          <a:xfrm>
            <a:off x="2271712" y="662672"/>
            <a:ext cx="764857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solidFill>
                <a:latin typeface="Comic Sans MS" panose="030F0702030302020204" pitchFamily="66" charset="0"/>
              </a:rPr>
              <a:t>“</a:t>
            </a:r>
            <a:r>
              <a:rPr lang="en-US" b="1" dirty="0">
                <a:solidFill>
                  <a:schemeClr val="accent5"/>
                </a:solidFill>
                <a:latin typeface="Comic Sans MS" panose="030F0702030302020204" pitchFamily="66" charset="0"/>
              </a:rPr>
              <a:t>They are the two olive trees and the two lampstands, and they stand before the Lord of the earth</a:t>
            </a:r>
            <a:r>
              <a:rPr lang="en" b="1" dirty="0">
                <a:solidFill>
                  <a:schemeClr val="accent5"/>
                </a:solidFill>
                <a:latin typeface="Comic Sans MS" panose="030F0702030302020204" pitchFamily="66" charset="0"/>
              </a:rPr>
              <a:t>” </a:t>
            </a:r>
            <a:r>
              <a:rPr lang="en" sz="1400" b="1" dirty="0">
                <a:solidFill>
                  <a:schemeClr val="accent5"/>
                </a:solidFill>
                <a:latin typeface="Comic Sans MS" panose="030F0702030302020204" pitchFamily="66" charset="0"/>
              </a:rPr>
              <a:t>(Revelation 11:4)</a:t>
            </a:r>
          </a:p>
        </p:txBody>
      </p:sp>
      <p:sp>
        <p:nvSpPr>
          <p:cNvPr id="6" name="CuadroTexto 5">
            <a:extLst>
              <a:ext uri="{FF2B5EF4-FFF2-40B4-BE49-F238E27FC236}">
                <a16:creationId xmlns:a16="http://schemas.microsoft.com/office/drawing/2014/main" id="{1BB2C75B-8C91-2D11-2B94-88826A806D45}"/>
              </a:ext>
            </a:extLst>
          </p:cNvPr>
          <p:cNvSpPr txBox="1"/>
          <p:nvPr/>
        </p:nvSpPr>
        <p:spPr>
          <a:xfrm>
            <a:off x="219075" y="1309003"/>
            <a:ext cx="5286375" cy="1631216"/>
          </a:xfrm>
          <a:prstGeom prst="rect">
            <a:avLst/>
          </a:prstGeom>
          <a:noFill/>
        </p:spPr>
        <p:txBody>
          <a:bodyPr wrap="square" rtlCol="0">
            <a:spAutoFit/>
          </a:bodyPr>
          <a:lstStyle/>
          <a:p>
            <a:pPr>
              <a:spcBef>
                <a:spcPts val="600"/>
              </a:spcBef>
            </a:pPr>
            <a:r>
              <a:rPr lang="en" sz="2000" b="1" dirty="0"/>
              <a:t>The mention of the two olive trees and the two lampstands (Rev. 11:4) takes us to the vision of Zechariah 4. In it, the olive trees produce the oil that feeds a seven-branched lampstand (Zech. 4:1-3 , 12).</a:t>
            </a:r>
          </a:p>
        </p:txBody>
      </p:sp>
      <p:pic>
        <p:nvPicPr>
          <p:cNvPr id="4" name="Imagen 3" descr="Un dibujo de un parque&#10;&#10;Descripción generada automáticamente con confianza baja">
            <a:extLst>
              <a:ext uri="{FF2B5EF4-FFF2-40B4-BE49-F238E27FC236}">
                <a16:creationId xmlns:a16="http://schemas.microsoft.com/office/drawing/2014/main" id="{D81CB161-8581-5D04-A92B-816D81B798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19537" y="1517838"/>
            <a:ext cx="6439113" cy="5187762"/>
          </a:xfrm>
          <a:prstGeom prst="roundRect">
            <a:avLst>
              <a:gd name="adj" fmla="val 4167"/>
            </a:avLst>
          </a:prstGeom>
          <a:solidFill>
            <a:srgbClr val="FFFFFF"/>
          </a:solidFill>
          <a:ln w="76200" cap="sq">
            <a:solidFill>
              <a:schemeClr val="accent4">
                <a:lumMod val="5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2" name="Imagen 11" descr="Texto, Carta&#10;&#10;Descripción generada automáticamente">
            <a:extLst>
              <a:ext uri="{FF2B5EF4-FFF2-40B4-BE49-F238E27FC236}">
                <a16:creationId xmlns:a16="http://schemas.microsoft.com/office/drawing/2014/main" id="{E691EE77-331F-632C-D942-143EBB7CE93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33350" y="4248268"/>
            <a:ext cx="5286374" cy="2495431"/>
          </a:xfrm>
          <a:prstGeom prst="rect">
            <a:avLst/>
          </a:prstGeom>
          <a:ln w="38100" cap="sq">
            <a:solidFill>
              <a:schemeClr val="accent5"/>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DBEBE9F9-1939-58A0-7B55-80EEBE7431AD}"/>
              </a:ext>
            </a:extLst>
          </p:cNvPr>
          <p:cNvSpPr txBox="1"/>
          <p:nvPr/>
        </p:nvSpPr>
        <p:spPr>
          <a:xfrm>
            <a:off x="219075" y="2892594"/>
            <a:ext cx="5286374" cy="1323439"/>
          </a:xfrm>
          <a:prstGeom prst="rect">
            <a:avLst/>
          </a:prstGeom>
          <a:noFill/>
        </p:spPr>
        <p:txBody>
          <a:bodyPr wrap="square">
            <a:spAutoFit/>
          </a:bodyPr>
          <a:lstStyle/>
          <a:p>
            <a:pPr>
              <a:spcBef>
                <a:spcPts val="600"/>
              </a:spcBef>
            </a:pPr>
            <a:r>
              <a:rPr lang="en" sz="2000" b="1" dirty="0"/>
              <a:t>The olive trees are “the two anointed ones” that, together with the lampstand, represent “the word of the Lord” (Zech. 4:6, 14). That is, the Old and New Testaments.</a:t>
            </a:r>
          </a:p>
        </p:txBody>
      </p:sp>
    </p:spTree>
    <p:extLst>
      <p:ext uri="{BB962C8B-B14F-4D97-AF65-F5344CB8AC3E}">
        <p14:creationId xmlns:p14="http://schemas.microsoft.com/office/powerpoint/2010/main" val="226081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900" decel="100000" fill="hold"/>
                                        <p:tgtEl>
                                          <p:spTgt spid="1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900" decel="100000" fill="hold"/>
                                        <p:tgtEl>
                                          <p:spTgt spid="7"/>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A228E1-B92F-52CD-7DB3-27C739D1E6E6}"/>
              </a:ext>
            </a:extLst>
          </p:cNvPr>
          <p:cNvSpPr txBox="1"/>
          <p:nvPr/>
        </p:nvSpPr>
        <p:spPr>
          <a:xfrm>
            <a:off x="-1" y="0"/>
            <a:ext cx="5922445" cy="1446550"/>
          </a:xfrm>
          <a:prstGeom prst="rect">
            <a:avLst/>
          </a:prstGeom>
          <a:noFill/>
        </p:spPr>
        <p:txBody>
          <a:bodyPr wrap="square">
            <a:spAutoFit/>
          </a:bodyPr>
          <a:lstStyle/>
          <a:p>
            <a:pPr algn="ctr"/>
            <a:r>
              <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WHO ARE THE TWO WITNESSES?</a:t>
            </a:r>
          </a:p>
        </p:txBody>
      </p:sp>
      <p:sp>
        <p:nvSpPr>
          <p:cNvPr id="6" name="CuadroTexto 5">
            <a:extLst>
              <a:ext uri="{FF2B5EF4-FFF2-40B4-BE49-F238E27FC236}">
                <a16:creationId xmlns:a16="http://schemas.microsoft.com/office/drawing/2014/main" id="{1BB2C75B-8C91-2D11-2B94-88826A806D45}"/>
              </a:ext>
            </a:extLst>
          </p:cNvPr>
          <p:cNvSpPr txBox="1"/>
          <p:nvPr/>
        </p:nvSpPr>
        <p:spPr>
          <a:xfrm>
            <a:off x="0" y="1371171"/>
            <a:ext cx="5922444" cy="707886"/>
          </a:xfrm>
          <a:prstGeom prst="rect">
            <a:avLst/>
          </a:prstGeom>
          <a:noFill/>
        </p:spPr>
        <p:txBody>
          <a:bodyPr wrap="square" rtlCol="0">
            <a:spAutoFit/>
          </a:bodyPr>
          <a:lstStyle/>
          <a:p>
            <a:pPr algn="ctr">
              <a:spcBef>
                <a:spcPts val="600"/>
              </a:spcBef>
            </a:pPr>
            <a:r>
              <a:rPr lang="en" sz="2000" b="1" dirty="0"/>
              <a:t>Using Moses and Elijah as symbols, Revelation 11 says of these two witnesses:</a:t>
            </a:r>
          </a:p>
        </p:txBody>
      </p:sp>
      <p:graphicFrame>
        <p:nvGraphicFramePr>
          <p:cNvPr id="2" name="Diagrama 1">
            <a:extLst>
              <a:ext uri="{FF2B5EF4-FFF2-40B4-BE49-F238E27FC236}">
                <a16:creationId xmlns:a16="http://schemas.microsoft.com/office/drawing/2014/main" id="{4C03A393-2F0B-D8E2-FBBC-9AF76154E825}"/>
              </a:ext>
            </a:extLst>
          </p:cNvPr>
          <p:cNvGraphicFramePr/>
          <p:nvPr>
            <p:extLst>
              <p:ext uri="{D42A27DB-BD31-4B8C-83A1-F6EECF244321}">
                <p14:modId xmlns:p14="http://schemas.microsoft.com/office/powerpoint/2010/main" val="2765787258"/>
              </p:ext>
            </p:extLst>
          </p:nvPr>
        </p:nvGraphicFramePr>
        <p:xfrm>
          <a:off x="233362" y="2156462"/>
          <a:ext cx="11725276" cy="3998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a:extLst>
              <a:ext uri="{FF2B5EF4-FFF2-40B4-BE49-F238E27FC236}">
                <a16:creationId xmlns:a16="http://schemas.microsoft.com/office/drawing/2014/main" id="{396A05E0-8FCB-82D8-27BB-D8FE07C2DECB}"/>
              </a:ext>
            </a:extLst>
          </p:cNvPr>
          <p:cNvSpPr txBox="1"/>
          <p:nvPr/>
        </p:nvSpPr>
        <p:spPr>
          <a:xfrm>
            <a:off x="0" y="6187262"/>
            <a:ext cx="12192000" cy="707886"/>
          </a:xfrm>
          <a:prstGeom prst="rect">
            <a:avLst/>
          </a:prstGeom>
          <a:solidFill>
            <a:srgbClr val="E2EEBF"/>
          </a:solidFill>
          <a:effectLst>
            <a:softEdge rad="63500"/>
          </a:effectLst>
        </p:spPr>
        <p:txBody>
          <a:bodyPr wrap="square" rtlCol="0">
            <a:spAutoFit/>
          </a:bodyPr>
          <a:lstStyle/>
          <a:p>
            <a:pPr>
              <a:spcBef>
                <a:spcPts val="600"/>
              </a:spcBef>
            </a:pPr>
            <a:r>
              <a:rPr lang="en" sz="2000" b="1" dirty="0"/>
              <a:t>As with Moses and Elijah, the Bible would suffer great persecutions; it would fight with atheist governments; it would ignite burning passions... History confirms the accuracy of this prophecy.</a:t>
            </a:r>
          </a:p>
        </p:txBody>
      </p:sp>
      <p:pic>
        <p:nvPicPr>
          <p:cNvPr id="8" name="Imagen 7" descr="Una caricatura de una persona&#10;&#10;Descripción generada automáticamente con confianza baja">
            <a:extLst>
              <a:ext uri="{FF2B5EF4-FFF2-40B4-BE49-F238E27FC236}">
                <a16:creationId xmlns:a16="http://schemas.microsoft.com/office/drawing/2014/main" id="{60D2DCAE-AB94-FD31-ECDF-EB7BCC1A175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98644" y="123908"/>
            <a:ext cx="2495626" cy="1876342"/>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p:spPr>
      </p:pic>
      <p:pic>
        <p:nvPicPr>
          <p:cNvPr id="12" name="Imagen 11" descr="Imagen que contiene agua, pájaro, hombre, oso&#10;&#10;Descripción generada automáticamente">
            <a:extLst>
              <a:ext uri="{FF2B5EF4-FFF2-40B4-BE49-F238E27FC236}">
                <a16:creationId xmlns:a16="http://schemas.microsoft.com/office/drawing/2014/main" id="{A080173F-8D10-0417-7127-6E17D74EBF3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983147" y="123908"/>
            <a:ext cx="2931785" cy="1876342"/>
          </a:xfrm>
          <a:prstGeom prst="round2DiagRect">
            <a:avLst>
              <a:gd name="adj1" fmla="val 0"/>
              <a:gd name="adj2" fmla="val 20167"/>
            </a:avLst>
          </a:prstGeom>
          <a:ln w="381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0216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Right)">
                                      <p:cBhvr>
                                        <p:cTn id="7" dur="500"/>
                                        <p:tgtEl>
                                          <p:spTgt spid="8"/>
                                        </p:tgtEl>
                                      </p:cBhvr>
                                    </p:animEffect>
                                  </p:childTnLst>
                                </p:cTn>
                              </p:par>
                              <p:par>
                                <p:cTn id="8" presetID="18" presetClass="entr" presetSubtype="9"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trips(upLeft)">
                                      <p:cBhvr>
                                        <p:cTn id="10" dur="500"/>
                                        <p:tgtEl>
                                          <p:spTgt spid="12"/>
                                        </p:tgtEl>
                                      </p:cBhvr>
                                    </p:animEffect>
                                  </p:childTnLst>
                                </p:cTn>
                              </p:par>
                            </p:childTnLst>
                          </p:cTn>
                        </p:par>
                        <p:par>
                          <p:cTn id="11" fill="hold">
                            <p:stCondLst>
                              <p:cond delay="500"/>
                            </p:stCondLst>
                            <p:childTnLst>
                              <p:par>
                                <p:cTn id="12" presetID="25"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
                                            <p:graphicEl>
                                              <a:dgm id="{61A77F1B-8FAA-4B99-91FD-0C690986564F}"/>
                                            </p:graphicEl>
                                          </p:spTgt>
                                        </p:tgtEl>
                                        <p:attrNameLst>
                                          <p:attrName>style.visibility</p:attrName>
                                        </p:attrNameLst>
                                      </p:cBhvr>
                                      <p:to>
                                        <p:strVal val="visible"/>
                                      </p:to>
                                    </p:set>
                                    <p:anim calcmode="lin" valueType="num">
                                      <p:cBhvr>
                                        <p:cTn id="26" dur="500" fill="hold"/>
                                        <p:tgtEl>
                                          <p:spTgt spid="2">
                                            <p:graphicEl>
                                              <a:dgm id="{61A77F1B-8FAA-4B99-91FD-0C690986564F}"/>
                                            </p:graphicEl>
                                          </p:spTgt>
                                        </p:tgtEl>
                                        <p:attrNameLst>
                                          <p:attrName>ppt_w</p:attrName>
                                        </p:attrNameLst>
                                      </p:cBhvr>
                                      <p:tavLst>
                                        <p:tav tm="0">
                                          <p:val>
                                            <p:fltVal val="0"/>
                                          </p:val>
                                        </p:tav>
                                        <p:tav tm="100000">
                                          <p:val>
                                            <p:strVal val="#ppt_w"/>
                                          </p:val>
                                        </p:tav>
                                      </p:tavLst>
                                    </p:anim>
                                    <p:anim calcmode="lin" valueType="num">
                                      <p:cBhvr>
                                        <p:cTn id="27" dur="500" fill="hold"/>
                                        <p:tgtEl>
                                          <p:spTgt spid="2">
                                            <p:graphicEl>
                                              <a:dgm id="{61A77F1B-8FAA-4B99-91FD-0C690986564F}"/>
                                            </p:graphicEl>
                                          </p:spTgt>
                                        </p:tgtEl>
                                        <p:attrNameLst>
                                          <p:attrName>ppt_h</p:attrName>
                                        </p:attrNameLst>
                                      </p:cBhvr>
                                      <p:tavLst>
                                        <p:tav tm="0">
                                          <p:val>
                                            <p:fltVal val="0"/>
                                          </p:val>
                                        </p:tav>
                                        <p:tav tm="100000">
                                          <p:val>
                                            <p:strVal val="#ppt_h"/>
                                          </p:val>
                                        </p:tav>
                                      </p:tavLst>
                                    </p:anim>
                                    <p:animEffect transition="in" filter="fade">
                                      <p:cBhvr>
                                        <p:cTn id="28" dur="500"/>
                                        <p:tgtEl>
                                          <p:spTgt spid="2">
                                            <p:graphicEl>
                                              <a:dgm id="{61A77F1B-8FAA-4B99-91FD-0C690986564F}"/>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2">
                                            <p:graphicEl>
                                              <a:dgm id="{A0835F05-7280-4350-9854-5EAFAFB3B07C}"/>
                                            </p:graphicEl>
                                          </p:spTgt>
                                        </p:tgtEl>
                                        <p:attrNameLst>
                                          <p:attrName>style.visibility</p:attrName>
                                        </p:attrNameLst>
                                      </p:cBhvr>
                                      <p:to>
                                        <p:strVal val="visible"/>
                                      </p:to>
                                    </p:set>
                                    <p:animEffect transition="in" filter="fade">
                                      <p:cBhvr>
                                        <p:cTn id="33" dur="1000"/>
                                        <p:tgtEl>
                                          <p:spTgt spid="2">
                                            <p:graphicEl>
                                              <a:dgm id="{A0835F05-7280-4350-9854-5EAFAFB3B07C}"/>
                                            </p:graphicEl>
                                          </p:spTgt>
                                        </p:tgtEl>
                                      </p:cBhvr>
                                    </p:animEffect>
                                    <p:anim calcmode="lin" valueType="num">
                                      <p:cBhvr>
                                        <p:cTn id="34" dur="1000" fill="hold"/>
                                        <p:tgtEl>
                                          <p:spTgt spid="2">
                                            <p:graphicEl>
                                              <a:dgm id="{A0835F05-7280-4350-9854-5EAFAFB3B07C}"/>
                                            </p:graphicEl>
                                          </p:spTgt>
                                        </p:tgtEl>
                                        <p:attrNameLst>
                                          <p:attrName>ppt_x</p:attrName>
                                        </p:attrNameLst>
                                      </p:cBhvr>
                                      <p:tavLst>
                                        <p:tav tm="0">
                                          <p:val>
                                            <p:strVal val="#ppt_x"/>
                                          </p:val>
                                        </p:tav>
                                        <p:tav tm="100000">
                                          <p:val>
                                            <p:strVal val="#ppt_x"/>
                                          </p:val>
                                        </p:tav>
                                      </p:tavLst>
                                    </p:anim>
                                    <p:anim calcmode="lin" valueType="num">
                                      <p:cBhvr>
                                        <p:cTn id="35" dur="1000" fill="hold"/>
                                        <p:tgtEl>
                                          <p:spTgt spid="2">
                                            <p:graphicEl>
                                              <a:dgm id="{A0835F05-7280-4350-9854-5EAFAFB3B07C}"/>
                                            </p:graphicEl>
                                          </p:spTgt>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2">
                                            <p:graphicEl>
                                              <a:dgm id="{4EA08DA0-88FA-418C-9347-A89C8A3F8276}"/>
                                            </p:graphicEl>
                                          </p:spTgt>
                                        </p:tgtEl>
                                        <p:attrNameLst>
                                          <p:attrName>style.visibility</p:attrName>
                                        </p:attrNameLst>
                                      </p:cBhvr>
                                      <p:to>
                                        <p:strVal val="visible"/>
                                      </p:to>
                                    </p:set>
                                    <p:animEffect transition="in" filter="fade">
                                      <p:cBhvr>
                                        <p:cTn id="38" dur="1000"/>
                                        <p:tgtEl>
                                          <p:spTgt spid="2">
                                            <p:graphicEl>
                                              <a:dgm id="{4EA08DA0-88FA-418C-9347-A89C8A3F8276}"/>
                                            </p:graphicEl>
                                          </p:spTgt>
                                        </p:tgtEl>
                                      </p:cBhvr>
                                    </p:animEffect>
                                    <p:anim calcmode="lin" valueType="num">
                                      <p:cBhvr>
                                        <p:cTn id="39" dur="1000" fill="hold"/>
                                        <p:tgtEl>
                                          <p:spTgt spid="2">
                                            <p:graphicEl>
                                              <a:dgm id="{4EA08DA0-88FA-418C-9347-A89C8A3F8276}"/>
                                            </p:graphicEl>
                                          </p:spTgt>
                                        </p:tgtEl>
                                        <p:attrNameLst>
                                          <p:attrName>ppt_x</p:attrName>
                                        </p:attrNameLst>
                                      </p:cBhvr>
                                      <p:tavLst>
                                        <p:tav tm="0">
                                          <p:val>
                                            <p:strVal val="#ppt_x"/>
                                          </p:val>
                                        </p:tav>
                                        <p:tav tm="100000">
                                          <p:val>
                                            <p:strVal val="#ppt_x"/>
                                          </p:val>
                                        </p:tav>
                                      </p:tavLst>
                                    </p:anim>
                                    <p:anim calcmode="lin" valueType="num">
                                      <p:cBhvr>
                                        <p:cTn id="40" dur="1000" fill="hold"/>
                                        <p:tgtEl>
                                          <p:spTgt spid="2">
                                            <p:graphicEl>
                                              <a:dgm id="{4EA08DA0-88FA-418C-9347-A89C8A3F8276}"/>
                                            </p:graphic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
                                            <p:graphicEl>
                                              <a:dgm id="{23B9FB05-B1E2-4414-8283-D0812862803D}"/>
                                            </p:graphicEl>
                                          </p:spTgt>
                                        </p:tgtEl>
                                        <p:attrNameLst>
                                          <p:attrName>style.visibility</p:attrName>
                                        </p:attrNameLst>
                                      </p:cBhvr>
                                      <p:to>
                                        <p:strVal val="visible"/>
                                      </p:to>
                                    </p:set>
                                    <p:anim calcmode="lin" valueType="num">
                                      <p:cBhvr>
                                        <p:cTn id="45" dur="500" fill="hold"/>
                                        <p:tgtEl>
                                          <p:spTgt spid="2">
                                            <p:graphicEl>
                                              <a:dgm id="{23B9FB05-B1E2-4414-8283-D0812862803D}"/>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23B9FB05-B1E2-4414-8283-D0812862803D}"/>
                                            </p:graphicEl>
                                          </p:spTgt>
                                        </p:tgtEl>
                                        <p:attrNameLst>
                                          <p:attrName>ppt_h</p:attrName>
                                        </p:attrNameLst>
                                      </p:cBhvr>
                                      <p:tavLst>
                                        <p:tav tm="0">
                                          <p:val>
                                            <p:fltVal val="0"/>
                                          </p:val>
                                        </p:tav>
                                        <p:tav tm="100000">
                                          <p:val>
                                            <p:strVal val="#ppt_h"/>
                                          </p:val>
                                        </p:tav>
                                      </p:tavLst>
                                    </p:anim>
                                    <p:animEffect transition="in" filter="fade">
                                      <p:cBhvr>
                                        <p:cTn id="47" dur="500"/>
                                        <p:tgtEl>
                                          <p:spTgt spid="2">
                                            <p:graphicEl>
                                              <a:dgm id="{23B9FB05-B1E2-4414-8283-D0812862803D}"/>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2">
                                            <p:graphicEl>
                                              <a:dgm id="{20783254-356B-460E-81F4-327475D71E9F}"/>
                                            </p:graphicEl>
                                          </p:spTgt>
                                        </p:tgtEl>
                                        <p:attrNameLst>
                                          <p:attrName>style.visibility</p:attrName>
                                        </p:attrNameLst>
                                      </p:cBhvr>
                                      <p:to>
                                        <p:strVal val="visible"/>
                                      </p:to>
                                    </p:set>
                                    <p:animEffect transition="in" filter="fade">
                                      <p:cBhvr>
                                        <p:cTn id="52" dur="1000"/>
                                        <p:tgtEl>
                                          <p:spTgt spid="2">
                                            <p:graphicEl>
                                              <a:dgm id="{20783254-356B-460E-81F4-327475D71E9F}"/>
                                            </p:graphicEl>
                                          </p:spTgt>
                                        </p:tgtEl>
                                      </p:cBhvr>
                                    </p:animEffect>
                                    <p:anim calcmode="lin" valueType="num">
                                      <p:cBhvr>
                                        <p:cTn id="53" dur="1000" fill="hold"/>
                                        <p:tgtEl>
                                          <p:spTgt spid="2">
                                            <p:graphicEl>
                                              <a:dgm id="{20783254-356B-460E-81F4-327475D71E9F}"/>
                                            </p:graphicEl>
                                          </p:spTgt>
                                        </p:tgtEl>
                                        <p:attrNameLst>
                                          <p:attrName>ppt_x</p:attrName>
                                        </p:attrNameLst>
                                      </p:cBhvr>
                                      <p:tavLst>
                                        <p:tav tm="0">
                                          <p:val>
                                            <p:strVal val="#ppt_x"/>
                                          </p:val>
                                        </p:tav>
                                        <p:tav tm="100000">
                                          <p:val>
                                            <p:strVal val="#ppt_x"/>
                                          </p:val>
                                        </p:tav>
                                      </p:tavLst>
                                    </p:anim>
                                    <p:anim calcmode="lin" valueType="num">
                                      <p:cBhvr>
                                        <p:cTn id="54" dur="1000" fill="hold"/>
                                        <p:tgtEl>
                                          <p:spTgt spid="2">
                                            <p:graphicEl>
                                              <a:dgm id="{20783254-356B-460E-81F4-327475D71E9F}"/>
                                            </p:graphicEl>
                                          </p:spTgt>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2">
                                            <p:graphicEl>
                                              <a:dgm id="{AC85952C-ADB2-4942-9DEE-56C03D7A9468}"/>
                                            </p:graphicEl>
                                          </p:spTgt>
                                        </p:tgtEl>
                                        <p:attrNameLst>
                                          <p:attrName>style.visibility</p:attrName>
                                        </p:attrNameLst>
                                      </p:cBhvr>
                                      <p:to>
                                        <p:strVal val="visible"/>
                                      </p:to>
                                    </p:set>
                                    <p:animEffect transition="in" filter="fade">
                                      <p:cBhvr>
                                        <p:cTn id="57" dur="1000"/>
                                        <p:tgtEl>
                                          <p:spTgt spid="2">
                                            <p:graphicEl>
                                              <a:dgm id="{AC85952C-ADB2-4942-9DEE-56C03D7A9468}"/>
                                            </p:graphicEl>
                                          </p:spTgt>
                                        </p:tgtEl>
                                      </p:cBhvr>
                                    </p:animEffect>
                                    <p:anim calcmode="lin" valueType="num">
                                      <p:cBhvr>
                                        <p:cTn id="58" dur="1000" fill="hold"/>
                                        <p:tgtEl>
                                          <p:spTgt spid="2">
                                            <p:graphicEl>
                                              <a:dgm id="{AC85952C-ADB2-4942-9DEE-56C03D7A9468}"/>
                                            </p:graphicEl>
                                          </p:spTgt>
                                        </p:tgtEl>
                                        <p:attrNameLst>
                                          <p:attrName>ppt_x</p:attrName>
                                        </p:attrNameLst>
                                      </p:cBhvr>
                                      <p:tavLst>
                                        <p:tav tm="0">
                                          <p:val>
                                            <p:strVal val="#ppt_x"/>
                                          </p:val>
                                        </p:tav>
                                        <p:tav tm="100000">
                                          <p:val>
                                            <p:strVal val="#ppt_x"/>
                                          </p:val>
                                        </p:tav>
                                      </p:tavLst>
                                    </p:anim>
                                    <p:anim calcmode="lin" valueType="num">
                                      <p:cBhvr>
                                        <p:cTn id="59" dur="1000" fill="hold"/>
                                        <p:tgtEl>
                                          <p:spTgt spid="2">
                                            <p:graphicEl>
                                              <a:dgm id="{AC85952C-ADB2-4942-9DEE-56C03D7A9468}"/>
                                            </p:graphic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2">
                                            <p:graphicEl>
                                              <a:dgm id="{28981D51-9679-4DE7-9ED1-D17CDDF84C5B}"/>
                                            </p:graphicEl>
                                          </p:spTgt>
                                        </p:tgtEl>
                                        <p:attrNameLst>
                                          <p:attrName>style.visibility</p:attrName>
                                        </p:attrNameLst>
                                      </p:cBhvr>
                                      <p:to>
                                        <p:strVal val="visible"/>
                                      </p:to>
                                    </p:set>
                                    <p:anim calcmode="lin" valueType="num">
                                      <p:cBhvr>
                                        <p:cTn id="64" dur="500" fill="hold"/>
                                        <p:tgtEl>
                                          <p:spTgt spid="2">
                                            <p:graphicEl>
                                              <a:dgm id="{28981D51-9679-4DE7-9ED1-D17CDDF84C5B}"/>
                                            </p:graphicEl>
                                          </p:spTgt>
                                        </p:tgtEl>
                                        <p:attrNameLst>
                                          <p:attrName>ppt_w</p:attrName>
                                        </p:attrNameLst>
                                      </p:cBhvr>
                                      <p:tavLst>
                                        <p:tav tm="0">
                                          <p:val>
                                            <p:fltVal val="0"/>
                                          </p:val>
                                        </p:tav>
                                        <p:tav tm="100000">
                                          <p:val>
                                            <p:strVal val="#ppt_w"/>
                                          </p:val>
                                        </p:tav>
                                      </p:tavLst>
                                    </p:anim>
                                    <p:anim calcmode="lin" valueType="num">
                                      <p:cBhvr>
                                        <p:cTn id="65" dur="500" fill="hold"/>
                                        <p:tgtEl>
                                          <p:spTgt spid="2">
                                            <p:graphicEl>
                                              <a:dgm id="{28981D51-9679-4DE7-9ED1-D17CDDF84C5B}"/>
                                            </p:graphicEl>
                                          </p:spTgt>
                                        </p:tgtEl>
                                        <p:attrNameLst>
                                          <p:attrName>ppt_h</p:attrName>
                                        </p:attrNameLst>
                                      </p:cBhvr>
                                      <p:tavLst>
                                        <p:tav tm="0">
                                          <p:val>
                                            <p:fltVal val="0"/>
                                          </p:val>
                                        </p:tav>
                                        <p:tav tm="100000">
                                          <p:val>
                                            <p:strVal val="#ppt_h"/>
                                          </p:val>
                                        </p:tav>
                                      </p:tavLst>
                                    </p:anim>
                                    <p:animEffect transition="in" filter="fade">
                                      <p:cBhvr>
                                        <p:cTn id="66" dur="500"/>
                                        <p:tgtEl>
                                          <p:spTgt spid="2">
                                            <p:graphicEl>
                                              <a:dgm id="{28981D51-9679-4DE7-9ED1-D17CDDF84C5B}"/>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2">
                                            <p:graphicEl>
                                              <a:dgm id="{87054C9D-C1A8-4211-8D15-6F4E736D7691}"/>
                                            </p:graphicEl>
                                          </p:spTgt>
                                        </p:tgtEl>
                                        <p:attrNameLst>
                                          <p:attrName>style.visibility</p:attrName>
                                        </p:attrNameLst>
                                      </p:cBhvr>
                                      <p:to>
                                        <p:strVal val="visible"/>
                                      </p:to>
                                    </p:set>
                                    <p:animEffect transition="in" filter="fade">
                                      <p:cBhvr>
                                        <p:cTn id="71" dur="1000"/>
                                        <p:tgtEl>
                                          <p:spTgt spid="2">
                                            <p:graphicEl>
                                              <a:dgm id="{87054C9D-C1A8-4211-8D15-6F4E736D7691}"/>
                                            </p:graphicEl>
                                          </p:spTgt>
                                        </p:tgtEl>
                                      </p:cBhvr>
                                    </p:animEffect>
                                    <p:anim calcmode="lin" valueType="num">
                                      <p:cBhvr>
                                        <p:cTn id="72" dur="1000" fill="hold"/>
                                        <p:tgtEl>
                                          <p:spTgt spid="2">
                                            <p:graphicEl>
                                              <a:dgm id="{87054C9D-C1A8-4211-8D15-6F4E736D7691}"/>
                                            </p:graphicEl>
                                          </p:spTgt>
                                        </p:tgtEl>
                                        <p:attrNameLst>
                                          <p:attrName>ppt_x</p:attrName>
                                        </p:attrNameLst>
                                      </p:cBhvr>
                                      <p:tavLst>
                                        <p:tav tm="0">
                                          <p:val>
                                            <p:strVal val="#ppt_x"/>
                                          </p:val>
                                        </p:tav>
                                        <p:tav tm="100000">
                                          <p:val>
                                            <p:strVal val="#ppt_x"/>
                                          </p:val>
                                        </p:tav>
                                      </p:tavLst>
                                    </p:anim>
                                    <p:anim calcmode="lin" valueType="num">
                                      <p:cBhvr>
                                        <p:cTn id="73" dur="1000" fill="hold"/>
                                        <p:tgtEl>
                                          <p:spTgt spid="2">
                                            <p:graphicEl>
                                              <a:dgm id="{87054C9D-C1A8-4211-8D15-6F4E736D7691}"/>
                                            </p:graphicEl>
                                          </p:spTgt>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2">
                                            <p:graphicEl>
                                              <a:dgm id="{2206D6F4-53AB-47B6-BDB8-ABC7B285C977}"/>
                                            </p:graphicEl>
                                          </p:spTgt>
                                        </p:tgtEl>
                                        <p:attrNameLst>
                                          <p:attrName>style.visibility</p:attrName>
                                        </p:attrNameLst>
                                      </p:cBhvr>
                                      <p:to>
                                        <p:strVal val="visible"/>
                                      </p:to>
                                    </p:set>
                                    <p:animEffect transition="in" filter="fade">
                                      <p:cBhvr>
                                        <p:cTn id="76" dur="1000"/>
                                        <p:tgtEl>
                                          <p:spTgt spid="2">
                                            <p:graphicEl>
                                              <a:dgm id="{2206D6F4-53AB-47B6-BDB8-ABC7B285C977}"/>
                                            </p:graphicEl>
                                          </p:spTgt>
                                        </p:tgtEl>
                                      </p:cBhvr>
                                    </p:animEffect>
                                    <p:anim calcmode="lin" valueType="num">
                                      <p:cBhvr>
                                        <p:cTn id="77" dur="1000" fill="hold"/>
                                        <p:tgtEl>
                                          <p:spTgt spid="2">
                                            <p:graphicEl>
                                              <a:dgm id="{2206D6F4-53AB-47B6-BDB8-ABC7B285C977}"/>
                                            </p:graphicEl>
                                          </p:spTgt>
                                        </p:tgtEl>
                                        <p:attrNameLst>
                                          <p:attrName>ppt_x</p:attrName>
                                        </p:attrNameLst>
                                      </p:cBhvr>
                                      <p:tavLst>
                                        <p:tav tm="0">
                                          <p:val>
                                            <p:strVal val="#ppt_x"/>
                                          </p:val>
                                        </p:tav>
                                        <p:tav tm="100000">
                                          <p:val>
                                            <p:strVal val="#ppt_x"/>
                                          </p:val>
                                        </p:tav>
                                      </p:tavLst>
                                    </p:anim>
                                    <p:anim calcmode="lin" valueType="num">
                                      <p:cBhvr>
                                        <p:cTn id="78" dur="1000" fill="hold"/>
                                        <p:tgtEl>
                                          <p:spTgt spid="2">
                                            <p:graphicEl>
                                              <a:dgm id="{2206D6F4-53AB-47B6-BDB8-ABC7B285C977}"/>
                                            </p:graphic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
                                            <p:graphicEl>
                                              <a:dgm id="{C8E190D5-F0C9-40A4-AA90-31EA865A1E13}"/>
                                            </p:graphicEl>
                                          </p:spTgt>
                                        </p:tgtEl>
                                        <p:attrNameLst>
                                          <p:attrName>style.visibility</p:attrName>
                                        </p:attrNameLst>
                                      </p:cBhvr>
                                      <p:to>
                                        <p:strVal val="visible"/>
                                      </p:to>
                                    </p:set>
                                    <p:anim calcmode="lin" valueType="num">
                                      <p:cBhvr>
                                        <p:cTn id="83" dur="500" fill="hold"/>
                                        <p:tgtEl>
                                          <p:spTgt spid="2">
                                            <p:graphicEl>
                                              <a:dgm id="{C8E190D5-F0C9-40A4-AA90-31EA865A1E13}"/>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C8E190D5-F0C9-40A4-AA90-31EA865A1E13}"/>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C8E190D5-F0C9-40A4-AA90-31EA865A1E13}"/>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47" presetClass="entr" presetSubtype="0" fill="hold" grpId="0" nodeType="clickEffect">
                                  <p:stCondLst>
                                    <p:cond delay="0"/>
                                  </p:stCondLst>
                                  <p:childTnLst>
                                    <p:set>
                                      <p:cBhvr>
                                        <p:cTn id="89" dur="1" fill="hold">
                                          <p:stCondLst>
                                            <p:cond delay="0"/>
                                          </p:stCondLst>
                                        </p:cTn>
                                        <p:tgtEl>
                                          <p:spTgt spid="2">
                                            <p:graphicEl>
                                              <a:dgm id="{1B990076-1F8D-4BF9-99E6-3E95F522F969}"/>
                                            </p:graphicEl>
                                          </p:spTgt>
                                        </p:tgtEl>
                                        <p:attrNameLst>
                                          <p:attrName>style.visibility</p:attrName>
                                        </p:attrNameLst>
                                      </p:cBhvr>
                                      <p:to>
                                        <p:strVal val="visible"/>
                                      </p:to>
                                    </p:set>
                                    <p:animEffect transition="in" filter="fade">
                                      <p:cBhvr>
                                        <p:cTn id="90" dur="1000"/>
                                        <p:tgtEl>
                                          <p:spTgt spid="2">
                                            <p:graphicEl>
                                              <a:dgm id="{1B990076-1F8D-4BF9-99E6-3E95F522F969}"/>
                                            </p:graphicEl>
                                          </p:spTgt>
                                        </p:tgtEl>
                                      </p:cBhvr>
                                    </p:animEffect>
                                    <p:anim calcmode="lin" valueType="num">
                                      <p:cBhvr>
                                        <p:cTn id="91" dur="1000" fill="hold"/>
                                        <p:tgtEl>
                                          <p:spTgt spid="2">
                                            <p:graphicEl>
                                              <a:dgm id="{1B990076-1F8D-4BF9-99E6-3E95F522F969}"/>
                                            </p:graphicEl>
                                          </p:spTgt>
                                        </p:tgtEl>
                                        <p:attrNameLst>
                                          <p:attrName>ppt_x</p:attrName>
                                        </p:attrNameLst>
                                      </p:cBhvr>
                                      <p:tavLst>
                                        <p:tav tm="0">
                                          <p:val>
                                            <p:strVal val="#ppt_x"/>
                                          </p:val>
                                        </p:tav>
                                        <p:tav tm="100000">
                                          <p:val>
                                            <p:strVal val="#ppt_x"/>
                                          </p:val>
                                        </p:tav>
                                      </p:tavLst>
                                    </p:anim>
                                    <p:anim calcmode="lin" valueType="num">
                                      <p:cBhvr>
                                        <p:cTn id="92" dur="1000" fill="hold"/>
                                        <p:tgtEl>
                                          <p:spTgt spid="2">
                                            <p:graphicEl>
                                              <a:dgm id="{1B990076-1F8D-4BF9-99E6-3E95F522F969}"/>
                                            </p:graphicEl>
                                          </p:spTgt>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
                                            <p:graphicEl>
                                              <a:dgm id="{F938C992-3612-4804-A13A-88F6F515B6D1}"/>
                                            </p:graphicEl>
                                          </p:spTgt>
                                        </p:tgtEl>
                                        <p:attrNameLst>
                                          <p:attrName>style.visibility</p:attrName>
                                        </p:attrNameLst>
                                      </p:cBhvr>
                                      <p:to>
                                        <p:strVal val="visible"/>
                                      </p:to>
                                    </p:set>
                                    <p:animEffect transition="in" filter="fade">
                                      <p:cBhvr>
                                        <p:cTn id="95" dur="1000"/>
                                        <p:tgtEl>
                                          <p:spTgt spid="2">
                                            <p:graphicEl>
                                              <a:dgm id="{F938C992-3612-4804-A13A-88F6F515B6D1}"/>
                                            </p:graphicEl>
                                          </p:spTgt>
                                        </p:tgtEl>
                                      </p:cBhvr>
                                    </p:animEffect>
                                    <p:anim calcmode="lin" valueType="num">
                                      <p:cBhvr>
                                        <p:cTn id="96" dur="1000" fill="hold"/>
                                        <p:tgtEl>
                                          <p:spTgt spid="2">
                                            <p:graphicEl>
                                              <a:dgm id="{F938C992-3612-4804-A13A-88F6F515B6D1}"/>
                                            </p:graphicEl>
                                          </p:spTgt>
                                        </p:tgtEl>
                                        <p:attrNameLst>
                                          <p:attrName>ppt_x</p:attrName>
                                        </p:attrNameLst>
                                      </p:cBhvr>
                                      <p:tavLst>
                                        <p:tav tm="0">
                                          <p:val>
                                            <p:strVal val="#ppt_x"/>
                                          </p:val>
                                        </p:tav>
                                        <p:tav tm="100000">
                                          <p:val>
                                            <p:strVal val="#ppt_x"/>
                                          </p:val>
                                        </p:tav>
                                      </p:tavLst>
                                    </p:anim>
                                    <p:anim calcmode="lin" valueType="num">
                                      <p:cBhvr>
                                        <p:cTn id="97" dur="1000" fill="hold"/>
                                        <p:tgtEl>
                                          <p:spTgt spid="2">
                                            <p:graphicEl>
                                              <a:dgm id="{F938C992-3612-4804-A13A-88F6F515B6D1}"/>
                                            </p:graphic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2">
                                            <p:graphicEl>
                                              <a:dgm id="{A597F8E8-2E1F-4381-AA52-91D0FF9C3579}"/>
                                            </p:graphicEl>
                                          </p:spTgt>
                                        </p:tgtEl>
                                        <p:attrNameLst>
                                          <p:attrName>style.visibility</p:attrName>
                                        </p:attrNameLst>
                                      </p:cBhvr>
                                      <p:to>
                                        <p:strVal val="visible"/>
                                      </p:to>
                                    </p:set>
                                    <p:anim calcmode="lin" valueType="num">
                                      <p:cBhvr>
                                        <p:cTn id="102" dur="500" fill="hold"/>
                                        <p:tgtEl>
                                          <p:spTgt spid="2">
                                            <p:graphicEl>
                                              <a:dgm id="{A597F8E8-2E1F-4381-AA52-91D0FF9C3579}"/>
                                            </p:graphicEl>
                                          </p:spTgt>
                                        </p:tgtEl>
                                        <p:attrNameLst>
                                          <p:attrName>ppt_w</p:attrName>
                                        </p:attrNameLst>
                                      </p:cBhvr>
                                      <p:tavLst>
                                        <p:tav tm="0">
                                          <p:val>
                                            <p:fltVal val="0"/>
                                          </p:val>
                                        </p:tav>
                                        <p:tav tm="100000">
                                          <p:val>
                                            <p:strVal val="#ppt_w"/>
                                          </p:val>
                                        </p:tav>
                                      </p:tavLst>
                                    </p:anim>
                                    <p:anim calcmode="lin" valueType="num">
                                      <p:cBhvr>
                                        <p:cTn id="103" dur="500" fill="hold"/>
                                        <p:tgtEl>
                                          <p:spTgt spid="2">
                                            <p:graphicEl>
                                              <a:dgm id="{A597F8E8-2E1F-4381-AA52-91D0FF9C3579}"/>
                                            </p:graphicEl>
                                          </p:spTgt>
                                        </p:tgtEl>
                                        <p:attrNameLst>
                                          <p:attrName>ppt_h</p:attrName>
                                        </p:attrNameLst>
                                      </p:cBhvr>
                                      <p:tavLst>
                                        <p:tav tm="0">
                                          <p:val>
                                            <p:fltVal val="0"/>
                                          </p:val>
                                        </p:tav>
                                        <p:tav tm="100000">
                                          <p:val>
                                            <p:strVal val="#ppt_h"/>
                                          </p:val>
                                        </p:tav>
                                      </p:tavLst>
                                    </p:anim>
                                    <p:animEffect transition="in" filter="fade">
                                      <p:cBhvr>
                                        <p:cTn id="104" dur="500"/>
                                        <p:tgtEl>
                                          <p:spTgt spid="2">
                                            <p:graphicEl>
                                              <a:dgm id="{A597F8E8-2E1F-4381-AA52-91D0FF9C3579}"/>
                                            </p:graphicEl>
                                          </p:spTgt>
                                        </p:tgtEl>
                                      </p:cBhvr>
                                    </p:animEffect>
                                  </p:childTnLst>
                                </p:cTn>
                              </p:par>
                            </p:childTnLst>
                          </p:cTn>
                        </p:par>
                      </p:childTnLst>
                    </p:cTn>
                  </p:par>
                  <p:par>
                    <p:cTn id="105" fill="hold">
                      <p:stCondLst>
                        <p:cond delay="indefinite"/>
                      </p:stCondLst>
                      <p:childTnLst>
                        <p:par>
                          <p:cTn id="106" fill="hold">
                            <p:stCondLst>
                              <p:cond delay="0"/>
                            </p:stCondLst>
                            <p:childTnLst>
                              <p:par>
                                <p:cTn id="107" presetID="47" presetClass="entr" presetSubtype="0" fill="hold" grpId="0" nodeType="clickEffect">
                                  <p:stCondLst>
                                    <p:cond delay="0"/>
                                  </p:stCondLst>
                                  <p:childTnLst>
                                    <p:set>
                                      <p:cBhvr>
                                        <p:cTn id="108" dur="1" fill="hold">
                                          <p:stCondLst>
                                            <p:cond delay="0"/>
                                          </p:stCondLst>
                                        </p:cTn>
                                        <p:tgtEl>
                                          <p:spTgt spid="2">
                                            <p:graphicEl>
                                              <a:dgm id="{A145A9CF-ED70-4536-A293-93173E2F0093}"/>
                                            </p:graphicEl>
                                          </p:spTgt>
                                        </p:tgtEl>
                                        <p:attrNameLst>
                                          <p:attrName>style.visibility</p:attrName>
                                        </p:attrNameLst>
                                      </p:cBhvr>
                                      <p:to>
                                        <p:strVal val="visible"/>
                                      </p:to>
                                    </p:set>
                                    <p:animEffect transition="in" filter="fade">
                                      <p:cBhvr>
                                        <p:cTn id="109" dur="1000"/>
                                        <p:tgtEl>
                                          <p:spTgt spid="2">
                                            <p:graphicEl>
                                              <a:dgm id="{A145A9CF-ED70-4536-A293-93173E2F0093}"/>
                                            </p:graphicEl>
                                          </p:spTgt>
                                        </p:tgtEl>
                                      </p:cBhvr>
                                    </p:animEffect>
                                    <p:anim calcmode="lin" valueType="num">
                                      <p:cBhvr>
                                        <p:cTn id="110" dur="1000" fill="hold"/>
                                        <p:tgtEl>
                                          <p:spTgt spid="2">
                                            <p:graphicEl>
                                              <a:dgm id="{A145A9CF-ED70-4536-A293-93173E2F0093}"/>
                                            </p:graphicEl>
                                          </p:spTgt>
                                        </p:tgtEl>
                                        <p:attrNameLst>
                                          <p:attrName>ppt_x</p:attrName>
                                        </p:attrNameLst>
                                      </p:cBhvr>
                                      <p:tavLst>
                                        <p:tav tm="0">
                                          <p:val>
                                            <p:strVal val="#ppt_x"/>
                                          </p:val>
                                        </p:tav>
                                        <p:tav tm="100000">
                                          <p:val>
                                            <p:strVal val="#ppt_x"/>
                                          </p:val>
                                        </p:tav>
                                      </p:tavLst>
                                    </p:anim>
                                    <p:anim calcmode="lin" valueType="num">
                                      <p:cBhvr>
                                        <p:cTn id="111" dur="1000" fill="hold"/>
                                        <p:tgtEl>
                                          <p:spTgt spid="2">
                                            <p:graphicEl>
                                              <a:dgm id="{A145A9CF-ED70-4536-A293-93173E2F0093}"/>
                                            </p:graphicEl>
                                          </p:spTgt>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2">
                                            <p:graphicEl>
                                              <a:dgm id="{2C31F1D5-2C3B-47EA-BC50-86A6FD45B1F3}"/>
                                            </p:graphicEl>
                                          </p:spTgt>
                                        </p:tgtEl>
                                        <p:attrNameLst>
                                          <p:attrName>style.visibility</p:attrName>
                                        </p:attrNameLst>
                                      </p:cBhvr>
                                      <p:to>
                                        <p:strVal val="visible"/>
                                      </p:to>
                                    </p:set>
                                    <p:animEffect transition="in" filter="fade">
                                      <p:cBhvr>
                                        <p:cTn id="114" dur="1000"/>
                                        <p:tgtEl>
                                          <p:spTgt spid="2">
                                            <p:graphicEl>
                                              <a:dgm id="{2C31F1D5-2C3B-47EA-BC50-86A6FD45B1F3}"/>
                                            </p:graphicEl>
                                          </p:spTgt>
                                        </p:tgtEl>
                                      </p:cBhvr>
                                    </p:animEffect>
                                    <p:anim calcmode="lin" valueType="num">
                                      <p:cBhvr>
                                        <p:cTn id="115" dur="1000" fill="hold"/>
                                        <p:tgtEl>
                                          <p:spTgt spid="2">
                                            <p:graphicEl>
                                              <a:dgm id="{2C31F1D5-2C3B-47EA-BC50-86A6FD45B1F3}"/>
                                            </p:graphicEl>
                                          </p:spTgt>
                                        </p:tgtEl>
                                        <p:attrNameLst>
                                          <p:attrName>ppt_x</p:attrName>
                                        </p:attrNameLst>
                                      </p:cBhvr>
                                      <p:tavLst>
                                        <p:tav tm="0">
                                          <p:val>
                                            <p:strVal val="#ppt_x"/>
                                          </p:val>
                                        </p:tav>
                                        <p:tav tm="100000">
                                          <p:val>
                                            <p:strVal val="#ppt_x"/>
                                          </p:val>
                                        </p:tav>
                                      </p:tavLst>
                                    </p:anim>
                                    <p:anim calcmode="lin" valueType="num">
                                      <p:cBhvr>
                                        <p:cTn id="116" dur="1000" fill="hold"/>
                                        <p:tgtEl>
                                          <p:spTgt spid="2">
                                            <p:graphicEl>
                                              <a:dgm id="{2C31F1D5-2C3B-47EA-BC50-86A6FD45B1F3}"/>
                                            </p:graphicEl>
                                          </p:spTgt>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10"/>
                                        </p:tgtEl>
                                        <p:attrNameLst>
                                          <p:attrName>style.visibility</p:attrName>
                                        </p:attrNameLst>
                                      </p:cBhvr>
                                      <p:to>
                                        <p:strVal val="visible"/>
                                      </p:to>
                                    </p:set>
                                    <p:animEffect transition="in" filter="randombar(horizontal)">
                                      <p:cBhvr>
                                        <p:cTn id="1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uiExpand="1">
        <p:bldSub>
          <a:bldDgm bld="one"/>
        </p:bldSub>
      </p:bldGraphic>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EC3391A-3AC8-42A2-0C51-C2FD08819719}"/>
              </a:ext>
            </a:extLst>
          </p:cNvPr>
          <p:cNvSpPr txBox="1"/>
          <p:nvPr/>
        </p:nvSpPr>
        <p:spPr>
          <a:xfrm>
            <a:off x="0" y="-37894"/>
            <a:ext cx="12191999" cy="646331"/>
          </a:xfrm>
          <a:prstGeom prst="rect">
            <a:avLst/>
          </a:prstGeom>
          <a:noFill/>
        </p:spPr>
        <p:txBody>
          <a:bodyPr wrap="square">
            <a:spAutoFit/>
          </a:bodyPr>
          <a:lstStyle/>
          <a:p>
            <a:pPr algn="ctr"/>
            <a:r>
              <a:rPr lang="en"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HOW LONG DID THEY GIVE THEIR TESTIMONY?</a:t>
            </a:r>
          </a:p>
        </p:txBody>
      </p:sp>
      <p:sp>
        <p:nvSpPr>
          <p:cNvPr id="5" name="CuadroTexto 4">
            <a:extLst>
              <a:ext uri="{FF2B5EF4-FFF2-40B4-BE49-F238E27FC236}">
                <a16:creationId xmlns:a16="http://schemas.microsoft.com/office/drawing/2014/main" id="{30F45C39-E217-CA07-AD0E-3C5B5BEA023E}"/>
              </a:ext>
            </a:extLst>
          </p:cNvPr>
          <p:cNvSpPr txBox="1"/>
          <p:nvPr/>
        </p:nvSpPr>
        <p:spPr>
          <a:xfrm>
            <a:off x="-1" y="459020"/>
            <a:ext cx="12192000" cy="584775"/>
          </a:xfrm>
          <a:prstGeom prst="rect">
            <a:avLst/>
          </a:prstGeom>
          <a:noFill/>
        </p:spPr>
        <p:txBody>
          <a:bodyPr wrap="square">
            <a:spAutoFit/>
          </a:bodyPr>
          <a:lstStyle/>
          <a:p>
            <a:pPr algn="ctr"/>
            <a:r>
              <a:rPr lang="en"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And I will appoint my two witnesses, and they will prophesy for 1,260 days, clothed in sackcloth.</a:t>
            </a:r>
            <a:r>
              <a:rPr lang="en"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(Rev. 11:3)</a:t>
            </a:r>
          </a:p>
        </p:txBody>
      </p:sp>
      <p:sp>
        <p:nvSpPr>
          <p:cNvPr id="6" name="CuadroTexto 5">
            <a:extLst>
              <a:ext uri="{FF2B5EF4-FFF2-40B4-BE49-F238E27FC236}">
                <a16:creationId xmlns:a16="http://schemas.microsoft.com/office/drawing/2014/main" id="{946ED650-FBA5-8F12-9428-893A4ABC6614}"/>
              </a:ext>
            </a:extLst>
          </p:cNvPr>
          <p:cNvSpPr txBox="1"/>
          <p:nvPr/>
        </p:nvSpPr>
        <p:spPr>
          <a:xfrm>
            <a:off x="152399" y="980330"/>
            <a:ext cx="7096126" cy="1015663"/>
          </a:xfrm>
          <a:prstGeom prst="rect">
            <a:avLst/>
          </a:prstGeom>
          <a:noFill/>
        </p:spPr>
        <p:txBody>
          <a:bodyPr wrap="square" rtlCol="0">
            <a:spAutoFit/>
          </a:bodyPr>
          <a:lstStyle/>
          <a:p>
            <a:pPr>
              <a:spcBef>
                <a:spcPts val="600"/>
              </a:spcBef>
            </a:pPr>
            <a:r>
              <a:rPr lang="en" sz="2000" b="1" dirty="0"/>
              <a:t>Revelation chapter 11 begins with a vision of the Heavenly Sanctuary, and of those who worship before the altar of incense (Rev. 11:1).</a:t>
            </a:r>
          </a:p>
        </p:txBody>
      </p:sp>
      <p:pic>
        <p:nvPicPr>
          <p:cNvPr id="2" name="Imagen 1">
            <a:extLst>
              <a:ext uri="{FF2B5EF4-FFF2-40B4-BE49-F238E27FC236}">
                <a16:creationId xmlns:a16="http://schemas.microsoft.com/office/drawing/2014/main" id="{450A67A6-1B8D-94E5-E6B3-B5CCAD22E25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34250" y="1116361"/>
            <a:ext cx="4686301" cy="5560664"/>
          </a:xfrm>
          <a:prstGeom prst="roundRect">
            <a:avLst>
              <a:gd name="adj" fmla="val 304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CuadroTexto 8">
            <a:extLst>
              <a:ext uri="{FF2B5EF4-FFF2-40B4-BE49-F238E27FC236}">
                <a16:creationId xmlns:a16="http://schemas.microsoft.com/office/drawing/2014/main" id="{37D3C63E-5C3C-B692-115C-7DE6DDB59489}"/>
              </a:ext>
            </a:extLst>
          </p:cNvPr>
          <p:cNvSpPr txBox="1"/>
          <p:nvPr/>
        </p:nvSpPr>
        <p:spPr>
          <a:xfrm>
            <a:off x="1828800" y="3918734"/>
            <a:ext cx="5486399" cy="1938992"/>
          </a:xfrm>
          <a:prstGeom prst="rect">
            <a:avLst/>
          </a:prstGeom>
          <a:noFill/>
        </p:spPr>
        <p:txBody>
          <a:bodyPr wrap="square">
            <a:spAutoFit/>
          </a:bodyPr>
          <a:lstStyle/>
          <a:p>
            <a:pPr>
              <a:spcBef>
                <a:spcPts val="600"/>
              </a:spcBef>
            </a:pPr>
            <a:r>
              <a:rPr lang="en" sz="2000" b="1" dirty="0"/>
              <a:t>From the year 538, the Roman church began to gradually impose its tradition above the Word of God, reaching the point of prohibiting the reading of the Bible and condemning to death those who had it, read it, or lived according to its beliefs (doctrines).</a:t>
            </a:r>
          </a:p>
        </p:txBody>
      </p:sp>
      <p:pic>
        <p:nvPicPr>
          <p:cNvPr id="10" name="Imagen 9">
            <a:extLst>
              <a:ext uri="{FF2B5EF4-FFF2-40B4-BE49-F238E27FC236}">
                <a16:creationId xmlns:a16="http://schemas.microsoft.com/office/drawing/2014/main" id="{C22251DE-0E31-E6BA-2F85-F24DB5E62321}"/>
              </a:ext>
            </a:extLst>
          </p:cNvPr>
          <p:cNvPicPr>
            <a:picLocks noChangeAspect="1"/>
          </p:cNvPicPr>
          <p:nvPr/>
        </p:nvPicPr>
        <p:blipFill>
          <a:blip r:embed="rId4" cstate="email">
            <a:extLst>
              <a:ext uri="{BEBA8EAE-BF5A-486C-A8C5-ECC9F3942E4B}">
                <a14:imgProps xmlns:a14="http://schemas.microsoft.com/office/drawing/2010/main">
                  <a14:imgLayer r:embed="rId5">
                    <a14:imgEffect>
                      <a14:colorTemperature colorTemp="47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141055" y="4105275"/>
            <a:ext cx="1668694" cy="2524125"/>
          </a:xfrm>
          <a:prstGeom prst="roundRect">
            <a:avLst>
              <a:gd name="adj" fmla="val 5169"/>
            </a:avLst>
          </a:prstGeom>
          <a:solidFill>
            <a:srgbClr val="FFFFFF">
              <a:shade val="85000"/>
            </a:srgbClr>
          </a:solidFill>
          <a:ln w="38100">
            <a:solidFill>
              <a:srgbClr val="A2430B"/>
            </a:solidFill>
          </a:ln>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191B1AE9-153D-59CC-5DCF-67B83DA14F76}"/>
              </a:ext>
            </a:extLst>
          </p:cNvPr>
          <p:cNvSpPr txBox="1"/>
          <p:nvPr/>
        </p:nvSpPr>
        <p:spPr>
          <a:xfrm>
            <a:off x="152399" y="2992157"/>
            <a:ext cx="7096126" cy="1015663"/>
          </a:xfrm>
          <a:prstGeom prst="rect">
            <a:avLst/>
          </a:prstGeom>
          <a:noFill/>
        </p:spPr>
        <p:txBody>
          <a:bodyPr wrap="square">
            <a:spAutoFit/>
          </a:bodyPr>
          <a:lstStyle/>
          <a:p>
            <a:pPr>
              <a:spcBef>
                <a:spcPts val="600"/>
              </a:spcBef>
            </a:pPr>
            <a:r>
              <a:rPr lang="en" sz="2000" b="1" dirty="0"/>
              <a:t>At that time, the Word of God would be clothed in “sackcloth” – great hardships – (v. 3) [42 months x 30 days = 1,260 days (in prophecy, 1,260 years)].</a:t>
            </a:r>
          </a:p>
        </p:txBody>
      </p:sp>
      <p:sp>
        <p:nvSpPr>
          <p:cNvPr id="11" name="CuadroTexto 10">
            <a:extLst>
              <a:ext uri="{FF2B5EF4-FFF2-40B4-BE49-F238E27FC236}">
                <a16:creationId xmlns:a16="http://schemas.microsoft.com/office/drawing/2014/main" id="{CA2AF4CF-DDAE-E018-FBD6-050C5568EC66}"/>
              </a:ext>
            </a:extLst>
          </p:cNvPr>
          <p:cNvSpPr txBox="1"/>
          <p:nvPr/>
        </p:nvSpPr>
        <p:spPr>
          <a:xfrm>
            <a:off x="141055" y="1987775"/>
            <a:ext cx="7107470" cy="1015663"/>
          </a:xfrm>
          <a:prstGeom prst="rect">
            <a:avLst/>
          </a:prstGeom>
          <a:noFill/>
        </p:spPr>
        <p:txBody>
          <a:bodyPr wrap="square">
            <a:spAutoFit/>
          </a:bodyPr>
          <a:lstStyle/>
          <a:p>
            <a:pPr>
              <a:spcBef>
                <a:spcPts val="600"/>
              </a:spcBef>
            </a:pPr>
            <a:r>
              <a:rPr lang="en" sz="2000" b="1" dirty="0"/>
              <a:t>The Court of the Heavenly Sanctuary is the Earth, where the “Gentiles” – unbelievers – trample the “holy city” – the people of God – for 42 months (v. 2).</a:t>
            </a:r>
          </a:p>
        </p:txBody>
      </p:sp>
      <p:sp>
        <p:nvSpPr>
          <p:cNvPr id="13" name="CuadroTexto 12">
            <a:extLst>
              <a:ext uri="{FF2B5EF4-FFF2-40B4-BE49-F238E27FC236}">
                <a16:creationId xmlns:a16="http://schemas.microsoft.com/office/drawing/2014/main" id="{0D9BB1C4-4063-F05B-B7A4-3A7D3113017B}"/>
              </a:ext>
            </a:extLst>
          </p:cNvPr>
          <p:cNvSpPr txBox="1"/>
          <p:nvPr/>
        </p:nvSpPr>
        <p:spPr>
          <a:xfrm>
            <a:off x="1809749" y="5788274"/>
            <a:ext cx="5438776" cy="1015663"/>
          </a:xfrm>
          <a:prstGeom prst="rect">
            <a:avLst/>
          </a:prstGeom>
          <a:noFill/>
        </p:spPr>
        <p:txBody>
          <a:bodyPr wrap="square">
            <a:spAutoFit/>
          </a:bodyPr>
          <a:lstStyle/>
          <a:p>
            <a:pPr>
              <a:spcBef>
                <a:spcPts val="600"/>
              </a:spcBef>
            </a:pPr>
            <a:r>
              <a:rPr lang="en" sz="2000" b="1" dirty="0"/>
              <a:t>Near the end of this period, the reformers gave momentary relief to this persecution.                  (Matt. 24:22).</a:t>
            </a:r>
          </a:p>
        </p:txBody>
      </p:sp>
    </p:spTree>
    <p:extLst>
      <p:ext uri="{BB962C8B-B14F-4D97-AF65-F5344CB8AC3E}">
        <p14:creationId xmlns:p14="http://schemas.microsoft.com/office/powerpoint/2010/main" val="202133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290">
                                          <p:stCondLst>
                                            <p:cond delay="0"/>
                                          </p:stCondLst>
                                        </p:cTn>
                                        <p:tgtEl>
                                          <p:spTgt spid="2"/>
                                        </p:tgtEl>
                                      </p:cBhvr>
                                    </p:animEffect>
                                    <p:anim calcmode="lin" valueType="num">
                                      <p:cBhvr>
                                        <p:cTn id="17"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22" dur="13">
                                          <p:stCondLst>
                                            <p:cond delay="325"/>
                                          </p:stCondLst>
                                        </p:cTn>
                                        <p:tgtEl>
                                          <p:spTgt spid="2"/>
                                        </p:tgtEl>
                                      </p:cBhvr>
                                      <p:to x="100000" y="60000"/>
                                    </p:animScale>
                                    <p:animScale>
                                      <p:cBhvr>
                                        <p:cTn id="23" dur="83" decel="50000">
                                          <p:stCondLst>
                                            <p:cond delay="338"/>
                                          </p:stCondLst>
                                        </p:cTn>
                                        <p:tgtEl>
                                          <p:spTgt spid="2"/>
                                        </p:tgtEl>
                                      </p:cBhvr>
                                      <p:to x="100000" y="100000"/>
                                    </p:animScale>
                                    <p:animScale>
                                      <p:cBhvr>
                                        <p:cTn id="24" dur="13">
                                          <p:stCondLst>
                                            <p:cond delay="656"/>
                                          </p:stCondLst>
                                        </p:cTn>
                                        <p:tgtEl>
                                          <p:spTgt spid="2"/>
                                        </p:tgtEl>
                                      </p:cBhvr>
                                      <p:to x="100000" y="80000"/>
                                    </p:animScale>
                                    <p:animScale>
                                      <p:cBhvr>
                                        <p:cTn id="25" dur="83" decel="50000">
                                          <p:stCondLst>
                                            <p:cond delay="669"/>
                                          </p:stCondLst>
                                        </p:cTn>
                                        <p:tgtEl>
                                          <p:spTgt spid="2"/>
                                        </p:tgtEl>
                                      </p:cBhvr>
                                      <p:to x="100000" y="100000"/>
                                    </p:animScale>
                                    <p:animScale>
                                      <p:cBhvr>
                                        <p:cTn id="26" dur="13">
                                          <p:stCondLst>
                                            <p:cond delay="821"/>
                                          </p:stCondLst>
                                        </p:cTn>
                                        <p:tgtEl>
                                          <p:spTgt spid="2"/>
                                        </p:tgtEl>
                                      </p:cBhvr>
                                      <p:to x="100000" y="90000"/>
                                    </p:animScale>
                                    <p:animScale>
                                      <p:cBhvr>
                                        <p:cTn id="27" dur="83" decel="50000">
                                          <p:stCondLst>
                                            <p:cond delay="834"/>
                                          </p:stCondLst>
                                        </p:cTn>
                                        <p:tgtEl>
                                          <p:spTgt spid="2"/>
                                        </p:tgtEl>
                                      </p:cBhvr>
                                      <p:to x="100000" y="100000"/>
                                    </p:animScale>
                                    <p:animScale>
                                      <p:cBhvr>
                                        <p:cTn id="28" dur="13">
                                          <p:stCondLst>
                                            <p:cond delay="904"/>
                                          </p:stCondLst>
                                        </p:cTn>
                                        <p:tgtEl>
                                          <p:spTgt spid="2"/>
                                        </p:tgtEl>
                                      </p:cBhvr>
                                      <p:to x="100000" y="95000"/>
                                    </p:animScale>
                                    <p:animScale>
                                      <p:cBhvr>
                                        <p:cTn id="29" dur="83" decel="50000">
                                          <p:stCondLst>
                                            <p:cond delay="917"/>
                                          </p:stCondLst>
                                        </p:cTn>
                                        <p:tgtEl>
                                          <p:spTgt spid="2"/>
                                        </p:tgtEl>
                                      </p:cBhvr>
                                      <p:to x="100000" y="100000"/>
                                    </p:animScale>
                                  </p:childTnLst>
                                </p:cTn>
                              </p:par>
                            </p:childTnLst>
                          </p:cTn>
                        </p:par>
                        <p:par>
                          <p:cTn id="30" fill="hold">
                            <p:stCondLst>
                              <p:cond delay="2000"/>
                            </p:stCondLst>
                            <p:childTnLst>
                              <p:par>
                                <p:cTn id="31" presetID="16" presetClass="entr" presetSubtype="37"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outVertic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3"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1+#ppt_w/2"/>
                                          </p:val>
                                        </p:tav>
                                        <p:tav tm="100000">
                                          <p:val>
                                            <p:strVal val="#ppt_x"/>
                                          </p:val>
                                        </p:tav>
                                      </p:tavLst>
                                    </p:anim>
                                    <p:anim calcmode="lin" valueType="num">
                                      <p:cBhvr additive="base">
                                        <p:cTn id="54" dur="500" fill="hold"/>
                                        <p:tgtEl>
                                          <p:spTgt spid="10"/>
                                        </p:tgtEl>
                                        <p:attrNameLst>
                                          <p:attrName>ppt_y</p:attrName>
                                        </p:attrNameLst>
                                      </p:cBhvr>
                                      <p:tavLst>
                                        <p:tav tm="0">
                                          <p:val>
                                            <p:strVal val="0-#ppt_h/2"/>
                                          </p:val>
                                        </p:tav>
                                        <p:tav tm="100000">
                                          <p:val>
                                            <p:strVal val="#ppt_y"/>
                                          </p:val>
                                        </p:tav>
                                      </p:tavLst>
                                    </p:anim>
                                  </p:childTnLst>
                                </p:cTn>
                              </p:par>
                              <p:par>
                                <p:cTn id="55" presetID="2" presetClass="entr" presetSubtype="3"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1+#ppt_w/2"/>
                                          </p:val>
                                        </p:tav>
                                        <p:tav tm="100000">
                                          <p:val>
                                            <p:strVal val="#ppt_x"/>
                                          </p:val>
                                        </p:tav>
                                      </p:tavLst>
                                    </p:anim>
                                    <p:anim calcmode="lin" valueType="num">
                                      <p:cBhvr additive="base">
                                        <p:cTn id="5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left)">
                                      <p:cBhvr>
                                        <p:cTn id="6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P spid="7"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79C5975C-AF90-60DB-9ABF-C717D4CF4400}"/>
              </a:ext>
            </a:extLst>
          </p:cNvPr>
          <p:cNvSpPr>
            <a:spLocks noGrp="1" noRot="1" noMove="1" noResize="1" noEditPoints="1" noAdjustHandles="1" noChangeArrowheads="1" noChangeShapeType="1"/>
          </p:cNvSpPr>
          <p:nvPr/>
        </p:nvSpPr>
        <p:spPr>
          <a:xfrm>
            <a:off x="0" y="0"/>
            <a:ext cx="12192000" cy="1327872"/>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B0E6050-55D0-7418-AE0E-56B564776341}"/>
              </a:ext>
            </a:extLst>
          </p:cNvPr>
          <p:cNvSpPr txBox="1"/>
          <p:nvPr/>
        </p:nvSpPr>
        <p:spPr>
          <a:xfrm>
            <a:off x="0" y="0"/>
            <a:ext cx="9991726" cy="769441"/>
          </a:xfrm>
          <a:prstGeom prst="rect">
            <a:avLst/>
          </a:prstGeom>
          <a:noFill/>
        </p:spPr>
        <p:txBody>
          <a:bodyPr wrap="square">
            <a:spAutoFit/>
          </a:bodyPr>
          <a:lstStyle/>
          <a:p>
            <a:pPr algn="ctr"/>
            <a:r>
              <a:rPr lang="en" sz="4400" b="1" dirty="0">
                <a:ln w="6600">
                  <a:solidFill>
                    <a:schemeClr val="tx2">
                      <a:lumMod val="75000"/>
                    </a:schemeClr>
                  </a:solidFill>
                  <a:prstDash val="solid"/>
                </a:ln>
                <a:solidFill>
                  <a:srgbClr val="C00000"/>
                </a:solidFill>
                <a:effectLst>
                  <a:outerShdw dist="38100" dir="2700000" algn="tl" rotWithShape="0">
                    <a:schemeClr val="tx2">
                      <a:lumMod val="75000"/>
                    </a:schemeClr>
                  </a:outerShdw>
                </a:effectLst>
              </a:rPr>
              <a:t>HOW DID THEY DIE?</a:t>
            </a:r>
          </a:p>
        </p:txBody>
      </p:sp>
      <p:sp>
        <p:nvSpPr>
          <p:cNvPr id="5" name="CuadroTexto 4">
            <a:extLst>
              <a:ext uri="{FF2B5EF4-FFF2-40B4-BE49-F238E27FC236}">
                <a16:creationId xmlns:a16="http://schemas.microsoft.com/office/drawing/2014/main" id="{17DD9B0A-1525-D086-860D-47960E70DEFD}"/>
              </a:ext>
            </a:extLst>
          </p:cNvPr>
          <p:cNvSpPr txBox="1"/>
          <p:nvPr/>
        </p:nvSpPr>
        <p:spPr>
          <a:xfrm>
            <a:off x="516732" y="633916"/>
            <a:ext cx="8958263" cy="646331"/>
          </a:xfrm>
          <a:prstGeom prst="rect">
            <a:avLst/>
          </a:prstGeom>
          <a:noFill/>
        </p:spPr>
        <p:txBody>
          <a:bodyPr wrap="square">
            <a:spAutoFit/>
          </a:bodyPr>
          <a:lstStyle/>
          <a:p>
            <a:pPr algn="ctr"/>
            <a:r>
              <a:rPr lang="en" b="1" dirty="0">
                <a:solidFill>
                  <a:schemeClr val="accent3">
                    <a:lumMod val="50000"/>
                  </a:schemeClr>
                </a:solidFill>
                <a:latin typeface="Comic Sans MS" panose="030F0702030302020204" pitchFamily="66" charset="0"/>
              </a:rPr>
              <a:t>“</a:t>
            </a:r>
            <a:r>
              <a:rPr lang="en-US" b="1" dirty="0">
                <a:solidFill>
                  <a:schemeClr val="accent3">
                    <a:lumMod val="50000"/>
                  </a:schemeClr>
                </a:solidFill>
                <a:latin typeface="Comic Sans MS" panose="030F0702030302020204" pitchFamily="66" charset="0"/>
              </a:rPr>
              <a:t>Now when they have finished their testimony, the beast that comes up from the Abyss will attack them, and overpower and kill them</a:t>
            </a:r>
            <a:r>
              <a:rPr lang="en" b="1" dirty="0">
                <a:solidFill>
                  <a:schemeClr val="accent3">
                    <a:lumMod val="50000"/>
                  </a:schemeClr>
                </a:solidFill>
                <a:latin typeface="Comic Sans MS" panose="030F0702030302020204" pitchFamily="66" charset="0"/>
              </a:rPr>
              <a:t>” </a:t>
            </a:r>
            <a:r>
              <a:rPr lang="en" sz="1400" b="1" dirty="0">
                <a:solidFill>
                  <a:schemeClr val="accent3">
                    <a:lumMod val="50000"/>
                  </a:schemeClr>
                </a:solidFill>
                <a:latin typeface="Comic Sans MS" panose="030F0702030302020204" pitchFamily="66" charset="0"/>
              </a:rPr>
              <a:t>(Revelation 11:7)</a:t>
            </a:r>
          </a:p>
        </p:txBody>
      </p:sp>
      <p:sp>
        <p:nvSpPr>
          <p:cNvPr id="6" name="CuadroTexto 5">
            <a:extLst>
              <a:ext uri="{FF2B5EF4-FFF2-40B4-BE49-F238E27FC236}">
                <a16:creationId xmlns:a16="http://schemas.microsoft.com/office/drawing/2014/main" id="{4912F030-BCAA-915F-4089-3A53FA0D5066}"/>
              </a:ext>
            </a:extLst>
          </p:cNvPr>
          <p:cNvSpPr txBox="1"/>
          <p:nvPr/>
        </p:nvSpPr>
        <p:spPr>
          <a:xfrm>
            <a:off x="123826" y="2366830"/>
            <a:ext cx="9867900" cy="400110"/>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What power arose at the end of the 1,260 years, that is, around the year 1798?</a:t>
            </a:r>
          </a:p>
        </p:txBody>
      </p:sp>
      <p:graphicFrame>
        <p:nvGraphicFramePr>
          <p:cNvPr id="2" name="Diagrama 1">
            <a:extLst>
              <a:ext uri="{FF2B5EF4-FFF2-40B4-BE49-F238E27FC236}">
                <a16:creationId xmlns:a16="http://schemas.microsoft.com/office/drawing/2014/main" id="{7AB7CF44-8374-70FF-7FE0-744621476D84}"/>
              </a:ext>
            </a:extLst>
          </p:cNvPr>
          <p:cNvGraphicFramePr/>
          <p:nvPr>
            <p:extLst>
              <p:ext uri="{D42A27DB-BD31-4B8C-83A1-F6EECF244321}">
                <p14:modId xmlns:p14="http://schemas.microsoft.com/office/powerpoint/2010/main" val="3278328827"/>
              </p:ext>
            </p:extLst>
          </p:nvPr>
        </p:nvGraphicFramePr>
        <p:xfrm>
          <a:off x="381000" y="3790978"/>
          <a:ext cx="11582400" cy="25801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37BA5DC0-A365-1C31-DDEC-C51378E3766E}"/>
              </a:ext>
            </a:extLst>
          </p:cNvPr>
          <p:cNvSpPr txBox="1"/>
          <p:nvPr/>
        </p:nvSpPr>
        <p:spPr>
          <a:xfrm>
            <a:off x="0" y="6418749"/>
            <a:ext cx="12192000" cy="400110"/>
          </a:xfrm>
          <a:prstGeom prst="rect">
            <a:avLst/>
          </a:prstGeom>
          <a:noFill/>
        </p:spPr>
        <p:txBody>
          <a:bodyPr wrap="square" rtlCol="0">
            <a:spAutoFit/>
          </a:bodyPr>
          <a:lstStyle/>
          <a:p>
            <a:pPr algn="ctr">
              <a:spcBef>
                <a:spcPts val="600"/>
              </a:spcBef>
            </a:pPr>
            <a:r>
              <a:rPr lang="en" sz="2000" b="1" dirty="0">
                <a:solidFill>
                  <a:schemeClr val="bg1"/>
                </a:solidFill>
                <a:effectLst>
                  <a:outerShdw blurRad="38100" dist="38100" dir="2700000" algn="tl">
                    <a:srgbClr val="000000">
                      <a:alpha val="43137"/>
                    </a:srgbClr>
                  </a:outerShdw>
                </a:effectLst>
              </a:rPr>
              <a:t>During this period, religion was abolished, and the Bible banned and burned.</a:t>
            </a:r>
          </a:p>
        </p:txBody>
      </p:sp>
      <p:sp>
        <p:nvSpPr>
          <p:cNvPr id="9" name="CuadroTexto 8">
            <a:extLst>
              <a:ext uri="{FF2B5EF4-FFF2-40B4-BE49-F238E27FC236}">
                <a16:creationId xmlns:a16="http://schemas.microsoft.com/office/drawing/2014/main" id="{B5360AE7-EB5E-707E-C868-BCA956C782A7}"/>
              </a:ext>
            </a:extLst>
          </p:cNvPr>
          <p:cNvSpPr txBox="1"/>
          <p:nvPr/>
        </p:nvSpPr>
        <p:spPr>
          <a:xfrm>
            <a:off x="123825" y="1327873"/>
            <a:ext cx="9609259" cy="1015663"/>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The abyss mentioned in Rev. 11:7 describes the place where demons dwell (Rev. 9:11; 20:1-3; </a:t>
            </a:r>
            <a:r>
              <a:rPr lang="en" sz="2000" b="1" dirty="0" err="1">
                <a:solidFill>
                  <a:schemeClr val="bg1"/>
                </a:solidFill>
                <a:effectLst>
                  <a:outerShdw blurRad="38100" dist="38100" dir="2700000" algn="tl">
                    <a:srgbClr val="000000">
                      <a:alpha val="43137"/>
                    </a:srgbClr>
                  </a:outerShdw>
                </a:effectLst>
              </a:rPr>
              <a:t>Luke </a:t>
            </a:r>
            <a:r>
              <a:rPr lang="en" sz="2000" b="1" dirty="0">
                <a:solidFill>
                  <a:schemeClr val="bg1"/>
                </a:solidFill>
                <a:effectLst>
                  <a:outerShdw blurRad="38100" dist="38100" dir="2700000" algn="tl">
                    <a:srgbClr val="000000">
                      <a:alpha val="43137"/>
                    </a:srgbClr>
                  </a:outerShdw>
                </a:effectLst>
              </a:rPr>
              <a:t>8:30-31). The beast describes a political or religious power (as with the other beasts of Revelation and Daniel).</a:t>
            </a:r>
          </a:p>
        </p:txBody>
      </p:sp>
      <p:pic>
        <p:nvPicPr>
          <p:cNvPr id="10" name="Imagen 9">
            <a:extLst>
              <a:ext uri="{FF2B5EF4-FFF2-40B4-BE49-F238E27FC236}">
                <a16:creationId xmlns:a16="http://schemas.microsoft.com/office/drawing/2014/main" id="{3045222B-68BD-398E-EBCC-4F5F33F6AD30}"/>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9991726" y="209187"/>
            <a:ext cx="2047874" cy="3343638"/>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B8373FD9-C831-CED1-6C38-976D44DADFB8}"/>
              </a:ext>
            </a:extLst>
          </p:cNvPr>
          <p:cNvSpPr txBox="1"/>
          <p:nvPr/>
        </p:nvSpPr>
        <p:spPr>
          <a:xfrm>
            <a:off x="123826" y="2766940"/>
            <a:ext cx="9801224" cy="1015663"/>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The French Revolution, begun in 1789, gave rise to the so-called “government of terror” (1793-1794), making it very clear who was behind this government: Satan and his demons. This government is called three ways (Rev. 11:8):</a:t>
            </a:r>
          </a:p>
        </p:txBody>
      </p:sp>
    </p:spTree>
    <p:extLst>
      <p:ext uri="{BB962C8B-B14F-4D97-AF65-F5344CB8AC3E}">
        <p14:creationId xmlns:p14="http://schemas.microsoft.com/office/powerpoint/2010/main" val="70210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style.rotation</p:attrName>
                                        </p:attrNameLst>
                                      </p:cBhvr>
                                      <p:tavLst>
                                        <p:tav tm="0">
                                          <p:val>
                                            <p:fltVal val="720"/>
                                          </p:val>
                                        </p:tav>
                                        <p:tav tm="100000">
                                          <p:val>
                                            <p:fltVal val="0"/>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2" dur="1000" fill="hold"/>
                                        <p:tgtEl>
                                          <p:spTgt spid="6"/>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strVal val="#ppt_w+.3"/>
                                          </p:val>
                                        </p:tav>
                                        <p:tav tm="100000">
                                          <p:val>
                                            <p:strVal val="#ppt_w"/>
                                          </p:val>
                                        </p:tav>
                                      </p:tavLst>
                                    </p:anim>
                                    <p:anim calcmode="lin" valueType="num">
                                      <p:cBhvr>
                                        <p:cTn id="42" dur="1000" fill="hold"/>
                                        <p:tgtEl>
                                          <p:spTgt spid="10"/>
                                        </p:tgtEl>
                                        <p:attrNameLst>
                                          <p:attrName>ppt_h</p:attrName>
                                        </p:attrNameLst>
                                      </p:cBhvr>
                                      <p:tavLst>
                                        <p:tav tm="0">
                                          <p:val>
                                            <p:strVal val="#ppt_h"/>
                                          </p:val>
                                        </p:tav>
                                        <p:tav tm="100000">
                                          <p:val>
                                            <p:strVal val="#ppt_h"/>
                                          </p:val>
                                        </p:tav>
                                      </p:tavLst>
                                    </p:anim>
                                    <p:animEffect transition="in" filter="fade">
                                      <p:cBhvr>
                                        <p:cTn id="43" dur="1000"/>
                                        <p:tgtEl>
                                          <p:spTgt spid="10"/>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528" fill="hold" grpId="0" nodeType="clickEffect">
                                  <p:stCondLst>
                                    <p:cond delay="0"/>
                                  </p:stCondLst>
                                  <p:childTnLst>
                                    <p:set>
                                      <p:cBhvr>
                                        <p:cTn id="51" dur="1" fill="hold">
                                          <p:stCondLst>
                                            <p:cond delay="0"/>
                                          </p:stCondLst>
                                        </p:cTn>
                                        <p:tgtEl>
                                          <p:spTgt spid="2">
                                            <p:graphicEl>
                                              <a:dgm id="{003E632C-FAAC-4580-B85A-B17A546480AA}"/>
                                            </p:graphicEl>
                                          </p:spTgt>
                                        </p:tgtEl>
                                        <p:attrNameLst>
                                          <p:attrName>style.visibility</p:attrName>
                                        </p:attrNameLst>
                                      </p:cBhvr>
                                      <p:to>
                                        <p:strVal val="visible"/>
                                      </p:to>
                                    </p:set>
                                    <p:anim calcmode="lin" valueType="num">
                                      <p:cBhvr>
                                        <p:cTn id="52" dur="500" fill="hold"/>
                                        <p:tgtEl>
                                          <p:spTgt spid="2">
                                            <p:graphicEl>
                                              <a:dgm id="{003E632C-FAAC-4580-B85A-B17A546480AA}"/>
                                            </p:graphicEl>
                                          </p:spTgt>
                                        </p:tgtEl>
                                        <p:attrNameLst>
                                          <p:attrName>ppt_w</p:attrName>
                                        </p:attrNameLst>
                                      </p:cBhvr>
                                      <p:tavLst>
                                        <p:tav tm="0">
                                          <p:val>
                                            <p:fltVal val="0"/>
                                          </p:val>
                                        </p:tav>
                                        <p:tav tm="100000">
                                          <p:val>
                                            <p:strVal val="#ppt_w"/>
                                          </p:val>
                                        </p:tav>
                                      </p:tavLst>
                                    </p:anim>
                                    <p:anim calcmode="lin" valueType="num">
                                      <p:cBhvr>
                                        <p:cTn id="53" dur="500" fill="hold"/>
                                        <p:tgtEl>
                                          <p:spTgt spid="2">
                                            <p:graphicEl>
                                              <a:dgm id="{003E632C-FAAC-4580-B85A-B17A546480AA}"/>
                                            </p:graphicEl>
                                          </p:spTgt>
                                        </p:tgtEl>
                                        <p:attrNameLst>
                                          <p:attrName>ppt_h</p:attrName>
                                        </p:attrNameLst>
                                      </p:cBhvr>
                                      <p:tavLst>
                                        <p:tav tm="0">
                                          <p:val>
                                            <p:fltVal val="0"/>
                                          </p:val>
                                        </p:tav>
                                        <p:tav tm="100000">
                                          <p:val>
                                            <p:strVal val="#ppt_h"/>
                                          </p:val>
                                        </p:tav>
                                      </p:tavLst>
                                    </p:anim>
                                    <p:animEffect transition="in" filter="fade">
                                      <p:cBhvr>
                                        <p:cTn id="54" dur="500"/>
                                        <p:tgtEl>
                                          <p:spTgt spid="2">
                                            <p:graphicEl>
                                              <a:dgm id="{003E632C-FAAC-4580-B85A-B17A546480AA}"/>
                                            </p:graphicEl>
                                          </p:spTgt>
                                        </p:tgtEl>
                                      </p:cBhvr>
                                    </p:animEffect>
                                    <p:anim calcmode="lin" valueType="num">
                                      <p:cBhvr>
                                        <p:cTn id="55" dur="500" fill="hold"/>
                                        <p:tgtEl>
                                          <p:spTgt spid="2">
                                            <p:graphicEl>
                                              <a:dgm id="{003E632C-FAAC-4580-B85A-B17A546480AA}"/>
                                            </p:graphicEl>
                                          </p:spTgt>
                                        </p:tgtEl>
                                        <p:attrNameLst>
                                          <p:attrName>ppt_x</p:attrName>
                                        </p:attrNameLst>
                                      </p:cBhvr>
                                      <p:tavLst>
                                        <p:tav tm="0">
                                          <p:val>
                                            <p:fltVal val="0.5"/>
                                          </p:val>
                                        </p:tav>
                                        <p:tav tm="100000">
                                          <p:val>
                                            <p:strVal val="#ppt_x"/>
                                          </p:val>
                                        </p:tav>
                                      </p:tavLst>
                                    </p:anim>
                                    <p:anim calcmode="lin" valueType="num">
                                      <p:cBhvr>
                                        <p:cTn id="56" dur="500" fill="hold"/>
                                        <p:tgtEl>
                                          <p:spTgt spid="2">
                                            <p:graphicEl>
                                              <a:dgm id="{003E632C-FAAC-4580-B85A-B17A546480AA}"/>
                                            </p:graphicEl>
                                          </p:spTgt>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2">
                                            <p:graphicEl>
                                              <a:dgm id="{A5B41B5F-272D-4CC6-A2EE-4F14EAC6B30D}"/>
                                            </p:graphicEl>
                                          </p:spTgt>
                                        </p:tgtEl>
                                        <p:attrNameLst>
                                          <p:attrName>style.visibility</p:attrName>
                                        </p:attrNameLst>
                                      </p:cBhvr>
                                      <p:to>
                                        <p:strVal val="visible"/>
                                      </p:to>
                                    </p:set>
                                    <p:anim calcmode="lin" valueType="num">
                                      <p:cBhvr>
                                        <p:cTn id="59" dur="500" fill="hold"/>
                                        <p:tgtEl>
                                          <p:spTgt spid="2">
                                            <p:graphicEl>
                                              <a:dgm id="{A5B41B5F-272D-4CC6-A2EE-4F14EAC6B30D}"/>
                                            </p:graphicEl>
                                          </p:spTgt>
                                        </p:tgtEl>
                                        <p:attrNameLst>
                                          <p:attrName>ppt_w</p:attrName>
                                        </p:attrNameLst>
                                      </p:cBhvr>
                                      <p:tavLst>
                                        <p:tav tm="0">
                                          <p:val>
                                            <p:fltVal val="0"/>
                                          </p:val>
                                        </p:tav>
                                        <p:tav tm="100000">
                                          <p:val>
                                            <p:strVal val="#ppt_w"/>
                                          </p:val>
                                        </p:tav>
                                      </p:tavLst>
                                    </p:anim>
                                    <p:anim calcmode="lin" valueType="num">
                                      <p:cBhvr>
                                        <p:cTn id="60" dur="500" fill="hold"/>
                                        <p:tgtEl>
                                          <p:spTgt spid="2">
                                            <p:graphicEl>
                                              <a:dgm id="{A5B41B5F-272D-4CC6-A2EE-4F14EAC6B30D}"/>
                                            </p:graphicEl>
                                          </p:spTgt>
                                        </p:tgtEl>
                                        <p:attrNameLst>
                                          <p:attrName>ppt_h</p:attrName>
                                        </p:attrNameLst>
                                      </p:cBhvr>
                                      <p:tavLst>
                                        <p:tav tm="0">
                                          <p:val>
                                            <p:fltVal val="0"/>
                                          </p:val>
                                        </p:tav>
                                        <p:tav tm="100000">
                                          <p:val>
                                            <p:strVal val="#ppt_h"/>
                                          </p:val>
                                        </p:tav>
                                      </p:tavLst>
                                    </p:anim>
                                    <p:animEffect transition="in" filter="fade">
                                      <p:cBhvr>
                                        <p:cTn id="61" dur="500"/>
                                        <p:tgtEl>
                                          <p:spTgt spid="2">
                                            <p:graphicEl>
                                              <a:dgm id="{A5B41B5F-272D-4CC6-A2EE-4F14EAC6B30D}"/>
                                            </p:graphicEl>
                                          </p:spTgt>
                                        </p:tgtEl>
                                      </p:cBhvr>
                                    </p:animEffect>
                                    <p:anim calcmode="lin" valueType="num">
                                      <p:cBhvr>
                                        <p:cTn id="62" dur="500" fill="hold"/>
                                        <p:tgtEl>
                                          <p:spTgt spid="2">
                                            <p:graphicEl>
                                              <a:dgm id="{A5B41B5F-272D-4CC6-A2EE-4F14EAC6B30D}"/>
                                            </p:graphicEl>
                                          </p:spTgt>
                                        </p:tgtEl>
                                        <p:attrNameLst>
                                          <p:attrName>ppt_x</p:attrName>
                                        </p:attrNameLst>
                                      </p:cBhvr>
                                      <p:tavLst>
                                        <p:tav tm="0">
                                          <p:val>
                                            <p:fltVal val="0.5"/>
                                          </p:val>
                                        </p:tav>
                                        <p:tav tm="100000">
                                          <p:val>
                                            <p:strVal val="#ppt_x"/>
                                          </p:val>
                                        </p:tav>
                                      </p:tavLst>
                                    </p:anim>
                                    <p:anim calcmode="lin" valueType="num">
                                      <p:cBhvr>
                                        <p:cTn id="63" dur="500" fill="hold"/>
                                        <p:tgtEl>
                                          <p:spTgt spid="2">
                                            <p:graphicEl>
                                              <a:dgm id="{A5B41B5F-272D-4CC6-A2EE-4F14EAC6B30D}"/>
                                            </p:graphicEl>
                                          </p:spTgt>
                                        </p:tgtEl>
                                        <p:attrNameLst>
                                          <p:attrName>ppt_y</p:attrName>
                                        </p:attrNameLst>
                                      </p:cBhvr>
                                      <p:tavLst>
                                        <p:tav tm="0">
                                          <p:val>
                                            <p:fltVal val="0.5"/>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528" fill="hold" grpId="0" nodeType="clickEffect">
                                  <p:stCondLst>
                                    <p:cond delay="0"/>
                                  </p:stCondLst>
                                  <p:childTnLst>
                                    <p:set>
                                      <p:cBhvr>
                                        <p:cTn id="67" dur="1" fill="hold">
                                          <p:stCondLst>
                                            <p:cond delay="0"/>
                                          </p:stCondLst>
                                        </p:cTn>
                                        <p:tgtEl>
                                          <p:spTgt spid="2">
                                            <p:graphicEl>
                                              <a:dgm id="{9339F677-6505-426E-A141-D2307934828C}"/>
                                            </p:graphicEl>
                                          </p:spTgt>
                                        </p:tgtEl>
                                        <p:attrNameLst>
                                          <p:attrName>style.visibility</p:attrName>
                                        </p:attrNameLst>
                                      </p:cBhvr>
                                      <p:to>
                                        <p:strVal val="visible"/>
                                      </p:to>
                                    </p:set>
                                    <p:anim calcmode="lin" valueType="num">
                                      <p:cBhvr>
                                        <p:cTn id="68" dur="500" fill="hold"/>
                                        <p:tgtEl>
                                          <p:spTgt spid="2">
                                            <p:graphicEl>
                                              <a:dgm id="{9339F677-6505-426E-A141-D2307934828C}"/>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9339F677-6505-426E-A141-D2307934828C}"/>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9339F677-6505-426E-A141-D2307934828C}"/>
                                            </p:graphicEl>
                                          </p:spTgt>
                                        </p:tgtEl>
                                      </p:cBhvr>
                                    </p:animEffect>
                                    <p:anim calcmode="lin" valueType="num">
                                      <p:cBhvr>
                                        <p:cTn id="71" dur="500" fill="hold"/>
                                        <p:tgtEl>
                                          <p:spTgt spid="2">
                                            <p:graphicEl>
                                              <a:dgm id="{9339F677-6505-426E-A141-D2307934828C}"/>
                                            </p:graphicEl>
                                          </p:spTgt>
                                        </p:tgtEl>
                                        <p:attrNameLst>
                                          <p:attrName>ppt_x</p:attrName>
                                        </p:attrNameLst>
                                      </p:cBhvr>
                                      <p:tavLst>
                                        <p:tav tm="0">
                                          <p:val>
                                            <p:fltVal val="0.5"/>
                                          </p:val>
                                        </p:tav>
                                        <p:tav tm="100000">
                                          <p:val>
                                            <p:strVal val="#ppt_x"/>
                                          </p:val>
                                        </p:tav>
                                      </p:tavLst>
                                    </p:anim>
                                    <p:anim calcmode="lin" valueType="num">
                                      <p:cBhvr>
                                        <p:cTn id="72" dur="500" fill="hold"/>
                                        <p:tgtEl>
                                          <p:spTgt spid="2">
                                            <p:graphicEl>
                                              <a:dgm id="{9339F677-6505-426E-A141-D2307934828C}"/>
                                            </p:graphicEl>
                                          </p:spTgt>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2">
                                            <p:graphicEl>
                                              <a:dgm id="{2F7E4ED5-89E4-4BF1-8F1E-9470640FDF45}"/>
                                            </p:graphicEl>
                                          </p:spTgt>
                                        </p:tgtEl>
                                        <p:attrNameLst>
                                          <p:attrName>style.visibility</p:attrName>
                                        </p:attrNameLst>
                                      </p:cBhvr>
                                      <p:to>
                                        <p:strVal val="visible"/>
                                      </p:to>
                                    </p:set>
                                    <p:anim calcmode="lin" valueType="num">
                                      <p:cBhvr>
                                        <p:cTn id="75" dur="500" fill="hold"/>
                                        <p:tgtEl>
                                          <p:spTgt spid="2">
                                            <p:graphicEl>
                                              <a:dgm id="{2F7E4ED5-89E4-4BF1-8F1E-9470640FDF45}"/>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2F7E4ED5-89E4-4BF1-8F1E-9470640FDF45}"/>
                                            </p:graphicEl>
                                          </p:spTgt>
                                        </p:tgtEl>
                                        <p:attrNameLst>
                                          <p:attrName>ppt_h</p:attrName>
                                        </p:attrNameLst>
                                      </p:cBhvr>
                                      <p:tavLst>
                                        <p:tav tm="0">
                                          <p:val>
                                            <p:fltVal val="0"/>
                                          </p:val>
                                        </p:tav>
                                        <p:tav tm="100000">
                                          <p:val>
                                            <p:strVal val="#ppt_h"/>
                                          </p:val>
                                        </p:tav>
                                      </p:tavLst>
                                    </p:anim>
                                    <p:animEffect transition="in" filter="fade">
                                      <p:cBhvr>
                                        <p:cTn id="77" dur="500"/>
                                        <p:tgtEl>
                                          <p:spTgt spid="2">
                                            <p:graphicEl>
                                              <a:dgm id="{2F7E4ED5-89E4-4BF1-8F1E-9470640FDF45}"/>
                                            </p:graphicEl>
                                          </p:spTgt>
                                        </p:tgtEl>
                                      </p:cBhvr>
                                    </p:animEffect>
                                    <p:anim calcmode="lin" valueType="num">
                                      <p:cBhvr>
                                        <p:cTn id="78" dur="500" fill="hold"/>
                                        <p:tgtEl>
                                          <p:spTgt spid="2">
                                            <p:graphicEl>
                                              <a:dgm id="{2F7E4ED5-89E4-4BF1-8F1E-9470640FDF45}"/>
                                            </p:graphicEl>
                                          </p:spTgt>
                                        </p:tgtEl>
                                        <p:attrNameLst>
                                          <p:attrName>ppt_x</p:attrName>
                                        </p:attrNameLst>
                                      </p:cBhvr>
                                      <p:tavLst>
                                        <p:tav tm="0">
                                          <p:val>
                                            <p:fltVal val="0.5"/>
                                          </p:val>
                                        </p:tav>
                                        <p:tav tm="100000">
                                          <p:val>
                                            <p:strVal val="#ppt_x"/>
                                          </p:val>
                                        </p:tav>
                                      </p:tavLst>
                                    </p:anim>
                                    <p:anim calcmode="lin" valueType="num">
                                      <p:cBhvr>
                                        <p:cTn id="79" dur="500" fill="hold"/>
                                        <p:tgtEl>
                                          <p:spTgt spid="2">
                                            <p:graphicEl>
                                              <a:dgm id="{2F7E4ED5-89E4-4BF1-8F1E-9470640FDF45}"/>
                                            </p:graphicEl>
                                          </p:spTgt>
                                        </p:tgtEl>
                                        <p:attrNameLst>
                                          <p:attrName>ppt_y</p:attrName>
                                        </p:attrNameLst>
                                      </p:cBhvr>
                                      <p:tavLst>
                                        <p:tav tm="0">
                                          <p:val>
                                            <p:fltVal val="0.5"/>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53" presetClass="entr" presetSubtype="528" fill="hold" grpId="0" nodeType="clickEffect">
                                  <p:stCondLst>
                                    <p:cond delay="0"/>
                                  </p:stCondLst>
                                  <p:childTnLst>
                                    <p:set>
                                      <p:cBhvr>
                                        <p:cTn id="83" dur="1" fill="hold">
                                          <p:stCondLst>
                                            <p:cond delay="0"/>
                                          </p:stCondLst>
                                        </p:cTn>
                                        <p:tgtEl>
                                          <p:spTgt spid="2">
                                            <p:graphicEl>
                                              <a:dgm id="{643432C9-2C33-44CE-A5CC-E2A71983A1B3}"/>
                                            </p:graphicEl>
                                          </p:spTgt>
                                        </p:tgtEl>
                                        <p:attrNameLst>
                                          <p:attrName>style.visibility</p:attrName>
                                        </p:attrNameLst>
                                      </p:cBhvr>
                                      <p:to>
                                        <p:strVal val="visible"/>
                                      </p:to>
                                    </p:set>
                                    <p:anim calcmode="lin" valueType="num">
                                      <p:cBhvr>
                                        <p:cTn id="84" dur="500" fill="hold"/>
                                        <p:tgtEl>
                                          <p:spTgt spid="2">
                                            <p:graphicEl>
                                              <a:dgm id="{643432C9-2C33-44CE-A5CC-E2A71983A1B3}"/>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643432C9-2C33-44CE-A5CC-E2A71983A1B3}"/>
                                            </p:graphicEl>
                                          </p:spTgt>
                                        </p:tgtEl>
                                        <p:attrNameLst>
                                          <p:attrName>ppt_h</p:attrName>
                                        </p:attrNameLst>
                                      </p:cBhvr>
                                      <p:tavLst>
                                        <p:tav tm="0">
                                          <p:val>
                                            <p:fltVal val="0"/>
                                          </p:val>
                                        </p:tav>
                                        <p:tav tm="100000">
                                          <p:val>
                                            <p:strVal val="#ppt_h"/>
                                          </p:val>
                                        </p:tav>
                                      </p:tavLst>
                                    </p:anim>
                                    <p:animEffect transition="in" filter="fade">
                                      <p:cBhvr>
                                        <p:cTn id="86" dur="500"/>
                                        <p:tgtEl>
                                          <p:spTgt spid="2">
                                            <p:graphicEl>
                                              <a:dgm id="{643432C9-2C33-44CE-A5CC-E2A71983A1B3}"/>
                                            </p:graphicEl>
                                          </p:spTgt>
                                        </p:tgtEl>
                                      </p:cBhvr>
                                    </p:animEffect>
                                    <p:anim calcmode="lin" valueType="num">
                                      <p:cBhvr>
                                        <p:cTn id="87" dur="500" fill="hold"/>
                                        <p:tgtEl>
                                          <p:spTgt spid="2">
                                            <p:graphicEl>
                                              <a:dgm id="{643432C9-2C33-44CE-A5CC-E2A71983A1B3}"/>
                                            </p:graphicEl>
                                          </p:spTgt>
                                        </p:tgtEl>
                                        <p:attrNameLst>
                                          <p:attrName>ppt_x</p:attrName>
                                        </p:attrNameLst>
                                      </p:cBhvr>
                                      <p:tavLst>
                                        <p:tav tm="0">
                                          <p:val>
                                            <p:fltVal val="0.5"/>
                                          </p:val>
                                        </p:tav>
                                        <p:tav tm="100000">
                                          <p:val>
                                            <p:strVal val="#ppt_x"/>
                                          </p:val>
                                        </p:tav>
                                      </p:tavLst>
                                    </p:anim>
                                    <p:anim calcmode="lin" valueType="num">
                                      <p:cBhvr>
                                        <p:cTn id="88" dur="500" fill="hold"/>
                                        <p:tgtEl>
                                          <p:spTgt spid="2">
                                            <p:graphicEl>
                                              <a:dgm id="{643432C9-2C33-44CE-A5CC-E2A71983A1B3}"/>
                                            </p:graphicEl>
                                          </p:spTgt>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2">
                                            <p:graphicEl>
                                              <a:dgm id="{3A6EEBA3-165D-4685-85D8-7B506A1AF08D}"/>
                                            </p:graphicEl>
                                          </p:spTgt>
                                        </p:tgtEl>
                                        <p:attrNameLst>
                                          <p:attrName>style.visibility</p:attrName>
                                        </p:attrNameLst>
                                      </p:cBhvr>
                                      <p:to>
                                        <p:strVal val="visible"/>
                                      </p:to>
                                    </p:set>
                                    <p:anim calcmode="lin" valueType="num">
                                      <p:cBhvr>
                                        <p:cTn id="91" dur="500" fill="hold"/>
                                        <p:tgtEl>
                                          <p:spTgt spid="2">
                                            <p:graphicEl>
                                              <a:dgm id="{3A6EEBA3-165D-4685-85D8-7B506A1AF08D}"/>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3A6EEBA3-165D-4685-85D8-7B506A1AF08D}"/>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3A6EEBA3-165D-4685-85D8-7B506A1AF08D}"/>
                                            </p:graphicEl>
                                          </p:spTgt>
                                        </p:tgtEl>
                                      </p:cBhvr>
                                    </p:animEffect>
                                    <p:anim calcmode="lin" valueType="num">
                                      <p:cBhvr>
                                        <p:cTn id="94" dur="500" fill="hold"/>
                                        <p:tgtEl>
                                          <p:spTgt spid="2">
                                            <p:graphicEl>
                                              <a:dgm id="{3A6EEBA3-165D-4685-85D8-7B506A1AF08D}"/>
                                            </p:graphicEl>
                                          </p:spTgt>
                                        </p:tgtEl>
                                        <p:attrNameLst>
                                          <p:attrName>ppt_x</p:attrName>
                                        </p:attrNameLst>
                                      </p:cBhvr>
                                      <p:tavLst>
                                        <p:tav tm="0">
                                          <p:val>
                                            <p:fltVal val="0.5"/>
                                          </p:val>
                                        </p:tav>
                                        <p:tav tm="100000">
                                          <p:val>
                                            <p:strVal val="#ppt_x"/>
                                          </p:val>
                                        </p:tav>
                                      </p:tavLst>
                                    </p:anim>
                                    <p:anim calcmode="lin" valueType="num">
                                      <p:cBhvr>
                                        <p:cTn id="95" dur="500" fill="hold"/>
                                        <p:tgtEl>
                                          <p:spTgt spid="2">
                                            <p:graphicEl>
                                              <a:dgm id="{3A6EEBA3-165D-4685-85D8-7B506A1AF08D}"/>
                                            </p:graphicEl>
                                          </p:spTgt>
                                        </p:tgtEl>
                                        <p:attrNameLst>
                                          <p:attrName>ppt_y</p:attrName>
                                        </p:attrNameLst>
                                      </p:cBhvr>
                                      <p:tavLst>
                                        <p:tav tm="0">
                                          <p:val>
                                            <p:fltVal val="0.5"/>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6" presetClass="entr" presetSubtype="37" fill="hold" grpId="0" nodeType="clickEffect">
                                  <p:stCondLst>
                                    <p:cond delay="0"/>
                                  </p:stCondLst>
                                  <p:childTnLst>
                                    <p:set>
                                      <p:cBhvr>
                                        <p:cTn id="99" dur="1" fill="hold">
                                          <p:stCondLst>
                                            <p:cond delay="0"/>
                                          </p:stCondLst>
                                        </p:cTn>
                                        <p:tgtEl>
                                          <p:spTgt spid="8"/>
                                        </p:tgtEl>
                                        <p:attrNameLst>
                                          <p:attrName>style.visibility</p:attrName>
                                        </p:attrNameLst>
                                      </p:cBhvr>
                                      <p:to>
                                        <p:strVal val="visible"/>
                                      </p:to>
                                    </p:set>
                                    <p:animEffect transition="in" filter="barn(outVertical)">
                                      <p:cBhvr>
                                        <p:cTn id="10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P spid="9"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96D757-14DD-1D62-9EAC-1DC5C08B83D2}"/>
              </a:ext>
            </a:extLst>
          </p:cNvPr>
          <p:cNvSpPr txBox="1"/>
          <p:nvPr/>
        </p:nvSpPr>
        <p:spPr>
          <a:xfrm>
            <a:off x="1352145" y="783975"/>
            <a:ext cx="9202366" cy="5293757"/>
          </a:xfrm>
          <a:prstGeom prst="rect">
            <a:avLst/>
          </a:prstGeom>
          <a:noFill/>
        </p:spPr>
        <p:txBody>
          <a:bodyPr wrap="square">
            <a:spAutoFit/>
          </a:bodyPr>
          <a:lstStyle/>
          <a:p>
            <a:pPr>
              <a:spcBef>
                <a:spcPts val="600"/>
              </a:spcBef>
            </a:pPr>
            <a:r>
              <a:rPr lang="en" sz="2600" b="1" dirty="0">
                <a:solidFill>
                  <a:schemeClr val="bg1"/>
                </a:solidFill>
                <a:latin typeface="Constantia" panose="02030602050306030303" pitchFamily="18" charset="0"/>
              </a:rPr>
              <a:t>“</a:t>
            </a:r>
            <a:r>
              <a:rPr lang="en-US" sz="2600" b="1" dirty="0">
                <a:solidFill>
                  <a:schemeClr val="bg1"/>
                </a:solidFill>
                <a:latin typeface="Constantia" panose="02030602050306030303" pitchFamily="18" charset="0"/>
              </a:rPr>
              <a:t>The atheistical power that ruled in France during the Revolution and the Reign of Terror, did wage such a war against God and His holy word as the world had never witnessed. The worship of the Deity was abolished by the National Assembly. Bibles were collected and publicly burned with every possible manifestation of scorn. The law of God was trampled underfoot. The institutions of the Bible were abolished. The weekly rest day was set aside, and in its stead every tenth day was devoted to reveling and blasphemy. Baptism and the Communion were prohibited. And announcements posted conspicuously over the burial places declared death to be an eternal sleep</a:t>
            </a:r>
            <a:r>
              <a:rPr lang="en" sz="2600" b="1" dirty="0">
                <a:solidFill>
                  <a:schemeClr val="bg1"/>
                </a:solidFill>
                <a:latin typeface="Constantia" panose="02030602050306030303" pitchFamily="18" charset="0"/>
              </a:rPr>
              <a:t>.”</a:t>
            </a:r>
          </a:p>
        </p:txBody>
      </p:sp>
      <p:sp>
        <p:nvSpPr>
          <p:cNvPr id="4" name="CuadroTexto 3">
            <a:extLst>
              <a:ext uri="{FF2B5EF4-FFF2-40B4-BE49-F238E27FC236}">
                <a16:creationId xmlns:a16="http://schemas.microsoft.com/office/drawing/2014/main" id="{03418EF6-7C47-30AC-3F69-DEF2A9F49063}"/>
              </a:ext>
            </a:extLst>
          </p:cNvPr>
          <p:cNvSpPr txBox="1"/>
          <p:nvPr/>
        </p:nvSpPr>
        <p:spPr>
          <a:xfrm>
            <a:off x="7006424" y="6074025"/>
            <a:ext cx="3548087" cy="338554"/>
          </a:xfrm>
          <a:prstGeom prst="rect">
            <a:avLst/>
          </a:prstGeom>
          <a:noFill/>
        </p:spPr>
        <p:txBody>
          <a:bodyPr wrap="none" rtlCol="0">
            <a:spAutoFit/>
          </a:bodyPr>
          <a:lstStyle/>
          <a:p>
            <a:pPr algn="r"/>
            <a:r>
              <a:rPr lang="en" sz="1600" b="1" dirty="0">
                <a:solidFill>
                  <a:schemeClr val="bg1"/>
                </a:solidFill>
              </a:rPr>
              <a:t>EGW (The Great Controversy, p. 273.2)</a:t>
            </a:r>
          </a:p>
        </p:txBody>
      </p:sp>
    </p:spTree>
    <p:extLst>
      <p:ext uri="{BB962C8B-B14F-4D97-AF65-F5344CB8AC3E}">
        <p14:creationId xmlns:p14="http://schemas.microsoft.com/office/powerpoint/2010/main" val="70298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4BDF6F84-362C-E5E4-86FF-FB6BEF48D7E3}"/>
              </a:ext>
            </a:extLst>
          </p:cNvPr>
          <p:cNvSpPr>
            <a:spLocks noGrp="1" noRot="1" noMove="1" noResize="1" noEditPoints="1" noAdjustHandles="1" noChangeArrowheads="1" noChangeShapeType="1"/>
          </p:cNvSpPr>
          <p:nvPr/>
        </p:nvSpPr>
        <p:spPr>
          <a:xfrm>
            <a:off x="0" y="0"/>
            <a:ext cx="12192000" cy="1411604"/>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F5C1310-A719-BC1E-AEE5-703079B5190A}"/>
              </a:ext>
            </a:extLst>
          </p:cNvPr>
          <p:cNvSpPr txBox="1"/>
          <p:nvPr/>
        </p:nvSpPr>
        <p:spPr>
          <a:xfrm>
            <a:off x="0" y="84497"/>
            <a:ext cx="12192000" cy="64633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3600" b="1" dirty="0">
                <a:ln/>
                <a:solidFill>
                  <a:schemeClr val="accent4"/>
                </a:solidFill>
                <a:effectLst>
                  <a:outerShdw blurRad="38100" dist="38100" dir="2700000" algn="tl">
                    <a:srgbClr val="000000">
                      <a:alpha val="43137"/>
                    </a:srgbClr>
                  </a:outerShdw>
                </a:effectLst>
              </a:rPr>
              <a:t>WHEN DID THEY RESURRECT AND GO UP TO HEAVEN?</a:t>
            </a:r>
          </a:p>
        </p:txBody>
      </p:sp>
      <p:sp>
        <p:nvSpPr>
          <p:cNvPr id="5" name="CuadroTexto 4">
            <a:extLst>
              <a:ext uri="{FF2B5EF4-FFF2-40B4-BE49-F238E27FC236}">
                <a16:creationId xmlns:a16="http://schemas.microsoft.com/office/drawing/2014/main" id="{5A9B3856-EB15-9EB1-694A-1EE7D98CF686}"/>
              </a:ext>
            </a:extLst>
          </p:cNvPr>
          <p:cNvSpPr txBox="1"/>
          <p:nvPr/>
        </p:nvSpPr>
        <p:spPr>
          <a:xfrm>
            <a:off x="671512" y="693241"/>
            <a:ext cx="10848975" cy="646331"/>
          </a:xfrm>
          <a:prstGeom prst="rect">
            <a:avLst/>
          </a:prstGeom>
          <a:noFill/>
        </p:spPr>
        <p:txBody>
          <a:bodyPr wrap="square">
            <a:spAutoFit/>
          </a:bodyPr>
          <a:lstStyle/>
          <a:p>
            <a:pPr algn="ctr"/>
            <a:r>
              <a:rPr lang="en" b="1" dirty="0">
                <a:solidFill>
                  <a:schemeClr val="accent2">
                    <a:lumMod val="20000"/>
                    <a:lumOff val="80000"/>
                  </a:schemeClr>
                </a:solidFill>
                <a:effectLst>
                  <a:glow rad="127000">
                    <a:srgbClr val="2F4366"/>
                  </a:glow>
                  <a:outerShdw blurRad="38100" dist="38100" dir="2700000" algn="tl">
                    <a:srgbClr val="000000">
                      <a:alpha val="43137"/>
                    </a:srgbClr>
                  </a:outerShdw>
                </a:effectLst>
                <a:latin typeface="Comic Sans MS" panose="030F0702030302020204" pitchFamily="66" charset="0"/>
              </a:rPr>
              <a:t>“</a:t>
            </a:r>
            <a:r>
              <a:rPr lang="en-US" b="1" dirty="0">
                <a:solidFill>
                  <a:schemeClr val="accent2">
                    <a:lumMod val="20000"/>
                    <a:lumOff val="80000"/>
                  </a:schemeClr>
                </a:solidFill>
                <a:effectLst>
                  <a:glow rad="127000">
                    <a:srgbClr val="2F4366"/>
                  </a:glow>
                  <a:outerShdw blurRad="38100" dist="38100" dir="2700000" algn="tl">
                    <a:srgbClr val="000000">
                      <a:alpha val="43137"/>
                    </a:srgbClr>
                  </a:outerShdw>
                </a:effectLst>
                <a:latin typeface="Comic Sans MS" panose="030F0702030302020204" pitchFamily="66" charset="0"/>
              </a:rPr>
              <a:t>But after the three and a half days the breath of life from God entered them, and they stood on their feet, and terror struck those who saw them</a:t>
            </a:r>
            <a:r>
              <a:rPr lang="en" b="1" dirty="0">
                <a:solidFill>
                  <a:schemeClr val="accent2">
                    <a:lumMod val="20000"/>
                    <a:lumOff val="80000"/>
                  </a:schemeClr>
                </a:solidFill>
                <a:effectLst>
                  <a:glow rad="127000">
                    <a:srgbClr val="2F4366"/>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20000"/>
                    <a:lumOff val="80000"/>
                  </a:schemeClr>
                </a:solidFill>
                <a:effectLst>
                  <a:glow rad="127000">
                    <a:srgbClr val="2F4366"/>
                  </a:glow>
                  <a:outerShdw blurRad="38100" dist="38100" dir="2700000" algn="tl">
                    <a:srgbClr val="000000">
                      <a:alpha val="43137"/>
                    </a:srgbClr>
                  </a:outerShdw>
                </a:effectLst>
                <a:latin typeface="Comic Sans MS" panose="030F0702030302020204" pitchFamily="66" charset="0"/>
              </a:rPr>
              <a:t>(Revelation 11:11)</a:t>
            </a:r>
          </a:p>
        </p:txBody>
      </p:sp>
      <p:sp>
        <p:nvSpPr>
          <p:cNvPr id="6" name="CuadroTexto 5">
            <a:extLst>
              <a:ext uri="{FF2B5EF4-FFF2-40B4-BE49-F238E27FC236}">
                <a16:creationId xmlns:a16="http://schemas.microsoft.com/office/drawing/2014/main" id="{7ADB4EC5-CA36-9792-4462-BEC7218CB17D}"/>
              </a:ext>
            </a:extLst>
          </p:cNvPr>
          <p:cNvSpPr txBox="1"/>
          <p:nvPr/>
        </p:nvSpPr>
        <p:spPr>
          <a:xfrm>
            <a:off x="4676774" y="1497329"/>
            <a:ext cx="7400925" cy="1631216"/>
          </a:xfrm>
          <a:prstGeom prst="rect">
            <a:avLst/>
          </a:prstGeom>
          <a:noFill/>
        </p:spPr>
        <p:txBody>
          <a:bodyPr wrap="square" rtlCol="0">
            <a:spAutoFit/>
          </a:bodyPr>
          <a:lstStyle/>
          <a:p>
            <a:pPr>
              <a:spcBef>
                <a:spcPts val="600"/>
              </a:spcBef>
            </a:pPr>
            <a:r>
              <a:rPr lang="en" sz="2000" b="1" dirty="0"/>
              <a:t>On November 26, 1793, Paris issued a decree abolishing religion. This decree was annulled on June 17, 1797. During this period of three and a half years, France rejoiced and was glad to have “liberated” from the tyranny of religion, and to have silenced the voice of the Bible (Rev. 11:9-10).</a:t>
            </a:r>
          </a:p>
        </p:txBody>
      </p:sp>
      <p:pic>
        <p:nvPicPr>
          <p:cNvPr id="4" name="Imagen 3" descr="Imagen en blanco y negro&#10;&#10;Descripción generada automáticamente con confianza baja">
            <a:extLst>
              <a:ext uri="{FF2B5EF4-FFF2-40B4-BE49-F238E27FC236}">
                <a16:creationId xmlns:a16="http://schemas.microsoft.com/office/drawing/2014/main" id="{F24B3722-402F-4817-438A-467D16A5D1D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1924" y="1566059"/>
            <a:ext cx="4336358" cy="2939266"/>
          </a:xfrm>
          <a:prstGeom prst="roundRect">
            <a:avLst>
              <a:gd name="adj" fmla="val 4167"/>
            </a:avLst>
          </a:prstGeom>
          <a:solidFill>
            <a:srgbClr val="FFFFFF"/>
          </a:solidFill>
          <a:ln w="76200" cap="sq">
            <a:solidFill>
              <a:srgbClr val="2F4366"/>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407C1E09-A040-B31C-3F1B-5D87E7D5AF8B}"/>
              </a:ext>
            </a:extLst>
          </p:cNvPr>
          <p:cNvSpPr txBox="1"/>
          <p:nvPr/>
        </p:nvSpPr>
        <p:spPr>
          <a:xfrm>
            <a:off x="54667" y="4595484"/>
            <a:ext cx="7031934" cy="1938992"/>
          </a:xfrm>
          <a:prstGeom prst="rect">
            <a:avLst/>
          </a:prstGeom>
          <a:noFill/>
        </p:spPr>
        <p:txBody>
          <a:bodyPr wrap="square">
            <a:spAutoFit/>
          </a:bodyPr>
          <a:lstStyle/>
          <a:p>
            <a:pPr>
              <a:spcBef>
                <a:spcPts val="600"/>
              </a:spcBef>
            </a:pPr>
            <a:r>
              <a:rPr lang="en" sz="2000" b="1" dirty="0"/>
              <a:t>William Wilberforce created the first Bible Society in 1804 for the mass distribution of the Bible. The existing copies of the Bible multiplied by </a:t>
            </a:r>
            <a:r>
              <a:rPr lang="en-US" sz="2000" b="1" dirty="0"/>
              <a:t>thousands</a:t>
            </a:r>
            <a:r>
              <a:rPr lang="en" sz="2000" b="1" dirty="0"/>
              <a:t>, until it became the first best-selling book in the world. Currently, the distribution of the Word of God is unstoppable. It has been placed by God in a situation where no one can destroy it (Rev. 11:12).</a:t>
            </a:r>
          </a:p>
        </p:txBody>
      </p:sp>
      <p:pic>
        <p:nvPicPr>
          <p:cNvPr id="9" name="Imagen 8">
            <a:extLst>
              <a:ext uri="{FF2B5EF4-FFF2-40B4-BE49-F238E27FC236}">
                <a16:creationId xmlns:a16="http://schemas.microsoft.com/office/drawing/2014/main" id="{79A519A1-E806-5C76-CE3C-80C06960B32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20611" y="4533929"/>
            <a:ext cx="4890414" cy="2153413"/>
          </a:xfrm>
          <a:prstGeom prst="roundRect">
            <a:avLst>
              <a:gd name="adj" fmla="val 9148"/>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4"/>
            </a:contourClr>
          </a:sp3d>
        </p:spPr>
      </p:pic>
      <p:sp>
        <p:nvSpPr>
          <p:cNvPr id="7" name="CuadroTexto 6">
            <a:extLst>
              <a:ext uri="{FF2B5EF4-FFF2-40B4-BE49-F238E27FC236}">
                <a16:creationId xmlns:a16="http://schemas.microsoft.com/office/drawing/2014/main" id="{692FBCD2-6CD8-15C2-9155-534CC0C80BE5}"/>
              </a:ext>
            </a:extLst>
          </p:cNvPr>
          <p:cNvSpPr txBox="1"/>
          <p:nvPr/>
        </p:nvSpPr>
        <p:spPr>
          <a:xfrm>
            <a:off x="4676774" y="3385720"/>
            <a:ext cx="7400925" cy="1015663"/>
          </a:xfrm>
          <a:prstGeom prst="rect">
            <a:avLst/>
          </a:prstGeom>
          <a:noFill/>
        </p:spPr>
        <p:txBody>
          <a:bodyPr wrap="square">
            <a:spAutoFit/>
          </a:bodyPr>
          <a:lstStyle/>
          <a:p>
            <a:pPr>
              <a:spcBef>
                <a:spcPts val="600"/>
              </a:spcBef>
            </a:pPr>
            <a:r>
              <a:rPr lang="en" sz="2000" b="1" dirty="0"/>
              <a:t>Instead of being silenced or destroyed, the Bible rose up stronger than before. Protestant missions carried the gospel message to the ends of the Earth (Rev. 11:11).</a:t>
            </a:r>
          </a:p>
        </p:txBody>
      </p:sp>
    </p:spTree>
    <p:extLst>
      <p:ext uri="{BB962C8B-B14F-4D97-AF65-F5344CB8AC3E}">
        <p14:creationId xmlns:p14="http://schemas.microsoft.com/office/powerpoint/2010/main" val="396724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8"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in)">
                                      <p:cBhvr>
                                        <p:cTn id="16" dur="7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0-#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0-#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Lst>
  </p:timing>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Vidrio esmerilad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452</TotalTime>
  <Words>1543</Words>
  <Application>Microsoft Office PowerPoint</Application>
  <PresentationFormat>Panorámica</PresentationFormat>
  <Paragraphs>63</Paragraphs>
  <Slides>11</Slides>
  <Notes>2</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Aptos Display</vt:lpstr>
      <vt:lpstr>Calibri</vt:lpstr>
      <vt:lpstr>Arial</vt:lpstr>
      <vt:lpstr>Aptos</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94</cp:revision>
  <dcterms:created xsi:type="dcterms:W3CDTF">2024-04-27T06:09:06Z</dcterms:created>
  <dcterms:modified xsi:type="dcterms:W3CDTF">2024-04-28T18:26:39Z</dcterms:modified>
</cp:coreProperties>
</file>