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800"/>
    <a:srgbClr val="0060AA"/>
    <a:srgbClr val="198CFF"/>
    <a:srgbClr val="AD65BB"/>
    <a:srgbClr val="D4AEDB"/>
    <a:srgbClr val="8E459D"/>
    <a:srgbClr val="95091F"/>
    <a:srgbClr val="BD575B"/>
    <a:srgbClr val="FDCD6C"/>
    <a:srgbClr val="9D2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en-US" sz="1800" b="1" noProof="0" dirty="0"/>
            <a:t>He sank the Egyptian army in the Red Sea                 (Ex. 14:24-28)</a:t>
          </a:r>
          <a:endParaRPr lang="en-US" sz="18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en-US" sz="1800" b="1" noProof="0" dirty="0"/>
            <a:t>He used hail against the Canaanites </a:t>
          </a:r>
          <a:br>
            <a:rPr lang="en-US" sz="1800" b="1" noProof="0" dirty="0"/>
          </a:br>
          <a:r>
            <a:rPr lang="en-US" sz="1800" b="1" noProof="0" dirty="0"/>
            <a:t>(Josh. 10:11)</a:t>
          </a:r>
          <a:endParaRPr lang="en-US" sz="18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en-US" sz="1800" b="1" noProof="0" dirty="0"/>
            <a:t>He destroyed those who despised Elijah (2 Kings 1:9-10)</a:t>
          </a:r>
          <a:endParaRPr lang="en-US" sz="18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en-US" sz="1800" b="1" noProof="0" dirty="0"/>
            <a:t>He sent bears against those who mocked Elisha </a:t>
          </a:r>
          <a:br>
            <a:rPr lang="en-US" sz="1800" b="1" noProof="0" dirty="0"/>
          </a:br>
          <a:r>
            <a:rPr lang="en-US" sz="1800" b="1" noProof="0" dirty="0"/>
            <a:t>(2 Kings 2:23-24)</a:t>
          </a:r>
          <a:endParaRPr lang="en-US" sz="18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en-US" sz="1800" b="1" noProof="0" dirty="0"/>
            <a:t>He achieved peace by blinding the Syrian army                   (2 Kings 6:14-23)</a:t>
          </a:r>
          <a:endParaRPr lang="en-US" sz="18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en-US" sz="1800" b="1" noProof="0" dirty="0"/>
            <a:t>He made the Ammonites and the Moabites fight each other (2Chr. 20:15-17, 22-24)</a:t>
          </a:r>
          <a:endParaRPr lang="en-US" sz="18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en-US" sz="1800" b="1" noProof="0" dirty="0"/>
            <a:t>He killed 185,000 Assyrians in one night </a:t>
          </a:r>
          <a:br>
            <a:rPr lang="en-US" sz="1800" b="1" noProof="0" dirty="0"/>
          </a:br>
          <a:r>
            <a:rPr lang="en-US" sz="1800" b="1" noProof="0" dirty="0"/>
            <a:t>(2 Kings 19:35)</a:t>
          </a:r>
          <a:endParaRPr lang="en-US" sz="18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en-US" sz="1800" b="1" noProof="0" dirty="0"/>
            <a:t>He sent a deadly disease to Herod </a:t>
          </a:r>
          <a:br>
            <a:rPr lang="en-US" sz="1800" b="1" noProof="0" dirty="0"/>
          </a:br>
          <a:r>
            <a:rPr lang="en-US" sz="1800" b="1" noProof="0" dirty="0"/>
            <a:t>(Acts 12:21-23)</a:t>
          </a:r>
          <a:endParaRPr lang="en-US" sz="18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sank the Egyptian army in the Red Sea                 (Ex. 14:24-28)</a:t>
          </a:r>
          <a:endParaRPr lang="en-US" sz="18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used hail against the Canaanites </a:t>
          </a:r>
          <a:br>
            <a:rPr lang="en-US" sz="1800" b="1" kern="1200" noProof="0" dirty="0"/>
          </a:br>
          <a:r>
            <a:rPr lang="en-US" sz="1800" b="1" kern="1200" noProof="0" dirty="0"/>
            <a:t>(Josh. 10:11)</a:t>
          </a:r>
          <a:endParaRPr lang="en-US" sz="18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destroyed those who despised Elijah (2 Kings 1:9-10)</a:t>
          </a:r>
          <a:endParaRPr lang="en-US" sz="18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sent bears against those who mocked Elisha </a:t>
          </a:r>
          <a:br>
            <a:rPr lang="en-US" sz="1800" b="1" kern="1200" noProof="0" dirty="0"/>
          </a:br>
          <a:r>
            <a:rPr lang="en-US" sz="1800" b="1" kern="1200" noProof="0" dirty="0"/>
            <a:t>(2 Kings 2:23-24)</a:t>
          </a:r>
          <a:endParaRPr lang="en-US" sz="18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achieved peace by blinding the Syrian army                   (2 Kings 6:14-23)</a:t>
          </a:r>
          <a:endParaRPr lang="en-US" sz="18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made the Ammonites and the Moabites fight each other (2Chr. 20:15-17, 22-24)</a:t>
          </a:r>
          <a:endParaRPr lang="en-US" sz="1800" kern="1200" noProof="0" dirty="0"/>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killed 185,000 Assyrians in one night </a:t>
          </a:r>
          <a:br>
            <a:rPr lang="en-US" sz="1800" b="1" kern="1200" noProof="0" dirty="0"/>
          </a:br>
          <a:r>
            <a:rPr lang="en-US" sz="1800" b="1" kern="1200" noProof="0" dirty="0"/>
            <a:t>(2 Kings 19:35)</a:t>
          </a:r>
          <a:endParaRPr lang="en-US" sz="1800" kern="1200" noProof="0" dirty="0"/>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sent a deadly disease to Herod </a:t>
          </a:r>
          <a:br>
            <a:rPr lang="en-US" sz="1800" b="1" kern="1200" noProof="0" dirty="0"/>
          </a:br>
          <a:r>
            <a:rPr lang="en-US" sz="1800" b="1" kern="1200" noProof="0" dirty="0"/>
            <a:t>(Acts 12:21-23)</a:t>
          </a:r>
          <a:endParaRPr lang="en-US" sz="18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11/10/2025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11/10/2025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5170646"/>
          </a:xfrm>
          <a:prstGeom prst="rect">
            <a:avLst/>
          </a:prstGeom>
          <a:noFill/>
        </p:spPr>
        <p:txBody>
          <a:bodyPr wrap="square" rtlCol="0">
            <a:spAutoFit/>
          </a:bodyPr>
          <a:lstStyle/>
          <a:p>
            <a:pPr algn="ctr"/>
            <a:r>
              <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CONFLICT BEHIND ALL CONFLICTS</a:t>
            </a: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3805272" cy="338554"/>
          </a:xfrm>
          <a:prstGeom prst="rect">
            <a:avLst/>
          </a:prstGeom>
          <a:noFill/>
        </p:spPr>
        <p:txBody>
          <a:bodyPr wrap="none" rtlCol="0">
            <a:spAutoFit/>
          </a:bodyPr>
          <a:lstStyle/>
          <a:p>
            <a:r>
              <a:rPr lang="en-US" sz="1600" b="1" noProof="0" dirty="0">
                <a:solidFill>
                  <a:srgbClr val="FAD5B0"/>
                </a:solidFill>
                <a:effectLst>
                  <a:outerShdw blurRad="38100" dist="38100" dir="2700000" algn="tl">
                    <a:srgbClr val="000000">
                      <a:alpha val="43137"/>
                    </a:srgbClr>
                  </a:outerShdw>
                </a:effectLst>
              </a:rPr>
              <a:t>Lesson 4 for October 25, 2025</a:t>
            </a: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WE FIGHTING FOR GOD</a:t>
            </a: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“They devoted the city to the Lord and destroyed with the sword every living thing in it—men and women, young and old, cattle, sheep and donkeys”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(Joshua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323439"/>
          </a:xfrm>
          <a:prstGeom prst="rect">
            <a:avLst/>
          </a:prstGeom>
          <a:noFill/>
        </p:spPr>
        <p:txBody>
          <a:bodyPr wrap="square" rtlCol="0">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As with the antediluvians, or with Sodom and Gomorrah, the Canaanites had overstepped the bounds of grace, and had enlisted themselves with Satan (Gen. 6:5; 18:20-21; 15:16).</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015663"/>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They were all destined for the second death, eternal death. Prolonging their lives here would not change their final destiny. And God allowed Israel, on this occasion (the capture of Canaan), to take an active part in the slaughter.</a:t>
            </a: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3979491"/>
            <a:ext cx="5417574"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Why not do it Himself, as He had planned? Because of their unbelief. Israel’s first taste of war was after declaring, “Is the LORD among us, or not?” (Exod. 17:7-9).</a:t>
            </a: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414038"/>
            <a:ext cx="5292104"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By taking an active part in the battle (physical for them, spiritual for us), we develop an unconditional trust in God's help.</a:t>
            </a: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4832092"/>
          </a:xfrm>
          <a:prstGeom prst="rect">
            <a:avLst/>
          </a:prstGeom>
          <a:noFill/>
        </p:spPr>
        <p:txBody>
          <a:bodyPr wrap="square">
            <a:spAutoFit/>
          </a:bodyPr>
          <a:lstStyle/>
          <a:p>
            <a:pPr>
              <a:spcBef>
                <a:spcPts val="600"/>
              </a:spcBef>
            </a:pPr>
            <a:r>
              <a:rPr lang="en-US" sz="2800" b="1" noProof="0" dirty="0">
                <a:latin typeface="Constantia" panose="02030602050306030303" pitchFamily="18" charset="0"/>
              </a:rPr>
              <a:t>“Battles are to be fought every day. A great warfare is going on over every soul, between the prince of darkness and the Prince of life.... As God’s agents you are to yield yourselves to Him, that He may plan and direct and fight the battle for you, with your cooperation. The Prince of life is at the head of His work. He is to be with you in your daily battle with self, that you may be true to principle; that passion, when warring for the mastery, may be subdued by the grace of Christ; that you come off more than conqueror through Him that hath loved us.”</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7646136" y="6217675"/>
            <a:ext cx="3621632" cy="338554"/>
          </a:xfrm>
          <a:prstGeom prst="rect">
            <a:avLst/>
          </a:prstGeom>
          <a:noFill/>
        </p:spPr>
        <p:txBody>
          <a:bodyPr wrap="none" rtlCol="0">
            <a:spAutoFit/>
          </a:bodyPr>
          <a:lstStyle/>
          <a:p>
            <a:pPr algn="r"/>
            <a:r>
              <a:rPr lang="en-US" sz="1600" b="1" noProof="0" dirty="0" err="1"/>
              <a:t>EGW</a:t>
            </a:r>
            <a:r>
              <a:rPr lang="en-US" sz="1600" b="1" noProof="0" dirty="0"/>
              <a:t> (Conflict and Courage, April 21)</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302428"/>
            <a:ext cx="4439068" cy="5509200"/>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“There has been no day like it before or since, when the Lord heeded the voice of a man, for the Lord fought for Israel”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Joshua 10:14, </a:t>
            </a:r>
            <a:r>
              <a:rPr kumimoji="0" lang="en-U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ESV</a:t>
            </a:r>
            <a:endPar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en-US" sz="2000" b="1" noProof="0" dirty="0">
                <a:solidFill>
                  <a:srgbClr val="9A2800"/>
                </a:solidFill>
              </a:rPr>
              <a:t>The parties in conflict:</a:t>
            </a:r>
          </a:p>
          <a:p>
            <a:pPr lvl="1">
              <a:spcBef>
                <a:spcPts val="600"/>
              </a:spcBef>
            </a:pPr>
            <a:r>
              <a:rPr lang="en-US" sz="2000" b="1" noProof="0" dirty="0"/>
              <a:t>The Prince of God's army.</a:t>
            </a:r>
          </a:p>
          <a:p>
            <a:pPr lvl="1">
              <a:spcBef>
                <a:spcPts val="600"/>
              </a:spcBef>
            </a:pPr>
            <a:r>
              <a:rPr lang="en-US" sz="2000" b="1" noProof="0" dirty="0"/>
              <a:t>The prince of the army of evil.</a:t>
            </a:r>
          </a:p>
          <a:p>
            <a:pPr lvl="1">
              <a:spcBef>
                <a:spcPts val="600"/>
              </a:spcBef>
            </a:pPr>
            <a:r>
              <a:rPr lang="en-US" sz="2000" b="1" noProof="0" dirty="0"/>
              <a:t>The most powerful warrior.</a:t>
            </a:r>
          </a:p>
          <a:p>
            <a:pPr>
              <a:spcBef>
                <a:spcPts val="1800"/>
              </a:spcBef>
            </a:pPr>
            <a:r>
              <a:rPr lang="en-US" sz="2000" b="1" noProof="0" dirty="0">
                <a:solidFill>
                  <a:srgbClr val="0060AA"/>
                </a:solidFill>
              </a:rPr>
              <a:t>The strategies of conflict:</a:t>
            </a:r>
          </a:p>
          <a:p>
            <a:pPr lvl="1">
              <a:spcBef>
                <a:spcPts val="600"/>
              </a:spcBef>
            </a:pPr>
            <a:r>
              <a:rPr lang="en-US" sz="2000" b="1" noProof="0" dirty="0"/>
              <a:t>God fighting for us.</a:t>
            </a:r>
          </a:p>
          <a:p>
            <a:pPr lvl="1">
              <a:spcBef>
                <a:spcPts val="600"/>
              </a:spcBef>
            </a:pPr>
            <a:r>
              <a:rPr lang="en-US" sz="2000" b="1" noProof="0" dirty="0"/>
              <a:t>We fighting for God.</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spcBef>
                <a:spcPts val="600"/>
              </a:spcBef>
            </a:pPr>
            <a:r>
              <a:rPr lang="en-US" sz="2000" b="1" noProof="0" dirty="0"/>
              <a:t>The conquest of Canaan was a war of extermination ordered by God. But if God is love, why did he order such a massacre?</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323439"/>
          </a:xfrm>
          <a:prstGeom prst="rect">
            <a:avLst/>
          </a:prstGeom>
          <a:noFill/>
        </p:spPr>
        <p:txBody>
          <a:bodyPr wrap="square">
            <a:spAutoFit/>
          </a:bodyPr>
          <a:lstStyle/>
          <a:p>
            <a:pPr>
              <a:spcBef>
                <a:spcPts val="600"/>
              </a:spcBef>
            </a:pPr>
            <a:r>
              <a:rPr lang="en-US" sz="2000" b="1" noProof="0" dirty="0"/>
              <a:t>We must broaden our vision beyond the visible, until we can observe the conflict that lies behind all conflicts (including the conquest of Canaan): the great conflict between Christ and Satan, between good and evil.</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en-US" sz="2000" b="1" noProof="0" dirty="0"/>
              <a:t>To get a glimpse into the reasons for these events, we need to zoom in.</a:t>
            </a: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171825" y="2529929"/>
            <a:ext cx="5774531" cy="248003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en-US" sz="7200" b="1" noProof="0" dirty="0">
                <a:ln/>
                <a:solidFill>
                  <a:schemeClr val="accent5">
                    <a:lumMod val="60000"/>
                    <a:lumOff val="40000"/>
                  </a:schemeClr>
                </a:solidFill>
                <a:effectLst>
                  <a:reflection blurRad="6350" stA="55000" endA="300" endPos="45500" dir="5400000" sy="-100000" algn="bl" rotWithShape="0"/>
                </a:effectLst>
              </a:rPr>
              <a:t>THE PARTIES IN CONFLICT</a:t>
            </a: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91852"/>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THE PRINCE OF GOD'S ARMY</a:t>
            </a: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225689"/>
            <a:ext cx="6704397" cy="1415772"/>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“Neither,” he replied, “but as commander of the army of the Lord I have now come.” Then Joshua fell facedown to the ground in reverence, and asked him, “What message does my Lord have for his servant?”                           </a:t>
            </a:r>
            <a:r>
              <a:rPr lang="en-US" sz="1400" b="1" noProof="0" dirty="0">
                <a:solidFill>
                  <a:srgbClr val="C15629"/>
                </a:solidFill>
                <a:latin typeface="Comic Sans MS" panose="030F0702030302020204" pitchFamily="66" charset="0"/>
              </a:rPr>
              <a:t>(Joshua 5:14)</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591300" cy="1015663"/>
          </a:xfrm>
          <a:prstGeom prst="rect">
            <a:avLst/>
          </a:prstGeom>
          <a:noFill/>
        </p:spPr>
        <p:txBody>
          <a:bodyPr wrap="square" rtlCol="0">
            <a:spAutoFit/>
          </a:bodyPr>
          <a:lstStyle/>
          <a:p>
            <a:pPr>
              <a:spcBef>
                <a:spcPts val="600"/>
              </a:spcBef>
            </a:pPr>
            <a:r>
              <a:rPr lang="en-US" sz="2000" b="1" noProof="0" dirty="0"/>
              <a:t>As Joshua prayed near Jericho seeking divine direction to take the city, a warrior with his sword drawn stood before him (Josh. 5:13).</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323439"/>
          </a:xfrm>
          <a:prstGeom prst="rect">
            <a:avLst/>
          </a:prstGeom>
          <a:noFill/>
        </p:spPr>
        <p:txBody>
          <a:bodyPr wrap="square">
            <a:spAutoFit/>
          </a:bodyPr>
          <a:lstStyle/>
          <a:p>
            <a:pPr>
              <a:spcBef>
                <a:spcPts val="600"/>
              </a:spcBef>
            </a:pPr>
            <a:r>
              <a:rPr lang="en-US" sz="2000" b="1" noProof="0" dirty="0"/>
              <a:t>The prayer had been answered. To Joshua's relief, God himself took command of the operation. As Israel's visible commander, Joshua was to follow only the orders of the true commander-in-chief: God.</a:t>
            </a: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1015663"/>
          </a:xfrm>
          <a:prstGeom prst="rect">
            <a:avLst/>
          </a:prstGeom>
          <a:noFill/>
        </p:spPr>
        <p:txBody>
          <a:bodyPr wrap="square">
            <a:spAutoFit/>
          </a:bodyPr>
          <a:lstStyle/>
          <a:p>
            <a:pPr>
              <a:spcBef>
                <a:spcPts val="600"/>
              </a:spcBef>
            </a:pPr>
            <a:r>
              <a:rPr lang="en-US" sz="2000" b="1" noProof="0" dirty="0"/>
              <a:t>By demanding worship, he showed that he was God himself, in the person of Jesus—known as Michael in the book of Daniel (Josh. 5:15; Dan. 12:1).</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1015663"/>
          </a:xfrm>
          <a:prstGeom prst="rect">
            <a:avLst/>
          </a:prstGeom>
          <a:noFill/>
        </p:spPr>
        <p:txBody>
          <a:bodyPr wrap="square">
            <a:spAutoFit/>
          </a:bodyPr>
          <a:lstStyle/>
          <a:p>
            <a:pPr>
              <a:spcBef>
                <a:spcPts val="600"/>
              </a:spcBef>
            </a:pPr>
            <a:r>
              <a:rPr lang="en-US" sz="2000" b="1" noProof="0" dirty="0"/>
              <a:t>When questioned by Joshua, this man denied his affiliation with any earthly army. He was the Commander of God's army (Josh. 5:14).</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THE PRINCE OF THE ARMY OF EVIL</a:t>
            </a: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861774"/>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“How you have fallen from heaven, morning star, son of the dawn! You have been cast down to the earth, you who once laid low the nations!”                    </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(Isaiah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1015663"/>
          </a:xfrm>
          <a:prstGeom prst="rect">
            <a:avLst/>
          </a:prstGeom>
          <a:noFill/>
        </p:spPr>
        <p:txBody>
          <a:bodyPr wrap="square" rtlCol="0">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We can say that he invented war. He was born a prince; a cherub of the highest rank; at the very side of God; walking on burning coals; precious; perfect… (Ezek. 28:12-15).</a:t>
            </a: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519235" cy="2554545"/>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Although his rebellion failed, the universe has been engulfed in war ever since. Having taken over the Earth, Satan and his angels have a single purpose: to thwart God's plans to save the human race.</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396732"/>
            <a:ext cx="8938058" cy="707886"/>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Endowed with free will – like all intelligent beings created by God – Lucifer decided to rebel and usurp God's throne (Is. 14:12-14).</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1015663"/>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The conquest of Canaan was an important battle in this war.</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MOST POWERFUL WARRIOR</a:t>
            </a: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“The LORD is a warrior; the LORD is his name”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(Exodus 15:3 </a:t>
            </a:r>
            <a:r>
              <a:rPr lang="en-US" sz="1100" b="1" noProof="0" dirty="0">
                <a:solidFill>
                  <a:srgbClr val="C7EBF7"/>
                </a:solidFill>
                <a:effectLst>
                  <a:outerShdw blurRad="38100" dist="38100" dir="2700000" algn="tl">
                    <a:srgbClr val="000000">
                      <a:alpha val="43137"/>
                    </a:srgbClr>
                  </a:outerShdw>
                </a:effectLst>
                <a:latin typeface="Comic Sans MS" panose="030F0702030302020204" pitchFamily="66" charset="0"/>
              </a:rPr>
              <a:t>NIV</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en-US" sz="2000" b="1" noProof="0" dirty="0"/>
              <a:t>God himself is presented as a “man of war,” the most powerful warrior in battle.                      (Ex. 15:3; Ps. 24:8).</a:t>
            </a: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34139"/>
            <a:ext cx="4424462" cy="1938992"/>
          </a:xfrm>
          <a:prstGeom prst="rect">
            <a:avLst/>
          </a:prstGeom>
          <a:noFill/>
        </p:spPr>
        <p:txBody>
          <a:bodyPr wrap="square">
            <a:spAutoFit/>
          </a:bodyPr>
          <a:lstStyle/>
          <a:p>
            <a:pPr>
              <a:spcBef>
                <a:spcPts val="600"/>
              </a:spcBef>
            </a:pPr>
            <a:r>
              <a:rPr lang="en-US" sz="2000" b="1" noProof="0" dirty="0"/>
              <a:t>God desires to eradicate evil from the Earth. Therefore, He expelled from Canaan those who had chosen to side with Satan, and granted the land to the people who had sided with Him.</a:t>
            </a: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015663"/>
          </a:xfrm>
          <a:prstGeom prst="rect">
            <a:avLst/>
          </a:prstGeom>
          <a:noFill/>
        </p:spPr>
        <p:txBody>
          <a:bodyPr wrap="square">
            <a:spAutoFit/>
          </a:bodyPr>
          <a:lstStyle/>
          <a:p>
            <a:pPr>
              <a:spcBef>
                <a:spcPts val="600"/>
              </a:spcBef>
            </a:pPr>
            <a:r>
              <a:rPr lang="en-US" sz="2000" b="1" noProof="0" dirty="0"/>
              <a:t>But God is not at war with human beings, but with the spiritual powers to which they cling. Therefore, the plagues are presented as a war against the gods of Egypt, that is, the demons (Ex. 12:12; Deut. 32:17).</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1631216"/>
          </a:xfrm>
          <a:prstGeom prst="rect">
            <a:avLst/>
          </a:prstGeom>
          <a:noFill/>
        </p:spPr>
        <p:txBody>
          <a:bodyPr wrap="square">
            <a:spAutoFit/>
          </a:bodyPr>
          <a:lstStyle/>
          <a:p>
            <a:pPr>
              <a:spcBef>
                <a:spcPts val="600"/>
              </a:spcBef>
            </a:pPr>
            <a:r>
              <a:rPr lang="en-US" sz="2000" b="1" noProof="0" dirty="0"/>
              <a:t>Today the war continues, but not over territory. The fight is for each family, for each individual. There is no neutral ground. We are either with God or with the enemy.</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234654"/>
            <a:ext cx="5757862" cy="313932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noProof="0" dirty="0">
                <a:ln/>
                <a:solidFill>
                  <a:schemeClr val="bg2">
                    <a:lumMod val="75000"/>
                  </a:schemeClr>
                </a:solidFill>
                <a:effectLst>
                  <a:reflection blurRad="6350" stA="55000" endA="300" endPos="36000" dir="5400000" sy="-100000" algn="bl" rotWithShape="0"/>
                </a:effectLst>
              </a:rPr>
              <a:t>THE STRATEGIES OF CONFLICT</a:t>
            </a: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GOD FIGHTING FOR US</a:t>
            </a: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“The Lord will fight for you; you need only to be still” </a:t>
            </a:r>
            <a:r>
              <a:rPr lang="en-US" sz="1400" b="1" noProof="0" dirty="0">
                <a:solidFill>
                  <a:schemeClr val="accent1">
                    <a:lumMod val="75000"/>
                  </a:schemeClr>
                </a:solidFill>
                <a:latin typeface="Comic Sans MS" panose="030F0702030302020204" pitchFamily="66" charset="0"/>
              </a:rPr>
              <a:t>(Exodus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2554545"/>
          </a:xfrm>
          <a:prstGeom prst="rect">
            <a:avLst/>
          </a:prstGeom>
          <a:noFill/>
        </p:spPr>
        <p:txBody>
          <a:bodyPr wrap="square" rtlCol="0">
            <a:spAutoFit/>
          </a:bodyPr>
          <a:lstStyle/>
          <a:p>
            <a:pPr>
              <a:spcBef>
                <a:spcPts val="600"/>
              </a:spcBef>
            </a:pPr>
            <a:r>
              <a:rPr lang="en-US" sz="2000" b="1" noProof="0" dirty="0"/>
              <a:t>God's original plan was to conquer Canaan by supernatural means, without Israel having to fight (Exod. 23:28). If it hadn't been for the people's unbelief, this would have happened.</a:t>
            </a: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2472624032"/>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934396"/>
            <a:ext cx="3392128" cy="1938992"/>
          </a:xfrm>
          <a:prstGeom prst="rect">
            <a:avLst/>
          </a:prstGeom>
          <a:noFill/>
        </p:spPr>
        <p:txBody>
          <a:bodyPr wrap="square">
            <a:spAutoFit/>
          </a:bodyPr>
          <a:lstStyle/>
          <a:p>
            <a:pPr>
              <a:spcBef>
                <a:spcPts val="600"/>
              </a:spcBef>
            </a:pPr>
            <a:r>
              <a:rPr lang="en-US" sz="2000" b="1" noProof="0" dirty="0"/>
              <a:t>The Bible records some examples of what God can do to deliver his people, without them having to take up any weapons against their enemies:</a:t>
            </a: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776</TotalTime>
  <Words>1204</Words>
  <Application>Microsoft Office PowerPoint</Application>
  <PresentationFormat>Panorámica</PresentationFormat>
  <Paragraphs>54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2025-10-04T16:02:48Z</dcterms:created>
  <dcterms:modified xsi:type="dcterms:W3CDTF">2025-10-11T15:38:37Z</dcterms:modified>
</cp:coreProperties>
</file>