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9" r:id="rId3"/>
    <p:sldId id="270" r:id="rId4"/>
    <p:sldId id="272" r:id="rId5"/>
    <p:sldId id="268" r:id="rId6"/>
    <p:sldId id="277" r:id="rId7"/>
    <p:sldId id="258" r:id="rId8"/>
    <p:sldId id="278" r:id="rId9"/>
    <p:sldId id="279" r:id="rId10"/>
    <p:sldId id="280" r:id="rId11"/>
    <p:sldId id="281" r:id="rId12"/>
    <p:sldId id="263" r:id="rId13"/>
    <p:sldId id="282"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5F81"/>
    <a:srgbClr val="AFC8E2"/>
    <a:srgbClr val="F9C6E7"/>
    <a:srgbClr val="1604C6"/>
    <a:srgbClr val="CAE4C0"/>
    <a:srgbClr val="B9FAFD"/>
    <a:srgbClr val="03868B"/>
    <a:srgbClr val="B86C4C"/>
    <a:srgbClr val="AF5942"/>
    <a:srgbClr val="244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1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108354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194441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617392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557876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78501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70375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73615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501948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84327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52648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29/03/2024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49120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29/03/2024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274934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b="-1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51518BC-7885-658F-0AE1-38256832C8DE}"/>
              </a:ext>
            </a:extLst>
          </p:cNvPr>
          <p:cNvSpPr txBox="1"/>
          <p:nvPr/>
        </p:nvSpPr>
        <p:spPr>
          <a:xfrm>
            <a:off x="7400925" y="4415967"/>
            <a:ext cx="4486275" cy="2246769"/>
          </a:xfrm>
          <a:prstGeom prst="rect">
            <a:avLst/>
          </a:prstGeom>
          <a:ln w="57150">
            <a:solidFill>
              <a:srgbClr val="A42511"/>
            </a:solidFill>
          </a:ln>
          <a:scene3d>
            <a:camera prst="orthographicFront"/>
            <a:lightRig rig="threePt" dir="t"/>
          </a:scene3d>
          <a:sp3d>
            <a:bevelT prst="relaxedInset"/>
          </a:sp3d>
        </p:spPr>
        <p:style>
          <a:lnRef idx="0">
            <a:schemeClr val="accent2"/>
          </a:lnRef>
          <a:fillRef idx="3">
            <a:schemeClr val="accent2"/>
          </a:fillRef>
          <a:effectRef idx="3">
            <a:schemeClr val="accent2"/>
          </a:effectRef>
          <a:fontRef idx="minor">
            <a:schemeClr val="lt1"/>
          </a:fontRef>
        </p:style>
        <p:txBody>
          <a:bodyPr wrap="square">
            <a:spAutoFit/>
          </a:bodyPr>
          <a:lstStyle/>
          <a:p>
            <a:pPr algn="ctr"/>
            <a:r>
              <a:rPr lang="es-ES" sz="2000" b="1" dirty="0">
                <a:effectLst>
                  <a:outerShdw blurRad="38100" dist="38100" dir="2700000" algn="tl">
                    <a:srgbClr val="000000">
                      <a:alpha val="43137"/>
                    </a:srgbClr>
                  </a:outerShdw>
                </a:effectLst>
                <a:latin typeface="Comic Sans MS" panose="030F0702030302020204" pitchFamily="66" charset="0"/>
              </a:rPr>
              <a:t>“</a:t>
            </a:r>
            <a:r>
              <a:rPr lang="en-US" sz="2000" b="1" dirty="0">
                <a:effectLst>
                  <a:outerShdw blurRad="38100" dist="38100" dir="2700000" algn="tl">
                    <a:srgbClr val="000000">
                      <a:alpha val="43137"/>
                    </a:srgbClr>
                  </a:outerShdw>
                </a:effectLst>
                <a:latin typeface="Comic Sans MS" panose="030F0702030302020204" pitchFamily="66" charset="0"/>
              </a:rPr>
              <a:t>And war broke out in heaven: Michael and his angels fought with the dragon; and the dragon and his angels fought, but they did not prevail, nor was a place found for them in heaven any longer</a:t>
            </a:r>
            <a:r>
              <a:rPr lang="es-ES" sz="2000" b="1" dirty="0">
                <a:effectLst>
                  <a:outerShdw blurRad="38100" dist="38100" dir="2700000" algn="tl">
                    <a:srgbClr val="000000">
                      <a:alpha val="43137"/>
                    </a:srgbClr>
                  </a:outerShdw>
                </a:effectLst>
                <a:latin typeface="Comic Sans MS" panose="030F0702030302020204" pitchFamily="66" charset="0"/>
              </a:rPr>
              <a:t>” </a:t>
            </a:r>
            <a:r>
              <a:rPr lang="es-ES" sz="1600" b="1" dirty="0">
                <a:effectLst>
                  <a:outerShdw blurRad="38100" dist="38100" dir="2700000" algn="tl">
                    <a:srgbClr val="000000">
                      <a:alpha val="43137"/>
                    </a:srgbClr>
                  </a:outerShdw>
                </a:effectLst>
                <a:latin typeface="Comic Sans MS" panose="030F0702030302020204" pitchFamily="66" charset="0"/>
              </a:rPr>
              <a:t>(</a:t>
            </a:r>
            <a:r>
              <a:rPr lang="es-ES" sz="1600" b="1" dirty="0" err="1">
                <a:effectLst>
                  <a:outerShdw blurRad="38100" dist="38100" dir="2700000" algn="tl">
                    <a:srgbClr val="000000">
                      <a:alpha val="43137"/>
                    </a:srgbClr>
                  </a:outerShdw>
                </a:effectLst>
                <a:latin typeface="Comic Sans MS" panose="030F0702030302020204" pitchFamily="66" charset="0"/>
              </a:rPr>
              <a:t>Revelation</a:t>
            </a:r>
            <a:r>
              <a:rPr lang="es-ES" sz="1600" b="1" dirty="0">
                <a:effectLst>
                  <a:outerShdw blurRad="38100" dist="38100" dir="2700000" algn="tl">
                    <a:srgbClr val="000000">
                      <a:alpha val="43137"/>
                    </a:srgbClr>
                  </a:outerShdw>
                </a:effectLst>
                <a:latin typeface="Comic Sans MS" panose="030F0702030302020204" pitchFamily="66" charset="0"/>
              </a:rPr>
              <a:t> 12:7, 8, </a:t>
            </a:r>
            <a:r>
              <a:rPr lang="es-ES" sz="1200" b="1" dirty="0" err="1">
                <a:effectLst>
                  <a:outerShdw blurRad="38100" dist="38100" dir="2700000" algn="tl">
                    <a:srgbClr val="000000">
                      <a:alpha val="43137"/>
                    </a:srgbClr>
                  </a:outerShdw>
                </a:effectLst>
                <a:latin typeface="Comic Sans MS" panose="030F0702030302020204" pitchFamily="66" charset="0"/>
              </a:rPr>
              <a:t>NKJV</a:t>
            </a:r>
            <a:r>
              <a:rPr lang="es-ES" sz="1600" b="1" dirty="0">
                <a:effectLst>
                  <a:outerShdw blurRad="38100" dist="38100" dir="2700000" algn="tl">
                    <a:srgbClr val="000000">
                      <a:alpha val="43137"/>
                    </a:srgbClr>
                  </a:outerShdw>
                </a:effectLst>
                <a:latin typeface="Comic Sans MS" panose="030F0702030302020204" pitchFamily="66" charset="0"/>
              </a:rPr>
              <a:t>)</a:t>
            </a:r>
            <a:endParaRPr lang="es-ES" sz="2000" b="1" dirty="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737535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dibujo de una persona&#10;&#10;Descripción generada automáticamente con confianza baja">
            <a:extLst>
              <a:ext uri="{FF2B5EF4-FFF2-40B4-BE49-F238E27FC236}">
                <a16:creationId xmlns:a16="http://schemas.microsoft.com/office/drawing/2014/main" id="{C333B768-0621-5E94-048C-44B065953DA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787" r="-3" b="-3"/>
          <a:stretch/>
        </p:blipFill>
        <p:spPr>
          <a:xfrm>
            <a:off x="279143" y="299509"/>
            <a:ext cx="5221625" cy="6258983"/>
          </a:xfrm>
          <a:prstGeom prst="rect">
            <a:avLst/>
          </a:prstGeom>
          <a:ln>
            <a:noFill/>
          </a:ln>
          <a:effectLst>
            <a:outerShdw blurRad="190500" algn="tl" rotWithShape="0">
              <a:srgbClr val="000000">
                <a:alpha val="70000"/>
              </a:srgbClr>
            </a:outerShdw>
          </a:effectLst>
        </p:spPr>
      </p:pic>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3236"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706808B2-69BB-6E37-7010-17C0F6343BD6}"/>
              </a:ext>
            </a:extLst>
          </p:cNvPr>
          <p:cNvSpPr txBox="1"/>
          <p:nvPr/>
        </p:nvSpPr>
        <p:spPr>
          <a:xfrm>
            <a:off x="6059054" y="649228"/>
            <a:ext cx="5779909" cy="5940088"/>
          </a:xfrm>
          <a:prstGeom prst="rect">
            <a:avLst/>
          </a:prstGeom>
          <a:solidFill>
            <a:schemeClr val="bg1"/>
          </a:solidFill>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txBody>
          <a:bodyPr wrap="square">
            <a:spAutoFit/>
            <a:scene3d>
              <a:camera prst="orthographicFront"/>
              <a:lightRig rig="threePt" dir="t"/>
            </a:scene3d>
            <a:sp3d extrusionH="57150">
              <a:bevelT w="38100" h="38100"/>
            </a:sp3d>
          </a:bodyPr>
          <a:lstStyle/>
          <a:p>
            <a:pPr algn="ctr"/>
            <a:r>
              <a:rPr lang="es-ES" sz="3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a:t>
            </a:r>
            <a:r>
              <a:rPr lang="en-US" sz="3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For the Lord Himself will descend from heaven with a shout, with the voice of an archangel, and with the trumpet of God. And the dead in Christ will rise first. Then we who are alive and remain shall be caught up together with them in the clouds to meet the Lord in the air. And thus we shall always be with the Lord</a:t>
            </a:r>
            <a:r>
              <a:rPr lang="es-ES" sz="3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a:t>
            </a:r>
          </a:p>
          <a:p>
            <a:pPr algn="ctr"/>
            <a:r>
              <a:rPr lang="es-ES" sz="2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(1 </a:t>
            </a:r>
            <a:r>
              <a:rPr lang="es-ES" sz="2000" b="1" dirty="0" err="1">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Thessalonians</a:t>
            </a:r>
            <a:r>
              <a:rPr lang="es-ES" sz="2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 4:16, 17, </a:t>
            </a:r>
            <a:r>
              <a:rPr lang="es-ES" sz="1600" b="1" dirty="0" err="1">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NKJV</a:t>
            </a:r>
            <a:r>
              <a:rPr lang="es-ES" sz="20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rPr>
              <a:t>)</a:t>
            </a:r>
            <a:endParaRPr lang="es-ES" sz="2800" b="1" dirty="0">
              <a:gradFill flip="none" rotWithShape="1">
                <a:gsLst>
                  <a:gs pos="100000">
                    <a:schemeClr val="accent1"/>
                  </a:gs>
                  <a:gs pos="0">
                    <a:schemeClr val="accent2"/>
                  </a:gs>
                </a:gsLst>
                <a:path path="circle">
                  <a:fillToRect l="50000" t="50000" r="50000" b="50000"/>
                </a:path>
                <a:tileRect/>
              </a:gradFill>
              <a:latin typeface="Comic Sans MS" panose="030F0702030302020204" pitchFamily="66" charset="0"/>
            </a:endParaRPr>
          </a:p>
        </p:txBody>
      </p:sp>
    </p:spTree>
    <p:extLst>
      <p:ext uri="{BB962C8B-B14F-4D97-AF65-F5344CB8AC3E}">
        <p14:creationId xmlns:p14="http://schemas.microsoft.com/office/powerpoint/2010/main" val="1804772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4600" y="662169"/>
            <a:ext cx="10289033" cy="5694181"/>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Sol brillando en el cielo&#10;&#10;Descripción generada automáticamente con confianza baja">
            <a:extLst>
              <a:ext uri="{FF2B5EF4-FFF2-40B4-BE49-F238E27FC236}">
                <a16:creationId xmlns:a16="http://schemas.microsoft.com/office/drawing/2014/main" id="{23AA6B57-C55A-FE20-7767-CA4E83357AF8}"/>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647" r="-1" b="3353"/>
          <a:stretch/>
        </p:blipFill>
        <p:spPr>
          <a:xfrm>
            <a:off x="838200" y="233807"/>
            <a:ext cx="10468866" cy="5888737"/>
          </a:xfrm>
          <a:prstGeom prst="rect">
            <a:avLst/>
          </a:prstGeom>
          <a:ln w="28575">
            <a:solidFill>
              <a:schemeClr val="bg1"/>
            </a:solidFill>
          </a:ln>
        </p:spPr>
      </p:pic>
      <p:sp>
        <p:nvSpPr>
          <p:cNvPr id="5" name="CuadroTexto 4">
            <a:extLst>
              <a:ext uri="{FF2B5EF4-FFF2-40B4-BE49-F238E27FC236}">
                <a16:creationId xmlns:a16="http://schemas.microsoft.com/office/drawing/2014/main" id="{8A3E6164-2BA7-0280-55A5-D80D74E8DD2C}"/>
              </a:ext>
            </a:extLst>
          </p:cNvPr>
          <p:cNvSpPr txBox="1"/>
          <p:nvPr/>
        </p:nvSpPr>
        <p:spPr>
          <a:xfrm>
            <a:off x="3876675" y="2677210"/>
            <a:ext cx="7070725" cy="1815882"/>
          </a:xfrm>
          <a:prstGeom prst="rect">
            <a:avLst/>
          </a:prstGeom>
          <a:noFill/>
        </p:spPr>
        <p:txBody>
          <a:bodyPr wrap="square">
            <a:spAutoFit/>
            <a:scene3d>
              <a:camera prst="orthographicFront"/>
              <a:lightRig rig="harsh" dir="t"/>
            </a:scene3d>
            <a:sp3d prstMaterial="matte">
              <a:contourClr>
                <a:schemeClr val="bg1">
                  <a:lumMod val="65000"/>
                </a:schemeClr>
              </a:contourClr>
            </a:sp3d>
          </a:bodyPr>
          <a:lstStyle/>
          <a:p>
            <a:pPr algn="ctr"/>
            <a:r>
              <a:rPr lang="es-ES" sz="40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a:t>
            </a:r>
            <a:r>
              <a:rPr lang="en-US" sz="40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Sanctify them by Your truth. Your word is truth</a:t>
            </a:r>
            <a:r>
              <a:rPr lang="es-ES" sz="40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a:t>
            </a:r>
          </a:p>
          <a:p>
            <a:pPr algn="ctr"/>
            <a:r>
              <a:rPr lang="es-ES" sz="32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(John 17:17, </a:t>
            </a:r>
            <a:r>
              <a:rPr lang="es-ES" sz="2400" b="1" dirty="0" err="1">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NKJV</a:t>
            </a:r>
            <a:r>
              <a:rPr lang="es-ES" sz="32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rPr>
              <a:t>)</a:t>
            </a:r>
            <a:endParaRPr lang="es-ES" sz="4000" b="1" dirty="0">
              <a:ln/>
              <a:solidFill>
                <a:srgbClr val="CAE4C0"/>
              </a:solidFill>
              <a:effectLst>
                <a:glow rad="76200">
                  <a:schemeClr val="tx1"/>
                </a:glow>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866671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9313D8-84B9-B36F-418B-A2AAA41617C5}"/>
              </a:ext>
            </a:extLst>
          </p:cNvPr>
          <p:cNvSpPr txBox="1"/>
          <p:nvPr/>
        </p:nvSpPr>
        <p:spPr>
          <a:xfrm rot="18970172">
            <a:off x="1633849" y="1741837"/>
            <a:ext cx="5912628"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1604C6"/>
                </a:solidFill>
                <a:latin typeface="Comic Sans MS" panose="030F0702030302020204" pitchFamily="66" charset="0"/>
              </a:rPr>
              <a:t>“</a:t>
            </a:r>
            <a:r>
              <a:rPr lang="en-US" sz="2400" b="1" dirty="0">
                <a:solidFill>
                  <a:srgbClr val="1604C6"/>
                </a:solidFill>
                <a:latin typeface="Comic Sans MS" panose="030F0702030302020204" pitchFamily="66" charset="0"/>
              </a:rPr>
              <a:t>Buy the truth, and do not sell it, also wisdom and instruction and understanding</a:t>
            </a:r>
            <a:r>
              <a:rPr lang="es-ES" sz="2400" b="1" dirty="0">
                <a:solidFill>
                  <a:srgbClr val="1604C6"/>
                </a:solidFill>
                <a:latin typeface="Comic Sans MS" panose="030F0702030302020204" pitchFamily="66" charset="0"/>
              </a:rPr>
              <a:t>” </a:t>
            </a:r>
            <a:r>
              <a:rPr lang="es-ES" b="1" dirty="0">
                <a:solidFill>
                  <a:srgbClr val="1604C6"/>
                </a:solidFill>
                <a:latin typeface="Comic Sans MS" panose="030F0702030302020204" pitchFamily="66" charset="0"/>
              </a:rPr>
              <a:t>(</a:t>
            </a:r>
            <a:r>
              <a:rPr lang="es-ES" b="1" dirty="0" err="1">
                <a:solidFill>
                  <a:srgbClr val="1604C6"/>
                </a:solidFill>
                <a:latin typeface="Comic Sans MS" panose="030F0702030302020204" pitchFamily="66" charset="0"/>
              </a:rPr>
              <a:t>Proverbs</a:t>
            </a:r>
            <a:r>
              <a:rPr lang="es-ES" b="1" dirty="0">
                <a:solidFill>
                  <a:srgbClr val="1604C6"/>
                </a:solidFill>
                <a:latin typeface="Comic Sans MS" panose="030F0702030302020204" pitchFamily="66" charset="0"/>
              </a:rPr>
              <a:t> 23:23, </a:t>
            </a:r>
            <a:r>
              <a:rPr lang="es-ES" sz="1400" b="1" dirty="0" err="1">
                <a:solidFill>
                  <a:srgbClr val="1604C6"/>
                </a:solidFill>
                <a:latin typeface="Comic Sans MS" panose="030F0702030302020204" pitchFamily="66" charset="0"/>
              </a:rPr>
              <a:t>NKJV</a:t>
            </a:r>
            <a:r>
              <a:rPr lang="es-ES" b="1" dirty="0">
                <a:solidFill>
                  <a:srgbClr val="1604C6"/>
                </a:solidFill>
                <a:latin typeface="Comic Sans MS" panose="030F0702030302020204" pitchFamily="66" charset="0"/>
              </a:rPr>
              <a:t>)</a:t>
            </a:r>
            <a:endParaRPr lang="es-ES" sz="2400" b="1" dirty="0">
              <a:solidFill>
                <a:srgbClr val="1604C6"/>
              </a:solidFill>
              <a:latin typeface="Comic Sans MS" panose="030F0702030302020204" pitchFamily="66" charset="0"/>
            </a:endParaRPr>
          </a:p>
        </p:txBody>
      </p:sp>
    </p:spTree>
    <p:extLst>
      <p:ext uri="{BB962C8B-B14F-4D97-AF65-F5344CB8AC3E}">
        <p14:creationId xmlns:p14="http://schemas.microsoft.com/office/powerpoint/2010/main" val="1062355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323292"/>
            <a:ext cx="4718304"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6" name="Imagen 5" descr="Un arcoíris sobre el pasto&#10;&#10;Descripción generada automáticamente con confianza media">
            <a:extLst>
              <a:ext uri="{FF2B5EF4-FFF2-40B4-BE49-F238E27FC236}">
                <a16:creationId xmlns:a16="http://schemas.microsoft.com/office/drawing/2014/main" id="{BF9CC161-6922-2A08-7B7D-4BB3584AA5FE}"/>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0045" r="-3" b="-3"/>
          <a:stretch/>
        </p:blipFill>
        <p:spPr>
          <a:xfrm>
            <a:off x="6525453" y="1"/>
            <a:ext cx="5666547" cy="3398024"/>
          </a:xfrm>
          <a:prstGeom prst="rect">
            <a:avLst/>
          </a:prstGeom>
          <a:ln>
            <a:noFill/>
          </a:ln>
          <a:effectLst>
            <a:softEdge rad="112500"/>
          </a:effectLst>
        </p:spPr>
      </p:pic>
      <p:cxnSp>
        <p:nvCxnSpPr>
          <p:cNvPr id="15" name="Straight Connector 14">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11112" y="3386960"/>
            <a:ext cx="5580888"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6548920"/>
            <a:ext cx="4713997" cy="0"/>
          </a:xfrm>
          <a:prstGeom prst="line">
            <a:avLst/>
          </a:prstGeom>
          <a:ln w="76200">
            <a:solidFill>
              <a:schemeClr val="accent2"/>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4" name="Imagen 3" descr="Imagen que contiene persona, hombre, interior, viendo&#10;&#10;Descripción generada automáticamente">
            <a:extLst>
              <a:ext uri="{FF2B5EF4-FFF2-40B4-BE49-F238E27FC236}">
                <a16:creationId xmlns:a16="http://schemas.microsoft.com/office/drawing/2014/main" id="{76F1C527-6AB4-D6A1-662D-1392C6899F2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145" r="-2" b="14272"/>
          <a:stretch/>
        </p:blipFill>
        <p:spPr>
          <a:xfrm>
            <a:off x="6522277" y="3398024"/>
            <a:ext cx="5669723" cy="3469076"/>
          </a:xfrm>
          <a:prstGeom prst="rect">
            <a:avLst/>
          </a:prstGeom>
          <a:ln>
            <a:noFill/>
          </a:ln>
          <a:effectLst>
            <a:softEdge rad="112500"/>
          </a:effectLst>
        </p:spPr>
      </p:pic>
      <p:sp>
        <p:nvSpPr>
          <p:cNvPr id="7" name="CuadroTexto 6">
            <a:extLst>
              <a:ext uri="{FF2B5EF4-FFF2-40B4-BE49-F238E27FC236}">
                <a16:creationId xmlns:a16="http://schemas.microsoft.com/office/drawing/2014/main" id="{55131BD5-AFD9-8281-DD0F-47D7D75E030C}"/>
              </a:ext>
            </a:extLst>
          </p:cNvPr>
          <p:cNvSpPr txBox="1"/>
          <p:nvPr/>
        </p:nvSpPr>
        <p:spPr>
          <a:xfrm>
            <a:off x="214537" y="540027"/>
            <a:ext cx="5952975" cy="5693866"/>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2800" b="1" dirty="0">
                <a:ln/>
                <a:solidFill>
                  <a:srgbClr val="095F81"/>
                </a:solidFill>
                <a:latin typeface="Comic Sans MS" panose="030F0702030302020204" pitchFamily="66" charset="0"/>
              </a:rPr>
              <a:t>“</a:t>
            </a:r>
            <a:r>
              <a:rPr lang="en-US" sz="2800" b="1" dirty="0">
                <a:ln/>
                <a:solidFill>
                  <a:srgbClr val="095F81"/>
                </a:solidFill>
                <a:latin typeface="Comic Sans MS" panose="030F0702030302020204" pitchFamily="66" charset="0"/>
              </a:rPr>
              <a:t>And I heard a loud voice from heaven saying, ‘Behold, the tabernacle of God is with men, and He will dwell with them, and they shall be His people. God Himself will be with them and be their God. And God will wipe away every tear from their eyes; there shall be no more death, nor sorrow, nor crying. There shall be no more pain, for the former things have passed away’ </a:t>
            </a:r>
            <a:r>
              <a:rPr lang="es-ES" sz="2800" b="1" dirty="0">
                <a:ln/>
                <a:solidFill>
                  <a:srgbClr val="095F81"/>
                </a:solidFill>
                <a:latin typeface="Comic Sans MS" panose="030F0702030302020204" pitchFamily="66" charset="0"/>
              </a:rPr>
              <a:t>” </a:t>
            </a:r>
            <a:r>
              <a:rPr lang="es-ES" sz="2000" b="1" dirty="0">
                <a:ln/>
                <a:solidFill>
                  <a:srgbClr val="095F81"/>
                </a:solidFill>
                <a:latin typeface="Comic Sans MS" panose="030F0702030302020204" pitchFamily="66" charset="0"/>
              </a:rPr>
              <a:t>(</a:t>
            </a:r>
            <a:r>
              <a:rPr lang="es-ES" sz="2000" b="1" dirty="0" err="1">
                <a:ln/>
                <a:solidFill>
                  <a:srgbClr val="095F81"/>
                </a:solidFill>
                <a:latin typeface="Comic Sans MS" panose="030F0702030302020204" pitchFamily="66" charset="0"/>
              </a:rPr>
              <a:t>Revelation</a:t>
            </a:r>
            <a:r>
              <a:rPr lang="es-ES" sz="2000" b="1" dirty="0">
                <a:ln/>
                <a:solidFill>
                  <a:srgbClr val="095F81"/>
                </a:solidFill>
                <a:latin typeface="Comic Sans MS" panose="030F0702030302020204" pitchFamily="66" charset="0"/>
              </a:rPr>
              <a:t> 21:3, 4, </a:t>
            </a:r>
            <a:r>
              <a:rPr lang="es-ES" sz="1600" b="1" dirty="0" err="1">
                <a:ln/>
                <a:solidFill>
                  <a:srgbClr val="095F81"/>
                </a:solidFill>
                <a:latin typeface="Comic Sans MS" panose="030F0702030302020204" pitchFamily="66" charset="0"/>
              </a:rPr>
              <a:t>NKJV</a:t>
            </a:r>
            <a:r>
              <a:rPr lang="es-ES" sz="2000" b="1" dirty="0">
                <a:ln/>
                <a:solidFill>
                  <a:srgbClr val="095F81"/>
                </a:solidFill>
                <a:latin typeface="Comic Sans MS" panose="030F0702030302020204" pitchFamily="66" charset="0"/>
              </a:rPr>
              <a:t>)</a:t>
            </a:r>
            <a:endParaRPr lang="es-ES" sz="2800" b="1" dirty="0">
              <a:ln/>
              <a:solidFill>
                <a:srgbClr val="095F81"/>
              </a:solidFill>
              <a:latin typeface="Comic Sans MS" panose="030F0702030302020204" pitchFamily="66" charset="0"/>
            </a:endParaRPr>
          </a:p>
        </p:txBody>
      </p:sp>
    </p:spTree>
    <p:extLst>
      <p:ext uri="{BB962C8B-B14F-4D97-AF65-F5344CB8AC3E}">
        <p14:creationId xmlns:p14="http://schemas.microsoft.com/office/powerpoint/2010/main" val="2443017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99D30140-0C91-440D-DA92-EA3AFCA0393E}"/>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9498" b="29934"/>
          <a:stretch/>
        </p:blipFill>
        <p:spPr>
          <a:xfrm>
            <a:off x="20" y="2193310"/>
            <a:ext cx="6400781" cy="4664690"/>
          </a:xfrm>
          <a:prstGeom prst="rect">
            <a:avLst/>
          </a:prstGeom>
          <a:effectLst>
            <a:outerShdw blurRad="50800" dist="38100" algn="l" rotWithShape="0">
              <a:prstClr val="black">
                <a:alpha val="40000"/>
              </a:prstClr>
            </a:outerShdw>
          </a:effectLst>
        </p:spPr>
      </p:pic>
      <p:pic>
        <p:nvPicPr>
          <p:cNvPr id="6" name="Imagen 5">
            <a:extLst>
              <a:ext uri="{FF2B5EF4-FFF2-40B4-BE49-F238E27FC236}">
                <a16:creationId xmlns:a16="http://schemas.microsoft.com/office/drawing/2014/main" id="{533986F0-101F-07EB-53F7-F3EE295C9289}"/>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20" b="1020"/>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12" name="CuadroTexto 11">
            <a:extLst>
              <a:ext uri="{FF2B5EF4-FFF2-40B4-BE49-F238E27FC236}">
                <a16:creationId xmlns:a16="http://schemas.microsoft.com/office/drawing/2014/main" id="{B8A4CE1B-E61E-38CE-EDC7-BD95B54762AF}"/>
              </a:ext>
            </a:extLst>
          </p:cNvPr>
          <p:cNvSpPr txBox="1"/>
          <p:nvPr/>
        </p:nvSpPr>
        <p:spPr>
          <a:xfrm>
            <a:off x="152410" y="135468"/>
            <a:ext cx="6096000" cy="1938992"/>
          </a:xfrm>
          <a:prstGeom prst="rect">
            <a:avLst/>
          </a:prstGeom>
          <a:noFill/>
        </p:spPr>
        <p:txBody>
          <a:bodyPr wrap="square">
            <a:spAutoFit/>
            <a:scene3d>
              <a:camera prst="orthographicFront"/>
              <a:lightRig rig="threePt" dir="t"/>
            </a:scene3d>
            <a:sp3d extrusionH="57150">
              <a:bevelT w="38100" h="38100"/>
            </a:sp3d>
          </a:bodyPr>
          <a:lstStyle/>
          <a:p>
            <a:pPr algn="ctr"/>
            <a:r>
              <a:rPr lang="es-ES" sz="2400" b="1" dirty="0">
                <a:solidFill>
                  <a:srgbClr val="166588"/>
                </a:solidFill>
                <a:latin typeface="Comic Sans MS" panose="030F0702030302020204" pitchFamily="66" charset="0"/>
              </a:rPr>
              <a:t>“</a:t>
            </a:r>
            <a:r>
              <a:rPr lang="en-US" sz="2400" b="1" dirty="0">
                <a:solidFill>
                  <a:srgbClr val="166588"/>
                </a:solidFill>
                <a:latin typeface="Comic Sans MS" panose="030F0702030302020204" pitchFamily="66" charset="0"/>
              </a:rPr>
              <a:t>Fear not, for I am with you; Be not dismayed, for I am your God. I will strengthen you, Yes, I will help you, I will uphold you with My righteous right hand</a:t>
            </a:r>
            <a:r>
              <a:rPr lang="es-ES" sz="2400" b="1" dirty="0">
                <a:solidFill>
                  <a:srgbClr val="166588"/>
                </a:solidFill>
                <a:latin typeface="Comic Sans MS" panose="030F0702030302020204" pitchFamily="66" charset="0"/>
              </a:rPr>
              <a:t>” </a:t>
            </a:r>
            <a:r>
              <a:rPr lang="es-ES" b="1" dirty="0">
                <a:solidFill>
                  <a:srgbClr val="166588"/>
                </a:solidFill>
                <a:latin typeface="Comic Sans MS" panose="030F0702030302020204" pitchFamily="66" charset="0"/>
              </a:rPr>
              <a:t>((</a:t>
            </a:r>
            <a:r>
              <a:rPr lang="es-ES" b="1" dirty="0" err="1">
                <a:solidFill>
                  <a:srgbClr val="166588"/>
                </a:solidFill>
                <a:latin typeface="Comic Sans MS" panose="030F0702030302020204" pitchFamily="66" charset="0"/>
              </a:rPr>
              <a:t>Isaiah</a:t>
            </a:r>
            <a:r>
              <a:rPr lang="es-ES" b="1" dirty="0">
                <a:solidFill>
                  <a:srgbClr val="166588"/>
                </a:solidFill>
                <a:latin typeface="Comic Sans MS" panose="030F0702030302020204" pitchFamily="66" charset="0"/>
              </a:rPr>
              <a:t> 41:10, </a:t>
            </a:r>
            <a:r>
              <a:rPr lang="es-ES" sz="1400" b="1" dirty="0" err="1">
                <a:solidFill>
                  <a:srgbClr val="166588"/>
                </a:solidFill>
                <a:latin typeface="Comic Sans MS" panose="030F0702030302020204" pitchFamily="66" charset="0"/>
              </a:rPr>
              <a:t>NKJV</a:t>
            </a:r>
            <a:r>
              <a:rPr lang="es-ES" b="1" dirty="0">
                <a:solidFill>
                  <a:srgbClr val="166588"/>
                </a:solidFill>
                <a:latin typeface="Comic Sans MS" panose="030F0702030302020204" pitchFamily="66" charset="0"/>
              </a:rPr>
              <a:t>)</a:t>
            </a:r>
            <a:endParaRPr lang="es-ES" sz="2400" b="1" dirty="0">
              <a:solidFill>
                <a:srgbClr val="166588"/>
              </a:solidFill>
              <a:latin typeface="Comic Sans MS" panose="030F0702030302020204" pitchFamily="66" charset="0"/>
            </a:endParaRPr>
          </a:p>
        </p:txBody>
      </p:sp>
    </p:spTree>
    <p:extLst>
      <p:ext uri="{BB962C8B-B14F-4D97-AF65-F5344CB8AC3E}">
        <p14:creationId xmlns:p14="http://schemas.microsoft.com/office/powerpoint/2010/main" val="303807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F8E7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n 5" descr="Hombre parado en un cuerpo de agua&#10;&#10;Descripción generada automáticamente">
            <a:extLst>
              <a:ext uri="{FF2B5EF4-FFF2-40B4-BE49-F238E27FC236}">
                <a16:creationId xmlns:a16="http://schemas.microsoft.com/office/drawing/2014/main" id="{04AC55FD-EBB1-5257-911E-B63F6C54B409}"/>
              </a:ext>
            </a:extLst>
          </p:cNvPr>
          <p:cNvPicPr>
            <a:picLocks noChangeAspect="1"/>
          </p:cNvPicPr>
          <p:nvPr/>
        </p:nvPicPr>
        <p:blipFill rotWithShape="1">
          <a:blip r:embed="rId2">
            <a:extLst>
              <a:ext uri="{28A0092B-C50C-407E-A947-70E740481C1C}">
                <a14:useLocalDpi xmlns:a14="http://schemas.microsoft.com/office/drawing/2010/main" val="0"/>
              </a:ext>
            </a:extLst>
          </a:blip>
          <a:srcRect t="10770" r="-2" b="-2"/>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8A4FBBD9-1307-23C2-928F-1E09A92CE77F}"/>
              </a:ext>
            </a:extLst>
          </p:cNvPr>
          <p:cNvSpPr txBox="1"/>
          <p:nvPr/>
        </p:nvSpPr>
        <p:spPr>
          <a:xfrm>
            <a:off x="238386" y="659009"/>
            <a:ext cx="4471416" cy="5539978"/>
          </a:xfrm>
          <a:prstGeom prst="rect">
            <a:avLst/>
          </a:prstGeom>
          <a:noFill/>
        </p:spPr>
        <p:txBody>
          <a:bodyPr wrap="square">
            <a:spAutoFit/>
            <a:scene3d>
              <a:camera prst="orthographicFront"/>
              <a:lightRig rig="threePt" dir="t"/>
            </a:scene3d>
            <a:sp3d extrusionH="57150">
              <a:bevelT w="38100" h="38100"/>
            </a:sp3d>
          </a:bodyPr>
          <a:lstStyle/>
          <a:p>
            <a:pPr algn="ctr"/>
            <a:r>
              <a:rPr lang="es-ES" sz="3200" b="1" dirty="0">
                <a:solidFill>
                  <a:srgbClr val="7E9721"/>
                </a:solidFill>
                <a:latin typeface="Comic Sans MS" panose="030F0702030302020204" pitchFamily="66" charset="0"/>
              </a:rPr>
              <a:t>“</a:t>
            </a:r>
            <a:r>
              <a:rPr lang="en-US" sz="3200" b="1" dirty="0">
                <a:solidFill>
                  <a:srgbClr val="7E9721"/>
                </a:solidFill>
                <a:latin typeface="Comic Sans MS" panose="030F0702030302020204" pitchFamily="66" charset="0"/>
              </a:rPr>
              <a:t>Then Jesus said to them, ‘A little while longer the light is with you. Walk while you have the light, lest darkness overtake you; he who walks in darkness does not know where he is going’ </a:t>
            </a:r>
            <a:r>
              <a:rPr lang="es-ES" sz="3200" b="1" dirty="0">
                <a:solidFill>
                  <a:srgbClr val="7E9721"/>
                </a:solidFill>
                <a:latin typeface="Comic Sans MS" panose="030F0702030302020204" pitchFamily="66" charset="0"/>
              </a:rPr>
              <a:t>”</a:t>
            </a:r>
          </a:p>
          <a:p>
            <a:pPr algn="ctr">
              <a:spcBef>
                <a:spcPts val="1200"/>
              </a:spcBef>
            </a:pPr>
            <a:r>
              <a:rPr lang="es-ES" sz="2400" b="1" dirty="0">
                <a:solidFill>
                  <a:srgbClr val="7E9721"/>
                </a:solidFill>
                <a:latin typeface="Comic Sans MS" panose="030F0702030302020204" pitchFamily="66" charset="0"/>
              </a:rPr>
              <a:t>(John 12:35, </a:t>
            </a:r>
            <a:r>
              <a:rPr lang="es-ES" b="1" dirty="0" err="1">
                <a:solidFill>
                  <a:srgbClr val="7E9721"/>
                </a:solidFill>
                <a:latin typeface="Comic Sans MS" panose="030F0702030302020204" pitchFamily="66" charset="0"/>
              </a:rPr>
              <a:t>NKJV</a:t>
            </a:r>
            <a:r>
              <a:rPr lang="es-ES" sz="2400" b="1" dirty="0">
                <a:solidFill>
                  <a:srgbClr val="7E9721"/>
                </a:solidFill>
                <a:latin typeface="Comic Sans MS" panose="030F0702030302020204" pitchFamily="66" charset="0"/>
              </a:rPr>
              <a:t>)</a:t>
            </a:r>
            <a:endParaRPr lang="es-ES" sz="3200" b="1" dirty="0">
              <a:solidFill>
                <a:srgbClr val="7E9721"/>
              </a:solidFill>
              <a:latin typeface="Comic Sans MS" panose="030F0702030302020204" pitchFamily="66" charset="0"/>
            </a:endParaRPr>
          </a:p>
        </p:txBody>
      </p:sp>
    </p:spTree>
    <p:extLst>
      <p:ext uri="{BB962C8B-B14F-4D97-AF65-F5344CB8AC3E}">
        <p14:creationId xmlns:p14="http://schemas.microsoft.com/office/powerpoint/2010/main" val="159276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287" r="2287"/>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4090" b="14090"/>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938992"/>
          </a:xfrm>
          <a:prstGeom prst="rect">
            <a:avLst/>
          </a:prstGeom>
          <a:noFill/>
        </p:spPr>
        <p:txBody>
          <a:bodyPr wrap="square">
            <a:spAutoFit/>
          </a:bodyPr>
          <a:lstStyle/>
          <a:p>
            <a:pPr algn="ctr"/>
            <a:r>
              <a:rPr lang="es-ES" sz="2400" b="1" dirty="0">
                <a:latin typeface="Comic Sans MS" panose="030F0702030302020204" pitchFamily="66" charset="0"/>
              </a:rPr>
              <a:t>“</a:t>
            </a:r>
            <a:r>
              <a:rPr lang="en-US" sz="2400" b="1" dirty="0">
                <a:latin typeface="Comic Sans MS" panose="030F0702030302020204" pitchFamily="66" charset="0"/>
              </a:rPr>
              <a:t>And as Moses lifted up the serpent in the wilderness, even so must the Son of Man be lifted up, that whoever believes in Him should not perish but have eternal life</a:t>
            </a:r>
            <a:r>
              <a:rPr lang="es-ES" sz="2400" b="1" dirty="0">
                <a:latin typeface="Comic Sans MS" panose="030F0702030302020204" pitchFamily="66" charset="0"/>
              </a:rPr>
              <a:t>” </a:t>
            </a:r>
            <a:r>
              <a:rPr lang="es-ES" b="1" dirty="0">
                <a:latin typeface="Comic Sans MS" panose="030F0702030302020204" pitchFamily="66" charset="0"/>
              </a:rPr>
              <a:t>(John 3:14, 15, </a:t>
            </a:r>
            <a:r>
              <a:rPr lang="es-ES" sz="1400" b="1" dirty="0" err="1">
                <a:latin typeface="Comic Sans MS" panose="030F0702030302020204" pitchFamily="66" charset="0"/>
              </a:rPr>
              <a:t>NKJV</a:t>
            </a:r>
            <a:r>
              <a:rPr lang="es-ES" b="1" dirty="0">
                <a:latin typeface="Comic Sans MS" panose="030F0702030302020204" pitchFamily="66" charset="0"/>
              </a:rPr>
              <a:t>)</a:t>
            </a:r>
            <a:endParaRPr lang="es-ES" sz="2400" b="1" dirty="0">
              <a:latin typeface="Comic Sans MS" panose="030F0702030302020204" pitchFamily="66" charset="0"/>
            </a:endParaRPr>
          </a:p>
        </p:txBody>
      </p:sp>
    </p:spTree>
    <p:extLst>
      <p:ext uri="{BB962C8B-B14F-4D97-AF65-F5344CB8AC3E}">
        <p14:creationId xmlns:p14="http://schemas.microsoft.com/office/powerpoint/2010/main" val="2445821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FA36E88-7CE5-1236-4B12-0B31952BA875}"/>
              </a:ext>
            </a:extLst>
          </p:cNvPr>
          <p:cNvSpPr txBox="1"/>
          <p:nvPr/>
        </p:nvSpPr>
        <p:spPr>
          <a:xfrm>
            <a:off x="404812" y="103375"/>
            <a:ext cx="11382375" cy="1877437"/>
          </a:xfrm>
          <a:prstGeom prst="rect">
            <a:avLst/>
          </a:prstGeom>
          <a:noFill/>
        </p:spPr>
        <p:txBody>
          <a:bodyPr wrap="square">
            <a:spAutoFit/>
          </a:bodyPr>
          <a:lstStyle/>
          <a:p>
            <a:pPr algn="ctr"/>
            <a:r>
              <a:rPr lang="es-ES"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t>
            </a:r>
            <a:r>
              <a:rPr lang="en-US"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Your word I have hidden in my heart, that I might not sin against You</a:t>
            </a:r>
            <a:r>
              <a:rPr lang="es-ES" sz="4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t>
            </a:r>
          </a:p>
          <a:p>
            <a:pPr algn="ctr"/>
            <a:r>
              <a:rPr lang="es-ES" sz="2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t>
            </a:r>
            <a:r>
              <a:rPr lang="es-ES" sz="2400" b="1" dirty="0" err="1">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Psalm</a:t>
            </a:r>
            <a:r>
              <a:rPr lang="es-ES" sz="2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 119:11, </a:t>
            </a:r>
            <a:r>
              <a:rPr lang="es-ES" sz="2000" b="1" dirty="0" err="1">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NKJV</a:t>
            </a:r>
            <a:r>
              <a:rPr lang="es-ES" sz="2400" b="1" dirty="0">
                <a:ln w="10160">
                  <a:solidFill>
                    <a:schemeClr val="accent1"/>
                  </a:solidFill>
                  <a:prstDash val="solid"/>
                </a:ln>
                <a:solidFill>
                  <a:srgbClr val="FFFFFF"/>
                </a:solidFill>
                <a:effectLst>
                  <a:outerShdw blurRad="38100" dist="22860" dir="5400000" algn="tl" rotWithShape="0">
                    <a:srgbClr val="000000">
                      <a:alpha val="30000"/>
                    </a:srgbClr>
                  </a:outerShdw>
                </a:effectLst>
                <a:latin typeface="Comic Sans MS" panose="030F0702030302020204" pitchFamily="66" charset="0"/>
              </a:rPr>
              <a:t>)</a:t>
            </a:r>
          </a:p>
        </p:txBody>
      </p:sp>
      <p:pic>
        <p:nvPicPr>
          <p:cNvPr id="4" name="Imagen 3" descr="Un hombre con los brazos cruzados&#10;&#10;Descripción generada automáticamente con confianza media">
            <a:extLst>
              <a:ext uri="{FF2B5EF4-FFF2-40B4-BE49-F238E27FC236}">
                <a16:creationId xmlns:a16="http://schemas.microsoft.com/office/drawing/2014/main" id="{EC9E7124-2AF5-053F-57DC-3DF116EC5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2025" y="1903288"/>
            <a:ext cx="2954846" cy="5039554"/>
          </a:xfrm>
          <a:prstGeom prst="rect">
            <a:avLst/>
          </a:prstGeom>
          <a:effectLst>
            <a:softEdge rad="38100"/>
          </a:effectLst>
        </p:spPr>
      </p:pic>
    </p:spTree>
    <p:extLst>
      <p:ext uri="{BB962C8B-B14F-4D97-AF65-F5344CB8AC3E}">
        <p14:creationId xmlns:p14="http://schemas.microsoft.com/office/powerpoint/2010/main" val="352308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Texto&#10;&#10;Descripción generada automáticamente">
            <a:extLst>
              <a:ext uri="{FF2B5EF4-FFF2-40B4-BE49-F238E27FC236}">
                <a16:creationId xmlns:a16="http://schemas.microsoft.com/office/drawing/2014/main" id="{B91651C0-4505-6B0B-FB49-8A80D97B319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256" b="15490"/>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id="{EC836ADA-332F-C225-C2F5-D91D02FD68F3}"/>
              </a:ext>
            </a:extLst>
          </p:cNvPr>
          <p:cNvSpPr txBox="1"/>
          <p:nvPr/>
        </p:nvSpPr>
        <p:spPr>
          <a:xfrm>
            <a:off x="199043" y="205380"/>
            <a:ext cx="5051589" cy="2739211"/>
          </a:xfrm>
          <a:prstGeom prst="rect">
            <a:avLst/>
          </a:prstGeom>
          <a:gradFill>
            <a:gsLst>
              <a:gs pos="0">
                <a:srgbClr val="DDB9D7"/>
              </a:gs>
              <a:gs pos="50000">
                <a:srgbClr val="D7B3D2"/>
              </a:gs>
              <a:gs pos="100000">
                <a:srgbClr val="DCB6D6"/>
              </a:gs>
            </a:gsLst>
          </a:gradFill>
          <a:ln w="38100"/>
        </p:spPr>
        <p:style>
          <a:lnRef idx="1">
            <a:schemeClr val="accent5"/>
          </a:lnRef>
          <a:fillRef idx="2">
            <a:schemeClr val="accent5"/>
          </a:fillRef>
          <a:effectRef idx="1">
            <a:schemeClr val="accent5"/>
          </a:effectRef>
          <a:fontRef idx="minor">
            <a:schemeClr val="dk1"/>
          </a:fontRef>
        </p:style>
        <p:txBody>
          <a:bodyPr wrap="square">
            <a:spAutoFit/>
            <a:scene3d>
              <a:camera prst="orthographicFront"/>
              <a:lightRig rig="threePt" dir="t"/>
            </a:scene3d>
            <a:sp3d extrusionH="57150">
              <a:bevelT w="38100" h="38100"/>
            </a:sp3d>
          </a:bodyPr>
          <a:lstStyle/>
          <a:p>
            <a:pPr algn="ctr"/>
            <a:r>
              <a:rPr lang="es-ES" sz="3600" b="1" dirty="0">
                <a:solidFill>
                  <a:schemeClr val="accent6">
                    <a:lumMod val="75000"/>
                  </a:schemeClr>
                </a:solidFill>
                <a:latin typeface="Comic Sans MS" panose="030F0702030302020204" pitchFamily="66" charset="0"/>
              </a:rPr>
              <a:t>“</a:t>
            </a:r>
            <a:r>
              <a:rPr lang="en-US" sz="3600" b="1" dirty="0">
                <a:solidFill>
                  <a:schemeClr val="accent6">
                    <a:lumMod val="75000"/>
                  </a:schemeClr>
                </a:solidFill>
                <a:latin typeface="Comic Sans MS" panose="030F0702030302020204" pitchFamily="66" charset="0"/>
              </a:rPr>
              <a:t>The grass withers, the flower fades, but the word of our God stands forever</a:t>
            </a:r>
            <a:r>
              <a:rPr lang="es-ES" sz="3600" b="1" dirty="0">
                <a:solidFill>
                  <a:schemeClr val="accent6">
                    <a:lumMod val="75000"/>
                  </a:schemeClr>
                </a:solidFill>
                <a:latin typeface="Comic Sans MS" panose="030F0702030302020204" pitchFamily="66" charset="0"/>
              </a:rPr>
              <a:t>” </a:t>
            </a:r>
            <a:r>
              <a:rPr lang="es-ES" sz="2800" b="1" dirty="0">
                <a:solidFill>
                  <a:schemeClr val="accent6">
                    <a:lumMod val="75000"/>
                  </a:schemeClr>
                </a:solidFill>
                <a:latin typeface="Comic Sans MS" panose="030F0702030302020204" pitchFamily="66" charset="0"/>
              </a:rPr>
              <a:t>(</a:t>
            </a:r>
            <a:r>
              <a:rPr lang="es-ES" sz="2800" b="1" dirty="0" err="1">
                <a:solidFill>
                  <a:schemeClr val="accent6">
                    <a:lumMod val="75000"/>
                  </a:schemeClr>
                </a:solidFill>
                <a:latin typeface="Comic Sans MS" panose="030F0702030302020204" pitchFamily="66" charset="0"/>
              </a:rPr>
              <a:t>Isaiah</a:t>
            </a:r>
            <a:r>
              <a:rPr lang="es-ES" sz="2800" b="1" dirty="0">
                <a:solidFill>
                  <a:schemeClr val="accent6">
                    <a:lumMod val="75000"/>
                  </a:schemeClr>
                </a:solidFill>
                <a:latin typeface="Comic Sans MS" panose="030F0702030302020204" pitchFamily="66" charset="0"/>
              </a:rPr>
              <a:t> 40:8, </a:t>
            </a:r>
            <a:r>
              <a:rPr lang="es-ES" sz="2000" b="1" dirty="0" err="1">
                <a:solidFill>
                  <a:schemeClr val="accent6">
                    <a:lumMod val="75000"/>
                  </a:schemeClr>
                </a:solidFill>
                <a:latin typeface="Comic Sans MS" panose="030F0702030302020204" pitchFamily="66" charset="0"/>
              </a:rPr>
              <a:t>NKJV</a:t>
            </a:r>
            <a:r>
              <a:rPr lang="es-ES" sz="2800" b="1" dirty="0">
                <a:solidFill>
                  <a:schemeClr val="accent6">
                    <a:lumMod val="75000"/>
                  </a:schemeClr>
                </a:solidFill>
                <a:latin typeface="Comic Sans MS" panose="030F0702030302020204" pitchFamily="66" charset="0"/>
              </a:rPr>
              <a:t>)</a:t>
            </a:r>
            <a:endParaRPr lang="es-ES" sz="3600" b="1" dirty="0">
              <a:solidFill>
                <a:schemeClr val="accent6">
                  <a:lumMod val="75000"/>
                </a:schemeClr>
              </a:solidFill>
              <a:latin typeface="Comic Sans MS" panose="030F0702030302020204" pitchFamily="66" charset="0"/>
            </a:endParaRPr>
          </a:p>
        </p:txBody>
      </p:sp>
    </p:spTree>
    <p:extLst>
      <p:ext uri="{BB962C8B-B14F-4D97-AF65-F5344CB8AC3E}">
        <p14:creationId xmlns:p14="http://schemas.microsoft.com/office/powerpoint/2010/main" val="242861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10EEFE-6672-E64E-6AC1-BF833EA582D3}"/>
              </a:ext>
            </a:extLst>
          </p:cNvPr>
          <p:cNvSpPr txBox="1"/>
          <p:nvPr/>
        </p:nvSpPr>
        <p:spPr>
          <a:xfrm>
            <a:off x="2009775" y="3680936"/>
            <a:ext cx="8696325" cy="1569660"/>
          </a:xfrm>
          <a:prstGeom prst="rect">
            <a:avLst/>
          </a:prstGeom>
          <a:noFill/>
        </p:spPr>
        <p:txBody>
          <a:bodyPr wrap="square">
            <a:spAutoFit/>
          </a:bodyPr>
          <a:lstStyle/>
          <a:p>
            <a:pPr algn="ctr"/>
            <a:r>
              <a:rPr lang="es-ES"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a:t>
            </a:r>
            <a:r>
              <a:rPr lang="en-US"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And it will be said in that day: ‘Behold, this is our God; we have waited for Him, and He will save us. This is the Lord; we have waited for Him; we will be glad and rejoice in His salvation’ </a:t>
            </a:r>
            <a:r>
              <a:rPr lang="es-ES"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 </a:t>
            </a:r>
            <a:r>
              <a:rPr lang="es-ES"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a:t>
            </a:r>
            <a:r>
              <a:rPr lang="es-ES"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Isaiah</a:t>
            </a:r>
            <a:r>
              <a:rPr lang="es-ES"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 25:9, </a:t>
            </a:r>
            <a:r>
              <a:rPr lang="es-ES" sz="1400"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NKJV</a:t>
            </a:r>
            <a:r>
              <a:rPr lang="es-ES"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rPr>
              <a:t>)</a:t>
            </a:r>
            <a:endParaRPr lang="es-ES" sz="24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Comic Sans MS" panose="030F0702030302020204" pitchFamily="66" charset="0"/>
            </a:endParaRPr>
          </a:p>
        </p:txBody>
      </p:sp>
    </p:spTree>
    <p:extLst>
      <p:ext uri="{BB962C8B-B14F-4D97-AF65-F5344CB8AC3E}">
        <p14:creationId xmlns:p14="http://schemas.microsoft.com/office/powerpoint/2010/main" val="2775534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caricatura de una persona&#10;&#10;Descripción generada automáticamente con confianza media">
            <a:extLst>
              <a:ext uri="{FF2B5EF4-FFF2-40B4-BE49-F238E27FC236}">
                <a16:creationId xmlns:a16="http://schemas.microsoft.com/office/drawing/2014/main" id="{5F997A44-7BF3-764F-D080-BCD5BD6C6BF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uadroTexto 2">
            <a:extLst>
              <a:ext uri="{FF2B5EF4-FFF2-40B4-BE49-F238E27FC236}">
                <a16:creationId xmlns:a16="http://schemas.microsoft.com/office/drawing/2014/main" id="{CE63DB15-E2B7-6E1A-7EB8-3FA6C0558797}"/>
              </a:ext>
            </a:extLst>
          </p:cNvPr>
          <p:cNvSpPr txBox="1"/>
          <p:nvPr/>
        </p:nvSpPr>
        <p:spPr>
          <a:xfrm>
            <a:off x="8580345" y="428178"/>
            <a:ext cx="3515008" cy="6001643"/>
          </a:xfrm>
          <a:prstGeom prst="rect">
            <a:avLst/>
          </a:prstGeom>
          <a:noFill/>
        </p:spPr>
        <p:txBody>
          <a:bodyPr wrap="square">
            <a:spAutoFit/>
            <a:scene3d>
              <a:camera prst="orthographicFront"/>
              <a:lightRig rig="threePt" dir="t"/>
            </a:scene3d>
            <a:sp3d extrusionH="57150">
              <a:bevelT w="38100" h="38100"/>
            </a:sp3d>
          </a:bodyPr>
          <a:lstStyle/>
          <a:p>
            <a:pPr algn="ctr"/>
            <a:r>
              <a:rPr lang="es-ES" sz="2800" b="1" dirty="0">
                <a:solidFill>
                  <a:srgbClr val="244897"/>
                </a:solidFill>
                <a:latin typeface="Comic Sans MS" panose="030F0702030302020204" pitchFamily="66" charset="0"/>
              </a:rPr>
              <a:t>“</a:t>
            </a:r>
            <a:r>
              <a:rPr lang="en-US" sz="2800" b="1" dirty="0">
                <a:solidFill>
                  <a:srgbClr val="244897"/>
                </a:solidFill>
                <a:latin typeface="Comic Sans MS" panose="030F0702030302020204" pitchFamily="66" charset="0"/>
              </a:rPr>
              <a:t>We have such a High Priest, who is seated at the right hand of the throne of the Majesty in the heavens, a Minister of the sanctuary and of the true tabernacle which the Lord erected, and not man</a:t>
            </a:r>
            <a:r>
              <a:rPr lang="es-ES" sz="2800" b="1" dirty="0">
                <a:solidFill>
                  <a:srgbClr val="244897"/>
                </a:solidFill>
                <a:latin typeface="Comic Sans MS" panose="030F0702030302020204" pitchFamily="66" charset="0"/>
              </a:rPr>
              <a:t>” </a:t>
            </a:r>
            <a:r>
              <a:rPr lang="es-ES" sz="2000" b="1" dirty="0">
                <a:solidFill>
                  <a:srgbClr val="244897"/>
                </a:solidFill>
                <a:latin typeface="Comic Sans MS" panose="030F0702030302020204" pitchFamily="66" charset="0"/>
              </a:rPr>
              <a:t>(</a:t>
            </a:r>
            <a:r>
              <a:rPr lang="es-ES" sz="2000" b="1" dirty="0" err="1">
                <a:solidFill>
                  <a:srgbClr val="244897"/>
                </a:solidFill>
                <a:latin typeface="Comic Sans MS" panose="030F0702030302020204" pitchFamily="66" charset="0"/>
              </a:rPr>
              <a:t>Hebrews</a:t>
            </a:r>
            <a:r>
              <a:rPr lang="es-ES" sz="2000" b="1" dirty="0">
                <a:solidFill>
                  <a:srgbClr val="244897"/>
                </a:solidFill>
                <a:latin typeface="Comic Sans MS" panose="030F0702030302020204" pitchFamily="66" charset="0"/>
              </a:rPr>
              <a:t> 8:1, 2, </a:t>
            </a:r>
            <a:r>
              <a:rPr lang="es-ES" sz="1600" b="1" dirty="0" err="1">
                <a:solidFill>
                  <a:srgbClr val="244897"/>
                </a:solidFill>
                <a:latin typeface="Comic Sans MS" panose="030F0702030302020204" pitchFamily="66" charset="0"/>
              </a:rPr>
              <a:t>NKJV</a:t>
            </a:r>
            <a:r>
              <a:rPr lang="es-ES" sz="2000" b="1" dirty="0">
                <a:solidFill>
                  <a:srgbClr val="244897"/>
                </a:solidFill>
                <a:latin typeface="Comic Sans MS" panose="030F0702030302020204" pitchFamily="66" charset="0"/>
              </a:rPr>
              <a:t>)</a:t>
            </a:r>
            <a:endParaRPr lang="es-ES" sz="2800" b="1" dirty="0">
              <a:solidFill>
                <a:srgbClr val="244897"/>
              </a:solidFill>
              <a:latin typeface="Comic Sans MS" panose="030F0702030302020204" pitchFamily="66" charset="0"/>
            </a:endParaRPr>
          </a:p>
        </p:txBody>
      </p:sp>
    </p:spTree>
    <p:extLst>
      <p:ext uri="{BB962C8B-B14F-4D97-AF65-F5344CB8AC3E}">
        <p14:creationId xmlns:p14="http://schemas.microsoft.com/office/powerpoint/2010/main" val="671683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FAA70C3-2AD5-42D6-AC00-5977FEA4D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D1D4658-32CD-4903-BDA6-7B54EEA4ED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Texto&#10;&#10;Descripción generada automáticamente">
            <a:extLst>
              <a:ext uri="{FF2B5EF4-FFF2-40B4-BE49-F238E27FC236}">
                <a16:creationId xmlns:a16="http://schemas.microsoft.com/office/drawing/2014/main" id="{D985F26F-DEFA-6B1A-90BC-D5FC980B43EE}"/>
              </a:ext>
            </a:extLst>
          </p:cNvPr>
          <p:cNvPicPr>
            <a:picLocks noGrp="1" noRot="1" noChangeAspect="1" noMove="1" noResize="1" noEditPoints="1" noAdjustHandles="1" noChangeArrowheads="1" noChangeShapeType="1" noCrop="1"/>
          </p:cNvPicPr>
          <p:nvPr/>
        </p:nvPicPr>
        <p:blipFill rotWithShape="1">
          <a:blip r:embed="rId2"/>
          <a:srcRect l="-3164" t="4148" r="3164" b="1440"/>
          <a:stretch/>
        </p:blipFill>
        <p:spPr>
          <a:xfrm>
            <a:off x="3890886" y="983228"/>
            <a:ext cx="8301112" cy="5874772"/>
          </a:xfrm>
          <a:custGeom>
            <a:avLst/>
            <a:gdLst/>
            <a:ahLst/>
            <a:cxnLst/>
            <a:rect l="l" t="t" r="r" b="b"/>
            <a:pathLst>
              <a:path w="8301112" h="5874772">
                <a:moveTo>
                  <a:pt x="3607511" y="0"/>
                </a:moveTo>
                <a:cubicBezTo>
                  <a:pt x="3607511" y="0"/>
                  <a:pt x="3607511" y="0"/>
                  <a:pt x="8106431" y="0"/>
                </a:cubicBezTo>
                <a:lnTo>
                  <a:pt x="8301112" y="0"/>
                </a:lnTo>
                <a:lnTo>
                  <a:pt x="8301112" y="5874772"/>
                </a:lnTo>
                <a:lnTo>
                  <a:pt x="27685" y="5874772"/>
                </a:lnTo>
                <a:lnTo>
                  <a:pt x="24376" y="5862584"/>
                </a:lnTo>
                <a:cubicBezTo>
                  <a:pt x="-24375" y="5631005"/>
                  <a:pt x="0" y="5362863"/>
                  <a:pt x="97502" y="5167850"/>
                </a:cubicBezTo>
                <a:cubicBezTo>
                  <a:pt x="97502" y="5167850"/>
                  <a:pt x="97502" y="5167850"/>
                  <a:pt x="2827510" y="438782"/>
                </a:cubicBezTo>
                <a:cubicBezTo>
                  <a:pt x="2973760" y="195014"/>
                  <a:pt x="3331265" y="0"/>
                  <a:pt x="3607511" y="0"/>
                </a:cubicBezTo>
                <a:close/>
              </a:path>
            </a:pathLst>
          </a:custGeom>
          <a:effectLst>
            <a:outerShdw blurRad="50800" dist="38100" dir="13500000" algn="br" rotWithShape="0">
              <a:prstClr val="black">
                <a:alpha val="40000"/>
              </a:prstClr>
            </a:outerShdw>
          </a:effectLst>
        </p:spPr>
      </p:pic>
      <p:pic>
        <p:nvPicPr>
          <p:cNvPr id="3" name="Imagen 2" descr="Imagen que contiene animal, tabla, perro, colorido&#10;&#10;Descripción generada automáticamente">
            <a:extLst>
              <a:ext uri="{FF2B5EF4-FFF2-40B4-BE49-F238E27FC236}">
                <a16:creationId xmlns:a16="http://schemas.microsoft.com/office/drawing/2014/main" id="{C1AFB84D-C933-92CF-CF3F-D5D32263A42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12490" r="20023" b="1"/>
          <a:stretch/>
        </p:blipFill>
        <p:spPr>
          <a:xfrm>
            <a:off x="1741086" y="31314"/>
            <a:ext cx="4299597" cy="3583666"/>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effectLst>
            <a:outerShdw blurRad="50800" dist="38100" dir="10800000" algn="r" rotWithShape="0">
              <a:prstClr val="black">
                <a:alpha val="40000"/>
              </a:prstClr>
            </a:outerShdw>
          </a:effectLst>
        </p:spPr>
      </p:pic>
      <p:sp>
        <p:nvSpPr>
          <p:cNvPr id="4" name="CuadroTexto 3">
            <a:extLst>
              <a:ext uri="{FF2B5EF4-FFF2-40B4-BE49-F238E27FC236}">
                <a16:creationId xmlns:a16="http://schemas.microsoft.com/office/drawing/2014/main" id="{A7B2D768-2EB8-B5E8-B31F-91E73A74F1F2}"/>
              </a:ext>
            </a:extLst>
          </p:cNvPr>
          <p:cNvSpPr txBox="1"/>
          <p:nvPr/>
        </p:nvSpPr>
        <p:spPr>
          <a:xfrm>
            <a:off x="-2" y="3534013"/>
            <a:ext cx="4299598" cy="332398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2400" b="1" dirty="0">
                <a:ln/>
                <a:solidFill>
                  <a:srgbClr val="B86C4C"/>
                </a:solidFill>
                <a:latin typeface="Comic Sans MS" panose="030F0702030302020204" pitchFamily="66" charset="0"/>
              </a:rPr>
              <a:t>“</a:t>
            </a:r>
            <a:r>
              <a:rPr lang="en-US" sz="2400" b="1" dirty="0">
                <a:ln/>
                <a:solidFill>
                  <a:srgbClr val="B86C4C"/>
                </a:solidFill>
                <a:latin typeface="Comic Sans MS" panose="030F0702030302020204" pitchFamily="66" charset="0"/>
              </a:rPr>
              <a:t>And the dragon was enraged with the woman, and he went to make war with the rest of her offspring, who keep the commandments of God and have the testimony of Jesus Christ</a:t>
            </a:r>
            <a:r>
              <a:rPr lang="es-ES" sz="2400" b="1" dirty="0">
                <a:ln/>
                <a:solidFill>
                  <a:srgbClr val="B86C4C"/>
                </a:solidFill>
                <a:latin typeface="Comic Sans MS" panose="030F0702030302020204" pitchFamily="66" charset="0"/>
              </a:rPr>
              <a:t>”</a:t>
            </a:r>
          </a:p>
          <a:p>
            <a:pPr algn="ctr"/>
            <a:r>
              <a:rPr lang="es-ES" b="1" dirty="0">
                <a:ln/>
                <a:solidFill>
                  <a:srgbClr val="B86C4C"/>
                </a:solidFill>
                <a:latin typeface="Comic Sans MS" panose="030F0702030302020204" pitchFamily="66" charset="0"/>
              </a:rPr>
              <a:t>(</a:t>
            </a:r>
            <a:r>
              <a:rPr lang="es-ES" b="1" dirty="0" err="1">
                <a:ln/>
                <a:solidFill>
                  <a:srgbClr val="B86C4C"/>
                </a:solidFill>
                <a:latin typeface="Comic Sans MS" panose="030F0702030302020204" pitchFamily="66" charset="0"/>
              </a:rPr>
              <a:t>Revelation</a:t>
            </a:r>
            <a:r>
              <a:rPr lang="es-ES" b="1" dirty="0">
                <a:ln/>
                <a:solidFill>
                  <a:srgbClr val="B86C4C"/>
                </a:solidFill>
                <a:latin typeface="Comic Sans MS" panose="030F0702030302020204" pitchFamily="66" charset="0"/>
              </a:rPr>
              <a:t> 12:17, </a:t>
            </a:r>
            <a:r>
              <a:rPr lang="es-ES" sz="1400" b="1" dirty="0" err="1">
                <a:ln/>
                <a:solidFill>
                  <a:srgbClr val="B86C4C"/>
                </a:solidFill>
                <a:latin typeface="Comic Sans MS" panose="030F0702030302020204" pitchFamily="66" charset="0"/>
              </a:rPr>
              <a:t>NKJV</a:t>
            </a:r>
            <a:r>
              <a:rPr lang="es-ES" b="1" dirty="0">
                <a:ln/>
                <a:solidFill>
                  <a:srgbClr val="B86C4C"/>
                </a:solidFill>
                <a:latin typeface="Comic Sans MS" panose="030F0702030302020204" pitchFamily="66" charset="0"/>
              </a:rPr>
              <a:t>)</a:t>
            </a:r>
            <a:endParaRPr lang="es-ES" sz="2400" b="1" dirty="0">
              <a:ln/>
              <a:solidFill>
                <a:srgbClr val="B86C4C"/>
              </a:solidFill>
              <a:latin typeface="Comic Sans MS" panose="030F0702030302020204" pitchFamily="66" charset="0"/>
            </a:endParaRPr>
          </a:p>
        </p:txBody>
      </p:sp>
      <p:sp>
        <p:nvSpPr>
          <p:cNvPr id="5" name="Hexágono 4">
            <a:extLst>
              <a:ext uri="{FF2B5EF4-FFF2-40B4-BE49-F238E27FC236}">
                <a16:creationId xmlns:a16="http://schemas.microsoft.com/office/drawing/2014/main" id="{659E9849-86F2-7020-058C-EED6BE5B3B95}"/>
              </a:ext>
            </a:extLst>
          </p:cNvPr>
          <p:cNvSpPr/>
          <p:nvPr/>
        </p:nvSpPr>
        <p:spPr>
          <a:xfrm>
            <a:off x="137117" y="259730"/>
            <a:ext cx="2100557" cy="1810825"/>
          </a:xfrm>
          <a:prstGeom prst="hexagon">
            <a:avLst/>
          </a:prstGeom>
          <a:blipFill dpi="0" rotWithShape="1">
            <a:blip r:embed="rId4">
              <a:extLst>
                <a:ext uri="{28A0092B-C50C-407E-A947-70E740481C1C}">
                  <a14:useLocalDpi xmlns:a14="http://schemas.microsoft.com/office/drawing/2010/main" val="0"/>
                </a:ext>
              </a:extLst>
            </a:blip>
            <a:srcRect/>
            <a:stretch>
              <a:fillRect l="-8339" t="-10581" r="-78703" b="-3329"/>
            </a:stretch>
          </a:blipFill>
          <a:ln>
            <a:noFill/>
          </a:ln>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3054760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994</TotalTime>
  <Words>611</Words>
  <Application>Microsoft Office PowerPoint</Application>
  <PresentationFormat>Panorámica</PresentationFormat>
  <Paragraphs>18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Aptos</vt:lpstr>
      <vt:lpstr>Aptos Display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54</cp:revision>
  <dcterms:created xsi:type="dcterms:W3CDTF">2024-03-23T15:50:13Z</dcterms:created>
  <dcterms:modified xsi:type="dcterms:W3CDTF">2024-03-29T21:20:48Z</dcterms:modified>
</cp:coreProperties>
</file>