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702" r:id="rId3"/>
    <p:sldMasterId id="2147483720" r:id="rId4"/>
  </p:sldMasterIdLst>
  <p:notesMasterIdLst>
    <p:notesMasterId r:id="rId18"/>
  </p:notesMasterIdLst>
  <p:sldIdLst>
    <p:sldId id="314" r:id="rId5"/>
    <p:sldId id="299" r:id="rId6"/>
    <p:sldId id="316" r:id="rId7"/>
    <p:sldId id="317" r:id="rId8"/>
    <p:sldId id="318" r:id="rId9"/>
    <p:sldId id="319" r:id="rId10"/>
    <p:sldId id="320" r:id="rId11"/>
    <p:sldId id="321" r:id="rId12"/>
    <p:sldId id="322" r:id="rId13"/>
    <p:sldId id="323" r:id="rId14"/>
    <p:sldId id="324" r:id="rId15"/>
    <p:sldId id="325" r:id="rId16"/>
    <p:sldId id="326" r:id="rId1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3D80A3"/>
    <a:srgbClr val="D8772A"/>
    <a:srgbClr val="626F67"/>
    <a:srgbClr val="8A5258"/>
    <a:srgbClr val="E597CB"/>
    <a:srgbClr val="0F9ED5"/>
    <a:srgbClr val="6F5839"/>
    <a:srgbClr val="94744B"/>
    <a:srgbClr val="4D68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6BE765-965F-4C7D-8ADA-52DB9DDCDA5A}" type="datetimeFigureOut">
              <a:rPr lang="es-ES" smtClean="0"/>
              <a:t>19/12/2025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520BFE-FB92-412C-968E-547767D88FA2}" type="slidenum">
              <a:rPr lang="es-ES" smtClean="0"/>
              <a:t>‹Nº›</a:t>
            </a:fld>
            <a:endParaRPr lang="es-ES"/>
          </a:p>
        </p:txBody>
      </p:sp>
    </p:spTree>
    <p:extLst>
      <p:ext uri="{BB962C8B-B14F-4D97-AF65-F5344CB8AC3E}">
        <p14:creationId xmlns:p14="http://schemas.microsoft.com/office/powerpoint/2010/main" val="3949342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6520BFE-FB92-412C-968E-547767D88FA2}" type="slidenum">
              <a:rPr lang="es-ES" smtClean="0"/>
              <a:t>2</a:t>
            </a:fld>
            <a:endParaRPr lang="es-ES"/>
          </a:p>
        </p:txBody>
      </p:sp>
    </p:spTree>
    <p:extLst>
      <p:ext uri="{BB962C8B-B14F-4D97-AF65-F5344CB8AC3E}">
        <p14:creationId xmlns:p14="http://schemas.microsoft.com/office/powerpoint/2010/main" val="2105925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19/12/2025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680227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19/12/2025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11926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19/12/2025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286345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19/12/2025</a:t>
            </a:fld>
            <a:endParaRPr lang="es-ES"/>
          </a:p>
        </p:txBody>
      </p:sp>
      <p:sp>
        <p:nvSpPr>
          <p:cNvPr id="5" name="Footer Placeholder 4"/>
          <p:cNvSpPr>
            <a:spLocks noGrp="1"/>
          </p:cNvSpPr>
          <p:nvPr>
            <p:ph type="ftr" sz="quarter" idx="11"/>
          </p:nvPr>
        </p:nvSpPr>
        <p:spPr>
          <a:xfrm>
            <a:off x="2416500" y="329307"/>
            <a:ext cx="4973915" cy="309201"/>
          </a:xfrm>
        </p:spPr>
        <p:txBody>
          <a:bodyPr/>
          <a:lstStyle/>
          <a:p>
            <a:endParaRPr lang="es-ES"/>
          </a:p>
        </p:txBody>
      </p:sp>
      <p:sp>
        <p:nvSpPr>
          <p:cNvPr id="6" name="Slide Number Placeholder 5"/>
          <p:cNvSpPr>
            <a:spLocks noGrp="1"/>
          </p:cNvSpPr>
          <p:nvPr>
            <p:ph type="sldNum" sz="quarter" idx="12"/>
          </p:nvPr>
        </p:nvSpPr>
        <p:spPr>
          <a:xfrm>
            <a:off x="1437664" y="798973"/>
            <a:ext cx="811019" cy="503578"/>
          </a:xfrm>
        </p:spPr>
        <p:txBody>
          <a:bodyPr/>
          <a:lstStyle/>
          <a:p>
            <a:fld id="{362EB92A-8172-4890-967D-66CB773D8995}" type="slidenum">
              <a:rPr lang="es-ES" smtClean="0"/>
              <a:t>‹Nº›</a:t>
            </a:fld>
            <a:endParaRPr lang="es-E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059515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19/12/2025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055861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19/12/2025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810416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72E8027-C3E3-4EBF-8ECC-94EC8C4D01B0}" type="datetimeFigureOut">
              <a:rPr lang="es-ES" smtClean="0"/>
              <a:t>19/12/2025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229005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447191" y="2824269"/>
            <a:ext cx="4645152" cy="264445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412362" y="2821491"/>
            <a:ext cx="4645152" cy="263737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2E8027-C3E3-4EBF-8ECC-94EC8C4D01B0}" type="datetimeFigureOut">
              <a:rPr lang="es-ES" smtClean="0"/>
              <a:t>19/12/2025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62EB92A-8172-4890-967D-66CB773D8995}" type="slidenum">
              <a:rPr lang="es-ES" smtClean="0"/>
              <a:t>‹Nº›</a:t>
            </a:fld>
            <a:endParaRPr lang="es-E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259265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72E8027-C3E3-4EBF-8ECC-94EC8C4D01B0}" type="datetimeFigureOut">
              <a:rPr lang="es-ES" smtClean="0"/>
              <a:t>19/12/2025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267947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E8027-C3E3-4EBF-8ECC-94EC8C4D01B0}" type="datetimeFigureOut">
              <a:rPr lang="es-ES" smtClean="0"/>
              <a:t>19/12/2025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940434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19/12/2025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114442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19/12/2025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843014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D72E8027-C3E3-4EBF-8ECC-94EC8C4D01B0}" type="datetimeFigureOut">
              <a:rPr lang="es-ES" smtClean="0"/>
              <a:t>19/12/2025</a:t>
            </a:fld>
            <a:endParaRPr lang="es-ES"/>
          </a:p>
        </p:txBody>
      </p:sp>
      <p:sp>
        <p:nvSpPr>
          <p:cNvPr id="6" name="Footer Placeholder 5"/>
          <p:cNvSpPr>
            <a:spLocks noGrp="1"/>
          </p:cNvSpPr>
          <p:nvPr>
            <p:ph type="ftr" sz="quarter" idx="11"/>
          </p:nvPr>
        </p:nvSpPr>
        <p:spPr>
          <a:xfrm>
            <a:off x="1447382" y="318640"/>
            <a:ext cx="5541004" cy="320931"/>
          </a:xfrm>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316740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19/12/2025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897283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19/12/2025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35622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19/12/2025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4707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19/12/2025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796603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19/12/2025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466871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72E8027-C3E3-4EBF-8ECC-94EC8C4D01B0}" type="datetimeFigureOut">
              <a:rPr lang="es-ES" smtClean="0"/>
              <a:t>19/12/2025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962341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2E8027-C3E3-4EBF-8ECC-94EC8C4D01B0}" type="datetimeFigureOut">
              <a:rPr lang="es-ES" smtClean="0"/>
              <a:t>19/12/2025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69588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72E8027-C3E3-4EBF-8ECC-94EC8C4D01B0}" type="datetimeFigureOut">
              <a:rPr lang="es-ES" smtClean="0"/>
              <a:t>19/12/2025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380209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E8027-C3E3-4EBF-8ECC-94EC8C4D01B0}" type="datetimeFigureOut">
              <a:rPr lang="es-ES" smtClean="0"/>
              <a:t>19/12/2025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346014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19/12/2025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620340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19/12/2025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713148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19/12/2025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944722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19/12/2025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8107481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19/12/2025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985613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19/12/2025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2721240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19/12/2025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482078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19/12/2025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9894130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19/12/2025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355941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19/12/2025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044336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19/12/2025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540219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19/12/2025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933478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s-ES"/>
              <a:t>Haga clic para modificar el estilo de título del patrón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D72E8027-C3E3-4EBF-8ECC-94EC8C4D01B0}" type="datetimeFigureOut">
              <a:rPr lang="es-ES" smtClean="0"/>
              <a:t>19/12/2025</a:t>
            </a:fld>
            <a:endParaRPr lang="es-E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s-E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362EB92A-8172-4890-967D-66CB773D8995}" type="slidenum">
              <a:rPr lang="es-ES" smtClean="0"/>
              <a:t>‹Nº›</a:t>
            </a:fld>
            <a:endParaRPr lang="es-E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895321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19/12/2025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483065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19/12/2025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424413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72E8027-C3E3-4EBF-8ECC-94EC8C4D01B0}" type="datetimeFigureOut">
              <a:rPr lang="es-ES" smtClean="0"/>
              <a:t>19/12/2025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5294997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Content Placeholder 3"/>
          <p:cNvSpPr>
            <a:spLocks noGrp="1"/>
          </p:cNvSpPr>
          <p:nvPr>
            <p:ph sz="quarter" idx="13"/>
          </p:nvPr>
        </p:nvSpPr>
        <p:spPr>
          <a:xfrm>
            <a:off x="685802" y="2861733"/>
            <a:ext cx="5088712" cy="2512852"/>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3" name="Content Placeholder 5"/>
          <p:cNvSpPr>
            <a:spLocks noGrp="1"/>
          </p:cNvSpPr>
          <p:nvPr>
            <p:ph sz="quarter" idx="14"/>
          </p:nvPr>
        </p:nvSpPr>
        <p:spPr>
          <a:xfrm>
            <a:off x="5993969" y="2861733"/>
            <a:ext cx="5088713" cy="2512852"/>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2E8027-C3E3-4EBF-8ECC-94EC8C4D01B0}" type="datetimeFigureOut">
              <a:rPr lang="es-ES" smtClean="0"/>
              <a:t>19/12/2025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105534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72E8027-C3E3-4EBF-8ECC-94EC8C4D01B0}" type="datetimeFigureOut">
              <a:rPr lang="es-ES" smtClean="0"/>
              <a:t>19/12/2025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284355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E8027-C3E3-4EBF-8ECC-94EC8C4D01B0}" type="datetimeFigureOut">
              <a:rPr lang="es-ES" smtClean="0"/>
              <a:t>19/12/2025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615712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19/12/2025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759297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19/12/2025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378568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19/12/2025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879918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19/12/2025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324209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19/12/2025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754235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19/12/2025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9156084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19/12/2025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387021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s-ES"/>
              <a:t>Haga clic para modificar el estilo de título del patrón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19/12/2025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892568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s-ES"/>
              <a:t>Haga clic para modificar el estilo de título del patrón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19/12/2025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021048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19/12/2025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5610664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19/12/2025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401306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19/12/2025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069974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19/12/2025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459636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19/12/2025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39815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19/12/2025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332196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image" Target="../media/image4.jp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19/12/2025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4098168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D72E8027-C3E3-4EBF-8ECC-94EC8C4D01B0}" type="datetimeFigureOut">
              <a:rPr lang="es-ES" smtClean="0"/>
              <a:t>19/12/2025</a:t>
            </a:fld>
            <a:endParaRPr lang="es-E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362EB92A-8172-4890-967D-66CB773D8995}" type="slidenum">
              <a:rPr lang="es-ES" smtClean="0"/>
              <a:t>‹Nº›</a:t>
            </a:fld>
            <a:endParaRPr lang="es-E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33039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72E8027-C3E3-4EBF-8ECC-94EC8C4D01B0}" type="datetimeFigureOut">
              <a:rPr lang="es-ES" smtClean="0"/>
              <a:t>19/12/2025</a:t>
            </a:fld>
            <a:endParaRPr lang="es-E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s-E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391335353"/>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s-ES"/>
            </a:p>
          </p:txBody>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s-ES"/>
            </a:p>
          </p:txBody>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D72E8027-C3E3-4EBF-8ECC-94EC8C4D01B0}" type="datetimeFigureOut">
              <a:rPr lang="es-ES" smtClean="0"/>
              <a:t>19/12/2025</a:t>
            </a:fld>
            <a:endParaRPr lang="es-E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s-E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34363404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46.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10.jpe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B446192D-F030-17E4-8BC4-1E4741E5C78A}"/>
            </a:ext>
          </a:extLst>
        </p:cNvPr>
        <p:cNvGrpSpPr/>
        <p:nvPr/>
      </p:nvGrpSpPr>
      <p:grpSpPr>
        <a:xfrm>
          <a:off x="0" y="0"/>
          <a:ext cx="0" cy="0"/>
          <a:chOff x="0" y="0"/>
          <a:chExt cx="0" cy="0"/>
        </a:xfrm>
      </p:grpSpPr>
      <p:pic>
        <p:nvPicPr>
          <p:cNvPr id="10" name="Imagen 9" descr="Un grupo de personas en un escenario&#10;&#10;El contenido generado por IA puede ser incorrecto.">
            <a:extLst>
              <a:ext uri="{FF2B5EF4-FFF2-40B4-BE49-F238E27FC236}">
                <a16:creationId xmlns:a16="http://schemas.microsoft.com/office/drawing/2014/main" id="{993C565C-8C01-2921-E741-9628529AEE7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16455" r="1" b="1"/>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scene3d>
            <a:camera prst="orthographicFront"/>
            <a:lightRig rig="threePt" dir="t"/>
          </a:scene3d>
          <a:sp3d>
            <a:bevelT w="139700" h="139700" prst="divot"/>
          </a:sp3d>
        </p:spPr>
      </p:pic>
      <p:pic>
        <p:nvPicPr>
          <p:cNvPr id="4" name="Imagen 3" descr="Un grupo de personas sentadas en una banca de madera&#10;&#10;El contenido generado por IA puede ser incorrecto.">
            <a:extLst>
              <a:ext uri="{FF2B5EF4-FFF2-40B4-BE49-F238E27FC236}">
                <a16:creationId xmlns:a16="http://schemas.microsoft.com/office/drawing/2014/main" id="{81EE1DDF-7C5B-56D5-7E3B-7EC066A0272F}"/>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23104" b="16960"/>
          <a:stretch>
            <a:fillRect/>
          </a:stretch>
        </p:blipFill>
        <p:spPr>
          <a:xfrm>
            <a:off x="20" y="4069976"/>
            <a:ext cx="3535311" cy="2788023"/>
          </a:xfrm>
          <a:prstGeom prst="rect">
            <a:avLst/>
          </a:prstGeom>
          <a:scene3d>
            <a:camera prst="orthographicFront"/>
            <a:lightRig rig="threePt" dir="t"/>
          </a:scene3d>
          <a:sp3d>
            <a:bevelT w="139700" h="139700" prst="divot"/>
          </a:sp3d>
        </p:spPr>
      </p:pic>
      <p:pic>
        <p:nvPicPr>
          <p:cNvPr id="12" name="Imagen 11" descr="Imagen que contiene hombre, sostener, parado, vistiendo&#10;&#10;El contenido generado por IA puede ser incorrecto.">
            <a:extLst>
              <a:ext uri="{FF2B5EF4-FFF2-40B4-BE49-F238E27FC236}">
                <a16:creationId xmlns:a16="http://schemas.microsoft.com/office/drawing/2014/main" id="{7896036E-D8AA-9820-4AE9-FE0284FD688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23272" r="-1" b="-1"/>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scene3d>
            <a:camera prst="orthographicFront"/>
            <a:lightRig rig="threePt" dir="t"/>
          </a:scene3d>
          <a:sp3d>
            <a:bevelT w="139700" h="139700" prst="divot"/>
          </a:sp3d>
        </p:spPr>
      </p:pic>
      <p:pic>
        <p:nvPicPr>
          <p:cNvPr id="6" name="Imagen 5" descr="Un par de personas sentadas en una mesa&#10;&#10;El contenido generado por IA puede ser incorrecto.">
            <a:extLst>
              <a:ext uri="{FF2B5EF4-FFF2-40B4-BE49-F238E27FC236}">
                <a16:creationId xmlns:a16="http://schemas.microsoft.com/office/drawing/2014/main" id="{E85E8C65-5BBB-D509-7684-2D6898356782}"/>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3462" r="20230"/>
          <a:stretch>
            <a:fillRect/>
          </a:stretch>
        </p:blipFill>
        <p:spPr>
          <a:xfrm>
            <a:off x="8646161" y="4069976"/>
            <a:ext cx="3545840" cy="2788024"/>
          </a:xfrm>
          <a:prstGeom prst="rect">
            <a:avLst/>
          </a:prstGeom>
          <a:scene3d>
            <a:camera prst="orthographicFront"/>
            <a:lightRig rig="threePt" dir="t"/>
          </a:scene3d>
          <a:sp3d>
            <a:bevelT w="139700" h="139700" prst="divot"/>
          </a:sp3d>
        </p:spPr>
      </p:pic>
      <p:sp>
        <p:nvSpPr>
          <p:cNvPr id="3" name="CuadroTexto 2">
            <a:extLst>
              <a:ext uri="{FF2B5EF4-FFF2-40B4-BE49-F238E27FC236}">
                <a16:creationId xmlns:a16="http://schemas.microsoft.com/office/drawing/2014/main" id="{6B69A79C-3566-145B-9D5D-A37CFEDFB164}"/>
              </a:ext>
            </a:extLst>
          </p:cNvPr>
          <p:cNvSpPr txBox="1"/>
          <p:nvPr/>
        </p:nvSpPr>
        <p:spPr>
          <a:xfrm>
            <a:off x="3695456" y="3335923"/>
            <a:ext cx="4790579" cy="3354765"/>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4000" b="1" dirty="0">
                <a:ln w="12700" cmpd="sng">
                  <a:noFill/>
                  <a:prstDash val="solid"/>
                </a:ln>
                <a:solidFill>
                  <a:schemeClr val="accent5"/>
                </a:solidFill>
                <a:latin typeface="Comic Sans MS" panose="030F0702030302020204" pitchFamily="66" charset="0"/>
              </a:rPr>
              <a:t>“</a:t>
            </a:r>
            <a:r>
              <a:rPr lang="en-US" sz="4000" b="1" dirty="0">
                <a:ln w="12700" cmpd="sng">
                  <a:noFill/>
                  <a:prstDash val="solid"/>
                </a:ln>
                <a:solidFill>
                  <a:schemeClr val="accent5"/>
                </a:solidFill>
                <a:latin typeface="Comic Sans MS" panose="030F0702030302020204" pitchFamily="66" charset="0"/>
              </a:rPr>
              <a:t>Rejoice in the Lord always. Again I will say, rejoice</a:t>
            </a:r>
            <a:r>
              <a:rPr lang="es-ES" sz="4000" b="1" dirty="0">
                <a:ln w="12700" cmpd="sng">
                  <a:noFill/>
                  <a:prstDash val="solid"/>
                </a:ln>
                <a:solidFill>
                  <a:schemeClr val="accent5"/>
                </a:solidFill>
                <a:latin typeface="Comic Sans MS" panose="030F0702030302020204" pitchFamily="66" charset="0"/>
              </a:rPr>
              <a:t>!”</a:t>
            </a:r>
          </a:p>
          <a:p>
            <a:pPr algn="ctr">
              <a:spcBef>
                <a:spcPts val="2400"/>
              </a:spcBef>
            </a:pPr>
            <a:r>
              <a:rPr lang="es-ES" sz="3200" b="1" dirty="0" err="1">
                <a:ln w="12700" cmpd="sng">
                  <a:noFill/>
                  <a:prstDash val="solid"/>
                </a:ln>
                <a:solidFill>
                  <a:schemeClr val="accent5"/>
                </a:solidFill>
                <a:latin typeface="Comic Sans MS" panose="030F0702030302020204" pitchFamily="66" charset="0"/>
              </a:rPr>
              <a:t>Philippians</a:t>
            </a:r>
            <a:r>
              <a:rPr lang="es-ES" sz="3200" b="1" dirty="0">
                <a:ln w="12700" cmpd="sng">
                  <a:noFill/>
                  <a:prstDash val="solid"/>
                </a:ln>
                <a:solidFill>
                  <a:schemeClr val="accent5"/>
                </a:solidFill>
                <a:latin typeface="Comic Sans MS" panose="030F0702030302020204" pitchFamily="66" charset="0"/>
              </a:rPr>
              <a:t> 4:4, </a:t>
            </a:r>
            <a:r>
              <a:rPr lang="es-ES" sz="2400" b="1" dirty="0" err="1">
                <a:ln w="12700" cmpd="sng">
                  <a:noFill/>
                  <a:prstDash val="solid"/>
                </a:ln>
                <a:solidFill>
                  <a:schemeClr val="accent5"/>
                </a:solidFill>
                <a:latin typeface="Comic Sans MS" panose="030F0702030302020204" pitchFamily="66" charset="0"/>
              </a:rPr>
              <a:t>NKJV</a:t>
            </a:r>
            <a:endParaRPr lang="es-ES" sz="3200" b="1" dirty="0">
              <a:ln w="12700" cmpd="sng">
                <a:noFill/>
                <a:prstDash val="solid"/>
              </a:ln>
              <a:solidFill>
                <a:schemeClr val="accent5"/>
              </a:solidFill>
              <a:latin typeface="Comic Sans MS" panose="030F0702030302020204" pitchFamily="66" charset="0"/>
            </a:endParaRPr>
          </a:p>
        </p:txBody>
      </p:sp>
    </p:spTree>
    <p:extLst>
      <p:ext uri="{BB962C8B-B14F-4D97-AF65-F5344CB8AC3E}">
        <p14:creationId xmlns:p14="http://schemas.microsoft.com/office/powerpoint/2010/main" val="9716308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C7FD00-2B7B-DE17-6CDB-E9944B561803}"/>
            </a:ext>
          </a:extLst>
        </p:cNvPr>
        <p:cNvGrpSpPr/>
        <p:nvPr/>
      </p:nvGrpSpPr>
      <p:grpSpPr>
        <a:xfrm>
          <a:off x="0" y="0"/>
          <a:ext cx="0" cy="0"/>
          <a:chOff x="0" y="0"/>
          <a:chExt cx="0" cy="0"/>
        </a:xfrm>
      </p:grpSpPr>
      <p:pic>
        <p:nvPicPr>
          <p:cNvPr id="3" name="Imagen 2" descr="Imagen que contiene café, pájaro, puesto, cabeza&#10;&#10;El contenido generado por IA puede ser incorrecto.">
            <a:extLst>
              <a:ext uri="{FF2B5EF4-FFF2-40B4-BE49-F238E27FC236}">
                <a16:creationId xmlns:a16="http://schemas.microsoft.com/office/drawing/2014/main" id="{822E345D-A15F-E980-2B44-AC1E9593E154}"/>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25725" b="6447"/>
          <a:stretch>
            <a:fillRect/>
          </a:stretch>
        </p:blipFill>
        <p:spPr>
          <a:xfrm>
            <a:off x="200026" y="198882"/>
            <a:ext cx="4540630" cy="3353943"/>
          </a:xfrm>
          <a:prstGeom prst="rect">
            <a:avLst/>
          </a:prstGeom>
          <a:ln w="88900" cap="sq" cmpd="thickThin">
            <a:solidFill>
              <a:srgbClr val="D8772A"/>
            </a:solidFill>
            <a:prstDash val="solid"/>
            <a:miter lim="800000"/>
          </a:ln>
          <a:effectLst>
            <a:innerShdw blurRad="76200">
              <a:srgbClr val="000000"/>
            </a:innerShdw>
          </a:effectLst>
        </p:spPr>
      </p:pic>
      <p:pic>
        <p:nvPicPr>
          <p:cNvPr id="7" name="Imagen 6" descr="Imagen que contiene edificio, exterior, ladrillo, frente&#10;&#10;El contenido generado por IA puede ser incorrecto.">
            <a:extLst>
              <a:ext uri="{FF2B5EF4-FFF2-40B4-BE49-F238E27FC236}">
                <a16:creationId xmlns:a16="http://schemas.microsoft.com/office/drawing/2014/main" id="{B4D47C93-7FAE-9895-5724-EF0D9026F080}"/>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10376" r="10156"/>
          <a:stretch>
            <a:fillRect/>
          </a:stretch>
        </p:blipFill>
        <p:spPr>
          <a:xfrm>
            <a:off x="5000625" y="198881"/>
            <a:ext cx="6991349" cy="6460237"/>
          </a:xfrm>
          <a:prstGeom prst="rect">
            <a:avLst/>
          </a:prstGeom>
          <a:ln w="88900" cap="sq" cmpd="thickThin">
            <a:solidFill>
              <a:srgbClr val="626F67"/>
            </a:solidFill>
            <a:prstDash val="solid"/>
            <a:miter lim="800000"/>
          </a:ln>
          <a:effectLst>
            <a:innerShdw blurRad="76200">
              <a:srgbClr val="000000"/>
            </a:innerShdw>
          </a:effectLst>
        </p:spPr>
      </p:pic>
      <p:sp>
        <p:nvSpPr>
          <p:cNvPr id="12" name="Rectangle 11">
            <a:extLst>
              <a:ext uri="{FF2B5EF4-FFF2-40B4-BE49-F238E27FC236}">
                <a16:creationId xmlns:a16="http://schemas.microsoft.com/office/drawing/2014/main" id="{BE5390C0-EA28-456A-8C95-1CDB808E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0026" y="3819525"/>
            <a:ext cx="4540630" cy="2839593"/>
          </a:xfrm>
          <a:prstGeom prst="rect">
            <a:avLst/>
          </a:prstGeom>
          <a:solidFill>
            <a:srgbClr val="E597C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Imagen que contiene edificio, exterior, ladrillo, frente&#10;&#10;El contenido generado por IA puede ser incorrecto.">
            <a:extLst>
              <a:ext uri="{FF2B5EF4-FFF2-40B4-BE49-F238E27FC236}">
                <a16:creationId xmlns:a16="http://schemas.microsoft.com/office/drawing/2014/main" id="{4AC21C1C-6638-5FEA-9A6E-45C9BC63F4DA}"/>
              </a:ext>
            </a:extLst>
          </p:cNvPr>
          <p:cNvPicPr>
            <a:picLocks noGrp="1" noRot="1" noChangeAspect="1" noMove="1" noResize="1" noEditPoints="1" noAdjustHandles="1" noChangeArrowheads="1" noChangeShapeType="1" noCrop="1"/>
          </p:cNvPicPr>
          <p:nvPr/>
        </p:nvPicPr>
        <p:blipFill rotWithShape="1">
          <a:blip r:embed="rId4">
            <a:alphaModFix amt="0"/>
            <a:extLst>
              <a:ext uri="{28A0092B-C50C-407E-A947-70E740481C1C}">
                <a14:useLocalDpi xmlns:a14="http://schemas.microsoft.com/office/drawing/2010/main" val="0"/>
              </a:ext>
            </a:extLst>
          </a:blip>
          <a:srcRect l="10376" r="10156"/>
          <a:stretch>
            <a:fillRect/>
          </a:stretch>
        </p:blipFill>
        <p:spPr>
          <a:xfrm>
            <a:off x="200024" y="3819525"/>
            <a:ext cx="4540629" cy="2839593"/>
          </a:xfrm>
          <a:prstGeom prst="rect">
            <a:avLst/>
          </a:prstGeom>
          <a:noFill/>
          <a:ln w="88900" cap="sq" cmpd="thickThin">
            <a:solidFill>
              <a:schemeClr val="accent1">
                <a:lumMod val="75000"/>
              </a:schemeClr>
            </a:solidFill>
            <a:prstDash val="solid"/>
            <a:miter lim="800000"/>
          </a:ln>
          <a:effectLst>
            <a:innerShdw blurRad="76200">
              <a:srgbClr val="000000"/>
            </a:innerShdw>
          </a:effectLst>
        </p:spPr>
      </p:pic>
      <p:sp>
        <p:nvSpPr>
          <p:cNvPr id="2" name="CuadroTexto 1">
            <a:extLst>
              <a:ext uri="{FF2B5EF4-FFF2-40B4-BE49-F238E27FC236}">
                <a16:creationId xmlns:a16="http://schemas.microsoft.com/office/drawing/2014/main" id="{56B8710F-5262-ECB3-03E0-83F9C9E88122}"/>
              </a:ext>
            </a:extLst>
          </p:cNvPr>
          <p:cNvSpPr txBox="1"/>
          <p:nvPr/>
        </p:nvSpPr>
        <p:spPr>
          <a:xfrm>
            <a:off x="200021" y="3900493"/>
            <a:ext cx="4540629" cy="2677656"/>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2400" b="1" dirty="0">
                <a:ln w="12700" cmpd="sng">
                  <a:noFill/>
                  <a:prstDash val="solid"/>
                </a:ln>
                <a:solidFill>
                  <a:schemeClr val="accent1">
                    <a:lumMod val="75000"/>
                  </a:schemeClr>
                </a:solidFill>
                <a:latin typeface="Comic Sans MS" panose="030F0702030302020204" pitchFamily="66" charset="0"/>
              </a:rPr>
              <a:t>“</a:t>
            </a:r>
            <a:r>
              <a:rPr lang="en-US" sz="2400" b="1" dirty="0">
                <a:ln w="12700" cmpd="sng">
                  <a:noFill/>
                  <a:prstDash val="solid"/>
                </a:ln>
                <a:solidFill>
                  <a:schemeClr val="accent1">
                    <a:lumMod val="75000"/>
                  </a:schemeClr>
                </a:solidFill>
                <a:latin typeface="Comic Sans MS" panose="030F0702030302020204" pitchFamily="66" charset="0"/>
              </a:rPr>
              <a:t>So let no one judge you in food or in drink, or regarding a festival or a new moon or sabbaths, which are a shadow of things to come, but the substance is of Christ</a:t>
            </a:r>
            <a:r>
              <a:rPr lang="es-ES" sz="2400" b="1" dirty="0">
                <a:ln w="12700" cmpd="sng">
                  <a:noFill/>
                  <a:prstDash val="solid"/>
                </a:ln>
                <a:solidFill>
                  <a:schemeClr val="accent1">
                    <a:lumMod val="75000"/>
                  </a:schemeClr>
                </a:solidFill>
                <a:latin typeface="Comic Sans MS" panose="030F0702030302020204" pitchFamily="66" charset="0"/>
              </a:rPr>
              <a:t>” </a:t>
            </a:r>
            <a:r>
              <a:rPr lang="es-ES" b="1" dirty="0" err="1">
                <a:ln w="12700" cmpd="sng">
                  <a:noFill/>
                  <a:prstDash val="solid"/>
                </a:ln>
                <a:solidFill>
                  <a:schemeClr val="accent1">
                    <a:lumMod val="75000"/>
                  </a:schemeClr>
                </a:solidFill>
                <a:latin typeface="Comic Sans MS" panose="030F0702030302020204" pitchFamily="66" charset="0"/>
              </a:rPr>
              <a:t>Colossians</a:t>
            </a:r>
            <a:r>
              <a:rPr lang="es-ES" b="1" dirty="0">
                <a:ln w="12700" cmpd="sng">
                  <a:noFill/>
                  <a:prstDash val="solid"/>
                </a:ln>
                <a:solidFill>
                  <a:schemeClr val="accent1">
                    <a:lumMod val="75000"/>
                  </a:schemeClr>
                </a:solidFill>
                <a:latin typeface="Comic Sans MS" panose="030F0702030302020204" pitchFamily="66" charset="0"/>
              </a:rPr>
              <a:t> 2:16, 17, </a:t>
            </a:r>
            <a:r>
              <a:rPr lang="es-ES" sz="1400" b="1" dirty="0" err="1">
                <a:ln w="12700" cmpd="sng">
                  <a:noFill/>
                  <a:prstDash val="solid"/>
                </a:ln>
                <a:solidFill>
                  <a:schemeClr val="accent1">
                    <a:lumMod val="75000"/>
                  </a:schemeClr>
                </a:solidFill>
                <a:latin typeface="Comic Sans MS" panose="030F0702030302020204" pitchFamily="66" charset="0"/>
              </a:rPr>
              <a:t>NKJV</a:t>
            </a:r>
            <a:endParaRPr lang="es-ES" b="1" dirty="0">
              <a:ln w="12700" cmpd="sng">
                <a:noFill/>
                <a:prstDash val="solid"/>
              </a:ln>
              <a:solidFill>
                <a:schemeClr val="accent1">
                  <a:lumMod val="75000"/>
                </a:schemeClr>
              </a:solidFill>
              <a:latin typeface="Comic Sans MS" panose="030F0702030302020204" pitchFamily="66" charset="0"/>
            </a:endParaRPr>
          </a:p>
        </p:txBody>
      </p:sp>
    </p:spTree>
    <p:extLst>
      <p:ext uri="{BB962C8B-B14F-4D97-AF65-F5344CB8AC3E}">
        <p14:creationId xmlns:p14="http://schemas.microsoft.com/office/powerpoint/2010/main" val="37953214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hombre con los brazos levantados&#10;&#10;El contenido generado por IA puede ser incorrecto.">
            <a:extLst>
              <a:ext uri="{FF2B5EF4-FFF2-40B4-BE49-F238E27FC236}">
                <a16:creationId xmlns:a16="http://schemas.microsoft.com/office/drawing/2014/main" id="{2DA01F3C-AB8E-5820-92CC-CC7FA5638C1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34E5AECB-30AB-ABFE-8901-13824525A300}"/>
              </a:ext>
            </a:extLst>
          </p:cNvPr>
          <p:cNvSpPr txBox="1"/>
          <p:nvPr/>
        </p:nvSpPr>
        <p:spPr>
          <a:xfrm>
            <a:off x="400050" y="621596"/>
            <a:ext cx="6315075" cy="3970318"/>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4800" b="1" dirty="0">
                <a:ln w="12700" cmpd="sng">
                  <a:noFill/>
                  <a:prstDash val="solid"/>
                </a:ln>
                <a:solidFill>
                  <a:srgbClr val="C00000"/>
                </a:solidFill>
                <a:latin typeface="Comic Sans MS" panose="030F0702030302020204" pitchFamily="66" charset="0"/>
              </a:rPr>
              <a:t>“</a:t>
            </a:r>
            <a:r>
              <a:rPr lang="en-US" sz="4800" b="1" dirty="0">
                <a:ln w="12700" cmpd="sng">
                  <a:noFill/>
                  <a:prstDash val="solid"/>
                </a:ln>
                <a:solidFill>
                  <a:srgbClr val="C00000"/>
                </a:solidFill>
                <a:latin typeface="Comic Sans MS" panose="030F0702030302020204" pitchFamily="66" charset="0"/>
              </a:rPr>
              <a:t>But above all these things put on love, which is the bond of perfection</a:t>
            </a:r>
            <a:r>
              <a:rPr lang="es-ES" sz="4800" b="1" dirty="0">
                <a:ln w="12700" cmpd="sng">
                  <a:noFill/>
                  <a:prstDash val="solid"/>
                </a:ln>
                <a:solidFill>
                  <a:srgbClr val="C00000"/>
                </a:solidFill>
                <a:latin typeface="Comic Sans MS" panose="030F0702030302020204" pitchFamily="66" charset="0"/>
              </a:rPr>
              <a:t>”</a:t>
            </a:r>
          </a:p>
          <a:p>
            <a:pPr algn="ctr">
              <a:spcBef>
                <a:spcPts val="2400"/>
              </a:spcBef>
            </a:pPr>
            <a:r>
              <a:rPr lang="es-ES" sz="4000" b="1" dirty="0" err="1">
                <a:ln w="12700" cmpd="sng">
                  <a:noFill/>
                  <a:prstDash val="solid"/>
                </a:ln>
                <a:solidFill>
                  <a:srgbClr val="C00000"/>
                </a:solidFill>
                <a:latin typeface="Comic Sans MS" panose="030F0702030302020204" pitchFamily="66" charset="0"/>
              </a:rPr>
              <a:t>Colossians</a:t>
            </a:r>
            <a:r>
              <a:rPr lang="es-ES" sz="4000" b="1" dirty="0">
                <a:ln w="12700" cmpd="sng">
                  <a:noFill/>
                  <a:prstDash val="solid"/>
                </a:ln>
                <a:solidFill>
                  <a:srgbClr val="C00000"/>
                </a:solidFill>
                <a:latin typeface="Comic Sans MS" panose="030F0702030302020204" pitchFamily="66" charset="0"/>
              </a:rPr>
              <a:t> 3:14, </a:t>
            </a:r>
            <a:r>
              <a:rPr lang="es-ES" sz="3200" b="1" dirty="0" err="1">
                <a:ln w="12700" cmpd="sng">
                  <a:noFill/>
                  <a:prstDash val="solid"/>
                </a:ln>
                <a:solidFill>
                  <a:srgbClr val="C00000"/>
                </a:solidFill>
                <a:latin typeface="Comic Sans MS" panose="030F0702030302020204" pitchFamily="66" charset="0"/>
              </a:rPr>
              <a:t>NKJV</a:t>
            </a:r>
            <a:endParaRPr lang="es-ES" sz="4000" b="1" dirty="0">
              <a:ln w="12700" cmpd="sng">
                <a:noFill/>
                <a:prstDash val="solid"/>
              </a:ln>
              <a:solidFill>
                <a:srgbClr val="C00000"/>
              </a:solidFill>
              <a:latin typeface="Comic Sans MS" panose="030F0702030302020204" pitchFamily="66" charset="0"/>
            </a:endParaRPr>
          </a:p>
        </p:txBody>
      </p:sp>
    </p:spTree>
    <p:extLst>
      <p:ext uri="{BB962C8B-B14F-4D97-AF65-F5344CB8AC3E}">
        <p14:creationId xmlns:p14="http://schemas.microsoft.com/office/powerpoint/2010/main" val="31078323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7C53E9F2-0DA7-2D49-0EA1-B3719B4BF779}"/>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n 8" descr="Un grupo de personas posando delante de una pared verde&#10;&#10;El contenido generado por IA puede ser incorrecto.">
            <a:extLst>
              <a:ext uri="{FF2B5EF4-FFF2-40B4-BE49-F238E27FC236}">
                <a16:creationId xmlns:a16="http://schemas.microsoft.com/office/drawing/2014/main" id="{DB87A252-7B12-0CE5-EBC2-CA2AB10FF5AA}"/>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0889" r="-31"/>
          <a:stretch>
            <a:fillRect/>
          </a:stretch>
        </p:blipFill>
        <p:spPr>
          <a:xfrm>
            <a:off x="1" y="1"/>
            <a:ext cx="2970465" cy="3383279"/>
          </a:xfrm>
          <a:prstGeom prst="rect">
            <a:avLst/>
          </a:prstGeom>
          <a:ln w="12700">
            <a:noFill/>
          </a:ln>
          <a:scene3d>
            <a:camera prst="orthographicFront"/>
            <a:lightRig rig="threePt" dir="t"/>
          </a:scene3d>
          <a:sp3d>
            <a:bevelT w="101600" prst="riblet"/>
          </a:sp3d>
        </p:spPr>
      </p:pic>
      <p:pic>
        <p:nvPicPr>
          <p:cNvPr id="13" name="Imagen 12" descr="Un grupo de personas con traje de color negro&#10;&#10;El contenido generado por IA puede ser incorrecto.">
            <a:extLst>
              <a:ext uri="{FF2B5EF4-FFF2-40B4-BE49-F238E27FC236}">
                <a16:creationId xmlns:a16="http://schemas.microsoft.com/office/drawing/2014/main" id="{E7331BA5-4BB2-3E1A-567F-312358887216}"/>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7607" b="7607"/>
          <a:stretch>
            <a:fillRect/>
          </a:stretch>
        </p:blipFill>
        <p:spPr>
          <a:xfrm>
            <a:off x="3072956" y="10"/>
            <a:ext cx="2970465" cy="3383268"/>
          </a:xfrm>
          <a:prstGeom prst="rect">
            <a:avLst/>
          </a:prstGeom>
          <a:ln w="12700">
            <a:noFill/>
          </a:ln>
          <a:scene3d>
            <a:camera prst="orthographicFront"/>
            <a:lightRig rig="threePt" dir="t"/>
          </a:scene3d>
          <a:sp3d>
            <a:bevelT w="101600" prst="riblet"/>
          </a:sp3d>
        </p:spPr>
      </p:pic>
      <p:pic>
        <p:nvPicPr>
          <p:cNvPr id="11" name="Imagen 10" descr="Un grupo de niños sentados en una mesa&#10;&#10;El contenido generado por IA puede ser incorrecto.">
            <a:extLst>
              <a:ext uri="{FF2B5EF4-FFF2-40B4-BE49-F238E27FC236}">
                <a16:creationId xmlns:a16="http://schemas.microsoft.com/office/drawing/2014/main" id="{4434607F-7ECA-E666-3FF0-B7A1BA1E43B4}"/>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17075" r="17075"/>
          <a:stretch>
            <a:fillRect/>
          </a:stretch>
        </p:blipFill>
        <p:spPr>
          <a:xfrm>
            <a:off x="6145909" y="10"/>
            <a:ext cx="2971800" cy="3383268"/>
          </a:xfrm>
          <a:prstGeom prst="rect">
            <a:avLst/>
          </a:prstGeom>
          <a:ln w="12700">
            <a:noFill/>
          </a:ln>
          <a:scene3d>
            <a:camera prst="orthographicFront"/>
            <a:lightRig rig="threePt" dir="t"/>
          </a:scene3d>
          <a:sp3d>
            <a:bevelT w="101600" prst="riblet"/>
          </a:sp3d>
        </p:spPr>
      </p:pic>
      <p:pic>
        <p:nvPicPr>
          <p:cNvPr id="3" name="Imagen 2" descr="Un par de personas sentadas en una mesa&#10;&#10;El contenido generado por IA puede ser incorrecto.">
            <a:extLst>
              <a:ext uri="{FF2B5EF4-FFF2-40B4-BE49-F238E27FC236}">
                <a16:creationId xmlns:a16="http://schemas.microsoft.com/office/drawing/2014/main" id="{077FD2DC-7D51-473D-DA0E-235A7F5738F7}"/>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19721" r="14152"/>
          <a:stretch>
            <a:fillRect/>
          </a:stretch>
        </p:blipFill>
        <p:spPr>
          <a:xfrm>
            <a:off x="9220200" y="10"/>
            <a:ext cx="2971800" cy="3383268"/>
          </a:xfrm>
          <a:prstGeom prst="rect">
            <a:avLst/>
          </a:prstGeom>
          <a:ln w="12700">
            <a:noFill/>
          </a:ln>
          <a:scene3d>
            <a:camera prst="orthographicFront"/>
            <a:lightRig rig="threePt" dir="t"/>
          </a:scene3d>
          <a:sp3d>
            <a:bevelT w="101600" prst="riblet"/>
          </a:sp3d>
        </p:spPr>
      </p:pic>
      <p:pic>
        <p:nvPicPr>
          <p:cNvPr id="7" name="Imagen 6" descr="Hombre parado junto a un grupo de personas en una tienda&#10;&#10;El contenido generado por IA puede ser incorrecto.">
            <a:extLst>
              <a:ext uri="{FF2B5EF4-FFF2-40B4-BE49-F238E27FC236}">
                <a16:creationId xmlns:a16="http://schemas.microsoft.com/office/drawing/2014/main" id="{6A551019-3C29-1F7C-9BC0-1FB4406D3909}"/>
              </a:ext>
            </a:extLst>
          </p:cNvPr>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val="0"/>
              </a:ext>
            </a:extLst>
          </a:blip>
          <a:srcRect l="19485" r="12423"/>
          <a:stretch>
            <a:fillRect/>
          </a:stretch>
        </p:blipFill>
        <p:spPr>
          <a:xfrm>
            <a:off x="-1017" y="3474720"/>
            <a:ext cx="2970465" cy="3383280"/>
          </a:xfrm>
          <a:prstGeom prst="rect">
            <a:avLst/>
          </a:prstGeom>
          <a:ln w="12700">
            <a:noFill/>
          </a:ln>
          <a:scene3d>
            <a:camera prst="orthographicFront"/>
            <a:lightRig rig="threePt" dir="t"/>
          </a:scene3d>
          <a:sp3d>
            <a:bevelT w="101600" prst="riblet"/>
          </a:sp3d>
        </p:spPr>
      </p:pic>
      <p:pic>
        <p:nvPicPr>
          <p:cNvPr id="5" name="Imagen 4" descr="Imagen que contiene persona, tabla, joven, hombre&#10;&#10;El contenido generado por IA puede ser incorrecto.">
            <a:extLst>
              <a:ext uri="{FF2B5EF4-FFF2-40B4-BE49-F238E27FC236}">
                <a16:creationId xmlns:a16="http://schemas.microsoft.com/office/drawing/2014/main" id="{91DC0E89-42EC-7831-CCC9-BE663BD73EDE}"/>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rcRect l="25628" r="8526" b="4"/>
          <a:stretch>
            <a:fillRect/>
          </a:stretch>
        </p:blipFill>
        <p:spPr>
          <a:xfrm>
            <a:off x="3059902" y="3474719"/>
            <a:ext cx="2970466" cy="3383280"/>
          </a:xfrm>
          <a:prstGeom prst="rect">
            <a:avLst/>
          </a:prstGeom>
          <a:ln w="12700">
            <a:noFill/>
          </a:ln>
          <a:scene3d>
            <a:camera prst="orthographicFront"/>
            <a:lightRig rig="threePt" dir="t"/>
          </a:scene3d>
          <a:sp3d>
            <a:bevelT w="101600" prst="riblet"/>
          </a:sp3d>
        </p:spPr>
      </p:pic>
      <p:sp>
        <p:nvSpPr>
          <p:cNvPr id="27" name="Rectangle 26">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chemeClr val="bg2">
              <a:lumMod val="75000"/>
              <a:lumOff val="25000"/>
            </a:schemeClr>
          </a:solidFill>
          <a:ln w="12700">
            <a:no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7043659D-9DF9-CA08-3BAC-40D99F2C4F91}"/>
              </a:ext>
            </a:extLst>
          </p:cNvPr>
          <p:cNvSpPr txBox="1"/>
          <p:nvPr/>
        </p:nvSpPr>
        <p:spPr>
          <a:xfrm>
            <a:off x="6315065" y="3519754"/>
            <a:ext cx="5707781" cy="3293209"/>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3600" b="1" dirty="0">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a:t>
            </a:r>
            <a:r>
              <a:rPr lang="en-US" sz="3600" b="1" dirty="0">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Let your speech always be with grace, seasoned with salt, that you may know how you ought to answer each one</a:t>
            </a:r>
            <a:r>
              <a:rPr lang="es-ES" sz="3600" b="1" dirty="0">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 </a:t>
            </a:r>
            <a:r>
              <a:rPr lang="es-ES" sz="2800" b="1" dirty="0" err="1">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Colossians</a:t>
            </a:r>
            <a:r>
              <a:rPr lang="es-ES" sz="2800" b="1" dirty="0">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 4:6, </a:t>
            </a:r>
            <a:r>
              <a:rPr lang="es-ES" sz="2000" b="1" dirty="0" err="1">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NKJV</a:t>
            </a:r>
            <a:endParaRPr lang="es-ES" sz="2800" b="1" dirty="0">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21774419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AD27F0B9-5CC8-FB46-6E43-331403B3206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1682D3D-57B9-48C7-8C31-4D963971E9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D6940423-3E05-4C11-A599-87460C794E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5" name="Rectangle 14">
              <a:extLst>
                <a:ext uri="{FF2B5EF4-FFF2-40B4-BE49-F238E27FC236}">
                  <a16:creationId xmlns:a16="http://schemas.microsoft.com/office/drawing/2014/main" id="{BDF232DF-2519-46B4-A5DB-6E956426D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6" name="Freeform 11">
              <a:extLst>
                <a:ext uri="{FF2B5EF4-FFF2-40B4-BE49-F238E27FC236}">
                  <a16:creationId xmlns:a16="http://schemas.microsoft.com/office/drawing/2014/main" id="{378848D5-8CDD-4F00-8F7E-B68730F52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s-ES"/>
            </a:p>
          </p:txBody>
        </p:sp>
        <p:sp>
          <p:nvSpPr>
            <p:cNvPr id="17" name="Rectangle 16">
              <a:extLst>
                <a:ext uri="{FF2B5EF4-FFF2-40B4-BE49-F238E27FC236}">
                  <a16:creationId xmlns:a16="http://schemas.microsoft.com/office/drawing/2014/main" id="{CBFFA796-2B2D-4FB8-848E-F40FD83E1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s-ES"/>
            </a:p>
          </p:txBody>
        </p:sp>
      </p:grpSp>
      <p:sp>
        <p:nvSpPr>
          <p:cNvPr id="19" name="Rectangle 18">
            <a:extLst>
              <a:ext uri="{FF2B5EF4-FFF2-40B4-BE49-F238E27FC236}">
                <a16:creationId xmlns:a16="http://schemas.microsoft.com/office/drawing/2014/main" id="{0AD8F552-7648-452E-B3C5-3EAF87E22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241" y="457200"/>
            <a:ext cx="5824059" cy="4686138"/>
          </a:xfrm>
          <a:prstGeom prst="rect">
            <a:avLst/>
          </a:prstGeom>
          <a:solidFill>
            <a:schemeClr val="bg1"/>
          </a:solidFill>
          <a:ln w="57150" cmpd="thinThick">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Mujer con la mano en la cara&#10;&#10;El contenido generado por IA puede ser incorrecto.">
            <a:extLst>
              <a:ext uri="{FF2B5EF4-FFF2-40B4-BE49-F238E27FC236}">
                <a16:creationId xmlns:a16="http://schemas.microsoft.com/office/drawing/2014/main" id="{2014A0EE-FCCC-29BE-BDF0-CF958205E01A}"/>
              </a:ext>
            </a:extLst>
          </p:cNvPr>
          <p:cNvPicPr>
            <a:picLocks noChangeAspect="1"/>
          </p:cNvPicPr>
          <p:nvPr/>
        </p:nvPicPr>
        <p:blipFill>
          <a:blip r:embed="rId4">
            <a:extLst>
              <a:ext uri="{28A0092B-C50C-407E-A947-70E740481C1C}">
                <a14:useLocalDpi xmlns:a14="http://schemas.microsoft.com/office/drawing/2010/main" val="0"/>
              </a:ext>
            </a:extLst>
          </a:blip>
          <a:srcRect l="6311" r="1067" b="-1"/>
          <a:stretch>
            <a:fillRect/>
          </a:stretch>
        </p:blipFill>
        <p:spPr>
          <a:xfrm>
            <a:off x="750708" y="689358"/>
            <a:ext cx="2608785" cy="4219633"/>
          </a:xfrm>
          <a:prstGeom prst="rect">
            <a:avLst/>
          </a:prstGeom>
          <a:effectLst>
            <a:innerShdw blurRad="114300">
              <a:prstClr val="black"/>
            </a:innerShdw>
          </a:effectLst>
        </p:spPr>
      </p:pic>
      <p:pic>
        <p:nvPicPr>
          <p:cNvPr id="7" name="Imagen 6" descr="Un joven parado en un campo de pasto&#10;&#10;El contenido generado por IA puede ser incorrecto.">
            <a:extLst>
              <a:ext uri="{FF2B5EF4-FFF2-40B4-BE49-F238E27FC236}">
                <a16:creationId xmlns:a16="http://schemas.microsoft.com/office/drawing/2014/main" id="{A8EC7F1B-7529-9027-E8F1-E17A6C98FBF0}"/>
              </a:ext>
            </a:extLst>
          </p:cNvPr>
          <p:cNvPicPr>
            <a:picLocks noChangeAspect="1"/>
          </p:cNvPicPr>
          <p:nvPr/>
        </p:nvPicPr>
        <p:blipFill>
          <a:blip r:embed="rId5">
            <a:extLst>
              <a:ext uri="{28A0092B-C50C-407E-A947-70E740481C1C}">
                <a14:useLocalDpi xmlns:a14="http://schemas.microsoft.com/office/drawing/2010/main" val="0"/>
              </a:ext>
            </a:extLst>
          </a:blip>
          <a:srcRect l="9056" r="7067" b="4"/>
          <a:stretch>
            <a:fillRect/>
          </a:stretch>
        </p:blipFill>
        <p:spPr>
          <a:xfrm>
            <a:off x="3482937" y="683155"/>
            <a:ext cx="2614164" cy="4225838"/>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768B5ADE-90C9-24C8-7C3D-A0C3FCA5608F}"/>
              </a:ext>
            </a:extLst>
          </p:cNvPr>
          <p:cNvSpPr txBox="1"/>
          <p:nvPr/>
        </p:nvSpPr>
        <p:spPr>
          <a:xfrm>
            <a:off x="6447744" y="477204"/>
            <a:ext cx="5067668" cy="4647426"/>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4800" b="1" dirty="0">
                <a:ln w="12700" cmpd="sng">
                  <a:noFill/>
                  <a:prstDash val="solid"/>
                </a:ln>
                <a:solidFill>
                  <a:srgbClr val="C00000"/>
                </a:solidFill>
              </a:rPr>
              <a:t>“</a:t>
            </a:r>
            <a:r>
              <a:rPr lang="en-US" sz="4800" b="1" dirty="0">
                <a:ln w="12700" cmpd="sng">
                  <a:noFill/>
                  <a:prstDash val="solid"/>
                </a:ln>
                <a:solidFill>
                  <a:srgbClr val="C00000"/>
                </a:solidFill>
              </a:rPr>
              <a:t>In everything give thanks; for this is the will of God in Christ Jesus for you</a:t>
            </a:r>
            <a:r>
              <a:rPr lang="es-ES" sz="4800" b="1" dirty="0">
                <a:ln w="12700" cmpd="sng">
                  <a:noFill/>
                  <a:prstDash val="solid"/>
                </a:ln>
                <a:solidFill>
                  <a:srgbClr val="C00000"/>
                </a:solidFill>
              </a:rPr>
              <a:t>”</a:t>
            </a:r>
          </a:p>
          <a:p>
            <a:pPr algn="ctr">
              <a:spcBef>
                <a:spcPts val="2400"/>
              </a:spcBef>
            </a:pPr>
            <a:r>
              <a:rPr lang="es-ES" sz="3600" b="1" dirty="0">
                <a:ln w="12700" cmpd="sng">
                  <a:noFill/>
                  <a:prstDash val="solid"/>
                </a:ln>
                <a:solidFill>
                  <a:srgbClr val="C00000"/>
                </a:solidFill>
              </a:rPr>
              <a:t>1 </a:t>
            </a:r>
            <a:r>
              <a:rPr lang="es-ES" sz="3600" b="1" dirty="0" err="1">
                <a:ln w="12700" cmpd="sng">
                  <a:noFill/>
                  <a:prstDash val="solid"/>
                </a:ln>
                <a:solidFill>
                  <a:srgbClr val="C00000"/>
                </a:solidFill>
              </a:rPr>
              <a:t>Thessalonians</a:t>
            </a:r>
            <a:r>
              <a:rPr lang="es-ES" sz="3600" b="1" dirty="0">
                <a:ln w="12700" cmpd="sng">
                  <a:noFill/>
                  <a:prstDash val="solid"/>
                </a:ln>
                <a:solidFill>
                  <a:srgbClr val="C00000"/>
                </a:solidFill>
              </a:rPr>
              <a:t> 5:18, </a:t>
            </a:r>
            <a:r>
              <a:rPr lang="es-ES" sz="2800" b="1" dirty="0" err="1">
                <a:ln w="12700" cmpd="sng">
                  <a:noFill/>
                  <a:prstDash val="solid"/>
                </a:ln>
                <a:solidFill>
                  <a:srgbClr val="C00000"/>
                </a:solidFill>
              </a:rPr>
              <a:t>NKJV</a:t>
            </a:r>
            <a:endParaRPr lang="es-ES" sz="3600" b="1" dirty="0">
              <a:ln w="12700" cmpd="sng">
                <a:noFill/>
                <a:prstDash val="solid"/>
              </a:ln>
              <a:solidFill>
                <a:srgbClr val="C00000"/>
              </a:solidFill>
            </a:endParaRPr>
          </a:p>
        </p:txBody>
      </p:sp>
    </p:spTree>
    <p:extLst>
      <p:ext uri="{BB962C8B-B14F-4D97-AF65-F5344CB8AC3E}">
        <p14:creationId xmlns:p14="http://schemas.microsoft.com/office/powerpoint/2010/main" val="29147291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Mujer con la mano en la noche&#10;&#10;El contenido generado por IA puede ser incorrecto.">
            <a:extLst>
              <a:ext uri="{FF2B5EF4-FFF2-40B4-BE49-F238E27FC236}">
                <a16:creationId xmlns:a16="http://schemas.microsoft.com/office/drawing/2014/main" id="{FB9CCCCC-0471-E94E-11B8-0835DB22D8D5}"/>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2026" r="7102"/>
          <a:stretch>
            <a:fillRect/>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6" name="Group 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rgbClr val="83494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2" name="Group 1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6" name="Freeform: Shape 1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5">
                  <a:alphaModFix amt="57000"/>
                </a:blip>
                <a:tile tx="0" ty="0" sx="100000" sy="100000" flip="none" algn="tl"/>
              </a:blipFill>
              <a:effectLst/>
            </p:grpSpPr>
            <p:sp>
              <p:nvSpPr>
                <p:cNvPr id="14" name="Freeform: Shape 1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8" name="CuadroTexto 7">
            <a:extLst>
              <a:ext uri="{FF2B5EF4-FFF2-40B4-BE49-F238E27FC236}">
                <a16:creationId xmlns:a16="http://schemas.microsoft.com/office/drawing/2014/main" id="{91E0DEF9-3977-838F-9C71-8075DAA2066E}"/>
              </a:ext>
            </a:extLst>
          </p:cNvPr>
          <p:cNvSpPr txBox="1"/>
          <p:nvPr/>
        </p:nvSpPr>
        <p:spPr>
          <a:xfrm>
            <a:off x="104776" y="243512"/>
            <a:ext cx="3777794" cy="6370975"/>
          </a:xfrm>
          <a:prstGeom prst="rect">
            <a:avLst/>
          </a:prstGeom>
          <a:noFill/>
        </p:spPr>
        <p:txBody>
          <a:bodyPr wrap="square">
            <a:spAutoFit/>
          </a:bodyPr>
          <a:lstStyle/>
          <a:p>
            <a:pPr algn="ctr">
              <a:spcBef>
                <a:spcPts val="1200"/>
              </a:spcBef>
            </a:pPr>
            <a:r>
              <a:rPr lang="es-ES" sz="3600" b="1" dirty="0">
                <a:ln w="12700" cmpd="sng">
                  <a:noFill/>
                  <a:prstDash val="solid"/>
                </a:ln>
                <a:solidFill>
                  <a:srgbClr val="FFD49D"/>
                </a:solidFill>
                <a:effectLst>
                  <a:outerShdw blurRad="38100" dist="38100" dir="2700000" algn="tl">
                    <a:srgbClr val="000000">
                      <a:alpha val="43137"/>
                    </a:srgbClr>
                  </a:outerShdw>
                </a:effectLst>
                <a:latin typeface="Comic Sans MS" panose="030F0702030302020204" pitchFamily="66" charset="0"/>
              </a:rPr>
              <a:t>“</a:t>
            </a:r>
            <a:r>
              <a:rPr lang="en-US" sz="3600" b="1" dirty="0">
                <a:ln w="12700" cmpd="sng">
                  <a:noFill/>
                  <a:prstDash val="solid"/>
                </a:ln>
                <a:solidFill>
                  <a:srgbClr val="FFD49D"/>
                </a:solidFill>
                <a:effectLst>
                  <a:outerShdw blurRad="38100" dist="38100" dir="2700000" algn="tl">
                    <a:srgbClr val="000000">
                      <a:alpha val="43137"/>
                    </a:srgbClr>
                  </a:outerShdw>
                </a:effectLst>
                <a:latin typeface="Comic Sans MS" panose="030F0702030302020204" pitchFamily="66" charset="0"/>
              </a:rPr>
              <a:t>Being confident of this very thing, that He who has begun a good work in you will complete it until the day of Jesus Christ</a:t>
            </a:r>
            <a:r>
              <a:rPr lang="es-ES" sz="3600" b="1" dirty="0">
                <a:ln w="12700" cmpd="sng">
                  <a:noFill/>
                  <a:prstDash val="solid"/>
                </a:ln>
                <a:solidFill>
                  <a:srgbClr val="FFD49D"/>
                </a:solidFill>
                <a:effectLst>
                  <a:outerShdw blurRad="38100" dist="38100" dir="2700000" algn="tl">
                    <a:srgbClr val="000000">
                      <a:alpha val="43137"/>
                    </a:srgbClr>
                  </a:outerShdw>
                </a:effectLst>
                <a:latin typeface="Comic Sans MS" panose="030F0702030302020204" pitchFamily="66" charset="0"/>
              </a:rPr>
              <a:t>”</a:t>
            </a:r>
          </a:p>
          <a:p>
            <a:pPr algn="ctr">
              <a:spcBef>
                <a:spcPts val="2400"/>
              </a:spcBef>
            </a:pPr>
            <a:r>
              <a:rPr lang="es-ES" sz="2800" b="1" dirty="0" err="1">
                <a:ln w="12700" cmpd="sng">
                  <a:noFill/>
                  <a:prstDash val="solid"/>
                </a:ln>
                <a:solidFill>
                  <a:srgbClr val="FFD49D"/>
                </a:solidFill>
                <a:effectLst>
                  <a:outerShdw blurRad="38100" dist="38100" dir="2700000" algn="tl">
                    <a:srgbClr val="000000">
                      <a:alpha val="43137"/>
                    </a:srgbClr>
                  </a:outerShdw>
                </a:effectLst>
                <a:latin typeface="Comic Sans MS" panose="030F0702030302020204" pitchFamily="66" charset="0"/>
              </a:rPr>
              <a:t>Philippians</a:t>
            </a:r>
            <a:r>
              <a:rPr lang="es-ES" sz="2800" b="1" dirty="0">
                <a:ln w="12700" cmpd="sng">
                  <a:noFill/>
                  <a:prstDash val="solid"/>
                </a:ln>
                <a:solidFill>
                  <a:srgbClr val="FFD49D"/>
                </a:solidFill>
                <a:effectLst>
                  <a:outerShdw blurRad="38100" dist="38100" dir="2700000" algn="tl">
                    <a:srgbClr val="000000">
                      <a:alpha val="43137"/>
                    </a:srgbClr>
                  </a:outerShdw>
                </a:effectLst>
                <a:latin typeface="Comic Sans MS" panose="030F0702030302020204" pitchFamily="66" charset="0"/>
              </a:rPr>
              <a:t> 1:6, </a:t>
            </a:r>
            <a:r>
              <a:rPr lang="es-ES" sz="2000" b="1" dirty="0" err="1">
                <a:ln w="12700" cmpd="sng">
                  <a:noFill/>
                  <a:prstDash val="solid"/>
                </a:ln>
                <a:solidFill>
                  <a:srgbClr val="FFD49D"/>
                </a:solidFill>
                <a:effectLst>
                  <a:outerShdw blurRad="38100" dist="38100" dir="2700000" algn="tl">
                    <a:srgbClr val="000000">
                      <a:alpha val="43137"/>
                    </a:srgbClr>
                  </a:outerShdw>
                </a:effectLst>
                <a:latin typeface="Comic Sans MS" panose="030F0702030302020204" pitchFamily="66" charset="0"/>
              </a:rPr>
              <a:t>NKJV</a:t>
            </a:r>
            <a:endParaRPr lang="es-ES" sz="2800" b="1" dirty="0">
              <a:ln w="12700" cmpd="sng">
                <a:noFill/>
                <a:prstDash val="solid"/>
              </a:ln>
              <a:solidFill>
                <a:srgbClr val="FFD49D"/>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24385352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D8E6779-75C9-A5CF-3A0F-1D1E6042AF0B}"/>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B2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2375" y="369858"/>
            <a:ext cx="8688746" cy="6118285"/>
          </a:xfrm>
          <a:prstGeom prst="roundRect">
            <a:avLst>
              <a:gd name="adj" fmla="val 0"/>
            </a:avLst>
          </a:prstGeom>
          <a:solidFill>
            <a:srgbClr val="FFFFCC"/>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Imagen que contiene edificio, persona, hombre, mujer&#10;&#10;El contenido generado por IA puede ser incorrecto.">
            <a:extLst>
              <a:ext uri="{FF2B5EF4-FFF2-40B4-BE49-F238E27FC236}">
                <a16:creationId xmlns:a16="http://schemas.microsoft.com/office/drawing/2014/main" id="{AD7186A6-9CC9-2EAF-2D4C-690990607A8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5388" b="4511"/>
          <a:stretch>
            <a:fillRect/>
          </a:stretch>
        </p:blipFill>
        <p:spPr>
          <a:xfrm>
            <a:off x="354672" y="543152"/>
            <a:ext cx="8384153" cy="5771697"/>
          </a:xfrm>
          <a:prstGeom prst="rect">
            <a:avLst/>
          </a:prstGeom>
          <a:effectLst/>
        </p:spPr>
      </p:pic>
      <p:sp>
        <p:nvSpPr>
          <p:cNvPr id="3" name="CuadroTexto 2">
            <a:extLst>
              <a:ext uri="{FF2B5EF4-FFF2-40B4-BE49-F238E27FC236}">
                <a16:creationId xmlns:a16="http://schemas.microsoft.com/office/drawing/2014/main" id="{BB20154F-8AAB-FCAE-1D8F-EC41CAF14595}"/>
              </a:ext>
            </a:extLst>
          </p:cNvPr>
          <p:cNvSpPr txBox="1"/>
          <p:nvPr/>
        </p:nvSpPr>
        <p:spPr>
          <a:xfrm>
            <a:off x="8891121" y="428178"/>
            <a:ext cx="3167529" cy="5878532"/>
          </a:xfrm>
          <a:prstGeom prst="rect">
            <a:avLst/>
          </a:prstGeom>
          <a:noFill/>
        </p:spPr>
        <p:txBody>
          <a:bodyPr wrap="square">
            <a:spAutoFit/>
          </a:bodyPr>
          <a:lstStyle/>
          <a:p>
            <a:pPr algn="ctr">
              <a:spcBef>
                <a:spcPts val="1200"/>
              </a:spcBef>
            </a:pPr>
            <a:r>
              <a:rPr lang="es-ES" sz="4800" b="1" dirty="0">
                <a:ln w="12700" cmpd="sng">
                  <a:noFill/>
                  <a:prstDash val="solid"/>
                </a:ln>
                <a:solidFill>
                  <a:schemeClr val="bg1"/>
                </a:solidFill>
                <a:effectLst>
                  <a:outerShdw blurRad="38100" dist="38100" dir="2700000" algn="tl">
                    <a:srgbClr val="000000">
                      <a:alpha val="43137"/>
                    </a:srgbClr>
                  </a:outerShdw>
                </a:effectLst>
                <a:latin typeface="Comic Sans MS" panose="030F0702030302020204" pitchFamily="66" charset="0"/>
              </a:rPr>
              <a:t>“</a:t>
            </a:r>
            <a:r>
              <a:rPr lang="en-US" sz="4800" b="1" dirty="0">
                <a:ln w="12700" cmpd="sng">
                  <a:noFill/>
                  <a:prstDash val="solid"/>
                </a:ln>
                <a:solidFill>
                  <a:schemeClr val="bg1"/>
                </a:solidFill>
                <a:effectLst>
                  <a:outerShdw blurRad="38100" dist="38100" dir="2700000" algn="tl">
                    <a:srgbClr val="000000">
                      <a:alpha val="43137"/>
                    </a:srgbClr>
                  </a:outerShdw>
                </a:effectLst>
                <a:latin typeface="Comic Sans MS" panose="030F0702030302020204" pitchFamily="66" charset="0"/>
              </a:rPr>
              <a:t>For</a:t>
            </a:r>
            <a:br>
              <a:rPr lang="en-US" sz="4800" b="1" dirty="0">
                <a:ln w="12700" cmpd="sng">
                  <a:noFill/>
                  <a:prstDash val="solid"/>
                </a:ln>
                <a:solidFill>
                  <a:schemeClr val="bg1"/>
                </a:solidFill>
                <a:effectLst>
                  <a:outerShdw blurRad="38100" dist="38100" dir="2700000" algn="tl">
                    <a:srgbClr val="000000">
                      <a:alpha val="43137"/>
                    </a:srgbClr>
                  </a:outerShdw>
                </a:effectLst>
                <a:latin typeface="Comic Sans MS" panose="030F0702030302020204" pitchFamily="66" charset="0"/>
              </a:rPr>
            </a:br>
            <a:r>
              <a:rPr lang="en-US" sz="4800" b="1" dirty="0">
                <a:ln w="12700" cmpd="sng">
                  <a:noFill/>
                  <a:prstDash val="solid"/>
                </a:ln>
                <a:solidFill>
                  <a:schemeClr val="bg1"/>
                </a:solidFill>
                <a:effectLst>
                  <a:outerShdw blurRad="38100" dist="38100" dir="2700000" algn="tl">
                    <a:srgbClr val="000000">
                      <a:alpha val="43137"/>
                    </a:srgbClr>
                  </a:outerShdw>
                </a:effectLst>
                <a:latin typeface="Comic Sans MS" panose="030F0702030302020204" pitchFamily="66" charset="0"/>
              </a:rPr>
              <a:t>to me,</a:t>
            </a:r>
            <a:br>
              <a:rPr lang="en-US" sz="4800" b="1" dirty="0">
                <a:ln w="12700" cmpd="sng">
                  <a:noFill/>
                  <a:prstDash val="solid"/>
                </a:ln>
                <a:solidFill>
                  <a:schemeClr val="bg1"/>
                </a:solidFill>
                <a:effectLst>
                  <a:outerShdw blurRad="38100" dist="38100" dir="2700000" algn="tl">
                    <a:srgbClr val="000000">
                      <a:alpha val="43137"/>
                    </a:srgbClr>
                  </a:outerShdw>
                </a:effectLst>
                <a:latin typeface="Comic Sans MS" panose="030F0702030302020204" pitchFamily="66" charset="0"/>
              </a:rPr>
            </a:br>
            <a:r>
              <a:rPr lang="en-US" sz="4800" b="1" dirty="0">
                <a:ln w="12700" cmpd="sng">
                  <a:noFill/>
                  <a:prstDash val="solid"/>
                </a:ln>
                <a:solidFill>
                  <a:schemeClr val="bg1"/>
                </a:solidFill>
                <a:effectLst>
                  <a:outerShdw blurRad="38100" dist="38100" dir="2700000" algn="tl">
                    <a:srgbClr val="000000">
                      <a:alpha val="43137"/>
                    </a:srgbClr>
                  </a:outerShdw>
                </a:effectLst>
                <a:latin typeface="Comic Sans MS" panose="030F0702030302020204" pitchFamily="66" charset="0"/>
              </a:rPr>
              <a:t>to live is Christ, and</a:t>
            </a:r>
            <a:br>
              <a:rPr lang="en-US" sz="4800" b="1" dirty="0">
                <a:ln w="12700" cmpd="sng">
                  <a:noFill/>
                  <a:prstDash val="solid"/>
                </a:ln>
                <a:solidFill>
                  <a:schemeClr val="bg1"/>
                </a:solidFill>
                <a:effectLst>
                  <a:outerShdw blurRad="38100" dist="38100" dir="2700000" algn="tl">
                    <a:srgbClr val="000000">
                      <a:alpha val="43137"/>
                    </a:srgbClr>
                  </a:outerShdw>
                </a:effectLst>
                <a:latin typeface="Comic Sans MS" panose="030F0702030302020204" pitchFamily="66" charset="0"/>
              </a:rPr>
            </a:br>
            <a:r>
              <a:rPr lang="en-US" sz="4800" b="1" dirty="0">
                <a:ln w="12700" cmpd="sng">
                  <a:noFill/>
                  <a:prstDash val="solid"/>
                </a:ln>
                <a:solidFill>
                  <a:schemeClr val="bg1"/>
                </a:solidFill>
                <a:effectLst>
                  <a:outerShdw blurRad="38100" dist="38100" dir="2700000" algn="tl">
                    <a:srgbClr val="000000">
                      <a:alpha val="43137"/>
                    </a:srgbClr>
                  </a:outerShdw>
                </a:effectLst>
                <a:latin typeface="Comic Sans MS" panose="030F0702030302020204" pitchFamily="66" charset="0"/>
              </a:rPr>
              <a:t>to die</a:t>
            </a:r>
            <a:br>
              <a:rPr lang="en-US" sz="4800" b="1" dirty="0">
                <a:ln w="12700" cmpd="sng">
                  <a:noFill/>
                  <a:prstDash val="solid"/>
                </a:ln>
                <a:solidFill>
                  <a:schemeClr val="bg1"/>
                </a:solidFill>
                <a:effectLst>
                  <a:outerShdw blurRad="38100" dist="38100" dir="2700000" algn="tl">
                    <a:srgbClr val="000000">
                      <a:alpha val="43137"/>
                    </a:srgbClr>
                  </a:outerShdw>
                </a:effectLst>
                <a:latin typeface="Comic Sans MS" panose="030F0702030302020204" pitchFamily="66" charset="0"/>
              </a:rPr>
            </a:br>
            <a:r>
              <a:rPr lang="en-US" sz="4800" b="1" dirty="0">
                <a:ln w="12700" cmpd="sng">
                  <a:noFill/>
                  <a:prstDash val="solid"/>
                </a:ln>
                <a:solidFill>
                  <a:schemeClr val="bg1"/>
                </a:solidFill>
                <a:effectLst>
                  <a:outerShdw blurRad="38100" dist="38100" dir="2700000" algn="tl">
                    <a:srgbClr val="000000">
                      <a:alpha val="43137"/>
                    </a:srgbClr>
                  </a:outerShdw>
                </a:effectLst>
                <a:latin typeface="Comic Sans MS" panose="030F0702030302020204" pitchFamily="66" charset="0"/>
              </a:rPr>
              <a:t>is gain</a:t>
            </a:r>
            <a:r>
              <a:rPr lang="es-ES" sz="4800" b="1" dirty="0">
                <a:ln w="12700" cmpd="sng">
                  <a:noFill/>
                  <a:prstDash val="solid"/>
                </a:ln>
                <a:solidFill>
                  <a:schemeClr val="bg1"/>
                </a:solidFill>
                <a:effectLst>
                  <a:outerShdw blurRad="38100" dist="38100" dir="2700000" algn="tl">
                    <a:srgbClr val="000000">
                      <a:alpha val="43137"/>
                    </a:srgbClr>
                  </a:outerShdw>
                </a:effectLst>
                <a:latin typeface="Comic Sans MS" panose="030F0702030302020204" pitchFamily="66" charset="0"/>
              </a:rPr>
              <a:t>”</a:t>
            </a:r>
          </a:p>
          <a:p>
            <a:pPr algn="ctr">
              <a:spcBef>
                <a:spcPts val="2400"/>
              </a:spcBef>
            </a:pPr>
            <a:r>
              <a:rPr lang="es-ES" sz="2000" b="1" dirty="0" err="1">
                <a:ln w="12700" cmpd="sng">
                  <a:noFill/>
                  <a:prstDash val="solid"/>
                </a:ln>
                <a:solidFill>
                  <a:schemeClr val="bg1"/>
                </a:solidFill>
                <a:effectLst>
                  <a:outerShdw blurRad="38100" dist="38100" dir="2700000" algn="tl">
                    <a:srgbClr val="000000">
                      <a:alpha val="43137"/>
                    </a:srgbClr>
                  </a:outerShdw>
                </a:effectLst>
                <a:latin typeface="Comic Sans MS" panose="030F0702030302020204" pitchFamily="66" charset="0"/>
              </a:rPr>
              <a:t>Philippians</a:t>
            </a:r>
            <a:r>
              <a:rPr lang="es-ES" sz="2000" b="1" dirty="0">
                <a:ln w="12700" cmpd="sng">
                  <a:noFill/>
                  <a:prstDash val="solid"/>
                </a:ln>
                <a:solidFill>
                  <a:schemeClr val="bg1"/>
                </a:solidFill>
                <a:effectLst>
                  <a:outerShdw blurRad="38100" dist="38100" dir="2700000" algn="tl">
                    <a:srgbClr val="000000">
                      <a:alpha val="43137"/>
                    </a:srgbClr>
                  </a:outerShdw>
                </a:effectLst>
                <a:latin typeface="Comic Sans MS" panose="030F0702030302020204" pitchFamily="66" charset="0"/>
              </a:rPr>
              <a:t> 1:21, </a:t>
            </a:r>
            <a:r>
              <a:rPr lang="es-ES" sz="1600" b="1" dirty="0" err="1">
                <a:ln w="12700" cmpd="sng">
                  <a:noFill/>
                  <a:prstDash val="solid"/>
                </a:ln>
                <a:solidFill>
                  <a:schemeClr val="bg1"/>
                </a:solidFill>
                <a:effectLst>
                  <a:outerShdw blurRad="38100" dist="38100" dir="2700000" algn="tl">
                    <a:srgbClr val="000000">
                      <a:alpha val="43137"/>
                    </a:srgbClr>
                  </a:outerShdw>
                </a:effectLst>
                <a:latin typeface="Comic Sans MS" panose="030F0702030302020204" pitchFamily="66" charset="0"/>
              </a:rPr>
              <a:t>NKJV</a:t>
            </a:r>
            <a:endParaRPr lang="es-ES" sz="2000" b="1" dirty="0">
              <a:ln w="12700" cmpd="sng">
                <a:noFill/>
                <a:prstDash val="solid"/>
              </a:ln>
              <a:solidFill>
                <a:schemeClr val="bg1"/>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21055870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FDA3CA-C708-7460-7012-32F3186221E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0" name="Straight Connector 9">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416256"/>
            <a:ext cx="4718304" cy="0"/>
          </a:xfrm>
          <a:prstGeom prst="line">
            <a:avLst/>
          </a:prstGeom>
          <a:ln w="38100">
            <a:solidFill>
              <a:srgbClr val="4D684C"/>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6450622"/>
            <a:ext cx="4713997" cy="0"/>
          </a:xfrm>
          <a:prstGeom prst="line">
            <a:avLst/>
          </a:prstGeom>
          <a:ln w="38100">
            <a:solidFill>
              <a:srgbClr val="4D684C"/>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Imagen 2" descr="Imagen que contiene persona, mujer, sostener, usando&#10;&#10;El contenido generado por IA puede ser incorrecto.">
            <a:extLst>
              <a:ext uri="{FF2B5EF4-FFF2-40B4-BE49-F238E27FC236}">
                <a16:creationId xmlns:a16="http://schemas.microsoft.com/office/drawing/2014/main" id="{7CFD5EE0-19BB-4D2D-40DF-44A617D18CA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6857" r="29109" b="2"/>
          <a:stretch>
            <a:fillRect/>
          </a:stretch>
        </p:blipFill>
        <p:spPr>
          <a:xfrm>
            <a:off x="6525453" y="10"/>
            <a:ext cx="5666547" cy="6857990"/>
          </a:xfrm>
          <a:prstGeom prst="rect">
            <a:avLst/>
          </a:prstGeom>
          <a:effectLst>
            <a:outerShdw blurRad="50800" dist="38100" dir="10800000" algn="r" rotWithShape="0">
              <a:prstClr val="black">
                <a:alpha val="40000"/>
              </a:prstClr>
            </a:outerShdw>
          </a:effectLst>
        </p:spPr>
      </p:pic>
      <p:sp>
        <p:nvSpPr>
          <p:cNvPr id="4" name="CuadroTexto 3">
            <a:extLst>
              <a:ext uri="{FF2B5EF4-FFF2-40B4-BE49-F238E27FC236}">
                <a16:creationId xmlns:a16="http://schemas.microsoft.com/office/drawing/2014/main" id="{049657AE-91CC-A816-B130-9FB34735889D}"/>
              </a:ext>
            </a:extLst>
          </p:cNvPr>
          <p:cNvSpPr txBox="1"/>
          <p:nvPr/>
        </p:nvSpPr>
        <p:spPr>
          <a:xfrm>
            <a:off x="283391" y="705177"/>
            <a:ext cx="5958672" cy="5447645"/>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4800" b="1" dirty="0">
                <a:ln w="12700" cmpd="sng">
                  <a:noFill/>
                  <a:prstDash val="solid"/>
                </a:ln>
                <a:solidFill>
                  <a:schemeClr val="accent5">
                    <a:lumMod val="75000"/>
                  </a:schemeClr>
                </a:solidFill>
                <a:latin typeface="Comic Sans MS" panose="030F0702030302020204" pitchFamily="66" charset="0"/>
              </a:rPr>
              <a:t>“</a:t>
            </a:r>
            <a:r>
              <a:rPr lang="en-US" sz="4800" b="1" dirty="0">
                <a:ln w="12700" cmpd="sng">
                  <a:noFill/>
                  <a:prstDash val="solid"/>
                </a:ln>
                <a:solidFill>
                  <a:schemeClr val="accent5">
                    <a:lumMod val="75000"/>
                  </a:schemeClr>
                </a:solidFill>
                <a:latin typeface="Comic Sans MS" panose="030F0702030302020204" pitchFamily="66" charset="0"/>
              </a:rPr>
              <a:t>Fulfill my joy by being like-minded, having the same love, being of one accord, of one mind</a:t>
            </a:r>
            <a:r>
              <a:rPr lang="es-ES" sz="4800" b="1" dirty="0">
                <a:ln w="12700" cmpd="sng">
                  <a:noFill/>
                  <a:prstDash val="solid"/>
                </a:ln>
                <a:solidFill>
                  <a:schemeClr val="accent5">
                    <a:lumMod val="75000"/>
                  </a:schemeClr>
                </a:solidFill>
                <a:latin typeface="Comic Sans MS" panose="030F0702030302020204" pitchFamily="66" charset="0"/>
              </a:rPr>
              <a:t>”</a:t>
            </a:r>
          </a:p>
          <a:p>
            <a:pPr algn="ctr">
              <a:spcBef>
                <a:spcPts val="2400"/>
              </a:spcBef>
            </a:pPr>
            <a:r>
              <a:rPr lang="es-ES" sz="4000" b="1" dirty="0" err="1">
                <a:ln w="12700" cmpd="sng">
                  <a:noFill/>
                  <a:prstDash val="solid"/>
                </a:ln>
                <a:solidFill>
                  <a:schemeClr val="accent5">
                    <a:lumMod val="75000"/>
                  </a:schemeClr>
                </a:solidFill>
                <a:latin typeface="Comic Sans MS" panose="030F0702030302020204" pitchFamily="66" charset="0"/>
              </a:rPr>
              <a:t>Philippians</a:t>
            </a:r>
            <a:r>
              <a:rPr lang="es-ES" sz="4000" b="1" dirty="0">
                <a:ln w="12700" cmpd="sng">
                  <a:noFill/>
                  <a:prstDash val="solid"/>
                </a:ln>
                <a:solidFill>
                  <a:schemeClr val="accent5">
                    <a:lumMod val="75000"/>
                  </a:schemeClr>
                </a:solidFill>
                <a:latin typeface="Comic Sans MS" panose="030F0702030302020204" pitchFamily="66" charset="0"/>
              </a:rPr>
              <a:t> 2:2, </a:t>
            </a:r>
            <a:r>
              <a:rPr lang="es-ES" sz="3200" b="1" dirty="0" err="1">
                <a:ln w="12700" cmpd="sng">
                  <a:noFill/>
                  <a:prstDash val="solid"/>
                </a:ln>
                <a:solidFill>
                  <a:schemeClr val="accent5">
                    <a:lumMod val="75000"/>
                  </a:schemeClr>
                </a:solidFill>
                <a:latin typeface="Comic Sans MS" panose="030F0702030302020204" pitchFamily="66" charset="0"/>
              </a:rPr>
              <a:t>NKJV</a:t>
            </a:r>
            <a:endParaRPr lang="es-ES" sz="4000" b="1" dirty="0">
              <a:ln w="12700" cmpd="sng">
                <a:noFill/>
                <a:prstDash val="solid"/>
              </a:ln>
              <a:solidFill>
                <a:schemeClr val="accent5">
                  <a:lumMod val="75000"/>
                </a:schemeClr>
              </a:solidFill>
              <a:latin typeface="Comic Sans MS" panose="030F0702030302020204" pitchFamily="66" charset="0"/>
            </a:endParaRPr>
          </a:p>
        </p:txBody>
      </p:sp>
    </p:spTree>
    <p:extLst>
      <p:ext uri="{BB962C8B-B14F-4D97-AF65-F5344CB8AC3E}">
        <p14:creationId xmlns:p14="http://schemas.microsoft.com/office/powerpoint/2010/main" val="41561814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6D4EAEAB-E063-928D-88EF-142E3BDAE98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pic>
        <p:nvPicPr>
          <p:cNvPr id="10" name="Picture 9">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 name="Straight Connector 11">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6" name="Rectangle 15">
            <a:extLst>
              <a:ext uri="{FF2B5EF4-FFF2-40B4-BE49-F238E27FC236}">
                <a16:creationId xmlns:a16="http://schemas.microsoft.com/office/drawing/2014/main" id="{5BB14454-D00C-4958-BB39-F5F9F3AC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1084370-0E70-4003-9787-3490FCC20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22" name="Group 21">
            <a:extLst>
              <a:ext uri="{FF2B5EF4-FFF2-40B4-BE49-F238E27FC236}">
                <a16:creationId xmlns:a16="http://schemas.microsoft.com/office/drawing/2014/main" id="{2B7C66D2-22E8-4E8F-829B-050BFA7C86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3612" y="482171"/>
            <a:ext cx="6104331" cy="5149101"/>
            <a:chOff x="7463259" y="583365"/>
            <a:chExt cx="6104330" cy="5181928"/>
          </a:xfrm>
        </p:grpSpPr>
        <p:sp>
          <p:nvSpPr>
            <p:cNvPr id="23" name="Rectangle 22">
              <a:extLst>
                <a:ext uri="{FF2B5EF4-FFF2-40B4-BE49-F238E27FC236}">
                  <a16:creationId xmlns:a16="http://schemas.microsoft.com/office/drawing/2014/main" id="{F0B78D6F-1F61-4DBB-8F5A-934BB850DD1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463259" y="583365"/>
              <a:ext cx="610433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3EA261D-1F8C-4BE5-8586-3C1CC5CE80F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776318" y="915807"/>
              <a:ext cx="5471354"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Imagen 2" descr="Un grupo de personas disfrazadas&#10;&#10;El contenido generado por IA puede ser incorrecto.">
            <a:extLst>
              <a:ext uri="{FF2B5EF4-FFF2-40B4-BE49-F238E27FC236}">
                <a16:creationId xmlns:a16="http://schemas.microsoft.com/office/drawing/2014/main" id="{7CF94666-73EE-2747-7D69-7F6179E7BD0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6370" r="1272" b="-3"/>
          <a:stretch>
            <a:fillRect/>
          </a:stretch>
        </p:blipFill>
        <p:spPr>
          <a:xfrm>
            <a:off x="842598" y="1116345"/>
            <a:ext cx="4825148" cy="3866172"/>
          </a:xfrm>
          <a:prstGeom prst="rect">
            <a:avLst/>
          </a:prstGeom>
        </p:spPr>
      </p:pic>
      <p:pic>
        <p:nvPicPr>
          <p:cNvPr id="26" name="Picture 25">
            <a:extLst>
              <a:ext uri="{FF2B5EF4-FFF2-40B4-BE49-F238E27FC236}">
                <a16:creationId xmlns:a16="http://schemas.microsoft.com/office/drawing/2014/main" id="{3635D2BC-4EDA-4A3E-83BF-035608099B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8" name="Straight Connector 27">
            <a:extLst>
              <a:ext uri="{FF2B5EF4-FFF2-40B4-BE49-F238E27FC236}">
                <a16:creationId xmlns:a16="http://schemas.microsoft.com/office/drawing/2014/main" id="{A3C86EB9-7FA9-42F7-B348-A7FD17436A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14413027-F5C9-39FF-2733-C8660990A096}"/>
              </a:ext>
            </a:extLst>
          </p:cNvPr>
          <p:cNvSpPr txBox="1"/>
          <p:nvPr/>
        </p:nvSpPr>
        <p:spPr>
          <a:xfrm>
            <a:off x="6444878" y="240565"/>
            <a:ext cx="5680447" cy="5601533"/>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3200" b="1" dirty="0">
                <a:ln w="12700" cmpd="sng">
                  <a:noFill/>
                  <a:prstDash val="solid"/>
                </a:ln>
                <a:solidFill>
                  <a:srgbClr val="6F5839"/>
                </a:solidFill>
                <a:latin typeface="Comic Sans MS" panose="030F0702030302020204" pitchFamily="66" charset="0"/>
              </a:rPr>
              <a:t>“</a:t>
            </a:r>
            <a:r>
              <a:rPr lang="en-US" sz="3200" b="1" dirty="0">
                <a:ln w="12700" cmpd="sng">
                  <a:noFill/>
                  <a:prstDash val="solid"/>
                </a:ln>
                <a:solidFill>
                  <a:srgbClr val="6F5839"/>
                </a:solidFill>
                <a:latin typeface="Comic Sans MS" panose="030F0702030302020204" pitchFamily="66" charset="0"/>
              </a:rPr>
              <a:t>Do all things without complaining and disputing, that you may become blameless and harmless, children of God without fault in the midst of a crooked and perverse generation, among whom you shine as lights in the world</a:t>
            </a:r>
            <a:r>
              <a:rPr lang="es-ES" sz="3200" b="1" dirty="0">
                <a:ln w="12700" cmpd="sng">
                  <a:noFill/>
                  <a:prstDash val="solid"/>
                </a:ln>
                <a:solidFill>
                  <a:srgbClr val="6F5839"/>
                </a:solidFill>
                <a:latin typeface="Comic Sans MS" panose="030F0702030302020204" pitchFamily="66" charset="0"/>
              </a:rPr>
              <a:t>”</a:t>
            </a:r>
          </a:p>
          <a:p>
            <a:pPr algn="ctr">
              <a:spcBef>
                <a:spcPts val="1200"/>
              </a:spcBef>
            </a:pPr>
            <a:r>
              <a:rPr lang="es-ES" sz="2400" b="1" dirty="0" err="1">
                <a:ln w="12700" cmpd="sng">
                  <a:noFill/>
                  <a:prstDash val="solid"/>
                </a:ln>
                <a:solidFill>
                  <a:srgbClr val="6F5839"/>
                </a:solidFill>
                <a:latin typeface="Comic Sans MS" panose="030F0702030302020204" pitchFamily="66" charset="0"/>
              </a:rPr>
              <a:t>Philippians</a:t>
            </a:r>
            <a:r>
              <a:rPr lang="es-ES" sz="2400" b="1" dirty="0">
                <a:ln w="12700" cmpd="sng">
                  <a:noFill/>
                  <a:prstDash val="solid"/>
                </a:ln>
                <a:solidFill>
                  <a:srgbClr val="6F5839"/>
                </a:solidFill>
                <a:latin typeface="Comic Sans MS" panose="030F0702030302020204" pitchFamily="66" charset="0"/>
              </a:rPr>
              <a:t> 2:14, 15, </a:t>
            </a:r>
            <a:r>
              <a:rPr lang="es-ES" b="1" dirty="0" err="1">
                <a:ln w="12700" cmpd="sng">
                  <a:noFill/>
                  <a:prstDash val="solid"/>
                </a:ln>
                <a:solidFill>
                  <a:srgbClr val="6F5839"/>
                </a:solidFill>
                <a:latin typeface="Comic Sans MS" panose="030F0702030302020204" pitchFamily="66" charset="0"/>
              </a:rPr>
              <a:t>NKJV</a:t>
            </a:r>
            <a:endParaRPr lang="es-ES" sz="2400" b="1" dirty="0">
              <a:ln w="12700" cmpd="sng">
                <a:noFill/>
                <a:prstDash val="solid"/>
              </a:ln>
              <a:solidFill>
                <a:srgbClr val="6F5839"/>
              </a:solidFill>
              <a:latin typeface="Comic Sans MS" panose="030F0702030302020204" pitchFamily="66" charset="0"/>
            </a:endParaRPr>
          </a:p>
        </p:txBody>
      </p:sp>
    </p:spTree>
    <p:extLst>
      <p:ext uri="{BB962C8B-B14F-4D97-AF65-F5344CB8AC3E}">
        <p14:creationId xmlns:p14="http://schemas.microsoft.com/office/powerpoint/2010/main" val="25321611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F55000-96B4-EDCD-86FB-533E6345298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accent3">
              <a:lumMod val="40000"/>
              <a:lumOff val="6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624BB2CD-6033-417F-AC1C-19D1816B6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9426" y="699899"/>
            <a:ext cx="12201426" cy="5433318"/>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E264199-3E50-4B88-85D8-BB63D0AC7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a:off x="-9426" y="706068"/>
            <a:ext cx="2770222" cy="658897"/>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horz" wrap="square" lIns="0" tIns="0" rIns="0" bIns="0"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5" name="Imagen 4" descr="Imagen que contiene exterior, vaca, pasto, parado&#10;&#10;El contenido generado por IA puede ser incorrecto.">
            <a:extLst>
              <a:ext uri="{FF2B5EF4-FFF2-40B4-BE49-F238E27FC236}">
                <a16:creationId xmlns:a16="http://schemas.microsoft.com/office/drawing/2014/main" id="{E546FEC2-1C9B-793E-910F-4E951942433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53100" y="1243372"/>
            <a:ext cx="2449601" cy="4899202"/>
          </a:xfrm>
          <a:prstGeom prst="rect">
            <a:avLst/>
          </a:prstGeom>
          <a:effectLst>
            <a:innerShdw blurRad="114300">
              <a:prstClr val="black"/>
            </a:innerShdw>
          </a:effectLst>
        </p:spPr>
      </p:pic>
      <p:sp>
        <p:nvSpPr>
          <p:cNvPr id="18" name="Rectangle 17">
            <a:extLst>
              <a:ext uri="{FF2B5EF4-FFF2-40B4-BE49-F238E27FC236}">
                <a16:creationId xmlns:a16="http://schemas.microsoft.com/office/drawing/2014/main" id="{8B9C3EB9-F9BE-462B-A1DE-DE39CE031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a:off x="9067800" y="5486396"/>
            <a:ext cx="3122675" cy="658897"/>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horz" wrap="square" lIns="0" tIns="0" rIns="0" bIns="0"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3" name="Imagen 2" descr="Imagen que contiene estrella, tabla, animal, hombre&#10;&#10;El contenido generado por IA puede ser incorrecto.">
            <a:extLst>
              <a:ext uri="{FF2B5EF4-FFF2-40B4-BE49-F238E27FC236}">
                <a16:creationId xmlns:a16="http://schemas.microsoft.com/office/drawing/2014/main" id="{5F828409-C1D5-F7C4-9F3A-B13D9205F09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248439" y="706068"/>
            <a:ext cx="2770207" cy="4899929"/>
          </a:xfrm>
          <a:prstGeom prst="rect">
            <a:avLst/>
          </a:prstGeom>
          <a:effectLst>
            <a:innerShdw blurRad="114300">
              <a:prstClr val="black"/>
            </a:innerShdw>
          </a:effectLst>
        </p:spPr>
      </p:pic>
      <p:cxnSp>
        <p:nvCxnSpPr>
          <p:cNvPr id="22" name="Straight Connector 21">
            <a:extLst>
              <a:ext uri="{FF2B5EF4-FFF2-40B4-BE49-F238E27FC236}">
                <a16:creationId xmlns:a16="http://schemas.microsoft.com/office/drawing/2014/main" id="{25443840-A796-4C43-8DC1-1B738EFEC5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51930"/>
            <a:ext cx="12192000" cy="0"/>
          </a:xfrm>
          <a:prstGeom prst="line">
            <a:avLst/>
          </a:prstGeom>
          <a:ln w="19050" cap="rnd">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21">
            <a:extLst>
              <a:ext uri="{FF2B5EF4-FFF2-40B4-BE49-F238E27FC236}">
                <a16:creationId xmlns:a16="http://schemas.microsoft.com/office/drawing/2014/main" id="{A775F321-4736-8FDD-10B2-B02E3AC05C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94105"/>
            <a:ext cx="12192000" cy="0"/>
          </a:xfrm>
          <a:prstGeom prst="line">
            <a:avLst/>
          </a:prstGeom>
          <a:ln w="19050" cap="rnd">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070465" y="5610"/>
            <a:ext cx="0" cy="6858000"/>
          </a:xfrm>
          <a:prstGeom prst="line">
            <a:avLst/>
          </a:prstGeom>
          <a:ln w="19050" cap="rnd">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19">
            <a:extLst>
              <a:ext uri="{FF2B5EF4-FFF2-40B4-BE49-F238E27FC236}">
                <a16:creationId xmlns:a16="http://schemas.microsoft.com/office/drawing/2014/main" id="{C2644195-C211-DFE7-02D5-46CBEFDFA2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755390" y="5610"/>
            <a:ext cx="0" cy="6858000"/>
          </a:xfrm>
          <a:prstGeom prst="line">
            <a:avLst/>
          </a:prstGeom>
          <a:ln w="19050" cap="rnd">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FBB46E0E-7A90-2490-A28A-DECEF7136C53}"/>
              </a:ext>
            </a:extLst>
          </p:cNvPr>
          <p:cNvSpPr txBox="1"/>
          <p:nvPr/>
        </p:nvSpPr>
        <p:spPr>
          <a:xfrm>
            <a:off x="2910784" y="728633"/>
            <a:ext cx="6004287" cy="5524589"/>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3500" b="1" dirty="0">
                <a:ln w="12700" cmpd="sng">
                  <a:noFill/>
                  <a:prstDash val="solid"/>
                </a:ln>
                <a:solidFill>
                  <a:schemeClr val="accent5">
                    <a:lumMod val="75000"/>
                  </a:schemeClr>
                </a:solidFill>
                <a:latin typeface="Comic Sans MS" panose="030F0702030302020204" pitchFamily="66" charset="0"/>
              </a:rPr>
              <a:t>“</a:t>
            </a:r>
            <a:r>
              <a:rPr lang="en-US" sz="3500" b="1" dirty="0">
                <a:ln w="12700" cmpd="sng">
                  <a:noFill/>
                  <a:prstDash val="solid"/>
                </a:ln>
                <a:solidFill>
                  <a:schemeClr val="accent5">
                    <a:lumMod val="75000"/>
                  </a:schemeClr>
                </a:solidFill>
                <a:latin typeface="Comic Sans MS" panose="030F0702030302020204" pitchFamily="66" charset="0"/>
              </a:rPr>
              <a:t>That I may know Him and the power of His resur­rection, and the fellowship of His sufferings, being conformed to His death, if, by any means, I may attain to the resurrection from the dead</a:t>
            </a:r>
            <a:r>
              <a:rPr lang="es-ES" sz="3500" b="1" dirty="0">
                <a:ln w="12700" cmpd="sng">
                  <a:noFill/>
                  <a:prstDash val="solid"/>
                </a:ln>
                <a:solidFill>
                  <a:schemeClr val="accent5">
                    <a:lumMod val="75000"/>
                  </a:schemeClr>
                </a:solidFill>
                <a:latin typeface="Comic Sans MS" panose="030F0702030302020204" pitchFamily="66" charset="0"/>
              </a:rPr>
              <a:t>”</a:t>
            </a:r>
          </a:p>
          <a:p>
            <a:pPr algn="ctr">
              <a:spcBef>
                <a:spcPts val="1200"/>
              </a:spcBef>
            </a:pPr>
            <a:r>
              <a:rPr lang="es-ES" sz="2000" b="1" dirty="0" err="1">
                <a:ln w="12700" cmpd="sng">
                  <a:noFill/>
                  <a:prstDash val="solid"/>
                </a:ln>
                <a:solidFill>
                  <a:schemeClr val="accent5">
                    <a:lumMod val="75000"/>
                  </a:schemeClr>
                </a:solidFill>
                <a:latin typeface="Comic Sans MS" panose="030F0702030302020204" pitchFamily="66" charset="0"/>
              </a:rPr>
              <a:t>Philippians</a:t>
            </a:r>
            <a:r>
              <a:rPr lang="es-ES" sz="2000" b="1" dirty="0">
                <a:ln w="12700" cmpd="sng">
                  <a:noFill/>
                  <a:prstDash val="solid"/>
                </a:ln>
                <a:solidFill>
                  <a:schemeClr val="accent5">
                    <a:lumMod val="75000"/>
                  </a:schemeClr>
                </a:solidFill>
                <a:latin typeface="Comic Sans MS" panose="030F0702030302020204" pitchFamily="66" charset="0"/>
              </a:rPr>
              <a:t> 3:10, 11, </a:t>
            </a:r>
            <a:r>
              <a:rPr lang="es-ES" sz="1600" b="1" dirty="0" err="1">
                <a:ln w="12700" cmpd="sng">
                  <a:noFill/>
                  <a:prstDash val="solid"/>
                </a:ln>
                <a:solidFill>
                  <a:schemeClr val="accent5">
                    <a:lumMod val="75000"/>
                  </a:schemeClr>
                </a:solidFill>
                <a:latin typeface="Comic Sans MS" panose="030F0702030302020204" pitchFamily="66" charset="0"/>
              </a:rPr>
              <a:t>NKJV</a:t>
            </a:r>
            <a:endParaRPr lang="es-ES" sz="2000" b="1" dirty="0">
              <a:ln w="12700" cmpd="sng">
                <a:noFill/>
                <a:prstDash val="solid"/>
              </a:ln>
              <a:solidFill>
                <a:schemeClr val="accent5">
                  <a:lumMod val="75000"/>
                </a:schemeClr>
              </a:solidFill>
              <a:latin typeface="Comic Sans MS" panose="030F0702030302020204" pitchFamily="66" charset="0"/>
            </a:endParaRPr>
          </a:p>
        </p:txBody>
      </p:sp>
    </p:spTree>
    <p:extLst>
      <p:ext uri="{BB962C8B-B14F-4D97-AF65-F5344CB8AC3E}">
        <p14:creationId xmlns:p14="http://schemas.microsoft.com/office/powerpoint/2010/main" val="32117601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0E51E673-AA9A-75B1-7ADD-31730212EDF6}"/>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7" name="Rectangle 16">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 par de personas sentadas en una mesa&#10;&#10;El contenido generado por IA puede ser incorrecto.">
            <a:extLst>
              <a:ext uri="{FF2B5EF4-FFF2-40B4-BE49-F238E27FC236}">
                <a16:creationId xmlns:a16="http://schemas.microsoft.com/office/drawing/2014/main" id="{61B6113E-0817-C03E-7894-CC18E329F56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4560" r="11325"/>
          <a:stretch>
            <a:fillRect/>
          </a:stretch>
        </p:blipFill>
        <p:spPr>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grpSp>
        <p:nvGrpSpPr>
          <p:cNvPr id="21" name="Group 20">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371386">
            <a:off x="8730719" y="4649258"/>
            <a:ext cx="2981858" cy="3208867"/>
            <a:chOff x="9206969" y="2963333"/>
            <a:chExt cx="2981858" cy="3208867"/>
          </a:xfrm>
        </p:grpSpPr>
        <p:cxnSp>
          <p:nvCxnSpPr>
            <p:cNvPr id="22" name="Straight Connector 21">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grpSp>
      <p:grpSp>
        <p:nvGrpSpPr>
          <p:cNvPr id="4" name="Group 20">
            <a:extLst>
              <a:ext uri="{FF2B5EF4-FFF2-40B4-BE49-F238E27FC236}">
                <a16:creationId xmlns:a16="http://schemas.microsoft.com/office/drawing/2014/main" id="{6B209F1D-03E0-3A9F-BACF-630CCF2DAD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371386" flipH="1" flipV="1">
            <a:off x="321649" y="4936410"/>
            <a:ext cx="2981858" cy="3208867"/>
            <a:chOff x="9206969" y="2963333"/>
            <a:chExt cx="2981858" cy="3208867"/>
          </a:xfrm>
        </p:grpSpPr>
        <p:cxnSp>
          <p:nvCxnSpPr>
            <p:cNvPr id="6" name="Straight Connector 21">
              <a:extLst>
                <a:ext uri="{FF2B5EF4-FFF2-40B4-BE49-F238E27FC236}">
                  <a16:creationId xmlns:a16="http://schemas.microsoft.com/office/drawing/2014/main" id="{90EE6EDA-29AD-A587-41AC-D7A8041C6BD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22">
              <a:extLst>
                <a:ext uri="{FF2B5EF4-FFF2-40B4-BE49-F238E27FC236}">
                  <a16:creationId xmlns:a16="http://schemas.microsoft.com/office/drawing/2014/main" id="{87FDE8E9-14A0-2893-049B-BE5F2537BC8D}"/>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23">
              <a:extLst>
                <a:ext uri="{FF2B5EF4-FFF2-40B4-BE49-F238E27FC236}">
                  <a16:creationId xmlns:a16="http://schemas.microsoft.com/office/drawing/2014/main" id="{B846D4BA-4187-5910-C3AD-C910174BA85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24">
              <a:extLst>
                <a:ext uri="{FF2B5EF4-FFF2-40B4-BE49-F238E27FC236}">
                  <a16:creationId xmlns:a16="http://schemas.microsoft.com/office/drawing/2014/main" id="{00BDBD0D-F0A2-1362-63C0-8306BFCB37F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25">
              <a:extLst>
                <a:ext uri="{FF2B5EF4-FFF2-40B4-BE49-F238E27FC236}">
                  <a16:creationId xmlns:a16="http://schemas.microsoft.com/office/drawing/2014/main" id="{27CB16B8-3944-A97A-2D56-CDF87D530C6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grpSp>
      <p:sp>
        <p:nvSpPr>
          <p:cNvPr id="3" name="CuadroTexto 2">
            <a:extLst>
              <a:ext uri="{FF2B5EF4-FFF2-40B4-BE49-F238E27FC236}">
                <a16:creationId xmlns:a16="http://schemas.microsoft.com/office/drawing/2014/main" id="{066B2F9A-0436-5240-F5A9-7B54B072322C}"/>
              </a:ext>
            </a:extLst>
          </p:cNvPr>
          <p:cNvSpPr txBox="1"/>
          <p:nvPr/>
        </p:nvSpPr>
        <p:spPr>
          <a:xfrm>
            <a:off x="7371706" y="37603"/>
            <a:ext cx="4603170" cy="6001643"/>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3800" b="1" dirty="0">
                <a:ln w="12700" cmpd="sng">
                  <a:noFill/>
                  <a:prstDash val="solid"/>
                </a:ln>
                <a:solidFill>
                  <a:srgbClr val="FFFF99"/>
                </a:solidFill>
                <a:effectLst>
                  <a:outerShdw blurRad="38100" dist="12700" dir="2700000" algn="tl">
                    <a:srgbClr val="000000"/>
                  </a:outerShdw>
                </a:effectLst>
                <a:latin typeface="Comic Sans MS" panose="030F0702030302020204" pitchFamily="66" charset="0"/>
              </a:rPr>
              <a:t>“</a:t>
            </a:r>
            <a:r>
              <a:rPr lang="en-US" sz="3800" b="1" dirty="0">
                <a:ln w="12700" cmpd="sng">
                  <a:noFill/>
                  <a:prstDash val="solid"/>
                </a:ln>
                <a:solidFill>
                  <a:srgbClr val="FFFF99"/>
                </a:solidFill>
                <a:effectLst>
                  <a:outerShdw blurRad="38100" dist="12700" dir="2700000" algn="tl">
                    <a:srgbClr val="000000"/>
                  </a:outerShdw>
                </a:effectLst>
                <a:latin typeface="Comic Sans MS" panose="030F0702030302020204" pitchFamily="66" charset="0"/>
              </a:rPr>
              <a:t>Be anxious for nothing, but in everything by prayer and supplication, with thanksgiving, let your requests be made known to God</a:t>
            </a:r>
            <a:r>
              <a:rPr lang="es-ES" sz="3800" b="1" dirty="0">
                <a:ln w="12700" cmpd="sng">
                  <a:noFill/>
                  <a:prstDash val="solid"/>
                </a:ln>
                <a:solidFill>
                  <a:srgbClr val="FFFF99"/>
                </a:solidFill>
                <a:effectLst>
                  <a:outerShdw blurRad="38100" dist="12700" dir="2700000" algn="tl">
                    <a:srgbClr val="000000"/>
                  </a:outerShdw>
                </a:effectLst>
                <a:latin typeface="Comic Sans MS" panose="030F0702030302020204" pitchFamily="66" charset="0"/>
              </a:rPr>
              <a:t>”</a:t>
            </a:r>
          </a:p>
          <a:p>
            <a:pPr algn="ctr">
              <a:spcBef>
                <a:spcPts val="1200"/>
              </a:spcBef>
            </a:pPr>
            <a:r>
              <a:rPr lang="es-ES" sz="3200" b="1" dirty="0" err="1">
                <a:ln w="12700" cmpd="sng">
                  <a:noFill/>
                  <a:prstDash val="solid"/>
                </a:ln>
                <a:solidFill>
                  <a:srgbClr val="FFFF99"/>
                </a:solidFill>
                <a:effectLst>
                  <a:outerShdw blurRad="38100" dist="12700" dir="2700000" algn="tl">
                    <a:srgbClr val="000000"/>
                  </a:outerShdw>
                </a:effectLst>
                <a:latin typeface="Comic Sans MS" panose="030F0702030302020204" pitchFamily="66" charset="0"/>
              </a:rPr>
              <a:t>Philippians</a:t>
            </a:r>
            <a:r>
              <a:rPr lang="es-ES" sz="3200" b="1" dirty="0">
                <a:ln w="12700" cmpd="sng">
                  <a:noFill/>
                  <a:prstDash val="solid"/>
                </a:ln>
                <a:solidFill>
                  <a:srgbClr val="FFFF99"/>
                </a:solidFill>
                <a:effectLst>
                  <a:outerShdw blurRad="38100" dist="12700" dir="2700000" algn="tl">
                    <a:srgbClr val="000000"/>
                  </a:outerShdw>
                </a:effectLst>
                <a:latin typeface="Comic Sans MS" panose="030F0702030302020204" pitchFamily="66" charset="0"/>
              </a:rPr>
              <a:t> 4:6, </a:t>
            </a:r>
            <a:r>
              <a:rPr lang="es-ES" sz="2400" b="1" dirty="0" err="1">
                <a:ln w="12700" cmpd="sng">
                  <a:noFill/>
                  <a:prstDash val="solid"/>
                </a:ln>
                <a:solidFill>
                  <a:srgbClr val="FFFF99"/>
                </a:solidFill>
                <a:effectLst>
                  <a:outerShdw blurRad="38100" dist="12700" dir="2700000" algn="tl">
                    <a:srgbClr val="000000"/>
                  </a:outerShdw>
                </a:effectLst>
                <a:latin typeface="Comic Sans MS" panose="030F0702030302020204" pitchFamily="66" charset="0"/>
              </a:rPr>
              <a:t>NKJV</a:t>
            </a:r>
            <a:endParaRPr lang="es-ES" sz="3200" b="1" dirty="0">
              <a:ln w="12700" cmpd="sng">
                <a:noFill/>
                <a:prstDash val="solid"/>
              </a:ln>
              <a:solidFill>
                <a:srgbClr val="FFFF99"/>
              </a:solidFill>
              <a:effectLst>
                <a:outerShdw blurRad="38100" dist="12700" dir="2700000" algn="tl">
                  <a:srgbClr val="000000"/>
                </a:outerShdw>
              </a:effectLst>
              <a:latin typeface="Comic Sans MS" panose="030F0702030302020204" pitchFamily="66" charset="0"/>
            </a:endParaRPr>
          </a:p>
        </p:txBody>
      </p:sp>
    </p:spTree>
    <p:extLst>
      <p:ext uri="{BB962C8B-B14F-4D97-AF65-F5344CB8AC3E}">
        <p14:creationId xmlns:p14="http://schemas.microsoft.com/office/powerpoint/2010/main" val="22391608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88227F-2B55-C65C-395A-A82E4046346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Imagen que contiene objeto, estrella&#10;&#10;El contenido generado por IA puede ser incorrecto.">
            <a:extLst>
              <a:ext uri="{FF2B5EF4-FFF2-40B4-BE49-F238E27FC236}">
                <a16:creationId xmlns:a16="http://schemas.microsoft.com/office/drawing/2014/main" id="{6267B4A5-AF9E-2F77-FC07-7EED8F27D52C}"/>
              </a:ext>
            </a:extLst>
          </p:cNvPr>
          <p:cNvPicPr>
            <a:picLocks noChangeAspect="1"/>
          </p:cNvPicPr>
          <p:nvPr/>
        </p:nvPicPr>
        <p:blipFill rotWithShape="1">
          <a:blip r:embed="rId2">
            <a:extLst>
              <a:ext uri="{28A0092B-C50C-407E-A947-70E740481C1C}">
                <a14:useLocalDpi xmlns:a14="http://schemas.microsoft.com/office/drawing/2010/main" val="0"/>
              </a:ext>
            </a:extLst>
          </a:blip>
          <a:srcRect l="25740" r="25740"/>
          <a:stretch>
            <a:fillRect/>
          </a:stretch>
        </p:blipFill>
        <p:spPr>
          <a:xfrm>
            <a:off x="154950" y="190500"/>
            <a:ext cx="5474323" cy="6448425"/>
          </a:xfrm>
          <a:prstGeom prst="rect">
            <a:avLst/>
          </a:prstGeom>
          <a:ln w="38100" cap="sq">
            <a:solidFill>
              <a:srgbClr val="0F9ED5"/>
            </a:solidFill>
            <a:prstDash val="solid"/>
            <a:miter lim="800000"/>
          </a:ln>
          <a:effectLst>
            <a:outerShdw blurRad="50800" dist="38100" dir="2700000" algn="tl" rotWithShape="0">
              <a:srgbClr val="000000">
                <a:alpha val="43000"/>
              </a:srgbClr>
            </a:outerShdw>
          </a:effectLst>
        </p:spPr>
      </p:pic>
      <p:sp>
        <p:nvSpPr>
          <p:cNvPr id="10" name="Right Triangle 9">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10277474" y="4996658"/>
            <a:ext cx="1914523" cy="1861342"/>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86A5A31-B10A-4793-84D4-D785959AE5B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84222" y="190500"/>
            <a:ext cx="6252827" cy="6448425"/>
          </a:xfrm>
          <a:prstGeom prst="rect">
            <a:avLst/>
          </a:prstGeom>
          <a:noFill/>
          <a:ln w="38100">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898CA5DE-FAE4-15A6-5A5C-F5DF052FCB40}"/>
              </a:ext>
            </a:extLst>
          </p:cNvPr>
          <p:cNvSpPr txBox="1"/>
          <p:nvPr/>
        </p:nvSpPr>
        <p:spPr>
          <a:xfrm>
            <a:off x="5919785" y="412046"/>
            <a:ext cx="5981700" cy="5878532"/>
          </a:xfrm>
          <a:prstGeom prst="rect">
            <a:avLst/>
          </a:prstGeom>
          <a:noFill/>
          <a:ln w="28575">
            <a:solidFill>
              <a:schemeClr val="tx2">
                <a:lumMod val="25000"/>
                <a:lumOff val="75000"/>
              </a:schemeClr>
            </a:solidFill>
          </a:ln>
        </p:spPr>
        <p:txBody>
          <a:bodyPr wrap="square">
            <a:spAutoFit/>
            <a:scene3d>
              <a:camera prst="orthographicFront"/>
              <a:lightRig rig="threePt" dir="t"/>
            </a:scene3d>
            <a:sp3d extrusionH="57150">
              <a:bevelT w="38100" h="38100"/>
            </a:sp3d>
          </a:bodyPr>
          <a:lstStyle/>
          <a:p>
            <a:pPr algn="ctr">
              <a:spcBef>
                <a:spcPts val="1200"/>
              </a:spcBef>
            </a:pPr>
            <a:r>
              <a:rPr lang="es-ES" sz="2800" b="1" dirty="0">
                <a:ln w="12700" cmpd="sng">
                  <a:noFill/>
                  <a:prstDash val="solid"/>
                </a:ln>
                <a:solidFill>
                  <a:schemeClr val="accent4">
                    <a:lumMod val="75000"/>
                  </a:schemeClr>
                </a:solidFill>
                <a:latin typeface="Comic Sans MS" panose="030F0702030302020204" pitchFamily="66" charset="0"/>
              </a:rPr>
              <a:t>“</a:t>
            </a:r>
            <a:r>
              <a:rPr lang="en-US" sz="2800" b="1" dirty="0">
                <a:ln w="12700" cmpd="sng">
                  <a:noFill/>
                  <a:prstDash val="solid"/>
                </a:ln>
                <a:solidFill>
                  <a:schemeClr val="accent4">
                    <a:lumMod val="75000"/>
                  </a:schemeClr>
                </a:solidFill>
                <a:latin typeface="Comic Sans MS" panose="030F0702030302020204" pitchFamily="66" charset="0"/>
              </a:rPr>
              <a:t>He [Christ] is the image of the invisible God, the firstborn over all creation. For by Him all things were created that are in heaven and that are on earth, visible and invisible, whether thrones or dominions or principalities or powers. All things were created through Him and for Him. And He is before all things, and in Him all things consist</a:t>
            </a:r>
            <a:r>
              <a:rPr lang="es-ES" sz="2800" b="1" dirty="0">
                <a:ln w="12700" cmpd="sng">
                  <a:noFill/>
                  <a:prstDash val="solid"/>
                </a:ln>
                <a:solidFill>
                  <a:schemeClr val="accent4">
                    <a:lumMod val="75000"/>
                  </a:schemeClr>
                </a:solidFill>
                <a:latin typeface="Comic Sans MS" panose="030F0702030302020204" pitchFamily="66" charset="0"/>
              </a:rPr>
              <a:t>”</a:t>
            </a:r>
          </a:p>
          <a:p>
            <a:pPr algn="ctr">
              <a:spcBef>
                <a:spcPts val="2400"/>
              </a:spcBef>
            </a:pPr>
            <a:r>
              <a:rPr lang="es-ES" sz="2000" b="1" dirty="0" err="1">
                <a:ln w="12700" cmpd="sng">
                  <a:noFill/>
                  <a:prstDash val="solid"/>
                </a:ln>
                <a:solidFill>
                  <a:schemeClr val="accent4">
                    <a:lumMod val="75000"/>
                  </a:schemeClr>
                </a:solidFill>
                <a:latin typeface="Comic Sans MS" panose="030F0702030302020204" pitchFamily="66" charset="0"/>
              </a:rPr>
              <a:t>Colossians</a:t>
            </a:r>
            <a:r>
              <a:rPr lang="es-ES" sz="2000" b="1" dirty="0">
                <a:ln w="12700" cmpd="sng">
                  <a:noFill/>
                  <a:prstDash val="solid"/>
                </a:ln>
                <a:solidFill>
                  <a:schemeClr val="accent4">
                    <a:lumMod val="75000"/>
                  </a:schemeClr>
                </a:solidFill>
                <a:latin typeface="Comic Sans MS" panose="030F0702030302020204" pitchFamily="66" charset="0"/>
              </a:rPr>
              <a:t> 1:15–17, </a:t>
            </a:r>
            <a:r>
              <a:rPr lang="es-ES" sz="1600" b="1" dirty="0" err="1">
                <a:ln w="12700" cmpd="sng">
                  <a:noFill/>
                  <a:prstDash val="solid"/>
                </a:ln>
                <a:solidFill>
                  <a:schemeClr val="accent4">
                    <a:lumMod val="75000"/>
                  </a:schemeClr>
                </a:solidFill>
                <a:latin typeface="Comic Sans MS" panose="030F0702030302020204" pitchFamily="66" charset="0"/>
              </a:rPr>
              <a:t>NKJV</a:t>
            </a:r>
            <a:endParaRPr lang="es-ES" sz="2000" b="1" dirty="0">
              <a:ln w="12700" cmpd="sng">
                <a:noFill/>
                <a:prstDash val="solid"/>
              </a:ln>
              <a:solidFill>
                <a:schemeClr val="accent4">
                  <a:lumMod val="75000"/>
                </a:schemeClr>
              </a:solidFill>
              <a:latin typeface="Comic Sans MS" panose="030F0702030302020204" pitchFamily="66" charset="0"/>
            </a:endParaRPr>
          </a:p>
        </p:txBody>
      </p:sp>
    </p:spTree>
    <p:extLst>
      <p:ext uri="{BB962C8B-B14F-4D97-AF65-F5344CB8AC3E}">
        <p14:creationId xmlns:p14="http://schemas.microsoft.com/office/powerpoint/2010/main" val="34376877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70126F-26A8-7DAF-74B0-D720788E250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Imagen 4" descr="Vista de montañas y nubes&#10;&#10;El contenido generado por IA puede ser incorrecto.">
            <a:extLst>
              <a:ext uri="{FF2B5EF4-FFF2-40B4-BE49-F238E27FC236}">
                <a16:creationId xmlns:a16="http://schemas.microsoft.com/office/drawing/2014/main" id="{6F70715B-E104-CFA6-2438-619DB37105A0}"/>
              </a:ext>
            </a:extLst>
          </p:cNvPr>
          <p:cNvPicPr>
            <a:picLocks noChangeAspect="1"/>
          </p:cNvPicPr>
          <p:nvPr/>
        </p:nvPicPr>
        <p:blipFill rotWithShape="1">
          <a:blip r:embed="rId2">
            <a:extLst>
              <a:ext uri="{28A0092B-C50C-407E-A947-70E740481C1C}">
                <a14:useLocalDpi xmlns:a14="http://schemas.microsoft.com/office/drawing/2010/main" val="0"/>
              </a:ext>
            </a:extLst>
          </a:blip>
          <a:srcRect l="155" t="7957" r="-155" b="14855"/>
          <a:stretch>
            <a:fillRect/>
          </a:stretch>
        </p:blipFill>
        <p:spPr>
          <a:xfrm>
            <a:off x="6535619" y="309572"/>
            <a:ext cx="3788228" cy="2924070"/>
          </a:xfrm>
          <a:prstGeom prst="rect">
            <a:avLst/>
          </a:prstGeom>
          <a:effectLst>
            <a:innerShdw blurRad="114300">
              <a:schemeClr val="bg1"/>
            </a:innerShdw>
          </a:effectLst>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Imagen que contiene agua, hombre, vestido, montar a caballo&#10;&#10;El contenido generado por IA puede ser incorrecto.">
            <a:extLst>
              <a:ext uri="{FF2B5EF4-FFF2-40B4-BE49-F238E27FC236}">
                <a16:creationId xmlns:a16="http://schemas.microsoft.com/office/drawing/2014/main" id="{27660FD9-E5B0-82E9-B400-1CC811DAA480}"/>
              </a:ext>
            </a:extLst>
          </p:cNvPr>
          <p:cNvPicPr>
            <a:picLocks noChangeAspect="1"/>
          </p:cNvPicPr>
          <p:nvPr/>
        </p:nvPicPr>
        <p:blipFill rotWithShape="1">
          <a:blip r:embed="rId3">
            <a:extLst>
              <a:ext uri="{28A0092B-C50C-407E-A947-70E740481C1C}">
                <a14:useLocalDpi xmlns:a14="http://schemas.microsoft.com/office/drawing/2010/main" val="0"/>
              </a:ext>
            </a:extLst>
          </a:blip>
          <a:srcRect l="6180" r="6180"/>
          <a:stretch>
            <a:fillRect/>
          </a:stretch>
        </p:blipFill>
        <p:spPr>
          <a:xfrm>
            <a:off x="7974569" y="3692536"/>
            <a:ext cx="3697265" cy="2878851"/>
          </a:xfrm>
          <a:prstGeom prst="rect">
            <a:avLst/>
          </a:prstGeom>
          <a:effectLst>
            <a:innerShdw blurRad="114300">
              <a:prstClr val="black"/>
            </a:innerShdw>
          </a:effectLst>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25570F3F-7C37-D74E-74D8-36DAA51727C7}"/>
              </a:ext>
            </a:extLst>
          </p:cNvPr>
          <p:cNvSpPr txBox="1"/>
          <p:nvPr/>
        </p:nvSpPr>
        <p:spPr>
          <a:xfrm>
            <a:off x="66676" y="2421329"/>
            <a:ext cx="6303350" cy="4154984"/>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4400" b="1" dirty="0">
                <a:ln w="12700" cmpd="sng">
                  <a:noFill/>
                  <a:prstDash val="solid"/>
                </a:ln>
                <a:solidFill>
                  <a:schemeClr val="accent1">
                    <a:lumMod val="20000"/>
                    <a:lumOff val="80000"/>
                  </a:schemeClr>
                </a:solidFill>
                <a:latin typeface="Comic Sans MS" panose="030F0702030302020204" pitchFamily="66" charset="0"/>
              </a:rPr>
              <a:t>“</a:t>
            </a:r>
            <a:r>
              <a:rPr lang="en-US" sz="4400" b="1" dirty="0">
                <a:ln w="12700" cmpd="sng">
                  <a:noFill/>
                  <a:prstDash val="solid"/>
                </a:ln>
                <a:solidFill>
                  <a:schemeClr val="accent1">
                    <a:lumMod val="20000"/>
                    <a:lumOff val="80000"/>
                  </a:schemeClr>
                </a:solidFill>
                <a:latin typeface="Comic Sans MS" panose="030F0702030302020204" pitchFamily="66" charset="0"/>
              </a:rPr>
              <a:t>For he hath made him to be sin for us, who knew no sin; that we might be made the righteousness of God in him</a:t>
            </a:r>
            <a:r>
              <a:rPr lang="es-ES" sz="4400" b="1" dirty="0">
                <a:ln w="12700" cmpd="sng">
                  <a:noFill/>
                  <a:prstDash val="solid"/>
                </a:ln>
                <a:solidFill>
                  <a:schemeClr val="accent1">
                    <a:lumMod val="20000"/>
                    <a:lumOff val="80000"/>
                  </a:schemeClr>
                </a:solidFill>
                <a:latin typeface="Comic Sans MS" panose="030F0702030302020204" pitchFamily="66" charset="0"/>
              </a:rPr>
              <a:t>” </a:t>
            </a:r>
            <a:endParaRPr lang="es-ES" sz="3600" b="1" dirty="0">
              <a:ln w="12700" cmpd="sng">
                <a:noFill/>
                <a:prstDash val="solid"/>
              </a:ln>
              <a:solidFill>
                <a:schemeClr val="accent1">
                  <a:lumMod val="20000"/>
                  <a:lumOff val="80000"/>
                </a:schemeClr>
              </a:solidFill>
              <a:latin typeface="Comic Sans MS" panose="030F0702030302020204" pitchFamily="66" charset="0"/>
            </a:endParaRPr>
          </a:p>
        </p:txBody>
      </p:sp>
      <p:sp>
        <p:nvSpPr>
          <p:cNvPr id="7" name="CuadroTexto 6">
            <a:extLst>
              <a:ext uri="{FF2B5EF4-FFF2-40B4-BE49-F238E27FC236}">
                <a16:creationId xmlns:a16="http://schemas.microsoft.com/office/drawing/2014/main" id="{EE76C2B5-EADE-1B64-CF0D-B1DB76AEB169}"/>
              </a:ext>
            </a:extLst>
          </p:cNvPr>
          <p:cNvSpPr txBox="1"/>
          <p:nvPr/>
        </p:nvSpPr>
        <p:spPr>
          <a:xfrm>
            <a:off x="66676" y="775004"/>
            <a:ext cx="6303350" cy="584775"/>
          </a:xfrm>
          <a:prstGeom prst="rect">
            <a:avLst/>
          </a:prstGeom>
          <a:noFill/>
        </p:spPr>
        <p:txBody>
          <a:bodyPr wrap="square">
            <a:spAutoFit/>
            <a:scene3d>
              <a:camera prst="orthographicFront"/>
              <a:lightRig rig="threePt" dir="t"/>
            </a:scene3d>
            <a:sp3d extrusionH="57150">
              <a:bevelT w="38100" h="38100"/>
            </a:sp3d>
          </a:bodyPr>
          <a:lstStyle>
            <a:defPPr>
              <a:defRPr lang="es-ES"/>
            </a:defPPr>
            <a:lvl1pPr algn="ctr">
              <a:spcBef>
                <a:spcPts val="1200"/>
              </a:spcBef>
              <a:defRPr sz="4400" b="1">
                <a:ln w="12700" cmpd="sng">
                  <a:noFill/>
                  <a:prstDash val="solid"/>
                </a:ln>
                <a:solidFill>
                  <a:schemeClr val="accent1">
                    <a:lumMod val="20000"/>
                    <a:lumOff val="80000"/>
                  </a:schemeClr>
                </a:solidFill>
                <a:latin typeface="Comic Sans MS" panose="030F0702030302020204" pitchFamily="66" charset="0"/>
              </a:defRPr>
            </a:lvl1pPr>
          </a:lstStyle>
          <a:p>
            <a:r>
              <a:rPr lang="es-ES" sz="3200" dirty="0"/>
              <a:t>2 </a:t>
            </a:r>
            <a:r>
              <a:rPr lang="es-ES" sz="3200" dirty="0" err="1"/>
              <a:t>Corinthians</a:t>
            </a:r>
            <a:r>
              <a:rPr lang="es-ES" sz="3200" dirty="0"/>
              <a:t> 5:21</a:t>
            </a:r>
          </a:p>
        </p:txBody>
      </p:sp>
    </p:spTree>
    <p:extLst>
      <p:ext uri="{BB962C8B-B14F-4D97-AF65-F5344CB8AC3E}">
        <p14:creationId xmlns:p14="http://schemas.microsoft.com/office/powerpoint/2010/main" val="33955184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_rels/them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Galería">
  <a:themeElements>
    <a:clrScheme name="Galería">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ía">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í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Sector">
  <a:themeElements>
    <a:clrScheme name="Secto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cto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o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4.xml><?xml version="1.0" encoding="utf-8"?>
<a:theme xmlns:a="http://schemas.openxmlformats.org/drawingml/2006/main" name="Evento principal">
  <a:themeElements>
    <a:clrScheme name="Evento principal">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Evento principal">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vento principal">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themeOverride>
</file>

<file path=ppt/theme/themeOverride2.xml><?xml version="1.0" encoding="utf-8"?>
<a:themeOverride xmlns:a="http://schemas.openxmlformats.org/drawingml/2006/main">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themeOverride>
</file>

<file path=ppt/theme/themeOverride3.xml><?xml version="1.0" encoding="utf-8"?>
<a:themeOverride xmlns:a="http://schemas.openxmlformats.org/drawingml/2006/main">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themeOverride>
</file>

<file path=docProps/app.xml><?xml version="1.0" encoding="utf-8"?>
<Properties xmlns="http://schemas.openxmlformats.org/officeDocument/2006/extended-properties" xmlns:vt="http://schemas.openxmlformats.org/officeDocument/2006/docPropsVTypes">
  <TotalTime>881</TotalTime>
  <Words>458</Words>
  <Application>Microsoft Office PowerPoint</Application>
  <PresentationFormat>Panorámica</PresentationFormat>
  <Paragraphs>25</Paragraphs>
  <Slides>13</Slides>
  <Notes>1</Notes>
  <HiddenSlides>0</HiddenSlides>
  <MMClips>0</MMClips>
  <ScaleCrop>false</ScaleCrop>
  <HeadingPairs>
    <vt:vector size="6" baseType="variant">
      <vt:variant>
        <vt:lpstr>Fuentes usadas</vt:lpstr>
      </vt:variant>
      <vt:variant>
        <vt:i4>10</vt:i4>
      </vt:variant>
      <vt:variant>
        <vt:lpstr>Tema</vt:lpstr>
      </vt:variant>
      <vt:variant>
        <vt:i4>4</vt:i4>
      </vt:variant>
      <vt:variant>
        <vt:lpstr>Títulos de diapositiva</vt:lpstr>
      </vt:variant>
      <vt:variant>
        <vt:i4>13</vt:i4>
      </vt:variant>
    </vt:vector>
  </HeadingPairs>
  <TitlesOfParts>
    <vt:vector size="27" baseType="lpstr">
      <vt:lpstr>Aptos</vt:lpstr>
      <vt:lpstr>Aptos Display</vt:lpstr>
      <vt:lpstr>Arial</vt:lpstr>
      <vt:lpstr>Calibri</vt:lpstr>
      <vt:lpstr>Century Gothic</vt:lpstr>
      <vt:lpstr>Comic Sans MS</vt:lpstr>
      <vt:lpstr>Gill Sans MT</vt:lpstr>
      <vt:lpstr>Helvetica Neue Medium</vt:lpstr>
      <vt:lpstr>Impact</vt:lpstr>
      <vt:lpstr>Wingdings 3</vt:lpstr>
      <vt:lpstr>Tema de Office</vt:lpstr>
      <vt:lpstr>Galería</vt:lpstr>
      <vt:lpstr>Sector</vt:lpstr>
      <vt:lpstr>Evento principal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121</cp:revision>
  <dcterms:created xsi:type="dcterms:W3CDTF">2025-09-05T17:19:55Z</dcterms:created>
  <dcterms:modified xsi:type="dcterms:W3CDTF">2025-12-19T22:17:27Z</dcterms:modified>
</cp:coreProperties>
</file>