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6"/>
  </p:notesMasterIdLst>
  <p:sldIdLst>
    <p:sldId id="275" r:id="rId3"/>
    <p:sldId id="278" r:id="rId4"/>
    <p:sldId id="257" r:id="rId5"/>
    <p:sldId id="258" r:id="rId6"/>
    <p:sldId id="259" r:id="rId7"/>
    <p:sldId id="260" r:id="rId8"/>
    <p:sldId id="276" r:id="rId9"/>
    <p:sldId id="262" r:id="rId10"/>
    <p:sldId id="263" r:id="rId11"/>
    <p:sldId id="274" r:id="rId12"/>
    <p:sldId id="277" r:id="rId13"/>
    <p:sldId id="271" r:id="rId14"/>
    <p:sldId id="272" r:id="rId15"/>
  </p:sldIdLst>
  <p:sldSz cx="12192000" cy="6858000"/>
  <p:notesSz cx="6858000" cy="9144000"/>
  <p:embeddedFontLst>
    <p:embeddedFont>
      <p:font typeface="Comic Sans MS" panose="030F0702030302020204" pitchFamily="66" charset="0"/>
      <p:regular r:id="rId17"/>
      <p:bold r:id="rId18"/>
      <p:italic r:id="rId19"/>
      <p:boldItalic r:id="rId20"/>
    </p:embeddedFont>
    <p:embeddedFont>
      <p:font typeface="Constantia" panose="02030602050306030303" pitchFamily="18" charset="0"/>
      <p:regular r:id="rId21"/>
      <p:bold r:id="rId22"/>
      <p:italic r:id="rId23"/>
      <p:boldItalic r:id="rId24"/>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7D5"/>
    <a:srgbClr val="E18B61"/>
    <a:srgbClr val="889FB8"/>
    <a:srgbClr val="99A0A7"/>
    <a:srgbClr val="A0DDE0"/>
    <a:srgbClr val="73CDD1"/>
    <a:srgbClr val="474062"/>
    <a:srgbClr val="5C537E"/>
    <a:srgbClr val="FF2D82"/>
    <a:srgbClr val="F200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96" d="100"/>
          <a:sy n="96" d="100"/>
        </p:scale>
        <p:origin x="72" y="10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2.fntdata"/><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font" Target="fonts/font5.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1.fntdata"/><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8.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7.fntdata"/><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6.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FJ"/>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CE552E-5F4F-4CCC-815F-8DCF1CD62893}" type="datetimeFigureOut">
              <a:rPr lang="en-FJ" smtClean="0"/>
              <a:t>04/16/2024</a:t>
            </a:fld>
            <a:endParaRPr lang="en-FJ"/>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FJ"/>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J"/>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FJ"/>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95DAEB-E206-4C49-A540-A0F273093404}" type="slidenum">
              <a:rPr lang="en-FJ" smtClean="0"/>
              <a:t>‹Nº›</a:t>
            </a:fld>
            <a:endParaRPr lang="en-FJ"/>
          </a:p>
        </p:txBody>
      </p:sp>
    </p:spTree>
    <p:extLst>
      <p:ext uri="{BB962C8B-B14F-4D97-AF65-F5344CB8AC3E}">
        <p14:creationId xmlns:p14="http://schemas.microsoft.com/office/powerpoint/2010/main" val="18579875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 sz="1200" b="1" dirty="0">
                <a:ln w="25400" cmpd="sng">
                  <a:solidFill>
                    <a:srgbClr val="FFFF00"/>
                  </a:solidFill>
                  <a:prstDash val="solid"/>
                </a:ln>
                <a:solidFill>
                  <a:schemeClr val="bg1"/>
                </a:solidFill>
                <a:effectLst/>
              </a:rPr>
              <a:t>LIGHT SHINES IN THE </a:t>
            </a:r>
            <a:r>
              <a:rPr lang="en" sz="1200" b="1" spc="600" dirty="0">
                <a:ln w="25400" cmpd="sng">
                  <a:solidFill>
                    <a:srgbClr val="FFFF00"/>
                  </a:solidFill>
                  <a:prstDash val="solid"/>
                </a:ln>
                <a:solidFill>
                  <a:schemeClr val="bg1"/>
                </a:solidFill>
                <a:effectLst/>
              </a:rPr>
              <a:t>DARKNESS</a:t>
            </a:r>
          </a:p>
          <a:p>
            <a:endParaRPr lang="en-FJ" dirty="0"/>
          </a:p>
        </p:txBody>
      </p:sp>
      <p:sp>
        <p:nvSpPr>
          <p:cNvPr id="4" name="Slide Number Placeholder 3"/>
          <p:cNvSpPr>
            <a:spLocks noGrp="1"/>
          </p:cNvSpPr>
          <p:nvPr>
            <p:ph type="sldNum" sz="quarter" idx="5"/>
          </p:nvPr>
        </p:nvSpPr>
        <p:spPr/>
        <p:txBody>
          <a:bodyPr/>
          <a:lstStyle/>
          <a:p>
            <a:fld id="{6A95DAEB-E206-4C49-A540-A0F273093404}" type="slidenum">
              <a:rPr lang="en-FJ" smtClean="0"/>
              <a:t>1</a:t>
            </a:fld>
            <a:endParaRPr lang="en-FJ"/>
          </a:p>
        </p:txBody>
      </p:sp>
    </p:spTree>
    <p:extLst>
      <p:ext uri="{BB962C8B-B14F-4D97-AF65-F5344CB8AC3E}">
        <p14:creationId xmlns:p14="http://schemas.microsoft.com/office/powerpoint/2010/main" val="36434044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Spiritual darkness has covered the earth and gross darkness the people. There are in many churches </a:t>
            </a:r>
            <a:r>
              <a:rPr lang="en-GB" dirty="0" err="1"/>
              <a:t>skepticism</a:t>
            </a:r>
            <a:r>
              <a:rPr lang="en-GB" dirty="0"/>
              <a:t> and infidelity in the interpretation of the Scriptures. Many, very many, are questioning the verity and truth of the Scriptures. Human reasoning and the imaginings of the human heart are undermining the inspiration of the Word of God[…]</a:t>
            </a:r>
          </a:p>
          <a:p>
            <a:r>
              <a:rPr lang="en-GB" dirty="0"/>
              <a:t>This Holy Book has withstood the assaults of Satan, who has united with evil men to make everything of divine character shrouded in clouds and darkness. But the Lord has preserved this Holy Book by His own miraculous power in its present shape—a chart or guidebook to the human family to show them the way to heaven.</a:t>
            </a:r>
          </a:p>
          <a:p>
            <a:endParaRPr lang="en-FJ" dirty="0"/>
          </a:p>
        </p:txBody>
      </p:sp>
      <p:sp>
        <p:nvSpPr>
          <p:cNvPr id="4" name="Slide Number Placeholder 3"/>
          <p:cNvSpPr>
            <a:spLocks noGrp="1"/>
          </p:cNvSpPr>
          <p:nvPr>
            <p:ph type="sldNum" sz="quarter" idx="5"/>
          </p:nvPr>
        </p:nvSpPr>
        <p:spPr/>
        <p:txBody>
          <a:bodyPr/>
          <a:lstStyle/>
          <a:p>
            <a:fld id="{6A95DAEB-E206-4C49-A540-A0F273093404}" type="slidenum">
              <a:rPr lang="en-FJ" smtClean="0"/>
              <a:t>10</a:t>
            </a:fld>
            <a:endParaRPr lang="en-FJ"/>
          </a:p>
        </p:txBody>
      </p:sp>
    </p:spTree>
    <p:extLst>
      <p:ext uri="{BB962C8B-B14F-4D97-AF65-F5344CB8AC3E}">
        <p14:creationId xmlns:p14="http://schemas.microsoft.com/office/powerpoint/2010/main" val="21145184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sz="1200" b="1" dirty="0">
                <a:ln w="6600">
                  <a:solidFill>
                    <a:srgbClr val="132960"/>
                  </a:solidFill>
                  <a:prstDash val="solid"/>
                </a:ln>
                <a:solidFill>
                  <a:srgbClr val="FFFFFF"/>
                </a:solidFill>
                <a:effectLst>
                  <a:outerShdw dist="50800" dir="2700000" algn="tl" rotWithShape="0">
                    <a:srgbClr val="132960"/>
                  </a:outerShdw>
                </a:effectLst>
              </a:rPr>
              <a:t>BATTLE FOR THE MIND</a:t>
            </a:r>
            <a:endParaRPr lang="en-FJ" dirty="0"/>
          </a:p>
        </p:txBody>
      </p:sp>
      <p:sp>
        <p:nvSpPr>
          <p:cNvPr id="4" name="Slide Number Placeholder 3"/>
          <p:cNvSpPr>
            <a:spLocks noGrp="1"/>
          </p:cNvSpPr>
          <p:nvPr>
            <p:ph type="sldNum" sz="quarter" idx="5"/>
          </p:nvPr>
        </p:nvSpPr>
        <p:spPr/>
        <p:txBody>
          <a:bodyPr/>
          <a:lstStyle/>
          <a:p>
            <a:fld id="{6A95DAEB-E206-4C49-A540-A0F273093404}" type="slidenum">
              <a:rPr lang="en-FJ" smtClean="0"/>
              <a:t>11</a:t>
            </a:fld>
            <a:endParaRPr lang="en-FJ"/>
          </a:p>
        </p:txBody>
      </p:sp>
    </p:spTree>
    <p:extLst>
      <p:ext uri="{BB962C8B-B14F-4D97-AF65-F5344CB8AC3E}">
        <p14:creationId xmlns:p14="http://schemas.microsoft.com/office/powerpoint/2010/main" val="24357733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J" dirty="0"/>
          </a:p>
        </p:txBody>
      </p:sp>
      <p:sp>
        <p:nvSpPr>
          <p:cNvPr id="4" name="Slide Number Placeholder 3"/>
          <p:cNvSpPr>
            <a:spLocks noGrp="1"/>
          </p:cNvSpPr>
          <p:nvPr>
            <p:ph type="sldNum" sz="quarter" idx="5"/>
          </p:nvPr>
        </p:nvSpPr>
        <p:spPr/>
        <p:txBody>
          <a:bodyPr/>
          <a:lstStyle/>
          <a:p>
            <a:fld id="{6A95DAEB-E206-4C49-A540-A0F273093404}" type="slidenum">
              <a:rPr lang="en-FJ" smtClean="0"/>
              <a:t>12</a:t>
            </a:fld>
            <a:endParaRPr lang="en-FJ"/>
          </a:p>
        </p:txBody>
      </p:sp>
    </p:spTree>
    <p:extLst>
      <p:ext uri="{BB962C8B-B14F-4D97-AF65-F5344CB8AC3E}">
        <p14:creationId xmlns:p14="http://schemas.microsoft.com/office/powerpoint/2010/main" val="37433131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r>
              <a:rPr lang="en" sz="1200" b="1" dirty="0">
                <a:latin typeface="Constantia" panose="02030602050306030303" pitchFamily="18" charset="0"/>
              </a:rPr>
              <a:t>“</a:t>
            </a:r>
            <a:r>
              <a:rPr lang="en-US" sz="1200" b="1" dirty="0">
                <a:latin typeface="Constantia" panose="02030602050306030303" pitchFamily="18" charset="0"/>
              </a:rPr>
              <a:t>All who are traveling the road to heaven need a safe guide. We must not walk in human wisdom. It is our privilege to listen to the voice of Christ speaking to us as we walk the journey of life, and His words are always words of wisdom. ...</a:t>
            </a:r>
          </a:p>
          <a:p>
            <a:pPr>
              <a:spcBef>
                <a:spcPts val="600"/>
              </a:spcBef>
            </a:pPr>
            <a:r>
              <a:rPr lang="en-US" sz="1200" b="1" dirty="0">
                <a:latin typeface="Constantia" panose="02030602050306030303" pitchFamily="18" charset="0"/>
              </a:rPr>
              <a:t>Our only safety lies in following closely after Christ, walking in His wisdom, and practicing His truth. We cannot always readily detect the working of Satan; we do not know where he lays his traps. But Jesus understands the subtle arts of the enemy, and He can keep our feet in safe paths</a:t>
            </a:r>
            <a:r>
              <a:rPr lang="en" sz="1200" b="1" dirty="0">
                <a:latin typeface="Constantia" panose="02030602050306030303" pitchFamily="18" charset="0"/>
              </a:rPr>
              <a:t>."</a:t>
            </a:r>
          </a:p>
          <a:p>
            <a:endParaRPr lang="en-FJ" dirty="0"/>
          </a:p>
        </p:txBody>
      </p:sp>
      <p:sp>
        <p:nvSpPr>
          <p:cNvPr id="4" name="Slide Number Placeholder 3"/>
          <p:cNvSpPr>
            <a:spLocks noGrp="1"/>
          </p:cNvSpPr>
          <p:nvPr>
            <p:ph type="sldNum" sz="quarter" idx="5"/>
          </p:nvPr>
        </p:nvSpPr>
        <p:spPr/>
        <p:txBody>
          <a:bodyPr/>
          <a:lstStyle/>
          <a:p>
            <a:fld id="{6A95DAEB-E206-4C49-A540-A0F273093404}" type="slidenum">
              <a:rPr lang="en-FJ" smtClean="0"/>
              <a:t>13</a:t>
            </a:fld>
            <a:endParaRPr lang="en-FJ"/>
          </a:p>
        </p:txBody>
      </p:sp>
    </p:spTree>
    <p:extLst>
      <p:ext uri="{BB962C8B-B14F-4D97-AF65-F5344CB8AC3E}">
        <p14:creationId xmlns:p14="http://schemas.microsoft.com/office/powerpoint/2010/main" val="827360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aseline="30000" dirty="0">
                <a:effectLst/>
                <a:latin typeface="Times New Roman" panose="02020603050405020304" pitchFamily="18" charset="0"/>
                <a:ea typeface="Times New Roman" panose="02020603050405020304" pitchFamily="18" charset="0"/>
              </a:rPr>
              <a:t>35 </a:t>
            </a:r>
            <a:r>
              <a:rPr lang="en-US" sz="1800" dirty="0">
                <a:effectLst/>
                <a:latin typeface="Times New Roman" panose="02020603050405020304" pitchFamily="18" charset="0"/>
                <a:ea typeface="Times New Roman" panose="02020603050405020304" pitchFamily="18" charset="0"/>
              </a:rPr>
              <a:t>Sa </a:t>
            </a:r>
            <a:r>
              <a:rPr lang="en-US" sz="1800" dirty="0" err="1">
                <a:effectLst/>
                <a:latin typeface="Times New Roman" panose="02020603050405020304" pitchFamily="18" charset="0"/>
                <a:ea typeface="Times New Roman" panose="02020603050405020304" pitchFamily="18" charset="0"/>
              </a:rPr>
              <a:t>qai</a:t>
            </a:r>
            <a:r>
              <a:rPr lang="en-US" sz="1800" dirty="0">
                <a:effectLst/>
                <a:latin typeface="Times New Roman" panose="02020603050405020304" pitchFamily="18" charset="0"/>
                <a:ea typeface="Times New Roman" panose="02020603050405020304" pitchFamily="18" charset="0"/>
              </a:rPr>
              <a:t> kaya </a:t>
            </a:r>
            <a:r>
              <a:rPr lang="en-US" sz="1800" dirty="0" err="1">
                <a:effectLst/>
                <a:latin typeface="Times New Roman" panose="02020603050405020304" pitchFamily="18" charset="0"/>
                <a:ea typeface="Times New Roman" panose="02020603050405020304" pitchFamily="18" charset="0"/>
              </a:rPr>
              <a:t>vei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ira</a:t>
            </a:r>
            <a:r>
              <a:rPr lang="en-US" sz="1800" dirty="0">
                <a:effectLst/>
                <a:latin typeface="Times New Roman" panose="02020603050405020304" pitchFamily="18" charset="0"/>
                <a:ea typeface="Times New Roman" panose="02020603050405020304" pitchFamily="18" charset="0"/>
              </a:rPr>
              <a:t> ko </a:t>
            </a:r>
            <a:r>
              <a:rPr lang="en-US" sz="1800" dirty="0" err="1">
                <a:effectLst/>
                <a:latin typeface="Times New Roman" panose="02020603050405020304" pitchFamily="18" charset="0"/>
                <a:ea typeface="Times New Roman" panose="02020603050405020304" pitchFamily="18" charset="0"/>
              </a:rPr>
              <a:t>Jisu</a:t>
            </a:r>
            <a:r>
              <a:rPr lang="en-US" sz="1800" dirty="0">
                <a:effectLst/>
                <a:latin typeface="Times New Roman" panose="02020603050405020304" pitchFamily="18" charset="0"/>
                <a:ea typeface="Times New Roman" panose="02020603050405020304" pitchFamily="18" charset="0"/>
              </a:rPr>
              <a:t>, Sa </a:t>
            </a:r>
            <a:r>
              <a:rPr lang="en-US" sz="1800" dirty="0" err="1">
                <a:effectLst/>
                <a:latin typeface="Times New Roman" panose="02020603050405020304" pitchFamily="18" charset="0"/>
                <a:ea typeface="Times New Roman" panose="02020603050405020304" pitchFamily="18" charset="0"/>
              </a:rPr>
              <a:t>tiko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vakalailai</a:t>
            </a:r>
            <a:r>
              <a:rPr lang="en-US" sz="1800" dirty="0">
                <a:effectLst/>
                <a:latin typeface="Times New Roman" panose="02020603050405020304" pitchFamily="18" charset="0"/>
                <a:ea typeface="Times New Roman" panose="02020603050405020304" pitchFamily="18" charset="0"/>
              </a:rPr>
              <a:t> ga </a:t>
            </a:r>
            <a:r>
              <a:rPr lang="en-US" sz="1800" dirty="0" err="1">
                <a:effectLst/>
                <a:latin typeface="Times New Roman" panose="02020603050405020304" pitchFamily="18" charset="0"/>
                <a:ea typeface="Times New Roman" panose="02020603050405020304" pitchFamily="18" charset="0"/>
              </a:rPr>
              <a:t>vei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kemudou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rarama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dou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lako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vei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kemudou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rarama</a:t>
            </a:r>
            <a:r>
              <a:rPr lang="en-US" sz="1800" dirty="0">
                <a:effectLst/>
                <a:latin typeface="Times New Roman" panose="02020603050405020304" pitchFamily="18" charset="0"/>
                <a:ea typeface="Times New Roman" panose="02020603050405020304" pitchFamily="18" charset="0"/>
              </a:rPr>
              <a:t>, de </a:t>
            </a:r>
            <a:r>
              <a:rPr lang="en-US" sz="1800" dirty="0" err="1">
                <a:effectLst/>
                <a:latin typeface="Times New Roman" panose="02020603050405020304" pitchFamily="18" charset="0"/>
                <a:ea typeface="Times New Roman" panose="02020603050405020304" pitchFamily="18" charset="0"/>
              </a:rPr>
              <a:t>yacovi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kemudou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butobuto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ia</a:t>
            </a:r>
            <a:r>
              <a:rPr lang="en-US" sz="1800" dirty="0">
                <a:effectLst/>
                <a:latin typeface="Times New Roman" panose="02020603050405020304" pitchFamily="18" charset="0"/>
                <a:ea typeface="Times New Roman" panose="02020603050405020304" pitchFamily="18" charset="0"/>
              </a:rPr>
              <a:t> ko </a:t>
            </a:r>
            <a:r>
              <a:rPr lang="en-US" sz="1800" dirty="0" err="1">
                <a:effectLst/>
                <a:latin typeface="Times New Roman" panose="02020603050405020304" pitchFamily="18" charset="0"/>
                <a:ea typeface="Times New Roman" panose="02020603050405020304" pitchFamily="18" charset="0"/>
              </a:rPr>
              <a:t>koya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lako</a:t>
            </a:r>
            <a:r>
              <a:rPr lang="en-US" sz="1800" dirty="0">
                <a:effectLst/>
                <a:latin typeface="Times New Roman" panose="02020603050405020304" pitchFamily="18" charset="0"/>
                <a:ea typeface="Times New Roman" panose="02020603050405020304" pitchFamily="18" charset="0"/>
              </a:rPr>
              <a:t> e </a:t>
            </a:r>
            <a:r>
              <a:rPr lang="en-US" sz="1800" dirty="0" err="1">
                <a:effectLst/>
                <a:latin typeface="Times New Roman" panose="02020603050405020304" pitchFamily="18" charset="0"/>
                <a:ea typeface="Times New Roman" panose="02020603050405020304" pitchFamily="18" charset="0"/>
              </a:rPr>
              <a:t>na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butobuto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sega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kila</a:t>
            </a:r>
            <a:r>
              <a:rPr lang="en-US" sz="1800" dirty="0">
                <a:effectLst/>
                <a:latin typeface="Times New Roman" panose="02020603050405020304" pitchFamily="18" charset="0"/>
                <a:ea typeface="Times New Roman" panose="02020603050405020304" pitchFamily="18" charset="0"/>
              </a:rPr>
              <a:t> se </a:t>
            </a:r>
            <a:r>
              <a:rPr lang="en-US" sz="1800" dirty="0" err="1">
                <a:effectLst/>
                <a:latin typeface="Times New Roman" panose="02020603050405020304" pitchFamily="18" charset="0"/>
                <a:ea typeface="Times New Roman" panose="02020603050405020304" pitchFamily="18" charset="0"/>
              </a:rPr>
              <a:t>sa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lako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kivei</a:t>
            </a:r>
            <a:r>
              <a:rPr lang="en-US" sz="1800" dirty="0">
                <a:effectLst/>
                <a:latin typeface="Times New Roman" panose="02020603050405020304" pitchFamily="18" charset="0"/>
                <a:ea typeface="Times New Roman" panose="02020603050405020304" pitchFamily="18" charset="0"/>
              </a:rPr>
              <a:t>. </a:t>
            </a:r>
            <a:endParaRPr lang="en-FJ" dirty="0"/>
          </a:p>
        </p:txBody>
      </p:sp>
      <p:sp>
        <p:nvSpPr>
          <p:cNvPr id="4" name="Slide Number Placeholder 3"/>
          <p:cNvSpPr>
            <a:spLocks noGrp="1"/>
          </p:cNvSpPr>
          <p:nvPr>
            <p:ph type="sldNum" sz="quarter" idx="5"/>
          </p:nvPr>
        </p:nvSpPr>
        <p:spPr/>
        <p:txBody>
          <a:bodyPr/>
          <a:lstStyle/>
          <a:p>
            <a:fld id="{6A95DAEB-E206-4C49-A540-A0F273093404}" type="slidenum">
              <a:rPr lang="en-FJ" smtClean="0"/>
              <a:t>2</a:t>
            </a:fld>
            <a:endParaRPr lang="en-FJ"/>
          </a:p>
        </p:txBody>
      </p:sp>
    </p:spTree>
    <p:extLst>
      <p:ext uri="{BB962C8B-B14F-4D97-AF65-F5344CB8AC3E}">
        <p14:creationId xmlns:p14="http://schemas.microsoft.com/office/powerpoint/2010/main" val="38171131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battle for truth</a:t>
            </a:r>
            <a:endParaRPr lang="en-FJ" dirty="0"/>
          </a:p>
        </p:txBody>
      </p:sp>
      <p:sp>
        <p:nvSpPr>
          <p:cNvPr id="4" name="Slide Number Placeholder 3"/>
          <p:cNvSpPr>
            <a:spLocks noGrp="1"/>
          </p:cNvSpPr>
          <p:nvPr>
            <p:ph type="sldNum" sz="quarter" idx="5"/>
          </p:nvPr>
        </p:nvSpPr>
        <p:spPr/>
        <p:txBody>
          <a:bodyPr/>
          <a:lstStyle/>
          <a:p>
            <a:fld id="{6A95DAEB-E206-4C49-A540-A0F273093404}" type="slidenum">
              <a:rPr lang="en-FJ" smtClean="0"/>
              <a:t>3</a:t>
            </a:fld>
            <a:endParaRPr lang="en-FJ"/>
          </a:p>
        </p:txBody>
      </p:sp>
    </p:spTree>
    <p:extLst>
      <p:ext uri="{BB962C8B-B14F-4D97-AF65-F5344CB8AC3E}">
        <p14:creationId xmlns:p14="http://schemas.microsoft.com/office/powerpoint/2010/main" val="2650555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THE BATTLE FOR THE TRUTH</a:t>
            </a:r>
            <a:endParaRPr lang="en-FJ" b="0" dirty="0"/>
          </a:p>
        </p:txBody>
      </p:sp>
      <p:sp>
        <p:nvSpPr>
          <p:cNvPr id="4" name="Slide Number Placeholder 3"/>
          <p:cNvSpPr>
            <a:spLocks noGrp="1"/>
          </p:cNvSpPr>
          <p:nvPr>
            <p:ph type="sldNum" sz="quarter" idx="5"/>
          </p:nvPr>
        </p:nvSpPr>
        <p:spPr/>
        <p:txBody>
          <a:bodyPr/>
          <a:lstStyle/>
          <a:p>
            <a:fld id="{6A95DAEB-E206-4C49-A540-A0F273093404}" type="slidenum">
              <a:rPr lang="en-FJ" smtClean="0"/>
              <a:t>4</a:t>
            </a:fld>
            <a:endParaRPr lang="en-FJ"/>
          </a:p>
        </p:txBody>
      </p:sp>
    </p:spTree>
    <p:extLst>
      <p:ext uri="{BB962C8B-B14F-4D97-AF65-F5344CB8AC3E}">
        <p14:creationId xmlns:p14="http://schemas.microsoft.com/office/powerpoint/2010/main" val="3835188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sz="1200" b="1" spc="30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THE TRUTH VS. THE LIE</a:t>
            </a:r>
          </a:p>
          <a:p>
            <a:r>
              <a:rPr lang="en-US" sz="1800" baseline="30000" dirty="0">
                <a:effectLst/>
                <a:latin typeface="Times New Roman" panose="02020603050405020304" pitchFamily="18" charset="0"/>
                <a:ea typeface="Times New Roman" panose="02020603050405020304" pitchFamily="18" charset="0"/>
              </a:rPr>
              <a:t>6 </a:t>
            </a:r>
            <a:r>
              <a:rPr lang="en-US" sz="1800" dirty="0">
                <a:effectLst/>
                <a:latin typeface="Times New Roman" panose="02020603050405020304" pitchFamily="18" charset="0"/>
                <a:ea typeface="Times New Roman" panose="02020603050405020304" pitchFamily="18" charset="0"/>
              </a:rPr>
              <a:t>Sa kaya </a:t>
            </a:r>
            <a:r>
              <a:rPr lang="en-US" sz="1800" dirty="0" err="1">
                <a:effectLst/>
                <a:latin typeface="Times New Roman" panose="02020603050405020304" pitchFamily="18" charset="0"/>
                <a:ea typeface="Times New Roman" panose="02020603050405020304" pitchFamily="18" charset="0"/>
              </a:rPr>
              <a:t>vua</a:t>
            </a:r>
            <a:r>
              <a:rPr lang="en-US" sz="1800" dirty="0">
                <a:effectLst/>
                <a:latin typeface="Times New Roman" panose="02020603050405020304" pitchFamily="18" charset="0"/>
                <a:ea typeface="Times New Roman" panose="02020603050405020304" pitchFamily="18" charset="0"/>
              </a:rPr>
              <a:t> ko </a:t>
            </a:r>
            <a:r>
              <a:rPr lang="en-US" sz="1800" dirty="0" err="1">
                <a:effectLst/>
                <a:latin typeface="Times New Roman" panose="02020603050405020304" pitchFamily="18" charset="0"/>
                <a:ea typeface="Times New Roman" panose="02020603050405020304" pitchFamily="18" charset="0"/>
              </a:rPr>
              <a:t>Jisu</a:t>
            </a:r>
            <a:r>
              <a:rPr lang="en-US" sz="1800" dirty="0">
                <a:effectLst/>
                <a:latin typeface="Times New Roman" panose="02020603050405020304" pitchFamily="18" charset="0"/>
                <a:ea typeface="Times New Roman" panose="02020603050405020304" pitchFamily="18" charset="0"/>
              </a:rPr>
              <a:t>, Oi au </a:t>
            </a:r>
            <a:r>
              <a:rPr lang="en-US" sz="1800" dirty="0" err="1">
                <a:effectLst/>
                <a:latin typeface="Times New Roman" panose="02020603050405020304" pitchFamily="18" charset="0"/>
                <a:ea typeface="Times New Roman" panose="02020603050405020304" pitchFamily="18" charset="0"/>
              </a:rPr>
              <a:t>na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sala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kei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na</a:t>
            </a:r>
            <a:r>
              <a:rPr lang="en-US" sz="1800" dirty="0">
                <a:effectLst/>
                <a:latin typeface="Times New Roman" panose="02020603050405020304" pitchFamily="18" charset="0"/>
                <a:ea typeface="Times New Roman" panose="02020603050405020304" pitchFamily="18" charset="0"/>
              </a:rPr>
              <a:t> vu </a:t>
            </a:r>
            <a:r>
              <a:rPr lang="en-US" sz="1800" dirty="0" err="1">
                <a:effectLst/>
                <a:latin typeface="Times New Roman" panose="02020603050405020304" pitchFamily="18" charset="0"/>
                <a:ea typeface="Times New Roman" panose="02020603050405020304" pitchFamily="18" charset="0"/>
              </a:rPr>
              <a:t>ni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dina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kei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na</a:t>
            </a:r>
            <a:r>
              <a:rPr lang="en-US" sz="1800" dirty="0">
                <a:effectLst/>
                <a:latin typeface="Times New Roman" panose="02020603050405020304" pitchFamily="18" charset="0"/>
                <a:ea typeface="Times New Roman" panose="02020603050405020304" pitchFamily="18" charset="0"/>
              </a:rPr>
              <a:t> vu-</a:t>
            </a:r>
            <a:r>
              <a:rPr lang="en-US" sz="1800" dirty="0" err="1">
                <a:effectLst/>
                <a:latin typeface="Times New Roman" panose="02020603050405020304" pitchFamily="18" charset="0"/>
                <a:ea typeface="Times New Roman" panose="02020603050405020304" pitchFamily="18" charset="0"/>
              </a:rPr>
              <a:t>ni</a:t>
            </a:r>
            <a:r>
              <a:rPr lang="en-US" sz="1800" dirty="0">
                <a:effectLst/>
                <a:latin typeface="Times New Roman" panose="02020603050405020304" pitchFamily="18" charset="0"/>
                <a:ea typeface="Times New Roman" panose="02020603050405020304" pitchFamily="18" charset="0"/>
              </a:rPr>
              <a:t>-</a:t>
            </a:r>
            <a:r>
              <a:rPr lang="en-US" sz="1800" dirty="0" err="1">
                <a:effectLst/>
                <a:latin typeface="Times New Roman" panose="02020603050405020304" pitchFamily="18" charset="0"/>
                <a:ea typeface="Times New Roman" panose="02020603050405020304" pitchFamily="18" charset="0"/>
              </a:rPr>
              <a:t>bula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sega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torovi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Tamaqu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walega</a:t>
            </a:r>
            <a:r>
              <a:rPr lang="en-US" sz="1800" dirty="0">
                <a:effectLst/>
                <a:latin typeface="Times New Roman" panose="02020603050405020304" pitchFamily="18" charset="0"/>
                <a:ea typeface="Times New Roman" panose="02020603050405020304" pitchFamily="18" charset="0"/>
              </a:rPr>
              <a:t> e </a:t>
            </a:r>
            <a:r>
              <a:rPr lang="en-US" sz="1800" dirty="0" err="1">
                <a:effectLst/>
                <a:latin typeface="Times New Roman" panose="02020603050405020304" pitchFamily="18" charset="0"/>
                <a:ea typeface="Times New Roman" panose="02020603050405020304" pitchFamily="18" charset="0"/>
              </a:rPr>
              <a:t>dua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tamata</a:t>
            </a:r>
            <a:r>
              <a:rPr lang="en-US" sz="1800" dirty="0">
                <a:effectLst/>
                <a:latin typeface="Times New Roman" panose="02020603050405020304" pitchFamily="18" charset="0"/>
                <a:ea typeface="Times New Roman" panose="02020603050405020304" pitchFamily="18" charset="0"/>
              </a:rPr>
              <a:t>, e </a:t>
            </a:r>
            <a:r>
              <a:rPr lang="en-US" sz="1800" dirty="0" err="1">
                <a:effectLst/>
                <a:latin typeface="Times New Roman" panose="02020603050405020304" pitchFamily="18" charset="0"/>
                <a:ea typeface="Times New Roman" panose="02020603050405020304" pitchFamily="18" charset="0"/>
              </a:rPr>
              <a:t>na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vukuqu</a:t>
            </a:r>
            <a:r>
              <a:rPr lang="en-US" sz="1800" dirty="0">
                <a:effectLst/>
                <a:latin typeface="Times New Roman" panose="02020603050405020304" pitchFamily="18" charset="0"/>
                <a:ea typeface="Times New Roman" panose="02020603050405020304" pitchFamily="18" charset="0"/>
              </a:rPr>
              <a:t> ga. </a:t>
            </a:r>
            <a:endParaRPr lang="en-FJ" dirty="0"/>
          </a:p>
        </p:txBody>
      </p:sp>
      <p:sp>
        <p:nvSpPr>
          <p:cNvPr id="4" name="Slide Number Placeholder 3"/>
          <p:cNvSpPr>
            <a:spLocks noGrp="1"/>
          </p:cNvSpPr>
          <p:nvPr>
            <p:ph type="sldNum" sz="quarter" idx="5"/>
          </p:nvPr>
        </p:nvSpPr>
        <p:spPr/>
        <p:txBody>
          <a:bodyPr/>
          <a:lstStyle/>
          <a:p>
            <a:fld id="{6A95DAEB-E206-4C49-A540-A0F273093404}" type="slidenum">
              <a:rPr lang="en-FJ" smtClean="0"/>
              <a:t>5</a:t>
            </a:fld>
            <a:endParaRPr lang="en-FJ"/>
          </a:p>
        </p:txBody>
      </p:sp>
    </p:spTree>
    <p:extLst>
      <p:ext uri="{BB962C8B-B14F-4D97-AF65-F5344CB8AC3E}">
        <p14:creationId xmlns:p14="http://schemas.microsoft.com/office/powerpoint/2010/main" val="3304256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29 </a:t>
            </a:r>
            <a:r>
              <a:rPr lang="en-GB" dirty="0" err="1"/>
              <a:t>Niu</a:t>
            </a:r>
            <a:r>
              <a:rPr lang="en-GB" dirty="0"/>
              <a:t> </a:t>
            </a:r>
            <a:r>
              <a:rPr lang="en-GB" dirty="0" err="1"/>
              <a:t>sa</a:t>
            </a:r>
            <a:r>
              <a:rPr lang="en-GB" dirty="0"/>
              <a:t> </a:t>
            </a:r>
            <a:r>
              <a:rPr lang="en-GB" dirty="0" err="1"/>
              <a:t>kila</a:t>
            </a:r>
            <a:r>
              <a:rPr lang="en-GB" dirty="0"/>
              <a:t> </a:t>
            </a:r>
            <a:r>
              <a:rPr lang="en-GB" dirty="0" err="1"/>
              <a:t>oqo</a:t>
            </a:r>
            <a:r>
              <a:rPr lang="en-GB" dirty="0"/>
              <a:t>, </a:t>
            </a:r>
            <a:r>
              <a:rPr lang="en-GB" dirty="0" err="1"/>
              <a:t>niu</a:t>
            </a:r>
            <a:r>
              <a:rPr lang="en-GB" dirty="0"/>
              <a:t> </a:t>
            </a:r>
            <a:r>
              <a:rPr lang="en-GB" dirty="0" err="1"/>
              <a:t>sa</a:t>
            </a:r>
            <a:r>
              <a:rPr lang="en-GB" dirty="0"/>
              <a:t> </a:t>
            </a:r>
            <a:r>
              <a:rPr lang="en-GB" dirty="0" err="1"/>
              <a:t>lako</a:t>
            </a:r>
            <a:r>
              <a:rPr lang="en-GB" dirty="0"/>
              <a:t> </a:t>
            </a:r>
            <a:r>
              <a:rPr lang="en-GB" dirty="0" err="1"/>
              <a:t>tani</a:t>
            </a:r>
            <a:r>
              <a:rPr lang="en-GB" dirty="0"/>
              <a:t> eke </a:t>
            </a:r>
            <a:r>
              <a:rPr lang="en-GB" dirty="0" err="1"/>
              <a:t>ena</a:t>
            </a:r>
            <a:r>
              <a:rPr lang="en-GB" dirty="0"/>
              <a:t> </a:t>
            </a:r>
            <a:r>
              <a:rPr lang="en-GB" dirty="0" err="1"/>
              <a:t>qai</a:t>
            </a:r>
            <a:r>
              <a:rPr lang="en-GB" dirty="0"/>
              <a:t> </a:t>
            </a:r>
            <a:r>
              <a:rPr lang="en-GB" dirty="0" err="1"/>
              <a:t>curu</a:t>
            </a:r>
            <a:r>
              <a:rPr lang="en-GB" dirty="0"/>
              <a:t> </a:t>
            </a:r>
            <a:r>
              <a:rPr lang="en-GB" dirty="0" err="1"/>
              <a:t>mai</a:t>
            </a:r>
            <a:r>
              <a:rPr lang="en-GB" dirty="0"/>
              <a:t> </a:t>
            </a:r>
            <a:r>
              <a:rPr lang="en-GB" dirty="0" err="1"/>
              <a:t>vei</a:t>
            </a:r>
            <a:r>
              <a:rPr lang="en-GB" dirty="0"/>
              <a:t> </a:t>
            </a:r>
            <a:r>
              <a:rPr lang="en-GB" dirty="0" err="1"/>
              <a:t>kemudou</a:t>
            </a:r>
            <a:r>
              <a:rPr lang="en-GB" dirty="0"/>
              <a:t> </a:t>
            </a:r>
            <a:r>
              <a:rPr lang="en-GB" dirty="0" err="1"/>
              <a:t>eso</a:t>
            </a:r>
            <a:r>
              <a:rPr lang="en-GB" dirty="0"/>
              <a:t> </a:t>
            </a:r>
            <a:r>
              <a:rPr lang="en-GB" dirty="0" err="1"/>
              <a:t>na</a:t>
            </a:r>
            <a:r>
              <a:rPr lang="en-GB" dirty="0"/>
              <a:t> </a:t>
            </a:r>
            <a:r>
              <a:rPr lang="en-GB" dirty="0" err="1"/>
              <a:t>wolifa</a:t>
            </a:r>
            <a:r>
              <a:rPr lang="en-GB" dirty="0"/>
              <a:t> ca sara; era </a:t>
            </a:r>
            <a:r>
              <a:rPr lang="en-GB" dirty="0" err="1"/>
              <a:t>na</a:t>
            </a:r>
            <a:r>
              <a:rPr lang="en-GB" dirty="0"/>
              <a:t> </a:t>
            </a:r>
            <a:r>
              <a:rPr lang="en-GB" dirty="0" err="1"/>
              <a:t>sega</a:t>
            </a:r>
            <a:r>
              <a:rPr lang="en-GB" dirty="0"/>
              <a:t> </a:t>
            </a:r>
            <a:r>
              <a:rPr lang="en-GB" dirty="0" err="1"/>
              <a:t>ni</a:t>
            </a:r>
            <a:r>
              <a:rPr lang="en-GB" dirty="0"/>
              <a:t> </a:t>
            </a:r>
            <a:r>
              <a:rPr lang="en-GB" dirty="0" err="1"/>
              <a:t>lomani</a:t>
            </a:r>
            <a:r>
              <a:rPr lang="en-GB" dirty="0"/>
              <a:t> </a:t>
            </a:r>
            <a:r>
              <a:rPr lang="en-GB" dirty="0" err="1"/>
              <a:t>ira</a:t>
            </a:r>
            <a:r>
              <a:rPr lang="en-GB" dirty="0"/>
              <a:t> </a:t>
            </a:r>
            <a:r>
              <a:rPr lang="en-GB" dirty="0" err="1"/>
              <a:t>na</a:t>
            </a:r>
            <a:r>
              <a:rPr lang="en-GB" dirty="0"/>
              <a:t> </a:t>
            </a:r>
            <a:r>
              <a:rPr lang="en-GB" dirty="0" err="1"/>
              <a:t>qele-ni-sipi</a:t>
            </a:r>
            <a:r>
              <a:rPr lang="en-GB" dirty="0"/>
              <a:t>. 30 Ena </a:t>
            </a:r>
            <a:r>
              <a:rPr lang="en-GB" dirty="0" err="1"/>
              <a:t>tubu</a:t>
            </a:r>
            <a:r>
              <a:rPr lang="en-GB" dirty="0"/>
              <a:t> cake </a:t>
            </a:r>
            <a:r>
              <a:rPr lang="en-GB" dirty="0" err="1"/>
              <a:t>talega</a:t>
            </a:r>
            <a:r>
              <a:rPr lang="en-GB" dirty="0"/>
              <a:t> </a:t>
            </a:r>
            <a:r>
              <a:rPr lang="en-GB" dirty="0" err="1"/>
              <a:t>eso</a:t>
            </a:r>
            <a:r>
              <a:rPr lang="en-GB" dirty="0"/>
              <a:t> </a:t>
            </a:r>
            <a:r>
              <a:rPr lang="en-GB" dirty="0" err="1"/>
              <a:t>na</a:t>
            </a:r>
            <a:r>
              <a:rPr lang="en-GB" dirty="0"/>
              <a:t> </a:t>
            </a:r>
            <a:r>
              <a:rPr lang="en-GB" dirty="0" err="1"/>
              <a:t>tamata</a:t>
            </a:r>
            <a:r>
              <a:rPr lang="en-GB" dirty="0"/>
              <a:t> </a:t>
            </a:r>
            <a:r>
              <a:rPr lang="en-GB" dirty="0" err="1"/>
              <a:t>vei</a:t>
            </a:r>
            <a:r>
              <a:rPr lang="en-GB" dirty="0"/>
              <a:t> </a:t>
            </a:r>
            <a:r>
              <a:rPr lang="en-GB" dirty="0" err="1"/>
              <a:t>kemudou</a:t>
            </a:r>
            <a:r>
              <a:rPr lang="en-GB" dirty="0"/>
              <a:t>, era </a:t>
            </a:r>
            <a:r>
              <a:rPr lang="en-GB" dirty="0" err="1"/>
              <a:t>na</a:t>
            </a:r>
            <a:r>
              <a:rPr lang="en-GB" dirty="0"/>
              <a:t> </a:t>
            </a:r>
            <a:r>
              <a:rPr lang="en-GB" dirty="0" err="1"/>
              <a:t>vosataka</a:t>
            </a:r>
            <a:r>
              <a:rPr lang="en-GB" dirty="0"/>
              <a:t> </a:t>
            </a:r>
            <a:r>
              <a:rPr lang="en-GB" dirty="0" err="1"/>
              <a:t>na</a:t>
            </a:r>
            <a:r>
              <a:rPr lang="en-GB" dirty="0"/>
              <a:t> ka e </a:t>
            </a:r>
            <a:r>
              <a:rPr lang="en-GB" dirty="0" err="1"/>
              <a:t>veivakacalai</a:t>
            </a:r>
            <a:r>
              <a:rPr lang="en-GB" dirty="0"/>
              <a:t>, me </a:t>
            </a:r>
            <a:r>
              <a:rPr lang="en-GB" dirty="0" err="1"/>
              <a:t>mari</a:t>
            </a:r>
            <a:r>
              <a:rPr lang="en-GB" dirty="0"/>
              <a:t> </a:t>
            </a:r>
            <a:r>
              <a:rPr lang="en-GB" dirty="0" err="1"/>
              <a:t>ira</a:t>
            </a:r>
            <a:r>
              <a:rPr lang="en-GB" dirty="0"/>
              <a:t> kina era </a:t>
            </a:r>
            <a:r>
              <a:rPr lang="en-GB" dirty="0" err="1"/>
              <a:t>sa</a:t>
            </a:r>
            <a:r>
              <a:rPr lang="en-GB" dirty="0"/>
              <a:t> </a:t>
            </a:r>
            <a:r>
              <a:rPr lang="en-GB" dirty="0" err="1"/>
              <a:t>lotu</a:t>
            </a:r>
            <a:r>
              <a:rPr lang="en-GB" dirty="0"/>
              <a:t> me </a:t>
            </a:r>
            <a:r>
              <a:rPr lang="en-GB" dirty="0" err="1"/>
              <a:t>ra</a:t>
            </a:r>
            <a:r>
              <a:rPr lang="en-GB" dirty="0"/>
              <a:t> muri </a:t>
            </a:r>
            <a:r>
              <a:rPr lang="en-GB" dirty="0" err="1"/>
              <a:t>ira</a:t>
            </a:r>
            <a:r>
              <a:rPr lang="en-GB" dirty="0"/>
              <a:t>. </a:t>
            </a:r>
            <a:endParaRPr lang="en-FJ" dirty="0"/>
          </a:p>
        </p:txBody>
      </p:sp>
      <p:sp>
        <p:nvSpPr>
          <p:cNvPr id="4" name="Slide Number Placeholder 3"/>
          <p:cNvSpPr>
            <a:spLocks noGrp="1"/>
          </p:cNvSpPr>
          <p:nvPr>
            <p:ph type="sldNum" sz="quarter" idx="5"/>
          </p:nvPr>
        </p:nvSpPr>
        <p:spPr/>
        <p:txBody>
          <a:bodyPr/>
          <a:lstStyle/>
          <a:p>
            <a:fld id="{6A95DAEB-E206-4C49-A540-A0F273093404}" type="slidenum">
              <a:rPr lang="en-FJ" smtClean="0"/>
              <a:t>6</a:t>
            </a:fld>
            <a:endParaRPr lang="en-FJ"/>
          </a:p>
        </p:txBody>
      </p:sp>
    </p:spTree>
    <p:extLst>
      <p:ext uri="{BB962C8B-B14F-4D97-AF65-F5344CB8AC3E}">
        <p14:creationId xmlns:p14="http://schemas.microsoft.com/office/powerpoint/2010/main" val="21303029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200" b="1" dirty="0">
                <a:ln w="6600">
                  <a:solidFill>
                    <a:srgbClr val="5E2F0C"/>
                  </a:solidFill>
                  <a:prstDash val="solid"/>
                </a:ln>
                <a:solidFill>
                  <a:srgbClr val="FFFFFF"/>
                </a:solidFill>
                <a:effectLst>
                  <a:outerShdw dist="50800" dir="2700000" algn="tl" rotWithShape="0">
                    <a:srgbClr val="5E2F0C"/>
                  </a:outerShdw>
                </a:effectLst>
              </a:rPr>
              <a:t>BATTLE FOR THE WORD OF GOD</a:t>
            </a:r>
          </a:p>
          <a:p>
            <a:endParaRPr lang="en-FJ" dirty="0"/>
          </a:p>
        </p:txBody>
      </p:sp>
      <p:sp>
        <p:nvSpPr>
          <p:cNvPr id="4" name="Slide Number Placeholder 3"/>
          <p:cNvSpPr>
            <a:spLocks noGrp="1"/>
          </p:cNvSpPr>
          <p:nvPr>
            <p:ph type="sldNum" sz="quarter" idx="5"/>
          </p:nvPr>
        </p:nvSpPr>
        <p:spPr/>
        <p:txBody>
          <a:bodyPr/>
          <a:lstStyle/>
          <a:p>
            <a:fld id="{6A95DAEB-E206-4C49-A540-A0F273093404}" type="slidenum">
              <a:rPr lang="en-FJ" smtClean="0"/>
              <a:t>7</a:t>
            </a:fld>
            <a:endParaRPr lang="en-FJ"/>
          </a:p>
        </p:txBody>
      </p:sp>
    </p:spTree>
    <p:extLst>
      <p:ext uri="{BB962C8B-B14F-4D97-AF65-F5344CB8AC3E}">
        <p14:creationId xmlns:p14="http://schemas.microsoft.com/office/powerpoint/2010/main" val="28242249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indent="-457200">
              <a:lnSpc>
                <a:spcPct val="115000"/>
              </a:lnSpc>
              <a:spcAft>
                <a:spcPts val="1000"/>
              </a:spcAft>
            </a:pPr>
            <a:r>
              <a:rPr lang="en-US" sz="1800" baseline="30000" dirty="0">
                <a:effectLst/>
                <a:latin typeface="Times New Roman" panose="02020603050405020304" pitchFamily="18" charset="0"/>
                <a:ea typeface="Times New Roman" panose="02020603050405020304" pitchFamily="18" charset="0"/>
              </a:rPr>
              <a:t>17 </a:t>
            </a:r>
            <a:r>
              <a:rPr lang="en-US" sz="1800" dirty="0" err="1">
                <a:effectLst/>
                <a:latin typeface="Times New Roman" panose="02020603050405020304" pitchFamily="18" charset="0"/>
                <a:ea typeface="Times New Roman" panose="02020603050405020304" pitchFamily="18" charset="0"/>
              </a:rPr>
              <a:t>Vakatabui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ira</a:t>
            </a:r>
            <a:r>
              <a:rPr lang="en-US" sz="1800" dirty="0">
                <a:effectLst/>
                <a:latin typeface="Times New Roman" panose="02020603050405020304" pitchFamily="18" charset="0"/>
                <a:ea typeface="Times New Roman" panose="02020603050405020304" pitchFamily="18" charset="0"/>
              </a:rPr>
              <a:t> e </a:t>
            </a:r>
            <a:r>
              <a:rPr lang="en-US" sz="1800" dirty="0" err="1">
                <a:effectLst/>
                <a:latin typeface="Times New Roman" panose="02020603050405020304" pitchFamily="18" charset="0"/>
                <a:ea typeface="Times New Roman" panose="02020603050405020304" pitchFamily="18" charset="0"/>
              </a:rPr>
              <a:t>na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nomuni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vakavuvuli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dina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sa</a:t>
            </a:r>
            <a:r>
              <a:rPr lang="en-US" sz="1800" dirty="0">
                <a:effectLst/>
                <a:latin typeface="Times New Roman" panose="02020603050405020304" pitchFamily="18" charset="0"/>
                <a:ea typeface="Times New Roman" panose="02020603050405020304" pitchFamily="18" charset="0"/>
              </a:rPr>
              <a:t> ka </a:t>
            </a:r>
            <a:r>
              <a:rPr lang="en-US" sz="1800" dirty="0" err="1">
                <a:effectLst/>
                <a:latin typeface="Times New Roman" panose="02020603050405020304" pitchFamily="18" charset="0"/>
                <a:ea typeface="Times New Roman" panose="02020603050405020304" pitchFamily="18" charset="0"/>
              </a:rPr>
              <a:t>dina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nomuni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vosa</a:t>
            </a:r>
            <a:r>
              <a:rPr lang="en-US" sz="1800" dirty="0">
                <a:effectLst/>
                <a:latin typeface="Times New Roman" panose="02020603050405020304" pitchFamily="18" charset="0"/>
                <a:ea typeface="Times New Roman" panose="02020603050405020304" pitchFamily="18" charset="0"/>
              </a:rPr>
              <a:t>. </a:t>
            </a:r>
            <a:r>
              <a:rPr lang="en-US" sz="1800" baseline="30000" dirty="0">
                <a:effectLst/>
                <a:latin typeface="Times New Roman" panose="02020603050405020304" pitchFamily="18" charset="0"/>
                <a:ea typeface="Times New Roman" panose="02020603050405020304" pitchFamily="18" charset="0"/>
                <a:cs typeface="Times New Roman" panose="02020603050405020304" pitchFamily="18" charset="0"/>
              </a:rPr>
              <a:t>105</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nomuni</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vosa</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na</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cina</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ki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na</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yavaqu</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FJ" sz="1800" dirty="0">
              <a:effectLst/>
              <a:latin typeface="Calibri" panose="020F0502020204030204" pitchFamily="34" charset="0"/>
              <a:ea typeface="Calibri" panose="020F0502020204030204" pitchFamily="34" charset="0"/>
              <a:cs typeface="Times New Roman" panose="02020603050405020304" pitchFamily="18" charset="0"/>
            </a:endParaRPr>
          </a:p>
          <a:p>
            <a:pPr marL="914400" indent="-228600">
              <a:lnSpc>
                <a:spcPct val="115000"/>
              </a:lnSpc>
              <a:spcAft>
                <a:spcPts val="100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Kei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na</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rarama</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ki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na</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noqu</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sala</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FJ" sz="1800" dirty="0">
              <a:effectLst/>
              <a:latin typeface="Calibri" panose="020F0502020204030204" pitchFamily="34" charset="0"/>
              <a:ea typeface="Calibri" panose="020F0502020204030204" pitchFamily="34" charset="0"/>
              <a:cs typeface="Times New Roman" panose="02020603050405020304" pitchFamily="18" charset="0"/>
            </a:endParaRPr>
          </a:p>
          <a:p>
            <a:pPr marL="914400" indent="-457200">
              <a:lnSpc>
                <a:spcPct val="115000"/>
              </a:lnSpc>
              <a:spcAft>
                <a:spcPts val="1000"/>
              </a:spcAft>
            </a:pPr>
            <a:r>
              <a:rPr lang="en-US" sz="1800" baseline="30000" dirty="0">
                <a:effectLst/>
                <a:latin typeface="Times New Roman" panose="02020603050405020304" pitchFamily="18" charset="0"/>
                <a:ea typeface="Times New Roman" panose="02020603050405020304" pitchFamily="18" charset="0"/>
                <a:cs typeface="Times New Roman" panose="02020603050405020304" pitchFamily="18" charset="0"/>
              </a:rPr>
              <a:t>130</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Ni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sa</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vakamacalataki</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na</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nomuni</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vosa</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sa</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qai</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rarama</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mai</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Sa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vakavukui</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kina ko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ira</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era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sega</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ni</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vuku</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FJ"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FJ" dirty="0"/>
          </a:p>
        </p:txBody>
      </p:sp>
      <p:sp>
        <p:nvSpPr>
          <p:cNvPr id="4" name="Slide Number Placeholder 3"/>
          <p:cNvSpPr>
            <a:spLocks noGrp="1"/>
          </p:cNvSpPr>
          <p:nvPr>
            <p:ph type="sldNum" sz="quarter" idx="5"/>
          </p:nvPr>
        </p:nvSpPr>
        <p:spPr/>
        <p:txBody>
          <a:bodyPr/>
          <a:lstStyle/>
          <a:p>
            <a:fld id="{6A95DAEB-E206-4C49-A540-A0F273093404}" type="slidenum">
              <a:rPr lang="en-FJ" smtClean="0"/>
              <a:t>8</a:t>
            </a:fld>
            <a:endParaRPr lang="en-FJ"/>
          </a:p>
        </p:txBody>
      </p:sp>
    </p:spTree>
    <p:extLst>
      <p:ext uri="{BB962C8B-B14F-4D97-AF65-F5344CB8AC3E}">
        <p14:creationId xmlns:p14="http://schemas.microsoft.com/office/powerpoint/2010/main" val="35013081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HUMAN REASONING</a:t>
            </a:r>
          </a:p>
          <a:p>
            <a:pPr indent="-457200">
              <a:lnSpc>
                <a:spcPct val="115000"/>
              </a:lnSpc>
              <a:spcAft>
                <a:spcPts val="1000"/>
              </a:spcAft>
            </a:pPr>
            <a:r>
              <a:rPr lang="en-US" sz="18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25</a:t>
            </a:r>
            <a:r>
              <a:rPr lang="en-AU"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Sa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dua</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na</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sala</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sa</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rairai</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dodonu</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vua</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na</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tamata</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Ia</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na</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kenai</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otioti</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na</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sala</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ga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ni</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mate. </a:t>
            </a:r>
            <a:endParaRPr lang="en-FJ"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FJ" dirty="0"/>
          </a:p>
        </p:txBody>
      </p:sp>
      <p:sp>
        <p:nvSpPr>
          <p:cNvPr id="4" name="Slide Number Placeholder 3"/>
          <p:cNvSpPr>
            <a:spLocks noGrp="1"/>
          </p:cNvSpPr>
          <p:nvPr>
            <p:ph type="sldNum" sz="quarter" idx="5"/>
          </p:nvPr>
        </p:nvSpPr>
        <p:spPr/>
        <p:txBody>
          <a:bodyPr/>
          <a:lstStyle/>
          <a:p>
            <a:fld id="{6A95DAEB-E206-4C49-A540-A0F273093404}" type="slidenum">
              <a:rPr lang="en-FJ" smtClean="0"/>
              <a:t>9</a:t>
            </a:fld>
            <a:endParaRPr lang="en-FJ"/>
          </a:p>
        </p:txBody>
      </p:sp>
    </p:spTree>
    <p:extLst>
      <p:ext uri="{BB962C8B-B14F-4D97-AF65-F5344CB8AC3E}">
        <p14:creationId xmlns:p14="http://schemas.microsoft.com/office/powerpoint/2010/main" val="17974575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DA4875-3509-4BD2-1283-82D27DF4EE8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62FF61C5-B525-29F5-22A8-36CEA36C4E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1247233-5F94-AFB2-95AB-7C459B12537C}"/>
              </a:ext>
            </a:extLst>
          </p:cNvPr>
          <p:cNvSpPr>
            <a:spLocks noGrp="1"/>
          </p:cNvSpPr>
          <p:nvPr>
            <p:ph type="dt" sz="half" idx="10"/>
          </p:nvPr>
        </p:nvSpPr>
        <p:spPr/>
        <p:txBody>
          <a:bodyPr/>
          <a:lstStyle/>
          <a:p>
            <a:fld id="{FE2B7CA8-529F-44B7-914D-1B87AC336B9D}" type="datetimeFigureOut">
              <a:rPr lang="es-ES" smtClean="0"/>
              <a:t>16/04/2024</a:t>
            </a:fld>
            <a:endParaRPr lang="es-ES"/>
          </a:p>
        </p:txBody>
      </p:sp>
      <p:sp>
        <p:nvSpPr>
          <p:cNvPr id="5" name="Marcador de pie de página 4">
            <a:extLst>
              <a:ext uri="{FF2B5EF4-FFF2-40B4-BE49-F238E27FC236}">
                <a16:creationId xmlns:a16="http://schemas.microsoft.com/office/drawing/2014/main" id="{1AE7660D-A579-6F22-2D2D-5E46BA9DB97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BABF3EA-4BB7-DE2E-C204-41E485E1F1B0}"/>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1320907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8CF4F8-50BE-AD5E-942F-CD19BD9CE202}"/>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79A7E9E-E77F-0C08-3E70-F258FDB4DBB5}"/>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D3CB7A9-25CC-71B2-B9AF-FE890E14A2A9}"/>
              </a:ext>
            </a:extLst>
          </p:cNvPr>
          <p:cNvSpPr>
            <a:spLocks noGrp="1"/>
          </p:cNvSpPr>
          <p:nvPr>
            <p:ph type="dt" sz="half" idx="10"/>
          </p:nvPr>
        </p:nvSpPr>
        <p:spPr/>
        <p:txBody>
          <a:bodyPr/>
          <a:lstStyle/>
          <a:p>
            <a:fld id="{FE2B7CA8-529F-44B7-914D-1B87AC336B9D}" type="datetimeFigureOut">
              <a:rPr lang="es-ES" smtClean="0"/>
              <a:t>16/04/2024</a:t>
            </a:fld>
            <a:endParaRPr lang="es-ES"/>
          </a:p>
        </p:txBody>
      </p:sp>
      <p:sp>
        <p:nvSpPr>
          <p:cNvPr id="5" name="Marcador de pie de página 4">
            <a:extLst>
              <a:ext uri="{FF2B5EF4-FFF2-40B4-BE49-F238E27FC236}">
                <a16:creationId xmlns:a16="http://schemas.microsoft.com/office/drawing/2014/main" id="{26356C2B-8A08-F0FE-4A57-A8768D547FF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71FB862-053A-B816-FF53-12FDCF675A76}"/>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1785598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06650D8-FEB3-B2E0-A590-87BDF1B0F716}"/>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39E184A-8D68-4AB6-530E-19F2A77F8D7B}"/>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FF5F93E-FF3F-73A2-04A5-DC1BB0F4208A}"/>
              </a:ext>
            </a:extLst>
          </p:cNvPr>
          <p:cNvSpPr>
            <a:spLocks noGrp="1"/>
          </p:cNvSpPr>
          <p:nvPr>
            <p:ph type="dt" sz="half" idx="10"/>
          </p:nvPr>
        </p:nvSpPr>
        <p:spPr/>
        <p:txBody>
          <a:bodyPr/>
          <a:lstStyle/>
          <a:p>
            <a:fld id="{FE2B7CA8-529F-44B7-914D-1B87AC336B9D}" type="datetimeFigureOut">
              <a:rPr lang="es-ES" smtClean="0"/>
              <a:t>16/04/2024</a:t>
            </a:fld>
            <a:endParaRPr lang="es-ES"/>
          </a:p>
        </p:txBody>
      </p:sp>
      <p:sp>
        <p:nvSpPr>
          <p:cNvPr id="5" name="Marcador de pie de página 4">
            <a:extLst>
              <a:ext uri="{FF2B5EF4-FFF2-40B4-BE49-F238E27FC236}">
                <a16:creationId xmlns:a16="http://schemas.microsoft.com/office/drawing/2014/main" id="{38FDEFCB-E941-6715-79E1-23134197FC5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A9C0A85-62B3-98CC-A894-73EDE9714D55}"/>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2660428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63B650-C665-D13B-A385-B35B8853B61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4EB1C1A-7915-9D54-ABB2-3D466E64D5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3E0233F-7362-C71A-9547-DF3DC4D11C3E}"/>
              </a:ext>
            </a:extLst>
          </p:cNvPr>
          <p:cNvSpPr>
            <a:spLocks noGrp="1"/>
          </p:cNvSpPr>
          <p:nvPr>
            <p:ph type="dt" sz="half" idx="10"/>
          </p:nvPr>
        </p:nvSpPr>
        <p:spPr/>
        <p:txBody>
          <a:bodyPr/>
          <a:lstStyle/>
          <a:p>
            <a:fld id="{39B62E05-ADC2-4122-9268-6A08E038518D}" type="datetimeFigureOut">
              <a:rPr lang="es-ES" smtClean="0"/>
              <a:t>16/04/2024</a:t>
            </a:fld>
            <a:endParaRPr lang="es-ES"/>
          </a:p>
        </p:txBody>
      </p:sp>
      <p:sp>
        <p:nvSpPr>
          <p:cNvPr id="5" name="Marcador de pie de página 4">
            <a:extLst>
              <a:ext uri="{FF2B5EF4-FFF2-40B4-BE49-F238E27FC236}">
                <a16:creationId xmlns:a16="http://schemas.microsoft.com/office/drawing/2014/main" id="{F373702E-592A-DF66-F5BD-658C0D8383A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1C32D2C-2898-C240-C486-8531262ADDFB}"/>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966307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406CEB-5850-DE6E-B2AA-235CE8E805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714BC2D-74B0-4C15-5BAE-3EF465F775A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961F36F-2B83-FCDA-34B4-AAD98764B091}"/>
              </a:ext>
            </a:extLst>
          </p:cNvPr>
          <p:cNvSpPr>
            <a:spLocks noGrp="1"/>
          </p:cNvSpPr>
          <p:nvPr>
            <p:ph type="dt" sz="half" idx="10"/>
          </p:nvPr>
        </p:nvSpPr>
        <p:spPr/>
        <p:txBody>
          <a:bodyPr/>
          <a:lstStyle/>
          <a:p>
            <a:fld id="{39B62E05-ADC2-4122-9268-6A08E038518D}" type="datetimeFigureOut">
              <a:rPr lang="es-ES" smtClean="0"/>
              <a:t>16/04/2024</a:t>
            </a:fld>
            <a:endParaRPr lang="es-ES"/>
          </a:p>
        </p:txBody>
      </p:sp>
      <p:sp>
        <p:nvSpPr>
          <p:cNvPr id="5" name="Marcador de pie de página 4">
            <a:extLst>
              <a:ext uri="{FF2B5EF4-FFF2-40B4-BE49-F238E27FC236}">
                <a16:creationId xmlns:a16="http://schemas.microsoft.com/office/drawing/2014/main" id="{896EFED6-60BE-4FB4-A4FC-56C46F6511F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891120A-FEAA-2C73-647F-D38872E04D2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867647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48889D-EEDD-E4BA-8870-3856F7B14B9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4A20167-6B12-A1D7-0CA9-E5C69474D91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21316D8-4FD6-846F-8207-0407F6B231D2}"/>
              </a:ext>
            </a:extLst>
          </p:cNvPr>
          <p:cNvSpPr>
            <a:spLocks noGrp="1"/>
          </p:cNvSpPr>
          <p:nvPr>
            <p:ph type="dt" sz="half" idx="10"/>
          </p:nvPr>
        </p:nvSpPr>
        <p:spPr/>
        <p:txBody>
          <a:bodyPr/>
          <a:lstStyle/>
          <a:p>
            <a:fld id="{39B62E05-ADC2-4122-9268-6A08E038518D}" type="datetimeFigureOut">
              <a:rPr lang="es-ES" smtClean="0"/>
              <a:t>16/04/2024</a:t>
            </a:fld>
            <a:endParaRPr lang="es-ES"/>
          </a:p>
        </p:txBody>
      </p:sp>
      <p:sp>
        <p:nvSpPr>
          <p:cNvPr id="5" name="Marcador de pie de página 4">
            <a:extLst>
              <a:ext uri="{FF2B5EF4-FFF2-40B4-BE49-F238E27FC236}">
                <a16:creationId xmlns:a16="http://schemas.microsoft.com/office/drawing/2014/main" id="{A706CC65-F842-A55A-07E5-01C7D997790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6FE04E-8A0E-D5D2-4F91-477665BEDE03}"/>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4176540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4DBFEB-5A1D-4C1A-BB76-AE20E3DF197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FDB0450-48E3-9591-54BB-6BDE7EEBA9C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94174A85-453A-A2E5-1D7E-B55D71BCF1C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BC00A214-313F-E43F-592E-86CD96EAE69F}"/>
              </a:ext>
            </a:extLst>
          </p:cNvPr>
          <p:cNvSpPr>
            <a:spLocks noGrp="1"/>
          </p:cNvSpPr>
          <p:nvPr>
            <p:ph type="dt" sz="half" idx="10"/>
          </p:nvPr>
        </p:nvSpPr>
        <p:spPr/>
        <p:txBody>
          <a:bodyPr/>
          <a:lstStyle/>
          <a:p>
            <a:fld id="{39B62E05-ADC2-4122-9268-6A08E038518D}" type="datetimeFigureOut">
              <a:rPr lang="es-ES" smtClean="0"/>
              <a:t>16/04/2024</a:t>
            </a:fld>
            <a:endParaRPr lang="es-ES"/>
          </a:p>
        </p:txBody>
      </p:sp>
      <p:sp>
        <p:nvSpPr>
          <p:cNvPr id="6" name="Marcador de pie de página 5">
            <a:extLst>
              <a:ext uri="{FF2B5EF4-FFF2-40B4-BE49-F238E27FC236}">
                <a16:creationId xmlns:a16="http://schemas.microsoft.com/office/drawing/2014/main" id="{A85EFD7E-BBB9-546F-C72B-B99065CB4EA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DF4F6B6-8A05-7A20-3D1E-92FE794193A5}"/>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669263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A8CBF1-7372-0612-D972-187F2C99468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2B27287-505D-BFD2-D050-53405E916B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6583EB2-BFCA-28D6-B7E0-298244DD517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C04391B3-AA6C-D313-34AB-877D1CED4A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0CA0A21-7B59-5A03-807E-38FB8EBE295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65F1E18-613B-E0D6-7166-2D34452BB847}"/>
              </a:ext>
            </a:extLst>
          </p:cNvPr>
          <p:cNvSpPr>
            <a:spLocks noGrp="1"/>
          </p:cNvSpPr>
          <p:nvPr>
            <p:ph type="dt" sz="half" idx="10"/>
          </p:nvPr>
        </p:nvSpPr>
        <p:spPr/>
        <p:txBody>
          <a:bodyPr/>
          <a:lstStyle/>
          <a:p>
            <a:fld id="{39B62E05-ADC2-4122-9268-6A08E038518D}" type="datetimeFigureOut">
              <a:rPr lang="es-ES" smtClean="0"/>
              <a:t>16/04/2024</a:t>
            </a:fld>
            <a:endParaRPr lang="es-ES"/>
          </a:p>
        </p:txBody>
      </p:sp>
      <p:sp>
        <p:nvSpPr>
          <p:cNvPr id="8" name="Marcador de pie de página 7">
            <a:extLst>
              <a:ext uri="{FF2B5EF4-FFF2-40B4-BE49-F238E27FC236}">
                <a16:creationId xmlns:a16="http://schemas.microsoft.com/office/drawing/2014/main" id="{B1D37D62-E552-FC49-60A9-C4B366DD225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5A87FD5-BA43-C0D2-5681-4FC40BA3DCA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412835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80B421-968E-EB97-EFD3-47816A63B3A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533B6BEA-B549-F20B-A9EC-AD0F8608801B}"/>
              </a:ext>
            </a:extLst>
          </p:cNvPr>
          <p:cNvSpPr>
            <a:spLocks noGrp="1"/>
          </p:cNvSpPr>
          <p:nvPr>
            <p:ph type="dt" sz="half" idx="10"/>
          </p:nvPr>
        </p:nvSpPr>
        <p:spPr/>
        <p:txBody>
          <a:bodyPr/>
          <a:lstStyle/>
          <a:p>
            <a:fld id="{39B62E05-ADC2-4122-9268-6A08E038518D}" type="datetimeFigureOut">
              <a:rPr lang="es-ES" smtClean="0"/>
              <a:t>16/04/2024</a:t>
            </a:fld>
            <a:endParaRPr lang="es-ES"/>
          </a:p>
        </p:txBody>
      </p:sp>
      <p:sp>
        <p:nvSpPr>
          <p:cNvPr id="4" name="Marcador de pie de página 3">
            <a:extLst>
              <a:ext uri="{FF2B5EF4-FFF2-40B4-BE49-F238E27FC236}">
                <a16:creationId xmlns:a16="http://schemas.microsoft.com/office/drawing/2014/main" id="{BDBDDC2B-293D-FC29-AA86-A55242902B7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ACDE488-A3FB-62E9-9634-6EB460029CBF}"/>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695405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1DC27CD-8340-154C-75A7-5A6A1A290FFF}"/>
              </a:ext>
            </a:extLst>
          </p:cNvPr>
          <p:cNvSpPr>
            <a:spLocks noGrp="1"/>
          </p:cNvSpPr>
          <p:nvPr>
            <p:ph type="dt" sz="half" idx="10"/>
          </p:nvPr>
        </p:nvSpPr>
        <p:spPr/>
        <p:txBody>
          <a:bodyPr/>
          <a:lstStyle/>
          <a:p>
            <a:fld id="{39B62E05-ADC2-4122-9268-6A08E038518D}" type="datetimeFigureOut">
              <a:rPr lang="es-ES" smtClean="0"/>
              <a:t>16/04/2024</a:t>
            </a:fld>
            <a:endParaRPr lang="es-ES"/>
          </a:p>
        </p:txBody>
      </p:sp>
      <p:sp>
        <p:nvSpPr>
          <p:cNvPr id="3" name="Marcador de pie de página 2">
            <a:extLst>
              <a:ext uri="{FF2B5EF4-FFF2-40B4-BE49-F238E27FC236}">
                <a16:creationId xmlns:a16="http://schemas.microsoft.com/office/drawing/2014/main" id="{37465C90-7210-CB6F-FC49-89FB24B0972C}"/>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30B6B0C-9056-4A1E-205D-185AC0F3A679}"/>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090000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396FC7-23B4-4655-56C2-E31694C569B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8ADF9A3-1348-748E-0F05-A638F79D4E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AD122E4-D1CA-5753-703A-3F572449BA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77D584B-4F97-FED2-9C9F-850910DBB1FD}"/>
              </a:ext>
            </a:extLst>
          </p:cNvPr>
          <p:cNvSpPr>
            <a:spLocks noGrp="1"/>
          </p:cNvSpPr>
          <p:nvPr>
            <p:ph type="dt" sz="half" idx="10"/>
          </p:nvPr>
        </p:nvSpPr>
        <p:spPr/>
        <p:txBody>
          <a:bodyPr/>
          <a:lstStyle/>
          <a:p>
            <a:fld id="{39B62E05-ADC2-4122-9268-6A08E038518D}" type="datetimeFigureOut">
              <a:rPr lang="es-ES" smtClean="0"/>
              <a:t>16/04/2024</a:t>
            </a:fld>
            <a:endParaRPr lang="es-ES"/>
          </a:p>
        </p:txBody>
      </p:sp>
      <p:sp>
        <p:nvSpPr>
          <p:cNvPr id="6" name="Marcador de pie de página 5">
            <a:extLst>
              <a:ext uri="{FF2B5EF4-FFF2-40B4-BE49-F238E27FC236}">
                <a16:creationId xmlns:a16="http://schemas.microsoft.com/office/drawing/2014/main" id="{734EEA01-1C99-5D49-CA73-ABE873084B3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C9FB336-2D6B-EB8C-BC2C-03951087512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587144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6D02D1-98AC-907E-DB67-81D02DDBC7F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E57DBC6-6127-54C6-5A1D-106A0C4947F3}"/>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CA1E45-0F13-5D8E-104F-73A56785E7E2}"/>
              </a:ext>
            </a:extLst>
          </p:cNvPr>
          <p:cNvSpPr>
            <a:spLocks noGrp="1"/>
          </p:cNvSpPr>
          <p:nvPr>
            <p:ph type="dt" sz="half" idx="10"/>
          </p:nvPr>
        </p:nvSpPr>
        <p:spPr/>
        <p:txBody>
          <a:bodyPr/>
          <a:lstStyle/>
          <a:p>
            <a:fld id="{FE2B7CA8-529F-44B7-914D-1B87AC336B9D}" type="datetimeFigureOut">
              <a:rPr lang="es-ES" smtClean="0"/>
              <a:t>16/04/2024</a:t>
            </a:fld>
            <a:endParaRPr lang="es-ES"/>
          </a:p>
        </p:txBody>
      </p:sp>
      <p:sp>
        <p:nvSpPr>
          <p:cNvPr id="5" name="Marcador de pie de página 4">
            <a:extLst>
              <a:ext uri="{FF2B5EF4-FFF2-40B4-BE49-F238E27FC236}">
                <a16:creationId xmlns:a16="http://schemas.microsoft.com/office/drawing/2014/main" id="{D425B6D7-9228-B9D2-65BF-F59493BF773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94795A6-9936-8A4A-7437-DEFC834878F5}"/>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1662449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8D22C6-1272-DDDB-82C0-961AA6BD71A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4333A19-CA63-4DE3-C217-5C13D4B997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E453DC67-F502-6BA3-6671-EECFA44DC7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AA5230D-CFE6-E975-3718-CB3FDEE16773}"/>
              </a:ext>
            </a:extLst>
          </p:cNvPr>
          <p:cNvSpPr>
            <a:spLocks noGrp="1"/>
          </p:cNvSpPr>
          <p:nvPr>
            <p:ph type="dt" sz="half" idx="10"/>
          </p:nvPr>
        </p:nvSpPr>
        <p:spPr/>
        <p:txBody>
          <a:bodyPr/>
          <a:lstStyle/>
          <a:p>
            <a:fld id="{39B62E05-ADC2-4122-9268-6A08E038518D}" type="datetimeFigureOut">
              <a:rPr lang="es-ES" smtClean="0"/>
              <a:t>16/04/2024</a:t>
            </a:fld>
            <a:endParaRPr lang="es-ES"/>
          </a:p>
        </p:txBody>
      </p:sp>
      <p:sp>
        <p:nvSpPr>
          <p:cNvPr id="6" name="Marcador de pie de página 5">
            <a:extLst>
              <a:ext uri="{FF2B5EF4-FFF2-40B4-BE49-F238E27FC236}">
                <a16:creationId xmlns:a16="http://schemas.microsoft.com/office/drawing/2014/main" id="{A5A240E5-D140-FEB4-AF2B-674684880EE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21EFCDC-F9BD-1785-E634-F1845A0C3D09}"/>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33751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35ECC0-FF98-E549-2CAD-BB6BA1BB0855}"/>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BB8C720-2A7A-BAAE-C7C7-5F9135B3922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CDFF433-9C4D-087E-74FB-EA52B193E0F8}"/>
              </a:ext>
            </a:extLst>
          </p:cNvPr>
          <p:cNvSpPr>
            <a:spLocks noGrp="1"/>
          </p:cNvSpPr>
          <p:nvPr>
            <p:ph type="dt" sz="half" idx="10"/>
          </p:nvPr>
        </p:nvSpPr>
        <p:spPr/>
        <p:txBody>
          <a:bodyPr/>
          <a:lstStyle/>
          <a:p>
            <a:fld id="{39B62E05-ADC2-4122-9268-6A08E038518D}" type="datetimeFigureOut">
              <a:rPr lang="es-ES" smtClean="0"/>
              <a:t>16/04/2024</a:t>
            </a:fld>
            <a:endParaRPr lang="es-ES"/>
          </a:p>
        </p:txBody>
      </p:sp>
      <p:sp>
        <p:nvSpPr>
          <p:cNvPr id="5" name="Marcador de pie de página 4">
            <a:extLst>
              <a:ext uri="{FF2B5EF4-FFF2-40B4-BE49-F238E27FC236}">
                <a16:creationId xmlns:a16="http://schemas.microsoft.com/office/drawing/2014/main" id="{1AC591A7-9361-17AB-3791-120ABC17E04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7B6AF8D-4A3B-8061-B868-A8188CB244C5}"/>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772123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E5D95D5-CBB1-6C19-713D-601CDF6B129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B9F206D-10D2-E2AC-0F11-ABFE885F4989}"/>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456956E-7AE4-C1D9-78F3-9BCF6AE1F686}"/>
              </a:ext>
            </a:extLst>
          </p:cNvPr>
          <p:cNvSpPr>
            <a:spLocks noGrp="1"/>
          </p:cNvSpPr>
          <p:nvPr>
            <p:ph type="dt" sz="half" idx="10"/>
          </p:nvPr>
        </p:nvSpPr>
        <p:spPr/>
        <p:txBody>
          <a:bodyPr/>
          <a:lstStyle/>
          <a:p>
            <a:fld id="{39B62E05-ADC2-4122-9268-6A08E038518D}" type="datetimeFigureOut">
              <a:rPr lang="es-ES" smtClean="0"/>
              <a:t>16/04/2024</a:t>
            </a:fld>
            <a:endParaRPr lang="es-ES"/>
          </a:p>
        </p:txBody>
      </p:sp>
      <p:sp>
        <p:nvSpPr>
          <p:cNvPr id="5" name="Marcador de pie de página 4">
            <a:extLst>
              <a:ext uri="{FF2B5EF4-FFF2-40B4-BE49-F238E27FC236}">
                <a16:creationId xmlns:a16="http://schemas.microsoft.com/office/drawing/2014/main" id="{D99FE203-43A0-EBCB-81E1-12F65CCB0FF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317FEEA-2EC3-43FB-1A09-E76D3ED6DC1C}"/>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894373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2E5F51-9F05-17AC-220C-4A91FABBC422}"/>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05AE5D7A-3CA5-5C7A-F7E0-42064D15C38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A43AF69-973E-7058-1E1B-10DE9A212156}"/>
              </a:ext>
            </a:extLst>
          </p:cNvPr>
          <p:cNvSpPr>
            <a:spLocks noGrp="1"/>
          </p:cNvSpPr>
          <p:nvPr>
            <p:ph type="dt" sz="half" idx="10"/>
          </p:nvPr>
        </p:nvSpPr>
        <p:spPr/>
        <p:txBody>
          <a:bodyPr/>
          <a:lstStyle/>
          <a:p>
            <a:fld id="{FE2B7CA8-529F-44B7-914D-1B87AC336B9D}" type="datetimeFigureOut">
              <a:rPr lang="es-ES" smtClean="0"/>
              <a:t>16/04/2024</a:t>
            </a:fld>
            <a:endParaRPr lang="es-ES"/>
          </a:p>
        </p:txBody>
      </p:sp>
      <p:sp>
        <p:nvSpPr>
          <p:cNvPr id="5" name="Marcador de pie de página 4">
            <a:extLst>
              <a:ext uri="{FF2B5EF4-FFF2-40B4-BE49-F238E27FC236}">
                <a16:creationId xmlns:a16="http://schemas.microsoft.com/office/drawing/2014/main" id="{581F33F7-852D-A6CB-24FE-9C7FEA52BA1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903162C-4C0B-2482-88B7-DB52B496F099}"/>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320797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DC481E-9019-B80B-7F80-0886A814EDD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2F21D96-B4A8-4F22-6785-16836A97AE2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60121BD8-1CF2-E04E-FCB8-D5D655DBCD8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7887FC19-DE6A-E03F-6C7C-3862D6F36252}"/>
              </a:ext>
            </a:extLst>
          </p:cNvPr>
          <p:cNvSpPr>
            <a:spLocks noGrp="1"/>
          </p:cNvSpPr>
          <p:nvPr>
            <p:ph type="dt" sz="half" idx="10"/>
          </p:nvPr>
        </p:nvSpPr>
        <p:spPr/>
        <p:txBody>
          <a:bodyPr/>
          <a:lstStyle/>
          <a:p>
            <a:fld id="{FE2B7CA8-529F-44B7-914D-1B87AC336B9D}" type="datetimeFigureOut">
              <a:rPr lang="es-ES" smtClean="0"/>
              <a:t>16/04/2024</a:t>
            </a:fld>
            <a:endParaRPr lang="es-ES"/>
          </a:p>
        </p:txBody>
      </p:sp>
      <p:sp>
        <p:nvSpPr>
          <p:cNvPr id="6" name="Marcador de pie de página 5">
            <a:extLst>
              <a:ext uri="{FF2B5EF4-FFF2-40B4-BE49-F238E27FC236}">
                <a16:creationId xmlns:a16="http://schemas.microsoft.com/office/drawing/2014/main" id="{B330F905-9B60-BA4A-2FAD-EB0DA07823B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C1579DC-30D5-CC44-9DB7-DE8E399C2B48}"/>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3588163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975EA8-360A-3720-EA8C-96A0468504A1}"/>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6C9DFECC-49D6-E4C3-96E8-CD2AC6FDB7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3F34A63-F946-6304-3349-CCD4854D57CF}"/>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168C1A0A-A038-54AC-9805-F1985846D0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CEE370B3-7576-9224-3957-17DF71F41A7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D162E755-4B53-354D-CE3A-F5FF8777A791}"/>
              </a:ext>
            </a:extLst>
          </p:cNvPr>
          <p:cNvSpPr>
            <a:spLocks noGrp="1"/>
          </p:cNvSpPr>
          <p:nvPr>
            <p:ph type="dt" sz="half" idx="10"/>
          </p:nvPr>
        </p:nvSpPr>
        <p:spPr/>
        <p:txBody>
          <a:bodyPr/>
          <a:lstStyle/>
          <a:p>
            <a:fld id="{FE2B7CA8-529F-44B7-914D-1B87AC336B9D}" type="datetimeFigureOut">
              <a:rPr lang="es-ES" smtClean="0"/>
              <a:t>16/04/2024</a:t>
            </a:fld>
            <a:endParaRPr lang="es-ES"/>
          </a:p>
        </p:txBody>
      </p:sp>
      <p:sp>
        <p:nvSpPr>
          <p:cNvPr id="8" name="Marcador de pie de página 7">
            <a:extLst>
              <a:ext uri="{FF2B5EF4-FFF2-40B4-BE49-F238E27FC236}">
                <a16:creationId xmlns:a16="http://schemas.microsoft.com/office/drawing/2014/main" id="{7C853014-052F-B0F3-2E19-0105D8EBD8D1}"/>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9874040-5DBD-6F97-3653-0DC2024DBE49}"/>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162061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438088-AFD6-6406-E6E6-70678F554DE7}"/>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F40DF3F4-3DD2-B949-778E-217F39691CF1}"/>
              </a:ext>
            </a:extLst>
          </p:cNvPr>
          <p:cNvSpPr>
            <a:spLocks noGrp="1"/>
          </p:cNvSpPr>
          <p:nvPr>
            <p:ph type="dt" sz="half" idx="10"/>
          </p:nvPr>
        </p:nvSpPr>
        <p:spPr/>
        <p:txBody>
          <a:bodyPr/>
          <a:lstStyle/>
          <a:p>
            <a:fld id="{FE2B7CA8-529F-44B7-914D-1B87AC336B9D}" type="datetimeFigureOut">
              <a:rPr lang="es-ES" smtClean="0"/>
              <a:t>16/04/2024</a:t>
            </a:fld>
            <a:endParaRPr lang="es-ES"/>
          </a:p>
        </p:txBody>
      </p:sp>
      <p:sp>
        <p:nvSpPr>
          <p:cNvPr id="4" name="Marcador de pie de página 3">
            <a:extLst>
              <a:ext uri="{FF2B5EF4-FFF2-40B4-BE49-F238E27FC236}">
                <a16:creationId xmlns:a16="http://schemas.microsoft.com/office/drawing/2014/main" id="{326E3D5A-183F-081E-8A81-720EA5B375C3}"/>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A40C4C70-890E-6B64-AC2F-64010979BAC5}"/>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2747113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BBF016B-0BCF-DA07-CBBE-733012FD3035}"/>
              </a:ext>
            </a:extLst>
          </p:cNvPr>
          <p:cNvSpPr>
            <a:spLocks noGrp="1"/>
          </p:cNvSpPr>
          <p:nvPr>
            <p:ph type="dt" sz="half" idx="10"/>
          </p:nvPr>
        </p:nvSpPr>
        <p:spPr/>
        <p:txBody>
          <a:bodyPr/>
          <a:lstStyle/>
          <a:p>
            <a:fld id="{FE2B7CA8-529F-44B7-914D-1B87AC336B9D}" type="datetimeFigureOut">
              <a:rPr lang="es-ES" smtClean="0"/>
              <a:t>16/04/2024</a:t>
            </a:fld>
            <a:endParaRPr lang="es-ES"/>
          </a:p>
        </p:txBody>
      </p:sp>
      <p:sp>
        <p:nvSpPr>
          <p:cNvPr id="3" name="Marcador de pie de página 2">
            <a:extLst>
              <a:ext uri="{FF2B5EF4-FFF2-40B4-BE49-F238E27FC236}">
                <a16:creationId xmlns:a16="http://schemas.microsoft.com/office/drawing/2014/main" id="{DD362595-A6C0-C5C0-3D43-246479BE246A}"/>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EB2F8EF4-83E7-1782-8E41-27AFE493BBD6}"/>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2953234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792D27-420A-7038-E8FB-F3A5D109C16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D758E3D-4263-849D-38C4-6C247A4AE3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953A75DA-F451-0DB1-B1D3-F4FBA59F32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3B6A437-8EE1-BF5B-96DD-AC7F9D8C9294}"/>
              </a:ext>
            </a:extLst>
          </p:cNvPr>
          <p:cNvSpPr>
            <a:spLocks noGrp="1"/>
          </p:cNvSpPr>
          <p:nvPr>
            <p:ph type="dt" sz="half" idx="10"/>
          </p:nvPr>
        </p:nvSpPr>
        <p:spPr/>
        <p:txBody>
          <a:bodyPr/>
          <a:lstStyle/>
          <a:p>
            <a:fld id="{FE2B7CA8-529F-44B7-914D-1B87AC336B9D}" type="datetimeFigureOut">
              <a:rPr lang="es-ES" smtClean="0"/>
              <a:t>16/04/2024</a:t>
            </a:fld>
            <a:endParaRPr lang="es-ES"/>
          </a:p>
        </p:txBody>
      </p:sp>
      <p:sp>
        <p:nvSpPr>
          <p:cNvPr id="6" name="Marcador de pie de página 5">
            <a:extLst>
              <a:ext uri="{FF2B5EF4-FFF2-40B4-BE49-F238E27FC236}">
                <a16:creationId xmlns:a16="http://schemas.microsoft.com/office/drawing/2014/main" id="{DC5B2752-3C9E-A160-75ED-71FF9ED8FC4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4CD5066-D290-1CAA-E3C9-D4E8C3A5C09B}"/>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4287581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6F3BCA-865E-29E7-68A0-E83AF571A2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C0F3C2CD-3FCA-662A-E837-8A83070B1F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4FA65AC-2B34-DEFF-7363-D643E740D6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1760E6B-1196-786B-B993-CF193C99D6F9}"/>
              </a:ext>
            </a:extLst>
          </p:cNvPr>
          <p:cNvSpPr>
            <a:spLocks noGrp="1"/>
          </p:cNvSpPr>
          <p:nvPr>
            <p:ph type="dt" sz="half" idx="10"/>
          </p:nvPr>
        </p:nvSpPr>
        <p:spPr/>
        <p:txBody>
          <a:bodyPr/>
          <a:lstStyle/>
          <a:p>
            <a:fld id="{FE2B7CA8-529F-44B7-914D-1B87AC336B9D}" type="datetimeFigureOut">
              <a:rPr lang="es-ES" smtClean="0"/>
              <a:t>16/04/2024</a:t>
            </a:fld>
            <a:endParaRPr lang="es-ES"/>
          </a:p>
        </p:txBody>
      </p:sp>
      <p:sp>
        <p:nvSpPr>
          <p:cNvPr id="6" name="Marcador de pie de página 5">
            <a:extLst>
              <a:ext uri="{FF2B5EF4-FFF2-40B4-BE49-F238E27FC236}">
                <a16:creationId xmlns:a16="http://schemas.microsoft.com/office/drawing/2014/main" id="{2D1625B5-4CAC-BCC9-CD3B-2CE86F9E075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E98DF28-1991-1E55-5771-4DC99E741367}"/>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3381345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B337231-0C0F-8765-07C7-48D3A73F93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51BF194-C620-E49D-C801-2ECBA229A6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F70D5E7-8BE0-F98C-3C72-BA4B3196AF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E2B7CA8-529F-44B7-914D-1B87AC336B9D}" type="datetimeFigureOut">
              <a:rPr lang="es-ES" smtClean="0"/>
              <a:t>16/04/2024</a:t>
            </a:fld>
            <a:endParaRPr lang="es-ES"/>
          </a:p>
        </p:txBody>
      </p:sp>
      <p:sp>
        <p:nvSpPr>
          <p:cNvPr id="5" name="Marcador de pie de página 4">
            <a:extLst>
              <a:ext uri="{FF2B5EF4-FFF2-40B4-BE49-F238E27FC236}">
                <a16:creationId xmlns:a16="http://schemas.microsoft.com/office/drawing/2014/main" id="{F7CA03FD-F10C-51DC-A13D-55EA4A5752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448E19F6-8C13-DEF6-9A4D-2C8EA5E1FC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72AFCEE-77AA-43A3-B1CE-268EBBAB9D06}" type="slidenum">
              <a:rPr lang="es-ES" smtClean="0"/>
              <a:t>‹Nº›</a:t>
            </a:fld>
            <a:endParaRPr lang="es-ES"/>
          </a:p>
        </p:txBody>
      </p:sp>
    </p:spTree>
    <p:extLst>
      <p:ext uri="{BB962C8B-B14F-4D97-AF65-F5344CB8AC3E}">
        <p14:creationId xmlns:p14="http://schemas.microsoft.com/office/powerpoint/2010/main" val="11111871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A8C5A5D-C097-250F-C412-A066F22281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EB86F53-0E69-64C8-D38A-0CE4DF0154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72EFC70-42B9-B440-F5BA-8206107C25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9B62E05-ADC2-4122-9268-6A08E038518D}" type="datetimeFigureOut">
              <a:rPr lang="es-ES" smtClean="0"/>
              <a:t>16/04/2024</a:t>
            </a:fld>
            <a:endParaRPr lang="es-ES"/>
          </a:p>
        </p:txBody>
      </p:sp>
      <p:sp>
        <p:nvSpPr>
          <p:cNvPr id="5" name="Marcador de pie de página 4">
            <a:extLst>
              <a:ext uri="{FF2B5EF4-FFF2-40B4-BE49-F238E27FC236}">
                <a16:creationId xmlns:a16="http://schemas.microsoft.com/office/drawing/2014/main" id="{C562F63B-6DDF-4238-57D3-96A0D44BF5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2CFEBC9-A1F7-84A7-30FE-3B9A352387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8279A24-7FEC-48AB-9F00-4A19033EAC4E}" type="slidenum">
              <a:rPr lang="es-ES" smtClean="0"/>
              <a:t>‹Nº›</a:t>
            </a:fld>
            <a:endParaRPr lang="es-ES"/>
          </a:p>
        </p:txBody>
      </p:sp>
    </p:spTree>
    <p:extLst>
      <p:ext uri="{BB962C8B-B14F-4D97-AF65-F5344CB8AC3E}">
        <p14:creationId xmlns:p14="http://schemas.microsoft.com/office/powerpoint/2010/main" val="13419977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png"/><Relationship Id="rId3" Type="http://schemas.openxmlformats.org/officeDocument/2006/relationships/image" Target="../media/image3.jpg"/><Relationship Id="rId7" Type="http://schemas.openxmlformats.org/officeDocument/2006/relationships/image" Target="../media/image6.jpeg"/><Relationship Id="rId12" Type="http://schemas.openxmlformats.org/officeDocument/2006/relationships/image" Target="../media/image11.png"/><Relationship Id="rId2" Type="http://schemas.openxmlformats.org/officeDocument/2006/relationships/notesSlide" Target="../notesSlides/notesSlide3.xml"/><Relationship Id="rId16" Type="http://schemas.openxmlformats.org/officeDocument/2006/relationships/image" Target="../media/image15.png"/><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10.png"/><Relationship Id="rId5" Type="http://schemas.openxmlformats.org/officeDocument/2006/relationships/image" Target="../media/image5.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4.jpeg"/><Relationship Id="rId9" Type="http://schemas.openxmlformats.org/officeDocument/2006/relationships/image" Target="../media/image8.jpeg"/><Relationship Id="rId1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7.jpeg"/><Relationship Id="rId7" Type="http://schemas.microsoft.com/office/2007/relationships/hdphoto" Target="../media/hdphoto2.wdp"/><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 Id="rId9" Type="http://schemas.openxmlformats.org/officeDocument/2006/relationships/image" Target="../media/image22.jpe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jpg"/></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95138B80-96FB-BEFA-D2B7-BF74EEA1E75F}"/>
              </a:ext>
            </a:extLst>
          </p:cNvPr>
          <p:cNvSpPr txBox="1"/>
          <p:nvPr/>
        </p:nvSpPr>
        <p:spPr>
          <a:xfrm>
            <a:off x="2149642" y="517690"/>
            <a:ext cx="7892716" cy="3438294"/>
          </a:xfrm>
          <a:prstGeom prst="rect">
            <a:avLst/>
          </a:prstGeom>
          <a:noFill/>
        </p:spPr>
        <p:txBody>
          <a:bodyPr wrap="square" rtlCol="0">
            <a:prstTxWarp prst="textFadeDown">
              <a:avLst>
                <a:gd name="adj" fmla="val 17290"/>
              </a:avLst>
            </a:prstTxWarp>
            <a:spAutoFit/>
          </a:bodyPr>
          <a:lstStyle/>
          <a:p>
            <a:pPr algn="ctr"/>
            <a:r>
              <a:rPr lang="en" sz="7200" b="1" dirty="0">
                <a:ln w="25400" cmpd="sng">
                  <a:solidFill>
                    <a:srgbClr val="FFFF00"/>
                  </a:solidFill>
                  <a:prstDash val="solid"/>
                </a:ln>
                <a:solidFill>
                  <a:schemeClr val="bg1"/>
                </a:solidFill>
                <a:effectLst/>
              </a:rPr>
              <a:t>RARAMA E CILA ENA BUTOBUTO</a:t>
            </a:r>
            <a:endParaRPr lang="en" sz="7200" b="1" spc="600" dirty="0">
              <a:ln w="25400" cmpd="sng">
                <a:solidFill>
                  <a:srgbClr val="FFFF00"/>
                </a:solidFill>
                <a:prstDash val="solid"/>
              </a:ln>
              <a:solidFill>
                <a:schemeClr val="bg1"/>
              </a:solidFill>
              <a:effectLst/>
            </a:endParaRPr>
          </a:p>
        </p:txBody>
      </p:sp>
      <p:sp>
        <p:nvSpPr>
          <p:cNvPr id="5" name="CuadroTexto 4">
            <a:extLst>
              <a:ext uri="{FF2B5EF4-FFF2-40B4-BE49-F238E27FC236}">
                <a16:creationId xmlns:a16="http://schemas.microsoft.com/office/drawing/2014/main" id="{F8258DF7-4841-EEAF-4B52-78106B53AFEA}"/>
              </a:ext>
            </a:extLst>
          </p:cNvPr>
          <p:cNvSpPr txBox="1"/>
          <p:nvPr/>
        </p:nvSpPr>
        <p:spPr>
          <a:xfrm>
            <a:off x="9480476" y="6447415"/>
            <a:ext cx="2623539" cy="338554"/>
          </a:xfrm>
          <a:prstGeom prst="rect">
            <a:avLst/>
          </a:prstGeom>
          <a:noFill/>
        </p:spPr>
        <p:txBody>
          <a:bodyPr wrap="none" rtlCol="0">
            <a:spAutoFit/>
          </a:bodyPr>
          <a:lstStyle/>
          <a:p>
            <a:pPr algn="r"/>
            <a:r>
              <a:rPr lang="en" sz="1600" b="1" dirty="0">
                <a:solidFill>
                  <a:srgbClr val="D8DBCF"/>
                </a:solidFill>
              </a:rPr>
              <a:t>Lesoni  3,  Epereli 20, 2024</a:t>
            </a:r>
          </a:p>
        </p:txBody>
      </p:sp>
      <p:sp>
        <p:nvSpPr>
          <p:cNvPr id="2" name="TextBox 1">
            <a:extLst>
              <a:ext uri="{FF2B5EF4-FFF2-40B4-BE49-F238E27FC236}">
                <a16:creationId xmlns:a16="http://schemas.microsoft.com/office/drawing/2014/main" id="{AB1218CF-9E26-68B0-D9D7-B55BDCBAB268}"/>
              </a:ext>
            </a:extLst>
          </p:cNvPr>
          <p:cNvSpPr txBox="1"/>
          <p:nvPr/>
        </p:nvSpPr>
        <p:spPr>
          <a:xfrm>
            <a:off x="393290" y="6464303"/>
            <a:ext cx="4247535" cy="338554"/>
          </a:xfrm>
          <a:prstGeom prst="rect">
            <a:avLst/>
          </a:prstGeom>
          <a:noFill/>
        </p:spPr>
        <p:txBody>
          <a:bodyPr wrap="square" rtlCol="0">
            <a:spAutoFit/>
          </a:bodyPr>
          <a:lstStyle/>
          <a:p>
            <a:r>
              <a:rPr lang="en-GB" sz="1600" b="1" dirty="0" err="1">
                <a:solidFill>
                  <a:schemeClr val="bg1"/>
                </a:solidFill>
              </a:rPr>
              <a:t>Vakadewataka</a:t>
            </a:r>
            <a:r>
              <a:rPr lang="en-GB" sz="1600" b="1" dirty="0">
                <a:solidFill>
                  <a:schemeClr val="bg1"/>
                </a:solidFill>
              </a:rPr>
              <a:t>: </a:t>
            </a:r>
            <a:r>
              <a:rPr lang="en-GB" sz="1600" b="1" dirty="0" err="1">
                <a:solidFill>
                  <a:schemeClr val="bg1"/>
                </a:solidFill>
              </a:rPr>
              <a:t>Sairusi</a:t>
            </a:r>
            <a:r>
              <a:rPr lang="en-GB" sz="1600" b="1" dirty="0">
                <a:solidFill>
                  <a:schemeClr val="bg1"/>
                </a:solidFill>
              </a:rPr>
              <a:t> </a:t>
            </a:r>
            <a:r>
              <a:rPr lang="en-GB" sz="1600" b="1" dirty="0" err="1">
                <a:solidFill>
                  <a:schemeClr val="bg1"/>
                </a:solidFill>
              </a:rPr>
              <a:t>Bosenaqali</a:t>
            </a:r>
            <a:endParaRPr lang="en-FJ" sz="1600" b="1" dirty="0">
              <a:solidFill>
                <a:schemeClr val="bg1"/>
              </a:solidFill>
            </a:endParaRPr>
          </a:p>
        </p:txBody>
      </p:sp>
    </p:spTree>
    <p:extLst>
      <p:ext uri="{BB962C8B-B14F-4D97-AF65-F5344CB8AC3E}">
        <p14:creationId xmlns:p14="http://schemas.microsoft.com/office/powerpoint/2010/main" val="4173482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CC993C9-085C-F81E-D214-F8CA7088D6F6}"/>
              </a:ext>
            </a:extLst>
          </p:cNvPr>
          <p:cNvSpPr txBox="1"/>
          <p:nvPr/>
        </p:nvSpPr>
        <p:spPr>
          <a:xfrm>
            <a:off x="1384760" y="1604823"/>
            <a:ext cx="10609444" cy="4970591"/>
          </a:xfrm>
          <a:prstGeom prst="rect">
            <a:avLst/>
          </a:prstGeom>
          <a:noFill/>
        </p:spPr>
        <p:txBody>
          <a:bodyPr wrap="square">
            <a:spAutoFit/>
          </a:bodyPr>
          <a:lstStyle/>
          <a:p>
            <a:pPr algn="ctr">
              <a:spcBef>
                <a:spcPts val="600"/>
              </a:spcBef>
            </a:pPr>
            <a:r>
              <a:rPr lang="en" sz="2600" b="1" dirty="0">
                <a:latin typeface="Constantia" panose="02030602050306030303" pitchFamily="18" charset="0"/>
              </a:rPr>
              <a:t>“Na butobuto vakayalo sa ubi vuravura kei na butobuto levu o ira na tamata. </a:t>
            </a:r>
            <a:r>
              <a:rPr lang="en-US" sz="2600" b="1" dirty="0">
                <a:latin typeface="Constantia" panose="02030602050306030303" pitchFamily="18" charset="0"/>
              </a:rPr>
              <a:t>Sa </a:t>
            </a:r>
            <a:r>
              <a:rPr lang="en-US" sz="2600" b="1" dirty="0" err="1">
                <a:latin typeface="Constantia" panose="02030602050306030303" pitchFamily="18" charset="0"/>
              </a:rPr>
              <a:t>vuqa</a:t>
            </a:r>
            <a:r>
              <a:rPr lang="en-US" sz="2600" b="1" dirty="0">
                <a:latin typeface="Constantia" panose="02030602050306030303" pitchFamily="18" charset="0"/>
              </a:rPr>
              <a:t> </a:t>
            </a:r>
            <a:r>
              <a:rPr lang="en-US" sz="2600" b="1" dirty="0" err="1">
                <a:latin typeface="Constantia" panose="02030602050306030303" pitchFamily="18" charset="0"/>
              </a:rPr>
              <a:t>na</a:t>
            </a:r>
            <a:r>
              <a:rPr lang="en-US" sz="2600" b="1" dirty="0">
                <a:latin typeface="Constantia" panose="02030602050306030303" pitchFamily="18" charset="0"/>
              </a:rPr>
              <a:t> </a:t>
            </a:r>
            <a:r>
              <a:rPr lang="en-US" sz="2600" b="1" dirty="0" err="1">
                <a:latin typeface="Constantia" panose="02030602050306030303" pitchFamily="18" charset="0"/>
              </a:rPr>
              <a:t>dauvakatitiqa</a:t>
            </a:r>
            <a:r>
              <a:rPr lang="en-US" sz="2600" b="1" dirty="0">
                <a:latin typeface="Constantia" panose="02030602050306030303" pitchFamily="18" charset="0"/>
              </a:rPr>
              <a:t> </a:t>
            </a:r>
            <a:r>
              <a:rPr lang="en-US" sz="2600" b="1" dirty="0" err="1">
                <a:latin typeface="Constantia" panose="02030602050306030303" pitchFamily="18" charset="0"/>
              </a:rPr>
              <a:t>ena</a:t>
            </a:r>
            <a:r>
              <a:rPr lang="en-US" sz="2600" b="1" dirty="0">
                <a:latin typeface="Constantia" panose="02030602050306030303" pitchFamily="18" charset="0"/>
              </a:rPr>
              <a:t> </a:t>
            </a:r>
            <a:r>
              <a:rPr lang="en-US" sz="2600" b="1" dirty="0" err="1">
                <a:latin typeface="Constantia" panose="02030602050306030303" pitchFamily="18" charset="0"/>
              </a:rPr>
              <a:t>loma</a:t>
            </a:r>
            <a:r>
              <a:rPr lang="en-US" sz="2600" b="1" dirty="0">
                <a:latin typeface="Constantia" panose="02030602050306030303" pitchFamily="18" charset="0"/>
              </a:rPr>
              <a:t> </a:t>
            </a:r>
            <a:r>
              <a:rPr lang="en-US" sz="2600" b="1" dirty="0" err="1">
                <a:latin typeface="Constantia" panose="02030602050306030303" pitchFamily="18" charset="0"/>
              </a:rPr>
              <a:t>ni</a:t>
            </a:r>
            <a:r>
              <a:rPr lang="en-US" sz="2600" b="1" dirty="0">
                <a:latin typeface="Constantia" panose="02030602050306030303" pitchFamily="18" charset="0"/>
              </a:rPr>
              <a:t> </a:t>
            </a:r>
            <a:r>
              <a:rPr lang="en-US" sz="2600" b="1" dirty="0" err="1">
                <a:latin typeface="Constantia" panose="02030602050306030303" pitchFamily="18" charset="0"/>
              </a:rPr>
              <a:t>lotu</a:t>
            </a:r>
            <a:r>
              <a:rPr lang="en-US" sz="2600" b="1" dirty="0">
                <a:latin typeface="Constantia" panose="02030602050306030303" pitchFamily="18" charset="0"/>
              </a:rPr>
              <a:t> </a:t>
            </a:r>
            <a:r>
              <a:rPr lang="en-US" sz="2600" b="1" dirty="0" err="1">
                <a:latin typeface="Constantia" panose="02030602050306030303" pitchFamily="18" charset="0"/>
              </a:rPr>
              <a:t>kei</a:t>
            </a:r>
            <a:r>
              <a:rPr lang="en-US" sz="2600" b="1" dirty="0">
                <a:latin typeface="Constantia" panose="02030602050306030303" pitchFamily="18" charset="0"/>
              </a:rPr>
              <a:t> </a:t>
            </a:r>
            <a:r>
              <a:rPr lang="en-US" sz="2600" b="1" dirty="0" err="1">
                <a:latin typeface="Constantia" panose="02030602050306030303" pitchFamily="18" charset="0"/>
              </a:rPr>
              <a:t>na</a:t>
            </a:r>
            <a:r>
              <a:rPr lang="en-US" sz="2600" b="1" dirty="0">
                <a:latin typeface="Constantia" panose="02030602050306030303" pitchFamily="18" charset="0"/>
              </a:rPr>
              <a:t> </a:t>
            </a:r>
            <a:r>
              <a:rPr lang="en-US" sz="2600" b="1" dirty="0" err="1">
                <a:latin typeface="Constantia" panose="02030602050306030303" pitchFamily="18" charset="0"/>
              </a:rPr>
              <a:t>veika</a:t>
            </a:r>
            <a:r>
              <a:rPr lang="en-US" sz="2600" b="1" dirty="0">
                <a:latin typeface="Constantia" panose="02030602050306030303" pitchFamily="18" charset="0"/>
              </a:rPr>
              <a:t> </a:t>
            </a:r>
            <a:r>
              <a:rPr lang="en-US" sz="2600" b="1" dirty="0" err="1">
                <a:latin typeface="Constantia" panose="02030602050306030303" pitchFamily="18" charset="0"/>
              </a:rPr>
              <a:t>lasu</a:t>
            </a:r>
            <a:r>
              <a:rPr lang="en-US" sz="2600" b="1" dirty="0">
                <a:latin typeface="Constantia" panose="02030602050306030303" pitchFamily="18" charset="0"/>
              </a:rPr>
              <a:t> </a:t>
            </a:r>
            <a:r>
              <a:rPr lang="en-US" sz="2600" b="1" dirty="0" err="1">
                <a:latin typeface="Constantia" panose="02030602050306030303" pitchFamily="18" charset="0"/>
              </a:rPr>
              <a:t>ena</a:t>
            </a:r>
            <a:r>
              <a:rPr lang="en-US" sz="2600" b="1" dirty="0">
                <a:latin typeface="Constantia" panose="02030602050306030303" pitchFamily="18" charset="0"/>
              </a:rPr>
              <a:t> </a:t>
            </a:r>
            <a:r>
              <a:rPr lang="en-US" sz="2600" b="1" dirty="0" err="1">
                <a:latin typeface="Constantia" panose="02030602050306030303" pitchFamily="18" charset="0"/>
              </a:rPr>
              <a:t>kena</a:t>
            </a:r>
            <a:r>
              <a:rPr lang="en-US" sz="2600" b="1" dirty="0">
                <a:latin typeface="Constantia" panose="02030602050306030303" pitchFamily="18" charset="0"/>
              </a:rPr>
              <a:t> </a:t>
            </a:r>
            <a:r>
              <a:rPr lang="en-US" sz="2600" b="1" dirty="0" err="1">
                <a:latin typeface="Constantia" panose="02030602050306030303" pitchFamily="18" charset="0"/>
              </a:rPr>
              <a:t>vakadewataki</a:t>
            </a:r>
            <a:r>
              <a:rPr lang="en-US" sz="2600" b="1" dirty="0">
                <a:latin typeface="Constantia" panose="02030602050306030303" pitchFamily="18" charset="0"/>
              </a:rPr>
              <a:t> </a:t>
            </a:r>
            <a:r>
              <a:rPr lang="en-US" sz="2600" b="1" dirty="0" err="1">
                <a:latin typeface="Constantia" panose="02030602050306030303" pitchFamily="18" charset="0"/>
              </a:rPr>
              <a:t>na</a:t>
            </a:r>
            <a:r>
              <a:rPr lang="en-US" sz="2600" b="1" dirty="0">
                <a:latin typeface="Constantia" panose="02030602050306030303" pitchFamily="18" charset="0"/>
              </a:rPr>
              <a:t> I Vola Tabu. </a:t>
            </a:r>
            <a:r>
              <a:rPr lang="en-US" sz="2600" b="1" dirty="0" err="1">
                <a:latin typeface="Constantia" panose="02030602050306030303" pitchFamily="18" charset="0"/>
              </a:rPr>
              <a:t>Lewe</a:t>
            </a:r>
            <a:r>
              <a:rPr lang="en-US" sz="2600" b="1" dirty="0">
                <a:latin typeface="Constantia" panose="02030602050306030303" pitchFamily="18" charset="0"/>
              </a:rPr>
              <a:t> </a:t>
            </a:r>
            <a:r>
              <a:rPr lang="en-US" sz="2600" b="1" dirty="0" err="1">
                <a:latin typeface="Constantia" panose="02030602050306030303" pitchFamily="18" charset="0"/>
              </a:rPr>
              <a:t>levu</a:t>
            </a:r>
            <a:r>
              <a:rPr lang="en-US" sz="2600" b="1" dirty="0">
                <a:latin typeface="Constantia" panose="02030602050306030303" pitchFamily="18" charset="0"/>
              </a:rPr>
              <a:t>, </a:t>
            </a:r>
            <a:r>
              <a:rPr lang="en-US" sz="2600" b="1" dirty="0" err="1">
                <a:latin typeface="Constantia" panose="02030602050306030303" pitchFamily="18" charset="0"/>
              </a:rPr>
              <a:t>lewe</a:t>
            </a:r>
            <a:r>
              <a:rPr lang="en-US" sz="2600" b="1" dirty="0">
                <a:latin typeface="Constantia" panose="02030602050306030303" pitchFamily="18" charset="0"/>
              </a:rPr>
              <a:t> </a:t>
            </a:r>
            <a:r>
              <a:rPr lang="en-US" sz="2600" b="1" dirty="0" err="1">
                <a:latin typeface="Constantia" panose="02030602050306030303" pitchFamily="18" charset="0"/>
              </a:rPr>
              <a:t>levu</a:t>
            </a:r>
            <a:r>
              <a:rPr lang="en-US" sz="2600" b="1" dirty="0">
                <a:latin typeface="Constantia" panose="02030602050306030303" pitchFamily="18" charset="0"/>
              </a:rPr>
              <a:t> sara era </a:t>
            </a:r>
            <a:r>
              <a:rPr lang="en-US" sz="2600" b="1" dirty="0" err="1">
                <a:latin typeface="Constantia" panose="02030602050306030303" pitchFamily="18" charset="0"/>
              </a:rPr>
              <a:t>vakataroga</a:t>
            </a:r>
            <a:r>
              <a:rPr lang="en-US" sz="2600" b="1" dirty="0">
                <a:latin typeface="Constantia" panose="02030602050306030303" pitchFamily="18" charset="0"/>
              </a:rPr>
              <a:t> </a:t>
            </a:r>
            <a:r>
              <a:rPr lang="en-US" sz="2600" b="1" dirty="0" err="1">
                <a:latin typeface="Constantia" panose="02030602050306030303" pitchFamily="18" charset="0"/>
              </a:rPr>
              <a:t>na</a:t>
            </a:r>
            <a:r>
              <a:rPr lang="en-US" sz="2600" b="1" dirty="0">
                <a:latin typeface="Constantia" panose="02030602050306030303" pitchFamily="18" charset="0"/>
              </a:rPr>
              <a:t> </a:t>
            </a:r>
            <a:r>
              <a:rPr lang="en-US" sz="2600" b="1" dirty="0" err="1">
                <a:latin typeface="Constantia" panose="02030602050306030303" pitchFamily="18" charset="0"/>
              </a:rPr>
              <a:t>dodonu</a:t>
            </a:r>
            <a:r>
              <a:rPr lang="en-US" sz="2600" b="1" dirty="0">
                <a:latin typeface="Constantia" panose="02030602050306030303" pitchFamily="18" charset="0"/>
              </a:rPr>
              <a:t> </a:t>
            </a:r>
            <a:r>
              <a:rPr lang="en-US" sz="2600" b="1" dirty="0" err="1">
                <a:latin typeface="Constantia" panose="02030602050306030303" pitchFamily="18" charset="0"/>
              </a:rPr>
              <a:t>kei</a:t>
            </a:r>
            <a:r>
              <a:rPr lang="en-US" sz="2600" b="1" dirty="0">
                <a:latin typeface="Constantia" panose="02030602050306030303" pitchFamily="18" charset="0"/>
              </a:rPr>
              <a:t> </a:t>
            </a:r>
            <a:r>
              <a:rPr lang="en-US" sz="2600" b="1" dirty="0" err="1">
                <a:latin typeface="Constantia" panose="02030602050306030303" pitchFamily="18" charset="0"/>
              </a:rPr>
              <a:t>na</a:t>
            </a:r>
            <a:r>
              <a:rPr lang="en-US" sz="2600" b="1" dirty="0">
                <a:latin typeface="Constantia" panose="02030602050306030303" pitchFamily="18" charset="0"/>
              </a:rPr>
              <a:t> </a:t>
            </a:r>
            <a:r>
              <a:rPr lang="en-US" sz="2600" b="1" dirty="0" err="1">
                <a:latin typeface="Constantia" panose="02030602050306030303" pitchFamily="18" charset="0"/>
              </a:rPr>
              <a:t>dina</a:t>
            </a:r>
            <a:r>
              <a:rPr lang="en-US" sz="2600" b="1" dirty="0">
                <a:latin typeface="Constantia" panose="02030602050306030303" pitchFamily="18" charset="0"/>
              </a:rPr>
              <a:t> </a:t>
            </a:r>
            <a:r>
              <a:rPr lang="en-US" sz="2600" b="1" dirty="0" err="1">
                <a:latin typeface="Constantia" panose="02030602050306030303" pitchFamily="18" charset="0"/>
              </a:rPr>
              <a:t>ni</a:t>
            </a:r>
            <a:r>
              <a:rPr lang="en-US" sz="2600" b="1" dirty="0">
                <a:latin typeface="Constantia" panose="02030602050306030303" pitchFamily="18" charset="0"/>
              </a:rPr>
              <a:t> I Vola Tabu. Na </a:t>
            </a:r>
            <a:r>
              <a:rPr lang="en-US" sz="2600" b="1" dirty="0" err="1">
                <a:latin typeface="Constantia" panose="02030602050306030303" pitchFamily="18" charset="0"/>
              </a:rPr>
              <a:t>vuku</a:t>
            </a:r>
            <a:r>
              <a:rPr lang="en-US" sz="2600" b="1" dirty="0">
                <a:latin typeface="Constantia" panose="02030602050306030303" pitchFamily="18" charset="0"/>
              </a:rPr>
              <a:t> </a:t>
            </a:r>
            <a:r>
              <a:rPr lang="en-US" sz="2600" b="1" dirty="0" err="1">
                <a:latin typeface="Constantia" panose="02030602050306030303" pitchFamily="18" charset="0"/>
              </a:rPr>
              <a:t>vakatamata</a:t>
            </a:r>
            <a:r>
              <a:rPr lang="en-US" sz="2600" b="1" dirty="0">
                <a:latin typeface="Constantia" panose="02030602050306030303" pitchFamily="18" charset="0"/>
              </a:rPr>
              <a:t> </a:t>
            </a:r>
            <a:r>
              <a:rPr lang="en-US" sz="2600" b="1" dirty="0" err="1">
                <a:latin typeface="Constantia" panose="02030602050306030303" pitchFamily="18" charset="0"/>
              </a:rPr>
              <a:t>kei</a:t>
            </a:r>
            <a:r>
              <a:rPr lang="en-US" sz="2600" b="1" dirty="0">
                <a:latin typeface="Constantia" panose="02030602050306030303" pitchFamily="18" charset="0"/>
              </a:rPr>
              <a:t> </a:t>
            </a:r>
            <a:r>
              <a:rPr lang="en-US" sz="2600" b="1" dirty="0" err="1">
                <a:latin typeface="Constantia" panose="02030602050306030303" pitchFamily="18" charset="0"/>
              </a:rPr>
              <a:t>na</a:t>
            </a:r>
            <a:r>
              <a:rPr lang="en-US" sz="2600" b="1" dirty="0">
                <a:latin typeface="Constantia" panose="02030602050306030303" pitchFamily="18" charset="0"/>
              </a:rPr>
              <a:t> </a:t>
            </a:r>
            <a:r>
              <a:rPr lang="en-US" sz="2600" b="1" dirty="0" err="1">
                <a:latin typeface="Constantia" panose="02030602050306030303" pitchFamily="18" charset="0"/>
              </a:rPr>
              <a:t>vakanananu</a:t>
            </a:r>
            <a:r>
              <a:rPr lang="en-US" sz="2600" b="1" dirty="0">
                <a:latin typeface="Constantia" panose="02030602050306030303" pitchFamily="18" charset="0"/>
              </a:rPr>
              <a:t> </a:t>
            </a:r>
            <a:r>
              <a:rPr lang="en-US" sz="2600" b="1" dirty="0" err="1">
                <a:latin typeface="Constantia" panose="02030602050306030303" pitchFamily="18" charset="0"/>
              </a:rPr>
              <a:t>ni</a:t>
            </a:r>
            <a:r>
              <a:rPr lang="en-US" sz="2600" b="1" dirty="0">
                <a:latin typeface="Constantia" panose="02030602050306030303" pitchFamily="18" charset="0"/>
              </a:rPr>
              <a:t> </a:t>
            </a:r>
            <a:r>
              <a:rPr lang="en-US" sz="2600" b="1" dirty="0" err="1">
                <a:latin typeface="Constantia" panose="02030602050306030303" pitchFamily="18" charset="0"/>
              </a:rPr>
              <a:t>yalo</a:t>
            </a:r>
            <a:r>
              <a:rPr lang="en-US" sz="2600" b="1" dirty="0">
                <a:latin typeface="Constantia" panose="02030602050306030303" pitchFamily="18" charset="0"/>
              </a:rPr>
              <a:t> </a:t>
            </a:r>
            <a:r>
              <a:rPr lang="en-US" sz="2600" b="1" dirty="0" err="1">
                <a:latin typeface="Constantia" panose="02030602050306030303" pitchFamily="18" charset="0"/>
              </a:rPr>
              <a:t>ni</a:t>
            </a:r>
            <a:r>
              <a:rPr lang="en-US" sz="2600" b="1" dirty="0">
                <a:latin typeface="Constantia" panose="02030602050306030303" pitchFamily="18" charset="0"/>
              </a:rPr>
              <a:t> </a:t>
            </a:r>
            <a:r>
              <a:rPr lang="en-US" sz="2600" b="1" dirty="0" err="1">
                <a:latin typeface="Constantia" panose="02030602050306030303" pitchFamily="18" charset="0"/>
              </a:rPr>
              <a:t>tamata</a:t>
            </a:r>
            <a:r>
              <a:rPr lang="en-US" sz="2600" b="1" dirty="0">
                <a:latin typeface="Constantia" panose="02030602050306030303" pitchFamily="18" charset="0"/>
              </a:rPr>
              <a:t> </a:t>
            </a:r>
            <a:r>
              <a:rPr lang="en-US" sz="2600" b="1" dirty="0" err="1">
                <a:latin typeface="Constantia" panose="02030602050306030303" pitchFamily="18" charset="0"/>
              </a:rPr>
              <a:t>sa</a:t>
            </a:r>
            <a:r>
              <a:rPr lang="en-US" sz="2600" b="1" dirty="0">
                <a:latin typeface="Constantia" panose="02030602050306030303" pitchFamily="18" charset="0"/>
              </a:rPr>
              <a:t> </a:t>
            </a:r>
            <a:r>
              <a:rPr lang="en-US" sz="2600" b="1" dirty="0" err="1">
                <a:latin typeface="Constantia" panose="02030602050306030303" pitchFamily="18" charset="0"/>
              </a:rPr>
              <a:t>buturaka</a:t>
            </a:r>
            <a:r>
              <a:rPr lang="en-US" sz="2600" b="1" dirty="0">
                <a:latin typeface="Constantia" panose="02030602050306030303" pitchFamily="18" charset="0"/>
              </a:rPr>
              <a:t> </a:t>
            </a:r>
            <a:r>
              <a:rPr lang="en-US" sz="2600" b="1" dirty="0" err="1">
                <a:latin typeface="Constantia" panose="02030602050306030303" pitchFamily="18" charset="0"/>
              </a:rPr>
              <a:t>sobu</a:t>
            </a:r>
            <a:r>
              <a:rPr lang="en-US" sz="2600" b="1" dirty="0">
                <a:latin typeface="Constantia" panose="02030602050306030303" pitchFamily="18" charset="0"/>
              </a:rPr>
              <a:t> </a:t>
            </a:r>
            <a:r>
              <a:rPr lang="en-US" sz="2600" b="1" dirty="0" err="1">
                <a:latin typeface="Constantia" panose="02030602050306030303" pitchFamily="18" charset="0"/>
              </a:rPr>
              <a:t>na</a:t>
            </a:r>
            <a:r>
              <a:rPr lang="en-US" sz="2600" b="1" dirty="0">
                <a:latin typeface="Constantia" panose="02030602050306030303" pitchFamily="18" charset="0"/>
              </a:rPr>
              <a:t> </a:t>
            </a:r>
            <a:r>
              <a:rPr lang="en-US" sz="2600" b="1" dirty="0" err="1">
                <a:latin typeface="Constantia" panose="02030602050306030303" pitchFamily="18" charset="0"/>
              </a:rPr>
              <a:t>veiceguvi</a:t>
            </a:r>
            <a:r>
              <a:rPr lang="en-US" sz="2600" b="1" dirty="0">
                <a:latin typeface="Constantia" panose="02030602050306030303" pitchFamily="18" charset="0"/>
              </a:rPr>
              <a:t> </a:t>
            </a:r>
            <a:r>
              <a:rPr lang="en-US" sz="2600" b="1" dirty="0" err="1">
                <a:latin typeface="Constantia" panose="02030602050306030303" pitchFamily="18" charset="0"/>
              </a:rPr>
              <a:t>ni</a:t>
            </a:r>
            <a:r>
              <a:rPr lang="en-US" sz="2600" b="1" dirty="0">
                <a:latin typeface="Constantia" panose="02030602050306030303" pitchFamily="18" charset="0"/>
              </a:rPr>
              <a:t> </a:t>
            </a:r>
            <a:r>
              <a:rPr lang="en-US" sz="2600" b="1" dirty="0" err="1">
                <a:latin typeface="Constantia" panose="02030602050306030303" pitchFamily="18" charset="0"/>
              </a:rPr>
              <a:t>Vosa</a:t>
            </a:r>
            <a:r>
              <a:rPr lang="en-US" sz="2600" b="1" dirty="0">
                <a:latin typeface="Constantia" panose="02030602050306030303" pitchFamily="18" charset="0"/>
              </a:rPr>
              <a:t> </a:t>
            </a:r>
            <a:r>
              <a:rPr lang="en-US" sz="2600" b="1" dirty="0" err="1">
                <a:latin typeface="Constantia" panose="02030602050306030303" pitchFamily="18" charset="0"/>
              </a:rPr>
              <a:t>ni</a:t>
            </a:r>
            <a:r>
              <a:rPr lang="en-US" sz="2600" b="1" dirty="0">
                <a:latin typeface="Constantia" panose="02030602050306030303" pitchFamily="18" charset="0"/>
              </a:rPr>
              <a:t> Kalou</a:t>
            </a:r>
            <a:r>
              <a:rPr lang="en" sz="2600" b="1" dirty="0">
                <a:latin typeface="Constantia" panose="02030602050306030303" pitchFamily="18" charset="0"/>
              </a:rPr>
              <a:t>[…]</a:t>
            </a:r>
          </a:p>
          <a:p>
            <a:pPr algn="ctr">
              <a:spcBef>
                <a:spcPts val="600"/>
              </a:spcBef>
            </a:pPr>
            <a:r>
              <a:rPr lang="en-US" sz="2600" b="1" dirty="0">
                <a:latin typeface="Constantia" panose="02030602050306030303" pitchFamily="18" charset="0"/>
              </a:rPr>
              <a:t>Na </a:t>
            </a:r>
            <a:r>
              <a:rPr lang="en-US" sz="2600" b="1" dirty="0" err="1">
                <a:latin typeface="Constantia" panose="02030602050306030303" pitchFamily="18" charset="0"/>
              </a:rPr>
              <a:t>iVola</a:t>
            </a:r>
            <a:r>
              <a:rPr lang="en-US" sz="2600" b="1" dirty="0">
                <a:latin typeface="Constantia" panose="02030602050306030303" pitchFamily="18" charset="0"/>
              </a:rPr>
              <a:t> Tabu </a:t>
            </a:r>
            <a:r>
              <a:rPr lang="en-US" sz="2600" b="1" dirty="0" err="1">
                <a:latin typeface="Constantia" panose="02030602050306030303" pitchFamily="18" charset="0"/>
              </a:rPr>
              <a:t>oqo</a:t>
            </a:r>
            <a:r>
              <a:rPr lang="en-US" sz="2600" b="1" dirty="0">
                <a:latin typeface="Constantia" panose="02030602050306030303" pitchFamily="18" charset="0"/>
              </a:rPr>
              <a:t>, </a:t>
            </a:r>
            <a:r>
              <a:rPr lang="en-US" sz="2600" b="1" dirty="0" err="1">
                <a:latin typeface="Constantia" panose="02030602050306030303" pitchFamily="18" charset="0"/>
              </a:rPr>
              <a:t>sa</a:t>
            </a:r>
            <a:r>
              <a:rPr lang="en-US" sz="2600" b="1" dirty="0">
                <a:latin typeface="Constantia" panose="02030602050306030303" pitchFamily="18" charset="0"/>
              </a:rPr>
              <a:t> </a:t>
            </a:r>
            <a:r>
              <a:rPr lang="en-US" sz="2600" b="1" dirty="0" err="1">
                <a:latin typeface="Constantia" panose="02030602050306030303" pitchFamily="18" charset="0"/>
              </a:rPr>
              <a:t>vorata</a:t>
            </a:r>
            <a:r>
              <a:rPr lang="en-US" sz="2600" b="1" dirty="0">
                <a:latin typeface="Constantia" panose="02030602050306030303" pitchFamily="18" charset="0"/>
              </a:rPr>
              <a:t> </a:t>
            </a:r>
            <a:r>
              <a:rPr lang="en-US" sz="2600" b="1" dirty="0" err="1">
                <a:latin typeface="Constantia" panose="02030602050306030303" pitchFamily="18" charset="0"/>
              </a:rPr>
              <a:t>oti</a:t>
            </a:r>
            <a:r>
              <a:rPr lang="en-US" sz="2600" b="1" dirty="0">
                <a:latin typeface="Constantia" panose="02030602050306030303" pitchFamily="18" charset="0"/>
              </a:rPr>
              <a:t> </a:t>
            </a:r>
            <a:r>
              <a:rPr lang="en-US" sz="2600" b="1" dirty="0" err="1">
                <a:latin typeface="Constantia" panose="02030602050306030303" pitchFamily="18" charset="0"/>
              </a:rPr>
              <a:t>na</a:t>
            </a:r>
            <a:r>
              <a:rPr lang="en-US" sz="2600" b="1" dirty="0">
                <a:latin typeface="Constantia" panose="02030602050306030303" pitchFamily="18" charset="0"/>
              </a:rPr>
              <a:t> </a:t>
            </a:r>
            <a:r>
              <a:rPr lang="en-US" sz="2600" b="1" dirty="0" err="1">
                <a:latin typeface="Constantia" panose="02030602050306030303" pitchFamily="18" charset="0"/>
              </a:rPr>
              <a:t>veiraravui</a:t>
            </a:r>
            <a:r>
              <a:rPr lang="en-US" sz="2600" b="1" dirty="0">
                <a:latin typeface="Constantia" panose="02030602050306030303" pitchFamily="18" charset="0"/>
              </a:rPr>
              <a:t> </a:t>
            </a:r>
            <a:r>
              <a:rPr lang="en-US" sz="2600" b="1" dirty="0" err="1">
                <a:latin typeface="Constantia" panose="02030602050306030303" pitchFamily="18" charset="0"/>
              </a:rPr>
              <a:t>nei</a:t>
            </a:r>
            <a:r>
              <a:rPr lang="en-US" sz="2600" b="1" dirty="0">
                <a:latin typeface="Constantia" panose="02030602050306030303" pitchFamily="18" charset="0"/>
              </a:rPr>
              <a:t> </a:t>
            </a:r>
            <a:r>
              <a:rPr lang="en-US" sz="2600" b="1" dirty="0" err="1">
                <a:latin typeface="Constantia" panose="02030602050306030303" pitchFamily="18" charset="0"/>
              </a:rPr>
              <a:t>Setani</a:t>
            </a:r>
            <a:r>
              <a:rPr lang="en-US" sz="2600" b="1" dirty="0">
                <a:latin typeface="Constantia" panose="02030602050306030303" pitchFamily="18" charset="0"/>
              </a:rPr>
              <a:t>, o </a:t>
            </a:r>
            <a:r>
              <a:rPr lang="en-US" sz="2600" b="1" dirty="0" err="1">
                <a:latin typeface="Constantia" panose="02030602050306030303" pitchFamily="18" charset="0"/>
              </a:rPr>
              <a:t>koya</a:t>
            </a:r>
            <a:r>
              <a:rPr lang="en-US" sz="2600" b="1" dirty="0">
                <a:latin typeface="Constantia" panose="02030602050306030303" pitchFamily="18" charset="0"/>
              </a:rPr>
              <a:t> ka </a:t>
            </a:r>
            <a:r>
              <a:rPr lang="en-US" sz="2600" b="1" dirty="0" err="1">
                <a:latin typeface="Constantia" panose="02030602050306030303" pitchFamily="18" charset="0"/>
              </a:rPr>
              <a:t>ka</a:t>
            </a:r>
            <a:r>
              <a:rPr lang="en-US" sz="2600" b="1" dirty="0">
                <a:latin typeface="Constantia" panose="02030602050306030303" pitchFamily="18" charset="0"/>
              </a:rPr>
              <a:t> </a:t>
            </a:r>
            <a:r>
              <a:rPr lang="en-US" sz="2600" b="1" dirty="0" err="1">
                <a:latin typeface="Constantia" panose="02030602050306030303" pitchFamily="18" charset="0"/>
              </a:rPr>
              <a:t>veitokani</a:t>
            </a:r>
            <a:r>
              <a:rPr lang="en-US" sz="2600" b="1" dirty="0">
                <a:latin typeface="Constantia" panose="02030602050306030303" pitchFamily="18" charset="0"/>
              </a:rPr>
              <a:t> </a:t>
            </a:r>
            <a:r>
              <a:rPr lang="en-US" sz="2600" b="1" dirty="0" err="1">
                <a:latin typeface="Constantia" panose="02030602050306030303" pitchFamily="18" charset="0"/>
              </a:rPr>
              <a:t>kei</a:t>
            </a:r>
            <a:r>
              <a:rPr lang="en-US" sz="2600" b="1" dirty="0">
                <a:latin typeface="Constantia" panose="02030602050306030303" pitchFamily="18" charset="0"/>
              </a:rPr>
              <a:t> </a:t>
            </a:r>
            <a:r>
              <a:rPr lang="en-US" sz="2600" b="1" dirty="0" err="1">
                <a:latin typeface="Constantia" panose="02030602050306030303" pitchFamily="18" charset="0"/>
              </a:rPr>
              <a:t>ira</a:t>
            </a:r>
            <a:r>
              <a:rPr lang="en-US" sz="2600" b="1" dirty="0">
                <a:latin typeface="Constantia" panose="02030602050306030303" pitchFamily="18" charset="0"/>
              </a:rPr>
              <a:t> </a:t>
            </a:r>
            <a:r>
              <a:rPr lang="en-US" sz="2600" b="1" dirty="0" err="1">
                <a:latin typeface="Constantia" panose="02030602050306030303" pitchFamily="18" charset="0"/>
              </a:rPr>
              <a:t>na</a:t>
            </a:r>
            <a:r>
              <a:rPr lang="en-US" sz="2600" b="1" dirty="0">
                <a:latin typeface="Constantia" panose="02030602050306030303" pitchFamily="18" charset="0"/>
              </a:rPr>
              <a:t> </a:t>
            </a:r>
            <a:r>
              <a:rPr lang="en-US" sz="2600" b="1" dirty="0" err="1">
                <a:latin typeface="Constantia" panose="02030602050306030303" pitchFamily="18" charset="0"/>
              </a:rPr>
              <a:t>tamata</a:t>
            </a:r>
            <a:r>
              <a:rPr lang="en-US" sz="2600" b="1" dirty="0">
                <a:latin typeface="Constantia" panose="02030602050306030303" pitchFamily="18" charset="0"/>
              </a:rPr>
              <a:t> ca me </a:t>
            </a:r>
            <a:r>
              <a:rPr lang="en-US" sz="2600" b="1" dirty="0" err="1">
                <a:latin typeface="Constantia" panose="02030602050306030303" pitchFamily="18" charset="0"/>
              </a:rPr>
              <a:t>vakayacora</a:t>
            </a:r>
            <a:r>
              <a:rPr lang="en-US" sz="2600" b="1" dirty="0">
                <a:latin typeface="Constantia" panose="02030602050306030303" pitchFamily="18" charset="0"/>
              </a:rPr>
              <a:t> </a:t>
            </a:r>
            <a:r>
              <a:rPr lang="en-US" sz="2600" b="1" dirty="0" err="1">
                <a:latin typeface="Constantia" panose="02030602050306030303" pitchFamily="18" charset="0"/>
              </a:rPr>
              <a:t>na</a:t>
            </a:r>
            <a:r>
              <a:rPr lang="en-US" sz="2600" b="1" dirty="0">
                <a:latin typeface="Constantia" panose="02030602050306030303" pitchFamily="18" charset="0"/>
              </a:rPr>
              <a:t> ka </a:t>
            </a:r>
            <a:r>
              <a:rPr lang="en-US" sz="2600" b="1" dirty="0" err="1">
                <a:latin typeface="Constantia" panose="02030602050306030303" pitchFamily="18" charset="0"/>
              </a:rPr>
              <a:t>kecega</a:t>
            </a:r>
            <a:r>
              <a:rPr lang="en-US" sz="2600" b="1" dirty="0">
                <a:latin typeface="Constantia" panose="02030602050306030303" pitchFamily="18" charset="0"/>
              </a:rPr>
              <a:t> e </a:t>
            </a:r>
            <a:r>
              <a:rPr lang="en-US" sz="2600" b="1" dirty="0" err="1">
                <a:latin typeface="Constantia" panose="02030602050306030303" pitchFamily="18" charset="0"/>
              </a:rPr>
              <a:t>va-Kalou</a:t>
            </a:r>
            <a:r>
              <a:rPr lang="en-US" sz="2600" b="1" dirty="0">
                <a:latin typeface="Constantia" panose="02030602050306030303" pitchFamily="18" charset="0"/>
              </a:rPr>
              <a:t> me </a:t>
            </a:r>
            <a:r>
              <a:rPr lang="en-US" sz="2600" b="1" dirty="0" err="1">
                <a:latin typeface="Constantia" panose="02030602050306030303" pitchFamily="18" charset="0"/>
              </a:rPr>
              <a:t>ologi</a:t>
            </a:r>
            <a:r>
              <a:rPr lang="en-US" sz="2600" b="1" dirty="0">
                <a:latin typeface="Constantia" panose="02030602050306030303" pitchFamily="18" charset="0"/>
              </a:rPr>
              <a:t> </a:t>
            </a:r>
            <a:r>
              <a:rPr lang="en-US" sz="2600" b="1" dirty="0" err="1">
                <a:latin typeface="Constantia" panose="02030602050306030303" pitchFamily="18" charset="0"/>
              </a:rPr>
              <a:t>ena</a:t>
            </a:r>
            <a:r>
              <a:rPr lang="en-US" sz="2600" b="1" dirty="0">
                <a:latin typeface="Constantia" panose="02030602050306030303" pitchFamily="18" charset="0"/>
              </a:rPr>
              <a:t> </a:t>
            </a:r>
            <a:r>
              <a:rPr lang="en-US" sz="2600" b="1" dirty="0" err="1">
                <a:latin typeface="Constantia" panose="02030602050306030303" pitchFamily="18" charset="0"/>
              </a:rPr>
              <a:t>kubou</a:t>
            </a:r>
            <a:r>
              <a:rPr lang="en-US" sz="2600" b="1" dirty="0">
                <a:latin typeface="Constantia" panose="02030602050306030303" pitchFamily="18" charset="0"/>
              </a:rPr>
              <a:t> </a:t>
            </a:r>
            <a:r>
              <a:rPr lang="en-US" sz="2600" b="1" dirty="0" err="1">
                <a:latin typeface="Constantia" panose="02030602050306030303" pitchFamily="18" charset="0"/>
              </a:rPr>
              <a:t>kei</a:t>
            </a:r>
            <a:r>
              <a:rPr lang="en-US" sz="2600" b="1" dirty="0">
                <a:latin typeface="Constantia" panose="02030602050306030303" pitchFamily="18" charset="0"/>
              </a:rPr>
              <a:t> </a:t>
            </a:r>
            <a:r>
              <a:rPr lang="en-US" sz="2600" b="1" dirty="0" err="1">
                <a:latin typeface="Constantia" panose="02030602050306030303" pitchFamily="18" charset="0"/>
              </a:rPr>
              <a:t>na</a:t>
            </a:r>
            <a:r>
              <a:rPr lang="en-US" sz="2600" b="1" dirty="0">
                <a:latin typeface="Constantia" panose="02030602050306030303" pitchFamily="18" charset="0"/>
              </a:rPr>
              <a:t> </a:t>
            </a:r>
            <a:r>
              <a:rPr lang="en-US" sz="2600" b="1" dirty="0" err="1">
                <a:latin typeface="Constantia" panose="02030602050306030303" pitchFamily="18" charset="0"/>
              </a:rPr>
              <a:t>butobuto</a:t>
            </a:r>
            <a:r>
              <a:rPr lang="en-US" sz="2600" b="1" dirty="0">
                <a:latin typeface="Constantia" panose="02030602050306030303" pitchFamily="18" charset="0"/>
              </a:rPr>
              <a:t>. </a:t>
            </a:r>
            <a:r>
              <a:rPr lang="en-US" sz="2600" b="1" dirty="0" err="1">
                <a:latin typeface="Constantia" panose="02030602050306030303" pitchFamily="18" charset="0"/>
              </a:rPr>
              <a:t>Ia</a:t>
            </a:r>
            <a:r>
              <a:rPr lang="en-US" sz="2600" b="1" dirty="0">
                <a:latin typeface="Constantia" panose="02030602050306030303" pitchFamily="18" charset="0"/>
              </a:rPr>
              <a:t> </a:t>
            </a:r>
            <a:r>
              <a:rPr lang="en-US" sz="2600" b="1" dirty="0" err="1">
                <a:latin typeface="Constantia" panose="02030602050306030303" pitchFamily="18" charset="0"/>
              </a:rPr>
              <a:t>na</a:t>
            </a:r>
            <a:r>
              <a:rPr lang="en-US" sz="2600" b="1" dirty="0">
                <a:latin typeface="Constantia" panose="02030602050306030303" pitchFamily="18" charset="0"/>
              </a:rPr>
              <a:t> Kalou e </a:t>
            </a:r>
            <a:r>
              <a:rPr lang="en-US" sz="2600" b="1" dirty="0" err="1">
                <a:latin typeface="Constantia" panose="02030602050306030303" pitchFamily="18" charset="0"/>
              </a:rPr>
              <a:t>maroroya</a:t>
            </a:r>
            <a:r>
              <a:rPr lang="en-US" sz="2600" b="1" dirty="0">
                <a:latin typeface="Constantia" panose="02030602050306030303" pitchFamily="18" charset="0"/>
              </a:rPr>
              <a:t> </a:t>
            </a:r>
            <a:r>
              <a:rPr lang="en-US" sz="2600" b="1" dirty="0" err="1">
                <a:latin typeface="Constantia" panose="02030602050306030303" pitchFamily="18" charset="0"/>
              </a:rPr>
              <a:t>na</a:t>
            </a:r>
            <a:r>
              <a:rPr lang="en-US" sz="2600" b="1" dirty="0">
                <a:latin typeface="Constantia" panose="02030602050306030303" pitchFamily="18" charset="0"/>
              </a:rPr>
              <a:t> </a:t>
            </a:r>
            <a:r>
              <a:rPr lang="en-US" sz="2600" b="1" dirty="0" err="1">
                <a:latin typeface="Constantia" panose="02030602050306030303" pitchFamily="18" charset="0"/>
              </a:rPr>
              <a:t>nona</a:t>
            </a:r>
            <a:r>
              <a:rPr lang="en-US" sz="2600" b="1" dirty="0">
                <a:latin typeface="Constantia" panose="02030602050306030303" pitchFamily="18" charset="0"/>
              </a:rPr>
              <a:t> I Vola Tabu </a:t>
            </a:r>
            <a:r>
              <a:rPr lang="en-US" sz="2600" b="1" dirty="0" err="1">
                <a:latin typeface="Constantia" panose="02030602050306030303" pitchFamily="18" charset="0"/>
              </a:rPr>
              <a:t>ena</a:t>
            </a:r>
            <a:r>
              <a:rPr lang="en-US" sz="2600" b="1" dirty="0">
                <a:latin typeface="Constantia" panose="02030602050306030303" pitchFamily="18" charset="0"/>
              </a:rPr>
              <a:t> </a:t>
            </a:r>
            <a:r>
              <a:rPr lang="en-US" sz="2600" b="1" dirty="0" err="1">
                <a:latin typeface="Constantia" panose="02030602050306030303" pitchFamily="18" charset="0"/>
              </a:rPr>
              <a:t>nona</a:t>
            </a:r>
            <a:r>
              <a:rPr lang="en-US" sz="2600" b="1" dirty="0">
                <a:latin typeface="Constantia" panose="02030602050306030303" pitchFamily="18" charset="0"/>
              </a:rPr>
              <a:t> </a:t>
            </a:r>
            <a:r>
              <a:rPr lang="en-US" sz="2600" b="1" dirty="0" err="1">
                <a:latin typeface="Constantia" panose="02030602050306030303" pitchFamily="18" charset="0"/>
              </a:rPr>
              <a:t>kukauwa</a:t>
            </a:r>
            <a:r>
              <a:rPr lang="en-US" sz="2600" b="1" dirty="0">
                <a:latin typeface="Constantia" panose="02030602050306030303" pitchFamily="18" charset="0"/>
              </a:rPr>
              <a:t> </a:t>
            </a:r>
            <a:r>
              <a:rPr lang="en-US" sz="2600" b="1" dirty="0" err="1">
                <a:latin typeface="Constantia" panose="02030602050306030303" pitchFamily="18" charset="0"/>
              </a:rPr>
              <a:t>veivakurabuitaki</a:t>
            </a:r>
            <a:r>
              <a:rPr lang="en-US" sz="2600" b="1" dirty="0">
                <a:latin typeface="Constantia" panose="02030602050306030303" pitchFamily="18" charset="0"/>
              </a:rPr>
              <a:t> ki </a:t>
            </a:r>
            <a:r>
              <a:rPr lang="en-US" sz="2600" b="1" dirty="0" err="1">
                <a:latin typeface="Constantia" panose="02030602050306030303" pitchFamily="18" charset="0"/>
              </a:rPr>
              <a:t>na</a:t>
            </a:r>
            <a:r>
              <a:rPr lang="en-US" sz="2600" b="1" dirty="0">
                <a:latin typeface="Constantia" panose="02030602050306030303" pitchFamily="18" charset="0"/>
              </a:rPr>
              <a:t> </a:t>
            </a:r>
            <a:r>
              <a:rPr lang="en-US" sz="2600" b="1" dirty="0" err="1">
                <a:latin typeface="Constantia" panose="02030602050306030303" pitchFamily="18" charset="0"/>
              </a:rPr>
              <a:t>kena</a:t>
            </a:r>
            <a:r>
              <a:rPr lang="en-US" sz="2600" b="1" dirty="0">
                <a:latin typeface="Constantia" panose="02030602050306030303" pitchFamily="18" charset="0"/>
              </a:rPr>
              <a:t> I </a:t>
            </a:r>
            <a:r>
              <a:rPr lang="en-US" sz="2600" b="1" dirty="0" err="1">
                <a:latin typeface="Constantia" panose="02030602050306030303" pitchFamily="18" charset="0"/>
              </a:rPr>
              <a:t>tuvaki</a:t>
            </a:r>
            <a:r>
              <a:rPr lang="en-US" sz="2600" b="1" dirty="0">
                <a:latin typeface="Constantia" panose="02030602050306030303" pitchFamily="18" charset="0"/>
              </a:rPr>
              <a:t> </a:t>
            </a:r>
            <a:r>
              <a:rPr lang="en-US" sz="2600" b="1" dirty="0" err="1">
                <a:latin typeface="Constantia" panose="02030602050306030303" pitchFamily="18" charset="0"/>
              </a:rPr>
              <a:t>nikua</a:t>
            </a:r>
            <a:r>
              <a:rPr lang="en-US" sz="2600" b="1" dirty="0">
                <a:latin typeface="Constantia" panose="02030602050306030303" pitchFamily="18" charset="0"/>
              </a:rPr>
              <a:t> — a I vola </a:t>
            </a:r>
            <a:r>
              <a:rPr lang="en-US" sz="2600" b="1" dirty="0" err="1">
                <a:latin typeface="Constantia" panose="02030602050306030303" pitchFamily="18" charset="0"/>
              </a:rPr>
              <a:t>dusidusi</a:t>
            </a:r>
            <a:r>
              <a:rPr lang="en-US" sz="2600" b="1" dirty="0">
                <a:latin typeface="Constantia" panose="02030602050306030303" pitchFamily="18" charset="0"/>
              </a:rPr>
              <a:t> </a:t>
            </a:r>
            <a:r>
              <a:rPr lang="en-US" sz="2600" b="1" dirty="0" err="1">
                <a:latin typeface="Constantia" panose="02030602050306030303" pitchFamily="18" charset="0"/>
              </a:rPr>
              <a:t>vua</a:t>
            </a:r>
            <a:r>
              <a:rPr lang="en-US" sz="2600" b="1" dirty="0">
                <a:latin typeface="Constantia" panose="02030602050306030303" pitchFamily="18" charset="0"/>
              </a:rPr>
              <a:t> </a:t>
            </a:r>
            <a:r>
              <a:rPr lang="en-US" sz="2600" b="1" dirty="0" err="1">
                <a:latin typeface="Constantia" panose="02030602050306030303" pitchFamily="18" charset="0"/>
              </a:rPr>
              <a:t>na</a:t>
            </a:r>
            <a:r>
              <a:rPr lang="en-US" sz="2600" b="1" dirty="0">
                <a:latin typeface="Constantia" panose="02030602050306030303" pitchFamily="18" charset="0"/>
              </a:rPr>
              <a:t> kawa </a:t>
            </a:r>
            <a:r>
              <a:rPr lang="en-US" sz="2600" b="1" dirty="0" err="1">
                <a:latin typeface="Constantia" panose="02030602050306030303" pitchFamily="18" charset="0"/>
              </a:rPr>
              <a:t>tamata</a:t>
            </a:r>
            <a:r>
              <a:rPr lang="en-US" sz="2600" b="1" dirty="0">
                <a:latin typeface="Constantia" panose="02030602050306030303" pitchFamily="18" charset="0"/>
              </a:rPr>
              <a:t> me </a:t>
            </a:r>
            <a:r>
              <a:rPr lang="en-US" sz="2600" b="1" dirty="0" err="1">
                <a:latin typeface="Constantia" panose="02030602050306030303" pitchFamily="18" charset="0"/>
              </a:rPr>
              <a:t>vakatakila</a:t>
            </a:r>
            <a:r>
              <a:rPr lang="en-US" sz="2600" b="1" dirty="0">
                <a:latin typeface="Constantia" panose="02030602050306030303" pitchFamily="18" charset="0"/>
              </a:rPr>
              <a:t> </a:t>
            </a:r>
            <a:r>
              <a:rPr lang="en-US" sz="2600" b="1" dirty="0" err="1">
                <a:latin typeface="Constantia" panose="02030602050306030303" pitchFamily="18" charset="0"/>
              </a:rPr>
              <a:t>vua</a:t>
            </a:r>
            <a:r>
              <a:rPr lang="en-US" sz="2600" b="1" dirty="0">
                <a:latin typeface="Constantia" panose="02030602050306030303" pitchFamily="18" charset="0"/>
              </a:rPr>
              <a:t> </a:t>
            </a:r>
            <a:r>
              <a:rPr lang="en-US" sz="2600" b="1" dirty="0" err="1">
                <a:latin typeface="Constantia" panose="02030602050306030303" pitchFamily="18" charset="0"/>
              </a:rPr>
              <a:t>na</a:t>
            </a:r>
            <a:r>
              <a:rPr lang="en-US" sz="2600" b="1" dirty="0">
                <a:latin typeface="Constantia" panose="02030602050306030303" pitchFamily="18" charset="0"/>
              </a:rPr>
              <a:t> </a:t>
            </a:r>
            <a:r>
              <a:rPr lang="en-US" sz="2600" b="1" dirty="0" err="1">
                <a:latin typeface="Constantia" panose="02030602050306030303" pitchFamily="18" charset="0"/>
              </a:rPr>
              <a:t>gaunisala</a:t>
            </a:r>
            <a:r>
              <a:rPr lang="en-US" sz="2600" b="1" dirty="0">
                <a:latin typeface="Constantia" panose="02030602050306030303" pitchFamily="18" charset="0"/>
              </a:rPr>
              <a:t> ki </a:t>
            </a:r>
            <a:r>
              <a:rPr lang="en-US" sz="2600" b="1" dirty="0" err="1">
                <a:latin typeface="Constantia" panose="02030602050306030303" pitchFamily="18" charset="0"/>
              </a:rPr>
              <a:t>lomalagi</a:t>
            </a:r>
            <a:r>
              <a:rPr lang="en" sz="2600" b="1" dirty="0">
                <a:latin typeface="Constantia" panose="02030602050306030303" pitchFamily="18" charset="0"/>
              </a:rPr>
              <a:t>.</a:t>
            </a:r>
          </a:p>
        </p:txBody>
      </p:sp>
      <p:sp>
        <p:nvSpPr>
          <p:cNvPr id="4" name="CuadroTexto 3">
            <a:extLst>
              <a:ext uri="{FF2B5EF4-FFF2-40B4-BE49-F238E27FC236}">
                <a16:creationId xmlns:a16="http://schemas.microsoft.com/office/drawing/2014/main" id="{6B0A910F-9D13-2784-0B18-6D83BFC33762}"/>
              </a:ext>
            </a:extLst>
          </p:cNvPr>
          <p:cNvSpPr txBox="1"/>
          <p:nvPr/>
        </p:nvSpPr>
        <p:spPr>
          <a:xfrm>
            <a:off x="1235413" y="58368"/>
            <a:ext cx="10885251" cy="307777"/>
          </a:xfrm>
          <a:prstGeom prst="rect">
            <a:avLst/>
          </a:prstGeom>
          <a:noFill/>
        </p:spPr>
        <p:txBody>
          <a:bodyPr wrap="square" rtlCol="0">
            <a:spAutoFit/>
          </a:bodyPr>
          <a:lstStyle/>
          <a:p>
            <a:pPr algn="ctr"/>
            <a:r>
              <a:rPr lang="en" sz="1400" b="1" dirty="0"/>
              <a:t>EGW (Selected Messages, volume 1, page 17)</a:t>
            </a:r>
          </a:p>
        </p:txBody>
      </p:sp>
    </p:spTree>
    <p:extLst>
      <p:ext uri="{BB962C8B-B14F-4D97-AF65-F5344CB8AC3E}">
        <p14:creationId xmlns:p14="http://schemas.microsoft.com/office/powerpoint/2010/main" val="3202847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BBC3E82-9916-6BBB-A8F7-D338B28A7E4A}"/>
              </a:ext>
            </a:extLst>
          </p:cNvPr>
          <p:cNvSpPr txBox="1"/>
          <p:nvPr/>
        </p:nvSpPr>
        <p:spPr>
          <a:xfrm>
            <a:off x="1446998" y="2921168"/>
            <a:ext cx="9298004" cy="1015663"/>
          </a:xfrm>
          <a:prstGeom prst="rect">
            <a:avLst/>
          </a:prstGeom>
          <a:noFill/>
        </p:spPr>
        <p:txBody>
          <a:bodyPr wrap="square">
            <a:spAutoFit/>
          </a:bodyPr>
          <a:lstStyle/>
          <a:p>
            <a:pPr algn="ctr"/>
            <a:r>
              <a:rPr lang="en" sz="6000" b="1" dirty="0">
                <a:ln w="6600">
                  <a:solidFill>
                    <a:srgbClr val="132960"/>
                  </a:solidFill>
                  <a:prstDash val="solid"/>
                </a:ln>
                <a:solidFill>
                  <a:srgbClr val="FFFFFF"/>
                </a:solidFill>
                <a:effectLst>
                  <a:outerShdw dist="50800" dir="2700000" algn="tl" rotWithShape="0">
                    <a:srgbClr val="132960"/>
                  </a:outerShdw>
                </a:effectLst>
              </a:rPr>
              <a:t>NA IVALU NI VAKASAMA</a:t>
            </a:r>
          </a:p>
        </p:txBody>
      </p:sp>
    </p:spTree>
    <p:extLst>
      <p:ext uri="{BB962C8B-B14F-4D97-AF65-F5344CB8AC3E}">
        <p14:creationId xmlns:p14="http://schemas.microsoft.com/office/powerpoint/2010/main" val="398722040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F3A1A4B-D33D-DA61-9C6D-E6CF22BFC4F9}"/>
              </a:ext>
            </a:extLst>
          </p:cNvPr>
          <p:cNvSpPr txBox="1"/>
          <p:nvPr/>
        </p:nvSpPr>
        <p:spPr>
          <a:xfrm>
            <a:off x="1127078" y="42650"/>
            <a:ext cx="10126494" cy="923330"/>
          </a:xfrm>
          <a:prstGeom prst="rect">
            <a:avLst/>
          </a:prstGeom>
          <a:solidFill>
            <a:srgbClr val="889FB8"/>
          </a:solidFill>
          <a:ln>
            <a:noFill/>
          </a:ln>
          <a:effectLst>
            <a:innerShdw blurRad="114300">
              <a:prstClr val="black"/>
            </a:innerShdw>
          </a:effectLst>
        </p:spPr>
        <p:style>
          <a:lnRef idx="1">
            <a:schemeClr val="dk1"/>
          </a:lnRef>
          <a:fillRef idx="2">
            <a:schemeClr val="dk1"/>
          </a:fillRef>
          <a:effectRef idx="1">
            <a:schemeClr val="dk1"/>
          </a:effectRef>
          <a:fontRef idx="minor">
            <a:schemeClr val="dk1"/>
          </a:fontRef>
        </p:style>
        <p:txBody>
          <a:bodyPr wrap="square">
            <a:spAutoFit/>
          </a:bodyPr>
          <a:lstStyle/>
          <a:p>
            <a:pPr algn="ctr"/>
            <a:r>
              <a:rPr lang="en" b="1" dirty="0">
                <a:solidFill>
                  <a:schemeClr val="bg1"/>
                </a:solidFill>
                <a:effectLst>
                  <a:outerShdw blurRad="38100" dist="38100" dir="2700000" algn="tl">
                    <a:srgbClr val="000000">
                      <a:alpha val="43137"/>
                    </a:srgbClr>
                  </a:outerShdw>
                </a:effectLst>
                <a:latin typeface="Comic Sans MS" panose="030F0702030302020204" pitchFamily="66" charset="0"/>
              </a:rPr>
              <a:t>“</a:t>
            </a:r>
            <a:r>
              <a:rPr lang="en-US" b="1" dirty="0" err="1">
                <a:solidFill>
                  <a:schemeClr val="bg1"/>
                </a:solidFill>
                <a:latin typeface="Comic Sans MS" panose="030F0702030302020204" pitchFamily="66" charset="0"/>
              </a:rPr>
              <a:t>vei</a:t>
            </a:r>
            <a:r>
              <a:rPr lang="en-US" b="1" dirty="0">
                <a:solidFill>
                  <a:schemeClr val="bg1"/>
                </a:solidFill>
                <a:latin typeface="Comic Sans MS" panose="030F0702030302020204" pitchFamily="66" charset="0"/>
              </a:rPr>
              <a:t> </a:t>
            </a:r>
            <a:r>
              <a:rPr lang="en-US" b="1" dirty="0" err="1">
                <a:solidFill>
                  <a:schemeClr val="bg1"/>
                </a:solidFill>
                <a:latin typeface="Comic Sans MS" panose="030F0702030302020204" pitchFamily="66" charset="0"/>
              </a:rPr>
              <a:t>ira</a:t>
            </a:r>
            <a:r>
              <a:rPr lang="en-US" b="1" dirty="0">
                <a:solidFill>
                  <a:schemeClr val="bg1"/>
                </a:solidFill>
                <a:latin typeface="Comic Sans MS" panose="030F0702030302020204" pitchFamily="66" charset="0"/>
              </a:rPr>
              <a:t> </a:t>
            </a:r>
            <a:r>
              <a:rPr lang="en-US" b="1" dirty="0" err="1">
                <a:solidFill>
                  <a:schemeClr val="bg1"/>
                </a:solidFill>
                <a:latin typeface="Comic Sans MS" panose="030F0702030302020204" pitchFamily="66" charset="0"/>
              </a:rPr>
              <a:t>sa</a:t>
            </a:r>
            <a:r>
              <a:rPr lang="en-US" b="1" dirty="0">
                <a:solidFill>
                  <a:schemeClr val="bg1"/>
                </a:solidFill>
                <a:latin typeface="Comic Sans MS" panose="030F0702030302020204" pitchFamily="66" charset="0"/>
              </a:rPr>
              <a:t> </a:t>
            </a:r>
            <a:r>
              <a:rPr lang="en-US" b="1" dirty="0" err="1">
                <a:solidFill>
                  <a:schemeClr val="bg1"/>
                </a:solidFill>
                <a:latin typeface="Comic Sans MS" panose="030F0702030302020204" pitchFamily="66" charset="0"/>
              </a:rPr>
              <a:t>vakamatabokotaka</a:t>
            </a:r>
            <a:r>
              <a:rPr lang="en-US" b="1" dirty="0">
                <a:solidFill>
                  <a:schemeClr val="bg1"/>
                </a:solidFill>
                <a:latin typeface="Comic Sans MS" panose="030F0702030302020204" pitchFamily="66" charset="0"/>
              </a:rPr>
              <a:t> </a:t>
            </a:r>
            <a:r>
              <a:rPr lang="en-US" b="1" dirty="0" err="1">
                <a:solidFill>
                  <a:schemeClr val="bg1"/>
                </a:solidFill>
                <a:latin typeface="Comic Sans MS" panose="030F0702030302020204" pitchFamily="66" charset="0"/>
              </a:rPr>
              <a:t>na</a:t>
            </a:r>
            <a:r>
              <a:rPr lang="en-US" b="1" dirty="0">
                <a:solidFill>
                  <a:schemeClr val="bg1"/>
                </a:solidFill>
                <a:latin typeface="Comic Sans MS" panose="030F0702030302020204" pitchFamily="66" charset="0"/>
              </a:rPr>
              <a:t> </a:t>
            </a:r>
            <a:r>
              <a:rPr lang="en-US" b="1" dirty="0" err="1">
                <a:solidFill>
                  <a:schemeClr val="bg1"/>
                </a:solidFill>
                <a:latin typeface="Comic Sans MS" panose="030F0702030302020204" pitchFamily="66" charset="0"/>
              </a:rPr>
              <a:t>lomadra</a:t>
            </a:r>
            <a:r>
              <a:rPr lang="en-US" b="1" dirty="0">
                <a:solidFill>
                  <a:schemeClr val="bg1"/>
                </a:solidFill>
                <a:latin typeface="Comic Sans MS" panose="030F0702030302020204" pitchFamily="66" charset="0"/>
              </a:rPr>
              <a:t> </a:t>
            </a:r>
            <a:r>
              <a:rPr lang="en-US" b="1" dirty="0" err="1">
                <a:solidFill>
                  <a:schemeClr val="bg1"/>
                </a:solidFill>
                <a:latin typeface="Comic Sans MS" panose="030F0702030302020204" pitchFamily="66" charset="0"/>
              </a:rPr>
              <a:t>na</a:t>
            </a:r>
            <a:r>
              <a:rPr lang="en-US" b="1" dirty="0">
                <a:solidFill>
                  <a:schemeClr val="bg1"/>
                </a:solidFill>
                <a:latin typeface="Comic Sans MS" panose="030F0702030302020204" pitchFamily="66" charset="0"/>
              </a:rPr>
              <a:t> </a:t>
            </a:r>
            <a:r>
              <a:rPr lang="en-US" b="1" dirty="0" err="1">
                <a:solidFill>
                  <a:schemeClr val="bg1"/>
                </a:solidFill>
                <a:latin typeface="Comic Sans MS" panose="030F0702030302020204" pitchFamily="66" charset="0"/>
              </a:rPr>
              <a:t>kalou</a:t>
            </a:r>
            <a:r>
              <a:rPr lang="en-US" b="1" dirty="0">
                <a:solidFill>
                  <a:schemeClr val="bg1"/>
                </a:solidFill>
                <a:latin typeface="Comic Sans MS" panose="030F0702030302020204" pitchFamily="66" charset="0"/>
              </a:rPr>
              <a:t> </a:t>
            </a:r>
            <a:r>
              <a:rPr lang="en-US" b="1" dirty="0" err="1">
                <a:solidFill>
                  <a:schemeClr val="bg1"/>
                </a:solidFill>
                <a:latin typeface="Comic Sans MS" panose="030F0702030302020204" pitchFamily="66" charset="0"/>
              </a:rPr>
              <a:t>ni</a:t>
            </a:r>
            <a:r>
              <a:rPr lang="en-US" b="1" dirty="0">
                <a:solidFill>
                  <a:schemeClr val="bg1"/>
                </a:solidFill>
                <a:latin typeface="Comic Sans MS" panose="030F0702030302020204" pitchFamily="66" charset="0"/>
              </a:rPr>
              <a:t> </a:t>
            </a:r>
            <a:r>
              <a:rPr lang="en-US" b="1" dirty="0" err="1">
                <a:solidFill>
                  <a:schemeClr val="bg1"/>
                </a:solidFill>
                <a:latin typeface="Comic Sans MS" panose="030F0702030302020204" pitchFamily="66" charset="0"/>
              </a:rPr>
              <a:t>vuravura</a:t>
            </a:r>
            <a:r>
              <a:rPr lang="en-US" b="1" dirty="0">
                <a:solidFill>
                  <a:schemeClr val="bg1"/>
                </a:solidFill>
                <a:latin typeface="Comic Sans MS" panose="030F0702030302020204" pitchFamily="66" charset="0"/>
              </a:rPr>
              <a:t> </a:t>
            </a:r>
            <a:r>
              <a:rPr lang="en-US" b="1" dirty="0" err="1">
                <a:solidFill>
                  <a:schemeClr val="bg1"/>
                </a:solidFill>
                <a:latin typeface="Comic Sans MS" panose="030F0702030302020204" pitchFamily="66" charset="0"/>
              </a:rPr>
              <a:t>oqo</a:t>
            </a:r>
            <a:r>
              <a:rPr lang="en-US" b="1" dirty="0">
                <a:solidFill>
                  <a:schemeClr val="bg1"/>
                </a:solidFill>
                <a:latin typeface="Comic Sans MS" panose="030F0702030302020204" pitchFamily="66" charset="0"/>
              </a:rPr>
              <a:t>, era </a:t>
            </a:r>
            <a:r>
              <a:rPr lang="en-US" b="1" dirty="0" err="1">
                <a:solidFill>
                  <a:schemeClr val="bg1"/>
                </a:solidFill>
                <a:latin typeface="Comic Sans MS" panose="030F0702030302020204" pitchFamily="66" charset="0"/>
              </a:rPr>
              <a:t>sa</a:t>
            </a:r>
            <a:r>
              <a:rPr lang="en-US" b="1" dirty="0">
                <a:solidFill>
                  <a:schemeClr val="bg1"/>
                </a:solidFill>
                <a:latin typeface="Comic Sans MS" panose="030F0702030302020204" pitchFamily="66" charset="0"/>
              </a:rPr>
              <a:t> </a:t>
            </a:r>
            <a:r>
              <a:rPr lang="en-US" b="1" dirty="0" err="1">
                <a:solidFill>
                  <a:schemeClr val="bg1"/>
                </a:solidFill>
                <a:latin typeface="Comic Sans MS" panose="030F0702030302020204" pitchFamily="66" charset="0"/>
              </a:rPr>
              <a:t>sega</a:t>
            </a:r>
            <a:r>
              <a:rPr lang="en-US" b="1" dirty="0">
                <a:solidFill>
                  <a:schemeClr val="bg1"/>
                </a:solidFill>
                <a:latin typeface="Comic Sans MS" panose="030F0702030302020204" pitchFamily="66" charset="0"/>
              </a:rPr>
              <a:t> </a:t>
            </a:r>
            <a:r>
              <a:rPr lang="en-US" b="1" dirty="0" err="1">
                <a:solidFill>
                  <a:schemeClr val="bg1"/>
                </a:solidFill>
                <a:latin typeface="Comic Sans MS" panose="030F0702030302020204" pitchFamily="66" charset="0"/>
              </a:rPr>
              <a:t>ni</a:t>
            </a:r>
            <a:r>
              <a:rPr lang="en-US" b="1" dirty="0">
                <a:solidFill>
                  <a:schemeClr val="bg1"/>
                </a:solidFill>
                <a:latin typeface="Comic Sans MS" panose="030F0702030302020204" pitchFamily="66" charset="0"/>
              </a:rPr>
              <a:t> </a:t>
            </a:r>
            <a:r>
              <a:rPr lang="en-US" b="1" dirty="0" err="1">
                <a:solidFill>
                  <a:schemeClr val="bg1"/>
                </a:solidFill>
                <a:latin typeface="Comic Sans MS" panose="030F0702030302020204" pitchFamily="66" charset="0"/>
              </a:rPr>
              <a:t>vakabauta</a:t>
            </a:r>
            <a:r>
              <a:rPr lang="en-US" b="1" dirty="0">
                <a:solidFill>
                  <a:schemeClr val="bg1"/>
                </a:solidFill>
                <a:latin typeface="Comic Sans MS" panose="030F0702030302020204" pitchFamily="66" charset="0"/>
              </a:rPr>
              <a:t>, me </a:t>
            </a:r>
            <a:r>
              <a:rPr lang="en-US" b="1" dirty="0" err="1">
                <a:solidFill>
                  <a:schemeClr val="bg1"/>
                </a:solidFill>
                <a:latin typeface="Comic Sans MS" panose="030F0702030302020204" pitchFamily="66" charset="0"/>
              </a:rPr>
              <a:t>kakua</a:t>
            </a:r>
            <a:r>
              <a:rPr lang="en-US" b="1" dirty="0">
                <a:solidFill>
                  <a:schemeClr val="bg1"/>
                </a:solidFill>
                <a:latin typeface="Comic Sans MS" panose="030F0702030302020204" pitchFamily="66" charset="0"/>
              </a:rPr>
              <a:t> kina </a:t>
            </a:r>
            <a:r>
              <a:rPr lang="en-US" b="1" dirty="0" err="1">
                <a:solidFill>
                  <a:schemeClr val="bg1"/>
                </a:solidFill>
                <a:latin typeface="Comic Sans MS" panose="030F0702030302020204" pitchFamily="66" charset="0"/>
              </a:rPr>
              <a:t>ni</a:t>
            </a:r>
            <a:r>
              <a:rPr lang="en-US" b="1" dirty="0">
                <a:solidFill>
                  <a:schemeClr val="bg1"/>
                </a:solidFill>
                <a:latin typeface="Comic Sans MS" panose="030F0702030302020204" pitchFamily="66" charset="0"/>
              </a:rPr>
              <a:t> </a:t>
            </a:r>
            <a:r>
              <a:rPr lang="en-US" b="1" dirty="0" err="1">
                <a:solidFill>
                  <a:schemeClr val="bg1"/>
                </a:solidFill>
                <a:latin typeface="Comic Sans MS" panose="030F0702030302020204" pitchFamily="66" charset="0"/>
              </a:rPr>
              <a:t>cilavi</a:t>
            </a:r>
            <a:r>
              <a:rPr lang="en-US" b="1" dirty="0">
                <a:solidFill>
                  <a:schemeClr val="bg1"/>
                </a:solidFill>
                <a:latin typeface="Comic Sans MS" panose="030F0702030302020204" pitchFamily="66" charset="0"/>
              </a:rPr>
              <a:t> </a:t>
            </a:r>
            <a:r>
              <a:rPr lang="en-US" b="1" dirty="0" err="1">
                <a:solidFill>
                  <a:schemeClr val="bg1"/>
                </a:solidFill>
                <a:latin typeface="Comic Sans MS" panose="030F0702030302020204" pitchFamily="66" charset="0"/>
              </a:rPr>
              <a:t>ira</a:t>
            </a:r>
            <a:r>
              <a:rPr lang="en-US" b="1" dirty="0">
                <a:solidFill>
                  <a:schemeClr val="bg1"/>
                </a:solidFill>
                <a:latin typeface="Comic Sans MS" panose="030F0702030302020204" pitchFamily="66" charset="0"/>
              </a:rPr>
              <a:t> </a:t>
            </a:r>
            <a:r>
              <a:rPr lang="en-US" b="1" dirty="0" err="1">
                <a:solidFill>
                  <a:schemeClr val="bg1"/>
                </a:solidFill>
                <a:latin typeface="Comic Sans MS" panose="030F0702030302020204" pitchFamily="66" charset="0"/>
              </a:rPr>
              <a:t>na</a:t>
            </a:r>
            <a:r>
              <a:rPr lang="en-US" b="1" dirty="0">
                <a:solidFill>
                  <a:schemeClr val="bg1"/>
                </a:solidFill>
                <a:latin typeface="Comic Sans MS" panose="030F0702030302020204" pitchFamily="66" charset="0"/>
              </a:rPr>
              <a:t> </a:t>
            </a:r>
            <a:r>
              <a:rPr lang="en-US" b="1" dirty="0" err="1">
                <a:solidFill>
                  <a:schemeClr val="bg1"/>
                </a:solidFill>
                <a:latin typeface="Comic Sans MS" panose="030F0702030302020204" pitchFamily="66" charset="0"/>
              </a:rPr>
              <a:t>rarama</a:t>
            </a:r>
            <a:r>
              <a:rPr lang="en-US" b="1" dirty="0">
                <a:solidFill>
                  <a:schemeClr val="bg1"/>
                </a:solidFill>
                <a:latin typeface="Comic Sans MS" panose="030F0702030302020204" pitchFamily="66" charset="0"/>
              </a:rPr>
              <a:t> </a:t>
            </a:r>
            <a:r>
              <a:rPr lang="en-US" b="1" dirty="0" err="1">
                <a:solidFill>
                  <a:schemeClr val="bg1"/>
                </a:solidFill>
                <a:latin typeface="Comic Sans MS" panose="030F0702030302020204" pitchFamily="66" charset="0"/>
              </a:rPr>
              <a:t>ni</a:t>
            </a:r>
            <a:r>
              <a:rPr lang="en-US" b="1" dirty="0">
                <a:solidFill>
                  <a:schemeClr val="bg1"/>
                </a:solidFill>
                <a:latin typeface="Comic Sans MS" panose="030F0702030302020204" pitchFamily="66" charset="0"/>
              </a:rPr>
              <a:t> tukutuku-</a:t>
            </a:r>
            <a:r>
              <a:rPr lang="en-US" b="1" dirty="0" err="1">
                <a:solidFill>
                  <a:schemeClr val="bg1"/>
                </a:solidFill>
                <a:latin typeface="Comic Sans MS" panose="030F0702030302020204" pitchFamily="66" charset="0"/>
              </a:rPr>
              <a:t>vinaka</a:t>
            </a:r>
            <a:r>
              <a:rPr lang="en-US" b="1" dirty="0">
                <a:solidFill>
                  <a:schemeClr val="bg1"/>
                </a:solidFill>
                <a:latin typeface="Comic Sans MS" panose="030F0702030302020204" pitchFamily="66" charset="0"/>
              </a:rPr>
              <a:t> </a:t>
            </a:r>
            <a:r>
              <a:rPr lang="en-US" b="1" dirty="0" err="1">
                <a:solidFill>
                  <a:schemeClr val="bg1"/>
                </a:solidFill>
                <a:latin typeface="Comic Sans MS" panose="030F0702030302020204" pitchFamily="66" charset="0"/>
              </a:rPr>
              <a:t>ni</a:t>
            </a:r>
            <a:r>
              <a:rPr lang="en-US" b="1" dirty="0">
                <a:solidFill>
                  <a:schemeClr val="bg1"/>
                </a:solidFill>
                <a:latin typeface="Comic Sans MS" panose="030F0702030302020204" pitchFamily="66" charset="0"/>
              </a:rPr>
              <a:t> </a:t>
            </a:r>
            <a:r>
              <a:rPr lang="en-US" b="1" dirty="0" err="1">
                <a:solidFill>
                  <a:schemeClr val="bg1"/>
                </a:solidFill>
                <a:latin typeface="Comic Sans MS" panose="030F0702030302020204" pitchFamily="66" charset="0"/>
              </a:rPr>
              <a:t>serau</a:t>
            </a:r>
            <a:r>
              <a:rPr lang="en-US" b="1" dirty="0">
                <a:solidFill>
                  <a:schemeClr val="bg1"/>
                </a:solidFill>
                <a:latin typeface="Comic Sans MS" panose="030F0702030302020204" pitchFamily="66" charset="0"/>
              </a:rPr>
              <a:t> </a:t>
            </a:r>
            <a:r>
              <a:rPr lang="en-US" b="1" dirty="0" err="1">
                <a:solidFill>
                  <a:schemeClr val="bg1"/>
                </a:solidFill>
                <a:latin typeface="Comic Sans MS" panose="030F0702030302020204" pitchFamily="66" charset="0"/>
              </a:rPr>
              <a:t>i</a:t>
            </a:r>
            <a:r>
              <a:rPr lang="en-US" b="1" dirty="0">
                <a:solidFill>
                  <a:schemeClr val="bg1"/>
                </a:solidFill>
                <a:latin typeface="Comic Sans MS" panose="030F0702030302020204" pitchFamily="66" charset="0"/>
              </a:rPr>
              <a:t> </a:t>
            </a:r>
            <a:r>
              <a:rPr lang="en-US" b="1" dirty="0" err="1">
                <a:solidFill>
                  <a:schemeClr val="bg1"/>
                </a:solidFill>
                <a:latin typeface="Comic Sans MS" panose="030F0702030302020204" pitchFamily="66" charset="0"/>
              </a:rPr>
              <a:t>Karisito</a:t>
            </a:r>
            <a:r>
              <a:rPr lang="en-US" b="1" dirty="0">
                <a:solidFill>
                  <a:schemeClr val="bg1"/>
                </a:solidFill>
                <a:latin typeface="Comic Sans MS" panose="030F0702030302020204" pitchFamily="66" charset="0"/>
              </a:rPr>
              <a:t>, o </a:t>
            </a:r>
            <a:r>
              <a:rPr lang="en-US" b="1" dirty="0" err="1">
                <a:solidFill>
                  <a:schemeClr val="bg1"/>
                </a:solidFill>
                <a:latin typeface="Comic Sans MS" panose="030F0702030302020204" pitchFamily="66" charset="0"/>
              </a:rPr>
              <a:t>koya</a:t>
            </a:r>
            <a:r>
              <a:rPr lang="en-US" b="1" dirty="0">
                <a:solidFill>
                  <a:schemeClr val="bg1"/>
                </a:solidFill>
                <a:latin typeface="Comic Sans MS" panose="030F0702030302020204" pitchFamily="66" charset="0"/>
              </a:rPr>
              <a:t> ga </a:t>
            </a:r>
            <a:r>
              <a:rPr lang="en-US" b="1" dirty="0" err="1">
                <a:solidFill>
                  <a:schemeClr val="bg1"/>
                </a:solidFill>
                <a:latin typeface="Comic Sans MS" panose="030F0702030302020204" pitchFamily="66" charset="0"/>
              </a:rPr>
              <a:t>na</a:t>
            </a:r>
            <a:r>
              <a:rPr lang="en-US" b="1" dirty="0">
                <a:solidFill>
                  <a:schemeClr val="bg1"/>
                </a:solidFill>
                <a:latin typeface="Comic Sans MS" panose="030F0702030302020204" pitchFamily="66" charset="0"/>
              </a:rPr>
              <a:t> </a:t>
            </a:r>
            <a:r>
              <a:rPr lang="en-US" b="1" dirty="0" err="1">
                <a:solidFill>
                  <a:schemeClr val="bg1"/>
                </a:solidFill>
                <a:latin typeface="Comic Sans MS" panose="030F0702030302020204" pitchFamily="66" charset="0"/>
              </a:rPr>
              <a:t>yaloyalo</a:t>
            </a:r>
            <a:r>
              <a:rPr lang="en-US" b="1" dirty="0">
                <a:solidFill>
                  <a:schemeClr val="bg1"/>
                </a:solidFill>
                <a:latin typeface="Comic Sans MS" panose="030F0702030302020204" pitchFamily="66" charset="0"/>
              </a:rPr>
              <a:t> </a:t>
            </a:r>
            <a:r>
              <a:rPr lang="en-US" b="1" dirty="0" err="1">
                <a:solidFill>
                  <a:schemeClr val="bg1"/>
                </a:solidFill>
                <a:latin typeface="Comic Sans MS" panose="030F0702030302020204" pitchFamily="66" charset="0"/>
              </a:rPr>
              <a:t>ni</a:t>
            </a:r>
            <a:r>
              <a:rPr lang="en-US" b="1" dirty="0">
                <a:solidFill>
                  <a:schemeClr val="bg1"/>
                </a:solidFill>
                <a:latin typeface="Comic Sans MS" panose="030F0702030302020204" pitchFamily="66" charset="0"/>
              </a:rPr>
              <a:t> Kalou.</a:t>
            </a:r>
            <a:r>
              <a:rPr lang="en" b="1" dirty="0">
                <a:solidFill>
                  <a:schemeClr val="bg1"/>
                </a:solidFill>
                <a:effectLst>
                  <a:outerShdw blurRad="38100" dist="38100" dir="2700000" algn="tl">
                    <a:srgbClr val="000000">
                      <a:alpha val="43137"/>
                    </a:srgbClr>
                  </a:outerShdw>
                </a:effectLst>
                <a:latin typeface="Comic Sans MS" panose="030F0702030302020204" pitchFamily="66" charset="0"/>
              </a:rPr>
              <a:t>”           </a:t>
            </a:r>
            <a:r>
              <a:rPr lang="en" sz="1400" b="1" dirty="0">
                <a:solidFill>
                  <a:schemeClr val="bg1"/>
                </a:solidFill>
                <a:effectLst>
                  <a:outerShdw blurRad="38100" dist="38100" dir="2700000" algn="tl">
                    <a:srgbClr val="000000">
                      <a:alpha val="43137"/>
                    </a:srgbClr>
                  </a:outerShdw>
                </a:effectLst>
                <a:latin typeface="Comic Sans MS" panose="030F0702030302020204" pitchFamily="66" charset="0"/>
              </a:rPr>
              <a:t>(2 Koronica 4:4)</a:t>
            </a:r>
            <a:endParaRPr lang="es-ES" b="1" dirty="0">
              <a:solidFill>
                <a:schemeClr val="bg1"/>
              </a:solidFill>
              <a:effectLst>
                <a:outerShdw blurRad="38100" dist="38100" dir="2700000" algn="tl">
                  <a:srgbClr val="000000">
                    <a:alpha val="43137"/>
                  </a:srgbClr>
                </a:outerShdw>
              </a:effectLst>
              <a:latin typeface="Comic Sans MS" panose="030F0702030302020204" pitchFamily="66" charset="0"/>
            </a:endParaRPr>
          </a:p>
        </p:txBody>
      </p:sp>
      <p:sp>
        <p:nvSpPr>
          <p:cNvPr id="4" name="CuadroTexto 3">
            <a:extLst>
              <a:ext uri="{FF2B5EF4-FFF2-40B4-BE49-F238E27FC236}">
                <a16:creationId xmlns:a16="http://schemas.microsoft.com/office/drawing/2014/main" id="{27CE2429-13E7-8830-A05C-9623E1D98697}"/>
              </a:ext>
            </a:extLst>
          </p:cNvPr>
          <p:cNvSpPr txBox="1"/>
          <p:nvPr/>
        </p:nvSpPr>
        <p:spPr>
          <a:xfrm>
            <a:off x="89680" y="950038"/>
            <a:ext cx="12102320" cy="1015663"/>
          </a:xfrm>
          <a:prstGeom prst="rect">
            <a:avLst/>
          </a:prstGeom>
          <a:noFill/>
        </p:spPr>
        <p:txBody>
          <a:bodyPr wrap="square" rtlCol="0">
            <a:spAutoFit/>
          </a:bodyPr>
          <a:lstStyle/>
          <a:p>
            <a:pPr>
              <a:spcBef>
                <a:spcPts val="600"/>
              </a:spcBef>
            </a:pPr>
            <a:r>
              <a:rPr lang="en" sz="2000" b="1" dirty="0"/>
              <a:t>E dua na vosavosa mai Spain: “Ena sega tale ni dua na mataboko ca vakalevu cake mai vua ka sega tiko ni via rai.” Ena tawayaga wale na noda via vakatavulica e dua me raica e dua na ka e sega tiko ni via raica. Sa vaka kina ki vei ira sa vakamatabokotaki ira tu na “kalou ni vuravura qo” (2Koro. 4:4).</a:t>
            </a:r>
          </a:p>
        </p:txBody>
      </p:sp>
      <p:pic>
        <p:nvPicPr>
          <p:cNvPr id="5" name="Imagen 4" descr="Imagen que contiene hombre, roca, comida, grande&#10;&#10;Descripción generada automáticamente">
            <a:extLst>
              <a:ext uri="{FF2B5EF4-FFF2-40B4-BE49-F238E27FC236}">
                <a16:creationId xmlns:a16="http://schemas.microsoft.com/office/drawing/2014/main" id="{79703241-4C15-D672-B25C-071C1D50CC7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477138" y="2185884"/>
            <a:ext cx="2560365" cy="2062656"/>
          </a:xfrm>
          <a:prstGeom prst="round2DiagRect">
            <a:avLst>
              <a:gd name="adj1" fmla="val 16667"/>
              <a:gd name="adj2" fmla="val 0"/>
            </a:avLst>
          </a:prstGeom>
          <a:ln w="38100" cap="sq">
            <a:solidFill>
              <a:schemeClr val="accent3">
                <a:lumMod val="50000"/>
              </a:schemeClr>
            </a:solidFill>
            <a:miter lim="800000"/>
          </a:ln>
          <a:effectLst>
            <a:outerShdw blurRad="254000" algn="tl" rotWithShape="0">
              <a:srgbClr val="000000">
                <a:alpha val="43000"/>
              </a:srgbClr>
            </a:outerShdw>
          </a:effectLst>
        </p:spPr>
      </p:pic>
      <p:pic>
        <p:nvPicPr>
          <p:cNvPr id="7" name="Imagen 6" descr="Persona en el agua&#10;&#10;Descripción generada automáticamente con confianza media">
            <a:extLst>
              <a:ext uri="{FF2B5EF4-FFF2-40B4-BE49-F238E27FC236}">
                <a16:creationId xmlns:a16="http://schemas.microsoft.com/office/drawing/2014/main" id="{6575DDB2-588D-DE72-86D7-B59503C7E79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1190" b="6773"/>
          <a:stretch/>
        </p:blipFill>
        <p:spPr>
          <a:xfrm>
            <a:off x="161364" y="4071185"/>
            <a:ext cx="2628321" cy="2419067"/>
          </a:xfrm>
          <a:prstGeom prst="round2DiagRect">
            <a:avLst>
              <a:gd name="adj1" fmla="val 16667"/>
              <a:gd name="adj2" fmla="val 16830"/>
            </a:avLst>
          </a:prstGeom>
          <a:ln w="38100" cap="sq">
            <a:solidFill>
              <a:srgbClr val="FFFFFF"/>
            </a:solidFill>
            <a:miter lim="800000"/>
          </a:ln>
          <a:effectLst>
            <a:outerShdw blurRad="254000" algn="tl" rotWithShape="0">
              <a:srgbClr val="000000">
                <a:alpha val="43000"/>
              </a:srgbClr>
            </a:outerShdw>
          </a:effectLst>
        </p:spPr>
      </p:pic>
      <p:sp>
        <p:nvSpPr>
          <p:cNvPr id="9" name="CuadroTexto 8">
            <a:extLst>
              <a:ext uri="{FF2B5EF4-FFF2-40B4-BE49-F238E27FC236}">
                <a16:creationId xmlns:a16="http://schemas.microsoft.com/office/drawing/2014/main" id="{EC6C5F2D-B01E-4559-10A4-CBAB167AE0E0}"/>
              </a:ext>
            </a:extLst>
          </p:cNvPr>
          <p:cNvSpPr txBox="1"/>
          <p:nvPr/>
        </p:nvSpPr>
        <p:spPr>
          <a:xfrm>
            <a:off x="2890613" y="3564248"/>
            <a:ext cx="6660517" cy="1938992"/>
          </a:xfrm>
          <a:prstGeom prst="rect">
            <a:avLst/>
          </a:prstGeom>
          <a:noFill/>
        </p:spPr>
        <p:txBody>
          <a:bodyPr wrap="square">
            <a:spAutoFit/>
          </a:bodyPr>
          <a:lstStyle/>
          <a:p>
            <a:pPr>
              <a:spcBef>
                <a:spcPts val="600"/>
              </a:spcBef>
            </a:pPr>
            <a:r>
              <a:rPr lang="en" sz="2400" b="1" dirty="0"/>
              <a:t>E sega ni dononu me dua e biu tu enai tuvaki oqo. Ni sa butobuto vakayalo na vakasama, sa tiko e dua na rarama ka rawa ni cilava: “A sa cilava na butobuto na rarama (Jisu), ia na butobuto sa sega ni kunea.” (Joni 1:5).</a:t>
            </a:r>
          </a:p>
        </p:txBody>
      </p:sp>
      <p:pic>
        <p:nvPicPr>
          <p:cNvPr id="11" name="Imagen 10" descr="Un dibujo de una mujer sentada en una silla&#10;&#10;Descripción generada automáticamente con confianza baja">
            <a:extLst>
              <a:ext uri="{FF2B5EF4-FFF2-40B4-BE49-F238E27FC236}">
                <a16:creationId xmlns:a16="http://schemas.microsoft.com/office/drawing/2014/main" id="{156093E2-A08D-6EA9-62C3-F93461B7D74B}"/>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9597832" y="4468724"/>
            <a:ext cx="2496188" cy="2273620"/>
          </a:xfrm>
          <a:prstGeom prst="round2DiagRect">
            <a:avLst>
              <a:gd name="adj1" fmla="val 0"/>
              <a:gd name="adj2" fmla="val 15013"/>
            </a:avLst>
          </a:prstGeom>
          <a:ln w="38100" cap="sq">
            <a:solidFill>
              <a:srgbClr val="E18B61"/>
            </a:solidFill>
            <a:miter lim="800000"/>
          </a:ln>
          <a:effectLst>
            <a:outerShdw blurRad="254000" algn="tl" rotWithShape="0">
              <a:srgbClr val="000000">
                <a:alpha val="43000"/>
              </a:srgbClr>
            </a:outerShdw>
          </a:effectLst>
        </p:spPr>
      </p:pic>
      <p:sp>
        <p:nvSpPr>
          <p:cNvPr id="6" name="CuadroTexto 5">
            <a:extLst>
              <a:ext uri="{FF2B5EF4-FFF2-40B4-BE49-F238E27FC236}">
                <a16:creationId xmlns:a16="http://schemas.microsoft.com/office/drawing/2014/main" id="{1B900FD6-144B-AAD3-682C-B5CF20B12726}"/>
              </a:ext>
            </a:extLst>
          </p:cNvPr>
          <p:cNvSpPr txBox="1"/>
          <p:nvPr/>
        </p:nvSpPr>
        <p:spPr>
          <a:xfrm>
            <a:off x="161365" y="2011911"/>
            <a:ext cx="9436467" cy="1569660"/>
          </a:xfrm>
          <a:prstGeom prst="rect">
            <a:avLst/>
          </a:prstGeom>
          <a:noFill/>
        </p:spPr>
        <p:txBody>
          <a:bodyPr wrap="square">
            <a:spAutoFit/>
          </a:bodyPr>
          <a:lstStyle/>
          <a:p>
            <a:pPr>
              <a:spcBef>
                <a:spcPts val="600"/>
              </a:spcBef>
            </a:pPr>
            <a:r>
              <a:rPr lang="en" sz="2400" b="1" dirty="0"/>
              <a:t>Na lecaika ena vukudra na yali tu e sega ni vu mai na nodra sega ni kila rawa. E vu ga mai na nodra sega ni vinakata me ra kila. Na tevoro a vakatawana tu na nodra vakasama ena veika me tarovi ira kina mai na nodra vakasamataka na veika ka bibi dina: na nodra vakabulai.</a:t>
            </a:r>
          </a:p>
        </p:txBody>
      </p:sp>
      <p:sp>
        <p:nvSpPr>
          <p:cNvPr id="10" name="CuadroTexto 9">
            <a:extLst>
              <a:ext uri="{FF2B5EF4-FFF2-40B4-BE49-F238E27FC236}">
                <a16:creationId xmlns:a16="http://schemas.microsoft.com/office/drawing/2014/main" id="{8CD689E5-BAD2-829A-817A-172F1FD280AD}"/>
              </a:ext>
            </a:extLst>
          </p:cNvPr>
          <p:cNvSpPr txBox="1"/>
          <p:nvPr/>
        </p:nvSpPr>
        <p:spPr>
          <a:xfrm>
            <a:off x="2782818" y="5503240"/>
            <a:ext cx="6815014" cy="1200329"/>
          </a:xfrm>
          <a:prstGeom prst="rect">
            <a:avLst/>
          </a:prstGeom>
          <a:noFill/>
        </p:spPr>
        <p:txBody>
          <a:bodyPr wrap="square">
            <a:spAutoFit/>
          </a:bodyPr>
          <a:lstStyle/>
          <a:p>
            <a:pPr>
              <a:spcBef>
                <a:spcPts val="600"/>
              </a:spcBef>
            </a:pPr>
            <a:r>
              <a:rPr lang="en" sz="2400" b="1" dirty="0"/>
              <a:t>O ira ka ciqoma na rarama oqo, ena rawa vei ira me ra vorolaka na cakacaka ni meca ka vakatara na rarama </a:t>
            </a:r>
            <a:r>
              <a:rPr lang="en-GB" sz="2400" b="1" dirty="0"/>
              <a:t>I</a:t>
            </a:r>
            <a:r>
              <a:rPr lang="en" sz="2400" b="1" dirty="0"/>
              <a:t> Jisu me cila basikata na butobuto.</a:t>
            </a:r>
          </a:p>
        </p:txBody>
      </p:sp>
    </p:spTree>
    <p:extLst>
      <p:ext uri="{BB962C8B-B14F-4D97-AF65-F5344CB8AC3E}">
        <p14:creationId xmlns:p14="http://schemas.microsoft.com/office/powerpoint/2010/main" val="1412875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style.rotation</p:attrName>
                                        </p:attrNameLst>
                                      </p:cBhvr>
                                      <p:tavLst>
                                        <p:tav tm="0">
                                          <p:val>
                                            <p:fltVal val="90"/>
                                          </p:val>
                                        </p:tav>
                                        <p:tav tm="100000">
                                          <p:val>
                                            <p:fltVal val="0"/>
                                          </p:val>
                                        </p:tav>
                                      </p:tavLst>
                                    </p:anim>
                                    <p:animEffect transition="in" filter="fade">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9"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strips(upLeft)">
                                      <p:cBhvr>
                                        <p:cTn id="24" dur="500"/>
                                        <p:tgtEl>
                                          <p:spTgt spid="11"/>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heel(1)">
                                      <p:cBhvr>
                                        <p:cTn id="33" dur="1000"/>
                                        <p:tgtEl>
                                          <p:spTgt spid="7"/>
                                        </p:tgtEl>
                                      </p:cBhvr>
                                    </p:animEffect>
                                  </p:childTnLst>
                                </p:cTn>
                              </p:par>
                            </p:childTnLst>
                          </p:cTn>
                        </p:par>
                        <p:par>
                          <p:cTn id="34" fill="hold">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left)">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9" grpId="0"/>
      <p:bldP spid="6"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CC993C9-085C-F81E-D214-F8CA7088D6F6}"/>
              </a:ext>
            </a:extLst>
          </p:cNvPr>
          <p:cNvSpPr txBox="1"/>
          <p:nvPr/>
        </p:nvSpPr>
        <p:spPr>
          <a:xfrm>
            <a:off x="2261542" y="1313036"/>
            <a:ext cx="9588251" cy="4231928"/>
          </a:xfrm>
          <a:prstGeom prst="rect">
            <a:avLst/>
          </a:prstGeom>
          <a:noFill/>
        </p:spPr>
        <p:txBody>
          <a:bodyPr wrap="square">
            <a:spAutoFit/>
          </a:bodyPr>
          <a:lstStyle/>
          <a:p>
            <a:pPr algn="just">
              <a:spcBef>
                <a:spcPts val="600"/>
              </a:spcBef>
            </a:pPr>
            <a:r>
              <a:rPr lang="en" sz="2400" b="1" dirty="0">
                <a:latin typeface="Constantia" panose="02030602050306030303" pitchFamily="18" charset="0"/>
              </a:rPr>
              <a:t>“O ira kece era lakova tiko na gaunisala ki lomalagi era gadreva e dua na dauniveituberi yaga. E sega ni dodonu me da lako ena vuku vakatamata. Sa noda kalougata me da vakarogoca na domo </a:t>
            </a:r>
            <a:r>
              <a:rPr lang="en-GB" sz="2400" b="1" dirty="0">
                <a:latin typeface="Constantia" panose="02030602050306030303" pitchFamily="18" charset="0"/>
              </a:rPr>
              <a:t>i</a:t>
            </a:r>
            <a:r>
              <a:rPr lang="en" sz="2400" b="1">
                <a:latin typeface="Constantia" panose="02030602050306030303" pitchFamily="18" charset="0"/>
              </a:rPr>
              <a:t> </a:t>
            </a:r>
            <a:r>
              <a:rPr lang="en" sz="2400" b="1" dirty="0">
                <a:latin typeface="Constantia" panose="02030602050306030303" pitchFamily="18" charset="0"/>
              </a:rPr>
              <a:t>Karisito ni vosa tiko vei keda ni da lakova nai lakolako ni bula, ka ni nona vosa sa dau vosa tikoga ni yalomatua</a:t>
            </a:r>
            <a:r>
              <a:rPr lang="en-US" sz="2400" b="1" dirty="0">
                <a:latin typeface="Constantia" panose="02030602050306030303" pitchFamily="18" charset="0"/>
              </a:rPr>
              <a:t>...</a:t>
            </a:r>
          </a:p>
          <a:p>
            <a:pPr algn="just">
              <a:spcBef>
                <a:spcPts val="600"/>
              </a:spcBef>
            </a:pPr>
            <a:r>
              <a:rPr lang="en-US" sz="2400" b="1" dirty="0">
                <a:latin typeface="Constantia" panose="02030602050306030303" pitchFamily="18" charset="0"/>
              </a:rPr>
              <a:t>Na </a:t>
            </a:r>
            <a:r>
              <a:rPr lang="en-US" sz="2400" b="1" dirty="0" err="1">
                <a:latin typeface="Constantia" panose="02030602050306030303" pitchFamily="18" charset="0"/>
              </a:rPr>
              <a:t>noda</a:t>
            </a:r>
            <a:r>
              <a:rPr lang="en-US" sz="2400" b="1" dirty="0">
                <a:latin typeface="Constantia" panose="02030602050306030303" pitchFamily="18" charset="0"/>
              </a:rPr>
              <a:t> </a:t>
            </a:r>
            <a:r>
              <a:rPr lang="en-US" sz="2400" b="1" dirty="0" err="1">
                <a:latin typeface="Constantia" panose="02030602050306030303" pitchFamily="18" charset="0"/>
              </a:rPr>
              <a:t>bulavinaka</a:t>
            </a:r>
            <a:r>
              <a:rPr lang="en-US" sz="2400" b="1" dirty="0">
                <a:latin typeface="Constantia" panose="02030602050306030303" pitchFamily="18" charset="0"/>
              </a:rPr>
              <a:t> </a:t>
            </a:r>
            <a:r>
              <a:rPr lang="en-US" sz="2400" b="1" dirty="0" err="1">
                <a:latin typeface="Constantia" panose="02030602050306030303" pitchFamily="18" charset="0"/>
              </a:rPr>
              <a:t>sa</a:t>
            </a:r>
            <a:r>
              <a:rPr lang="en-US" sz="2400" b="1" dirty="0">
                <a:latin typeface="Constantia" panose="02030602050306030303" pitchFamily="18" charset="0"/>
              </a:rPr>
              <a:t> </a:t>
            </a:r>
            <a:r>
              <a:rPr lang="en-US" sz="2400" b="1" dirty="0" err="1">
                <a:latin typeface="Constantia" panose="02030602050306030303" pitchFamily="18" charset="0"/>
              </a:rPr>
              <a:t>tiko</a:t>
            </a:r>
            <a:r>
              <a:rPr lang="en-US" sz="2400" b="1" dirty="0">
                <a:latin typeface="Constantia" panose="02030602050306030303" pitchFamily="18" charset="0"/>
              </a:rPr>
              <a:t> ga </a:t>
            </a:r>
            <a:r>
              <a:rPr lang="en-US" sz="2400" b="1" dirty="0" err="1">
                <a:latin typeface="Constantia" panose="02030602050306030303" pitchFamily="18" charset="0"/>
              </a:rPr>
              <a:t>ena</a:t>
            </a:r>
            <a:r>
              <a:rPr lang="en-US" sz="2400" b="1" dirty="0">
                <a:latin typeface="Constantia" panose="02030602050306030303" pitchFamily="18" charset="0"/>
              </a:rPr>
              <a:t> </a:t>
            </a:r>
            <a:r>
              <a:rPr lang="en-US" sz="2400" b="1" dirty="0" err="1">
                <a:latin typeface="Constantia" panose="02030602050306030303" pitchFamily="18" charset="0"/>
              </a:rPr>
              <a:t>noda</a:t>
            </a:r>
            <a:r>
              <a:rPr lang="en-US" sz="2400" b="1" dirty="0">
                <a:latin typeface="Constantia" panose="02030602050306030303" pitchFamily="18" charset="0"/>
              </a:rPr>
              <a:t> muri </a:t>
            </a:r>
            <a:r>
              <a:rPr lang="en-US" sz="2400" b="1" dirty="0" err="1">
                <a:latin typeface="Constantia" panose="02030602050306030303" pitchFamily="18" charset="0"/>
              </a:rPr>
              <a:t>Jisu</a:t>
            </a:r>
            <a:r>
              <a:rPr lang="en-US" sz="2400" b="1" dirty="0">
                <a:latin typeface="Constantia" panose="02030602050306030303" pitchFamily="18" charset="0"/>
              </a:rPr>
              <a:t> </a:t>
            </a:r>
            <a:r>
              <a:rPr lang="en-US" sz="2400" b="1" dirty="0" err="1">
                <a:latin typeface="Constantia" panose="02030602050306030303" pitchFamily="18" charset="0"/>
              </a:rPr>
              <a:t>tikoga</a:t>
            </a:r>
            <a:r>
              <a:rPr lang="en-US" sz="2400" b="1" dirty="0">
                <a:latin typeface="Constantia" panose="02030602050306030303" pitchFamily="18" charset="0"/>
              </a:rPr>
              <a:t> </a:t>
            </a:r>
            <a:r>
              <a:rPr lang="en-US" sz="2400" b="1" dirty="0" err="1">
                <a:latin typeface="Constantia" panose="02030602050306030303" pitchFamily="18" charset="0"/>
              </a:rPr>
              <a:t>vaka</a:t>
            </a:r>
            <a:r>
              <a:rPr lang="en-US" sz="2400" b="1" dirty="0">
                <a:latin typeface="Constantia" panose="02030602050306030303" pitchFamily="18" charset="0"/>
              </a:rPr>
              <a:t> </a:t>
            </a:r>
            <a:r>
              <a:rPr lang="en-US" sz="2400" b="1" dirty="0" err="1">
                <a:latin typeface="Constantia" panose="02030602050306030303" pitchFamily="18" charset="0"/>
              </a:rPr>
              <a:t>voleka</a:t>
            </a:r>
            <a:r>
              <a:rPr lang="en-US" sz="2400" b="1" dirty="0">
                <a:latin typeface="Constantia" panose="02030602050306030303" pitchFamily="18" charset="0"/>
              </a:rPr>
              <a:t>, </a:t>
            </a:r>
            <a:r>
              <a:rPr lang="en-US" sz="2400" b="1" dirty="0" err="1">
                <a:latin typeface="Constantia" panose="02030602050306030303" pitchFamily="18" charset="0"/>
              </a:rPr>
              <a:t>lako</a:t>
            </a:r>
            <a:r>
              <a:rPr lang="en-US" sz="2400" b="1" dirty="0">
                <a:latin typeface="Constantia" panose="02030602050306030303" pitchFamily="18" charset="0"/>
              </a:rPr>
              <a:t> </a:t>
            </a:r>
            <a:r>
              <a:rPr lang="en-US" sz="2400" b="1" dirty="0" err="1">
                <a:latin typeface="Constantia" panose="02030602050306030303" pitchFamily="18" charset="0"/>
              </a:rPr>
              <a:t>tiko</a:t>
            </a:r>
            <a:r>
              <a:rPr lang="en-US" sz="2400" b="1" dirty="0">
                <a:latin typeface="Constantia" panose="02030602050306030303" pitchFamily="18" charset="0"/>
              </a:rPr>
              <a:t> </a:t>
            </a:r>
            <a:r>
              <a:rPr lang="en-US" sz="2400" b="1" dirty="0" err="1">
                <a:latin typeface="Constantia" panose="02030602050306030303" pitchFamily="18" charset="0"/>
              </a:rPr>
              <a:t>ena</a:t>
            </a:r>
            <a:r>
              <a:rPr lang="en-US" sz="2400" b="1" dirty="0">
                <a:latin typeface="Constantia" panose="02030602050306030303" pitchFamily="18" charset="0"/>
              </a:rPr>
              <a:t> </a:t>
            </a:r>
            <a:r>
              <a:rPr lang="en-US" sz="2400" b="1" dirty="0" err="1">
                <a:latin typeface="Constantia" panose="02030602050306030303" pitchFamily="18" charset="0"/>
              </a:rPr>
              <a:t>vuku</a:t>
            </a:r>
            <a:r>
              <a:rPr lang="en-US" sz="2400" b="1" dirty="0">
                <a:latin typeface="Constantia" panose="02030602050306030303" pitchFamily="18" charset="0"/>
              </a:rPr>
              <a:t> </a:t>
            </a:r>
            <a:r>
              <a:rPr lang="en-US" sz="2400" b="1" dirty="0" err="1">
                <a:latin typeface="Constantia" panose="02030602050306030303" pitchFamily="18" charset="0"/>
              </a:rPr>
              <a:t>mai</a:t>
            </a:r>
            <a:r>
              <a:rPr lang="en-US" sz="2400" b="1" dirty="0">
                <a:latin typeface="Constantia" panose="02030602050306030303" pitchFamily="18" charset="0"/>
              </a:rPr>
              <a:t> </a:t>
            </a:r>
            <a:r>
              <a:rPr lang="en-US" sz="2400" b="1" dirty="0" err="1">
                <a:latin typeface="Constantia" panose="02030602050306030303" pitchFamily="18" charset="0"/>
              </a:rPr>
              <a:t>vua</a:t>
            </a:r>
            <a:r>
              <a:rPr lang="en-US" sz="2400" b="1" dirty="0">
                <a:latin typeface="Constantia" panose="02030602050306030303" pitchFamily="18" charset="0"/>
              </a:rPr>
              <a:t>, ka </a:t>
            </a:r>
            <a:r>
              <a:rPr lang="en-US" sz="2400" b="1" dirty="0" err="1">
                <a:latin typeface="Constantia" panose="02030602050306030303" pitchFamily="18" charset="0"/>
              </a:rPr>
              <a:t>cakava</a:t>
            </a:r>
            <a:r>
              <a:rPr lang="en-US" sz="2400" b="1" dirty="0">
                <a:latin typeface="Constantia" panose="02030602050306030303" pitchFamily="18" charset="0"/>
              </a:rPr>
              <a:t> </a:t>
            </a:r>
            <a:r>
              <a:rPr lang="en-US" sz="2400" b="1" dirty="0" err="1">
                <a:latin typeface="Constantia" panose="02030602050306030303" pitchFamily="18" charset="0"/>
              </a:rPr>
              <a:t>tiko</a:t>
            </a:r>
            <a:r>
              <a:rPr lang="en-US" sz="2400" b="1" dirty="0">
                <a:latin typeface="Constantia" panose="02030602050306030303" pitchFamily="18" charset="0"/>
              </a:rPr>
              <a:t> </a:t>
            </a:r>
            <a:r>
              <a:rPr lang="en-US" sz="2400" b="1" dirty="0" err="1">
                <a:latin typeface="Constantia" panose="02030602050306030303" pitchFamily="18" charset="0"/>
              </a:rPr>
              <a:t>na</a:t>
            </a:r>
            <a:r>
              <a:rPr lang="en-US" sz="2400" b="1" dirty="0">
                <a:latin typeface="Constantia" panose="02030602050306030303" pitchFamily="18" charset="0"/>
              </a:rPr>
              <a:t> </a:t>
            </a:r>
            <a:r>
              <a:rPr lang="en-US" sz="2400" b="1" dirty="0" err="1">
                <a:latin typeface="Constantia" panose="02030602050306030303" pitchFamily="18" charset="0"/>
              </a:rPr>
              <a:t>nona</a:t>
            </a:r>
            <a:r>
              <a:rPr lang="en-US" sz="2400" b="1" dirty="0">
                <a:latin typeface="Constantia" panose="02030602050306030303" pitchFamily="18" charset="0"/>
              </a:rPr>
              <a:t> Dina. Sa </a:t>
            </a:r>
            <a:r>
              <a:rPr lang="en-US" sz="2400" b="1" dirty="0" err="1">
                <a:latin typeface="Constantia" panose="02030602050306030303" pitchFamily="18" charset="0"/>
              </a:rPr>
              <a:t>dau</a:t>
            </a:r>
            <a:r>
              <a:rPr lang="en-US" sz="2400" b="1" dirty="0">
                <a:latin typeface="Constantia" panose="02030602050306030303" pitchFamily="18" charset="0"/>
              </a:rPr>
              <a:t> </a:t>
            </a:r>
            <a:r>
              <a:rPr lang="en-US" sz="2400" b="1" dirty="0" err="1">
                <a:latin typeface="Constantia" panose="02030602050306030303" pitchFamily="18" charset="0"/>
              </a:rPr>
              <a:t>dredre</a:t>
            </a:r>
            <a:r>
              <a:rPr lang="en-US" sz="2400" b="1" dirty="0">
                <a:latin typeface="Constantia" panose="02030602050306030303" pitchFamily="18" charset="0"/>
              </a:rPr>
              <a:t> </a:t>
            </a:r>
            <a:r>
              <a:rPr lang="en-US" sz="2400" b="1" dirty="0" err="1">
                <a:latin typeface="Constantia" panose="02030602050306030303" pitchFamily="18" charset="0"/>
              </a:rPr>
              <a:t>tikoga</a:t>
            </a:r>
            <a:r>
              <a:rPr lang="en-US" sz="2400" b="1" dirty="0">
                <a:latin typeface="Constantia" panose="02030602050306030303" pitchFamily="18" charset="0"/>
              </a:rPr>
              <a:t> </a:t>
            </a:r>
            <a:r>
              <a:rPr lang="en-US" sz="2400" b="1" dirty="0" err="1">
                <a:latin typeface="Constantia" panose="02030602050306030303" pitchFamily="18" charset="0"/>
              </a:rPr>
              <a:t>vei</a:t>
            </a:r>
            <a:r>
              <a:rPr lang="en-US" sz="2400" b="1" dirty="0">
                <a:latin typeface="Constantia" panose="02030602050306030303" pitchFamily="18" charset="0"/>
              </a:rPr>
              <a:t> </a:t>
            </a:r>
            <a:r>
              <a:rPr lang="en-US" sz="2400" b="1" dirty="0" err="1">
                <a:latin typeface="Constantia" panose="02030602050306030303" pitchFamily="18" charset="0"/>
              </a:rPr>
              <a:t>keda</a:t>
            </a:r>
            <a:r>
              <a:rPr lang="en-US" sz="2400" b="1" dirty="0">
                <a:latin typeface="Constantia" panose="02030602050306030303" pitchFamily="18" charset="0"/>
              </a:rPr>
              <a:t> me da </a:t>
            </a:r>
            <a:r>
              <a:rPr lang="en-US" sz="2400" b="1" dirty="0" err="1">
                <a:latin typeface="Constantia" panose="02030602050306030303" pitchFamily="18" charset="0"/>
              </a:rPr>
              <a:t>siqema</a:t>
            </a:r>
            <a:r>
              <a:rPr lang="en-US" sz="2400" b="1" dirty="0">
                <a:latin typeface="Constantia" panose="02030602050306030303" pitchFamily="18" charset="0"/>
              </a:rPr>
              <a:t> </a:t>
            </a:r>
            <a:r>
              <a:rPr lang="en-US" sz="2400" b="1" dirty="0" err="1">
                <a:latin typeface="Constantia" panose="02030602050306030303" pitchFamily="18" charset="0"/>
              </a:rPr>
              <a:t>na</a:t>
            </a:r>
            <a:r>
              <a:rPr lang="en-US" sz="2400" b="1" dirty="0">
                <a:latin typeface="Constantia" panose="02030602050306030303" pitchFamily="18" charset="0"/>
              </a:rPr>
              <a:t> </a:t>
            </a:r>
            <a:r>
              <a:rPr lang="en-US" sz="2400" b="1" dirty="0" err="1">
                <a:latin typeface="Constantia" panose="02030602050306030303" pitchFamily="18" charset="0"/>
              </a:rPr>
              <a:t>cakacaka</a:t>
            </a:r>
            <a:r>
              <a:rPr lang="en-US" sz="2400" b="1" dirty="0">
                <a:latin typeface="Constantia" panose="02030602050306030303" pitchFamily="18" charset="0"/>
              </a:rPr>
              <a:t> </a:t>
            </a:r>
            <a:r>
              <a:rPr lang="en-US" sz="2400" b="1" dirty="0" err="1">
                <a:latin typeface="Constantia" panose="02030602050306030303" pitchFamily="18" charset="0"/>
              </a:rPr>
              <a:t>nei</a:t>
            </a:r>
            <a:r>
              <a:rPr lang="en-US" sz="2400" b="1" dirty="0">
                <a:latin typeface="Constantia" panose="02030602050306030303" pitchFamily="18" charset="0"/>
              </a:rPr>
              <a:t> </a:t>
            </a:r>
            <a:r>
              <a:rPr lang="en-US" sz="2400" b="1" dirty="0" err="1">
                <a:latin typeface="Constantia" panose="02030602050306030303" pitchFamily="18" charset="0"/>
              </a:rPr>
              <a:t>Setani</a:t>
            </a:r>
            <a:r>
              <a:rPr lang="en-US" sz="2400" b="1" dirty="0">
                <a:latin typeface="Constantia" panose="02030602050306030303" pitchFamily="18" charset="0"/>
              </a:rPr>
              <a:t>; </a:t>
            </a:r>
            <a:r>
              <a:rPr lang="en-US" sz="2400" b="1" dirty="0" err="1">
                <a:latin typeface="Constantia" panose="02030602050306030303" pitchFamily="18" charset="0"/>
              </a:rPr>
              <a:t>eda</a:t>
            </a:r>
            <a:r>
              <a:rPr lang="en-US" sz="2400" b="1" dirty="0">
                <a:latin typeface="Constantia" panose="02030602050306030303" pitchFamily="18" charset="0"/>
              </a:rPr>
              <a:t> </a:t>
            </a:r>
            <a:r>
              <a:rPr lang="en-US" sz="2400" b="1" dirty="0" err="1">
                <a:latin typeface="Constantia" panose="02030602050306030303" pitchFamily="18" charset="0"/>
              </a:rPr>
              <a:t>sega</a:t>
            </a:r>
            <a:r>
              <a:rPr lang="en-US" sz="2400" b="1" dirty="0">
                <a:latin typeface="Constantia" panose="02030602050306030303" pitchFamily="18" charset="0"/>
              </a:rPr>
              <a:t> </a:t>
            </a:r>
            <a:r>
              <a:rPr lang="en-US" sz="2400" b="1" dirty="0" err="1">
                <a:latin typeface="Constantia" panose="02030602050306030303" pitchFamily="18" charset="0"/>
              </a:rPr>
              <a:t>ni</a:t>
            </a:r>
            <a:r>
              <a:rPr lang="en-US" sz="2400" b="1" dirty="0">
                <a:latin typeface="Constantia" panose="02030602050306030303" pitchFamily="18" charset="0"/>
              </a:rPr>
              <a:t> </a:t>
            </a:r>
            <a:r>
              <a:rPr lang="en-US" sz="2400" b="1" dirty="0" err="1">
                <a:latin typeface="Constantia" panose="02030602050306030303" pitchFamily="18" charset="0"/>
              </a:rPr>
              <a:t>kila</a:t>
            </a:r>
            <a:r>
              <a:rPr lang="en-US" sz="2400" b="1" dirty="0">
                <a:latin typeface="Constantia" panose="02030602050306030303" pitchFamily="18" charset="0"/>
              </a:rPr>
              <a:t> </a:t>
            </a:r>
            <a:r>
              <a:rPr lang="en-US" sz="2400" b="1" dirty="0" err="1">
                <a:latin typeface="Constantia" panose="02030602050306030303" pitchFamily="18" charset="0"/>
              </a:rPr>
              <a:t>na</a:t>
            </a:r>
            <a:r>
              <a:rPr lang="en-US" sz="2400" b="1" dirty="0">
                <a:latin typeface="Constantia" panose="02030602050306030303" pitchFamily="18" charset="0"/>
              </a:rPr>
              <a:t> </a:t>
            </a:r>
            <a:r>
              <a:rPr lang="en-US" sz="2400" b="1" dirty="0" err="1">
                <a:latin typeface="Constantia" panose="02030602050306030303" pitchFamily="18" charset="0"/>
              </a:rPr>
              <a:t>vanua</a:t>
            </a:r>
            <a:r>
              <a:rPr lang="en-US" sz="2400" b="1" dirty="0">
                <a:latin typeface="Constantia" panose="02030602050306030303" pitchFamily="18" charset="0"/>
              </a:rPr>
              <a:t> e </a:t>
            </a:r>
            <a:r>
              <a:rPr lang="en-US" sz="2400" b="1" dirty="0" err="1">
                <a:latin typeface="Constantia" panose="02030602050306030303" pitchFamily="18" charset="0"/>
              </a:rPr>
              <a:t>tavaki</a:t>
            </a:r>
            <a:r>
              <a:rPr lang="en-US" sz="2400" b="1" dirty="0">
                <a:latin typeface="Constantia" panose="02030602050306030303" pitchFamily="18" charset="0"/>
              </a:rPr>
              <a:t> </a:t>
            </a:r>
            <a:r>
              <a:rPr lang="en-US" sz="2400" b="1" dirty="0" err="1">
                <a:latin typeface="Constantia" panose="02030602050306030303" pitchFamily="18" charset="0"/>
              </a:rPr>
              <a:t>keda</a:t>
            </a:r>
            <a:r>
              <a:rPr lang="en-US" sz="2400" b="1" dirty="0">
                <a:latin typeface="Constantia" panose="02030602050306030303" pitchFamily="18" charset="0"/>
              </a:rPr>
              <a:t> kina </a:t>
            </a:r>
            <a:r>
              <a:rPr lang="en-US" sz="2400" b="1" dirty="0" err="1">
                <a:latin typeface="Constantia" panose="02030602050306030303" pitchFamily="18" charset="0"/>
              </a:rPr>
              <a:t>na</a:t>
            </a:r>
            <a:r>
              <a:rPr lang="en-US" sz="2400" b="1" dirty="0">
                <a:latin typeface="Constantia" panose="02030602050306030303" pitchFamily="18" charset="0"/>
              </a:rPr>
              <a:t> </a:t>
            </a:r>
            <a:r>
              <a:rPr lang="en-US" sz="2400" b="1" dirty="0" err="1">
                <a:latin typeface="Constantia" panose="02030602050306030303" pitchFamily="18" charset="0"/>
              </a:rPr>
              <a:t>nona</a:t>
            </a:r>
            <a:r>
              <a:rPr lang="en-US" sz="2400" b="1" dirty="0">
                <a:latin typeface="Constantia" panose="02030602050306030303" pitchFamily="18" charset="0"/>
              </a:rPr>
              <a:t> </a:t>
            </a:r>
            <a:r>
              <a:rPr lang="en-US" sz="2400" b="1" dirty="0" err="1">
                <a:latin typeface="Constantia" panose="02030602050306030303" pitchFamily="18" charset="0"/>
              </a:rPr>
              <a:t>dai</a:t>
            </a:r>
            <a:r>
              <a:rPr lang="en-US" sz="2400" b="1" dirty="0">
                <a:latin typeface="Constantia" panose="02030602050306030303" pitchFamily="18" charset="0"/>
              </a:rPr>
              <a:t>. </a:t>
            </a:r>
            <a:r>
              <a:rPr lang="en-US" sz="2400" b="1" dirty="0" err="1">
                <a:latin typeface="Constantia" panose="02030602050306030303" pitchFamily="18" charset="0"/>
              </a:rPr>
              <a:t>Ia</a:t>
            </a:r>
            <a:r>
              <a:rPr lang="en-US" sz="2400" b="1" dirty="0">
                <a:latin typeface="Constantia" panose="02030602050306030303" pitchFamily="18" charset="0"/>
              </a:rPr>
              <a:t> o </a:t>
            </a:r>
            <a:r>
              <a:rPr lang="en-US" sz="2400" b="1" dirty="0" err="1">
                <a:latin typeface="Constantia" panose="02030602050306030303" pitchFamily="18" charset="0"/>
              </a:rPr>
              <a:t>Jisu</a:t>
            </a:r>
            <a:r>
              <a:rPr lang="en-US" sz="2400" b="1" dirty="0">
                <a:latin typeface="Constantia" panose="02030602050306030303" pitchFamily="18" charset="0"/>
              </a:rPr>
              <a:t> e </a:t>
            </a:r>
            <a:r>
              <a:rPr lang="en-US" sz="2400" b="1" dirty="0" err="1">
                <a:latin typeface="Constantia" panose="02030602050306030303" pitchFamily="18" charset="0"/>
              </a:rPr>
              <a:t>kila</a:t>
            </a:r>
            <a:r>
              <a:rPr lang="en-US" sz="2400" b="1" dirty="0">
                <a:latin typeface="Constantia" panose="02030602050306030303" pitchFamily="18" charset="0"/>
              </a:rPr>
              <a:t> </a:t>
            </a:r>
            <a:r>
              <a:rPr lang="en-US" sz="2400" b="1" dirty="0" err="1">
                <a:latin typeface="Constantia" panose="02030602050306030303" pitchFamily="18" charset="0"/>
              </a:rPr>
              <a:t>nai</a:t>
            </a:r>
            <a:r>
              <a:rPr lang="en-US" sz="2400" b="1" dirty="0">
                <a:latin typeface="Constantia" panose="02030602050306030303" pitchFamily="18" charset="0"/>
              </a:rPr>
              <a:t> </a:t>
            </a:r>
            <a:r>
              <a:rPr lang="en-US" sz="2400" b="1" dirty="0" err="1">
                <a:latin typeface="Constantia" panose="02030602050306030303" pitchFamily="18" charset="0"/>
              </a:rPr>
              <a:t>lawaki</a:t>
            </a:r>
            <a:r>
              <a:rPr lang="en-US" sz="2400" b="1" dirty="0">
                <a:latin typeface="Constantia" panose="02030602050306030303" pitchFamily="18" charset="0"/>
              </a:rPr>
              <a:t> </a:t>
            </a:r>
            <a:r>
              <a:rPr lang="en-US" sz="2400" b="1" dirty="0" err="1">
                <a:latin typeface="Constantia" panose="02030602050306030303" pitchFamily="18" charset="0"/>
              </a:rPr>
              <a:t>vuni</a:t>
            </a:r>
            <a:r>
              <a:rPr lang="en-US" sz="2400" b="1" dirty="0">
                <a:latin typeface="Constantia" panose="02030602050306030303" pitchFamily="18" charset="0"/>
              </a:rPr>
              <a:t> </a:t>
            </a:r>
            <a:r>
              <a:rPr lang="en-US" sz="2400" b="1" dirty="0" err="1">
                <a:latin typeface="Constantia" panose="02030602050306030303" pitchFamily="18" charset="0"/>
              </a:rPr>
              <a:t>ni</a:t>
            </a:r>
            <a:r>
              <a:rPr lang="en-US" sz="2400" b="1" dirty="0">
                <a:latin typeface="Constantia" panose="02030602050306030303" pitchFamily="18" charset="0"/>
              </a:rPr>
              <a:t> </a:t>
            </a:r>
            <a:r>
              <a:rPr lang="en-US" sz="2400" b="1" dirty="0" err="1">
                <a:latin typeface="Constantia" panose="02030602050306030303" pitchFamily="18" charset="0"/>
              </a:rPr>
              <a:t>meca</a:t>
            </a:r>
            <a:r>
              <a:rPr lang="en-US" sz="2400" b="1" dirty="0">
                <a:latin typeface="Constantia" panose="02030602050306030303" pitchFamily="18" charset="0"/>
              </a:rPr>
              <a:t>, ka </a:t>
            </a:r>
            <a:r>
              <a:rPr lang="en-US" sz="2400" b="1" dirty="0" err="1">
                <a:latin typeface="Constantia" panose="02030602050306030303" pitchFamily="18" charset="0"/>
              </a:rPr>
              <a:t>taqomaka</a:t>
            </a:r>
            <a:r>
              <a:rPr lang="en-US" sz="2400" b="1" dirty="0">
                <a:latin typeface="Constantia" panose="02030602050306030303" pitchFamily="18" charset="0"/>
              </a:rPr>
              <a:t> </a:t>
            </a:r>
            <a:r>
              <a:rPr lang="en-US" sz="2400" b="1" dirty="0" err="1">
                <a:latin typeface="Constantia" panose="02030602050306030303" pitchFamily="18" charset="0"/>
              </a:rPr>
              <a:t>na</a:t>
            </a:r>
            <a:r>
              <a:rPr lang="en-US" sz="2400" b="1" dirty="0">
                <a:latin typeface="Constantia" panose="02030602050306030303" pitchFamily="18" charset="0"/>
              </a:rPr>
              <a:t> yada </a:t>
            </a:r>
            <a:r>
              <a:rPr lang="en-US" sz="2400" b="1" dirty="0" err="1">
                <a:latin typeface="Constantia" panose="02030602050306030303" pitchFamily="18" charset="0"/>
              </a:rPr>
              <a:t>ena</a:t>
            </a:r>
            <a:r>
              <a:rPr lang="en-US" sz="2400" b="1" dirty="0">
                <a:latin typeface="Constantia" panose="02030602050306030303" pitchFamily="18" charset="0"/>
              </a:rPr>
              <a:t> </a:t>
            </a:r>
            <a:r>
              <a:rPr lang="en-US" sz="2400" b="1" dirty="0" err="1">
                <a:latin typeface="Constantia" panose="02030602050306030303" pitchFamily="18" charset="0"/>
              </a:rPr>
              <a:t>sala</a:t>
            </a:r>
            <a:r>
              <a:rPr lang="en-US" sz="2400" b="1" dirty="0">
                <a:latin typeface="Constantia" panose="02030602050306030303" pitchFamily="18" charset="0"/>
              </a:rPr>
              <a:t> </a:t>
            </a:r>
            <a:r>
              <a:rPr lang="en-US" sz="2400" b="1" dirty="0" err="1">
                <a:latin typeface="Constantia" panose="02030602050306030303" pitchFamily="18" charset="0"/>
              </a:rPr>
              <a:t>vinaka</a:t>
            </a:r>
            <a:r>
              <a:rPr lang="en-US" sz="2400" b="1" dirty="0">
                <a:latin typeface="Constantia" panose="02030602050306030303" pitchFamily="18" charset="0"/>
              </a:rPr>
              <a:t>.</a:t>
            </a:r>
            <a:r>
              <a:rPr lang="en" sz="2400" b="1" dirty="0">
                <a:latin typeface="Constantia" panose="02030602050306030303" pitchFamily="18" charset="0"/>
              </a:rPr>
              <a:t>"</a:t>
            </a:r>
          </a:p>
        </p:txBody>
      </p:sp>
      <p:sp>
        <p:nvSpPr>
          <p:cNvPr id="4" name="CuadroTexto 3">
            <a:extLst>
              <a:ext uri="{FF2B5EF4-FFF2-40B4-BE49-F238E27FC236}">
                <a16:creationId xmlns:a16="http://schemas.microsoft.com/office/drawing/2014/main" id="{6B0A910F-9D13-2784-0B18-6D83BFC33762}"/>
              </a:ext>
            </a:extLst>
          </p:cNvPr>
          <p:cNvSpPr txBox="1"/>
          <p:nvPr/>
        </p:nvSpPr>
        <p:spPr>
          <a:xfrm>
            <a:off x="8105304" y="6472708"/>
            <a:ext cx="4086696" cy="307777"/>
          </a:xfrm>
          <a:prstGeom prst="rect">
            <a:avLst/>
          </a:prstGeom>
          <a:noFill/>
        </p:spPr>
        <p:txBody>
          <a:bodyPr wrap="none" rtlCol="0">
            <a:spAutoFit/>
          </a:bodyPr>
          <a:lstStyle/>
          <a:p>
            <a:pPr algn="r"/>
            <a:r>
              <a:rPr lang="en" sz="1400" b="1" dirty="0">
                <a:solidFill>
                  <a:srgbClr val="E6E7D5"/>
                </a:solidFill>
                <a:effectLst>
                  <a:outerShdw blurRad="38100" dist="38100" dir="2700000" algn="tl">
                    <a:srgbClr val="000000">
                      <a:alpha val="43137"/>
                    </a:srgbClr>
                  </a:outerShdw>
                </a:effectLst>
              </a:rPr>
              <a:t>EGW (Our High Calling, January 10)</a:t>
            </a:r>
          </a:p>
        </p:txBody>
      </p:sp>
    </p:spTree>
    <p:extLst>
      <p:ext uri="{BB962C8B-B14F-4D97-AF65-F5344CB8AC3E}">
        <p14:creationId xmlns:p14="http://schemas.microsoft.com/office/powerpoint/2010/main" val="4289954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0">
            <a:extLst>
              <a:ext uri="{FF2B5EF4-FFF2-40B4-BE49-F238E27FC236}">
                <a16:creationId xmlns:a16="http://schemas.microsoft.com/office/drawing/2014/main" id="{9F79630B-0F0B-446E-A637-38FA8F61D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2">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28" y="-1"/>
            <a:ext cx="12192000" cy="6857999"/>
          </a:xfrm>
          <a:prstGeom prst="rect">
            <a:avLst/>
          </a:prstGeom>
          <a:solidFill>
            <a:srgbClr val="F8E7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 name="Imagen 5" descr="Hombre parado en un cuerpo de agua&#10;&#10;Descripción generada automáticamente">
            <a:extLst>
              <a:ext uri="{FF2B5EF4-FFF2-40B4-BE49-F238E27FC236}">
                <a16:creationId xmlns:a16="http://schemas.microsoft.com/office/drawing/2014/main" id="{04AC55FD-EBB1-5257-911E-B63F6C54B409}"/>
              </a:ext>
            </a:extLst>
          </p:cNvPr>
          <p:cNvPicPr>
            <a:picLocks noChangeAspect="1"/>
          </p:cNvPicPr>
          <p:nvPr/>
        </p:nvPicPr>
        <p:blipFill rotWithShape="1">
          <a:blip r:embed="rId3">
            <a:extLst>
              <a:ext uri="{28A0092B-C50C-407E-A947-70E740481C1C}">
                <a14:useLocalDpi xmlns:a14="http://schemas.microsoft.com/office/drawing/2010/main" val="0"/>
              </a:ext>
            </a:extLst>
          </a:blip>
          <a:srcRect t="10770" r="-2" b="-2"/>
          <a:stretch/>
        </p:blipFill>
        <p:spPr>
          <a:xfrm>
            <a:off x="4948188" y="1"/>
            <a:ext cx="7243812"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a:effectLst>
            <a:outerShdw blurRad="50800" dist="38100" dir="8100000" algn="tr" rotWithShape="0">
              <a:prstClr val="black">
                <a:alpha val="40000"/>
              </a:prstClr>
            </a:outerShdw>
          </a:effectLst>
        </p:spPr>
      </p:pic>
      <p:sp>
        <p:nvSpPr>
          <p:cNvPr id="7" name="CuadroTexto 6">
            <a:extLst>
              <a:ext uri="{FF2B5EF4-FFF2-40B4-BE49-F238E27FC236}">
                <a16:creationId xmlns:a16="http://schemas.microsoft.com/office/drawing/2014/main" id="{8A4FBBD9-1307-23C2-928F-1E09A92CE77F}"/>
              </a:ext>
            </a:extLst>
          </p:cNvPr>
          <p:cNvSpPr txBox="1"/>
          <p:nvPr/>
        </p:nvSpPr>
        <p:spPr>
          <a:xfrm>
            <a:off x="238386" y="412787"/>
            <a:ext cx="4471416" cy="6032421"/>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rPr>
              <a:t>“Sa qai kaya vei ira ko Jisu, sa tiko vakalailai ga kei kemudou na rarama: dou lako ni sa tu vei kemudou na rarama, de yacovi kemudou na butobuto: ia ko koya sa lako ena butobuto, sa sega ni kila se sa lako ki vei</a:t>
            </a:r>
            <a:r>
              <a:rPr kumimoji="0" lang="en-US" sz="32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rPr>
              <a:t>’ </a:t>
            </a:r>
            <a:r>
              <a:rPr kumimoji="0" lang="es-ES" sz="32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rPr>
              <a:t>”</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24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rPr>
              <a:t>(Joni 12:35)</a:t>
            </a:r>
            <a:endParaRPr kumimoji="0" lang="es-ES" sz="32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19134094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Rectángulo 11">
            <a:extLst>
              <a:ext uri="{FF2B5EF4-FFF2-40B4-BE49-F238E27FC236}">
                <a16:creationId xmlns:a16="http://schemas.microsoft.com/office/drawing/2014/main" id="{22637E14-3CCA-6DF1-2DB4-4DE183747819}"/>
              </a:ext>
            </a:extLst>
          </p:cNvPr>
          <p:cNvSpPr>
            <a:spLocks noGrp="1" noRot="1" noMove="1" noResize="1" noEditPoints="1" noAdjustHandles="1" noChangeArrowheads="1" noChangeShapeType="1"/>
          </p:cNvSpPr>
          <p:nvPr/>
        </p:nvSpPr>
        <p:spPr>
          <a:xfrm>
            <a:off x="165945" y="3347670"/>
            <a:ext cx="11860109" cy="3424605"/>
          </a:xfrm>
          <a:prstGeom prst="rect">
            <a:avLst/>
          </a:prstGeom>
          <a:blipFill dpi="0" rotWithShape="1">
            <a:blip r:embed="rId4" cstate="print">
              <a:extLst>
                <a:ext uri="{28A0092B-C50C-407E-A947-70E740481C1C}">
                  <a14:useLocalDpi xmlns:a14="http://schemas.microsoft.com/office/drawing/2010/main"/>
                </a:ext>
              </a:extLst>
            </a:blip>
            <a:srcRect/>
            <a:stretch>
              <a:fillRect/>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CuadroTexto 1">
            <a:extLst>
              <a:ext uri="{FF2B5EF4-FFF2-40B4-BE49-F238E27FC236}">
                <a16:creationId xmlns:a16="http://schemas.microsoft.com/office/drawing/2014/main" id="{E5C1003A-54FD-9525-365D-091D0AB7A469}"/>
              </a:ext>
            </a:extLst>
          </p:cNvPr>
          <p:cNvSpPr txBox="1"/>
          <p:nvPr/>
        </p:nvSpPr>
        <p:spPr>
          <a:xfrm>
            <a:off x="6338048" y="3429000"/>
            <a:ext cx="5611007" cy="3293209"/>
          </a:xfrm>
          <a:prstGeom prst="rect">
            <a:avLst/>
          </a:prstGeom>
          <a:noFill/>
        </p:spPr>
        <p:txBody>
          <a:bodyPr wrap="square" rtlCol="0">
            <a:spAutoFit/>
          </a:bodyPr>
          <a:lstStyle/>
          <a:p>
            <a:pPr>
              <a:spcBef>
                <a:spcPts val="600"/>
              </a:spcBef>
            </a:pPr>
            <a:r>
              <a:rPr lang="en" sz="2400" b="1" dirty="0">
                <a:solidFill>
                  <a:srgbClr val="176653"/>
                </a:solidFill>
              </a:rPr>
              <a:t>Na </a:t>
            </a:r>
            <a:r>
              <a:rPr lang="en-GB" sz="2400" b="1" dirty="0" err="1">
                <a:solidFill>
                  <a:srgbClr val="176653"/>
                </a:solidFill>
              </a:rPr>
              <a:t>i</a:t>
            </a:r>
            <a:r>
              <a:rPr lang="en" sz="2400" b="1" dirty="0">
                <a:solidFill>
                  <a:srgbClr val="176653"/>
                </a:solidFill>
              </a:rPr>
              <a:t>valu me baleta na dina:</a:t>
            </a:r>
          </a:p>
          <a:p>
            <a:pPr lvl="1">
              <a:spcBef>
                <a:spcPts val="600"/>
              </a:spcBef>
            </a:pPr>
            <a:r>
              <a:rPr lang="en" sz="2400" b="1" dirty="0"/>
              <a:t>Na dina kei na lasu.</a:t>
            </a:r>
          </a:p>
          <a:p>
            <a:pPr lvl="1">
              <a:spcBef>
                <a:spcPts val="600"/>
              </a:spcBef>
            </a:pPr>
            <a:r>
              <a:rPr lang="en" sz="2400" b="1" dirty="0"/>
              <a:t>Lako tani mai na dina.</a:t>
            </a:r>
          </a:p>
          <a:p>
            <a:pPr>
              <a:spcBef>
                <a:spcPts val="1200"/>
              </a:spcBef>
            </a:pPr>
            <a:r>
              <a:rPr lang="en" sz="2400" b="1" dirty="0">
                <a:solidFill>
                  <a:srgbClr val="791974"/>
                </a:solidFill>
              </a:rPr>
              <a:t>Na </a:t>
            </a:r>
            <a:r>
              <a:rPr lang="en-GB" sz="2400" b="1" dirty="0" err="1">
                <a:solidFill>
                  <a:srgbClr val="791974"/>
                </a:solidFill>
              </a:rPr>
              <a:t>i</a:t>
            </a:r>
            <a:r>
              <a:rPr lang="en" sz="2400" b="1" dirty="0">
                <a:solidFill>
                  <a:srgbClr val="791974"/>
                </a:solidFill>
              </a:rPr>
              <a:t>valu me baleta na Vosa ni Kalou:</a:t>
            </a:r>
          </a:p>
          <a:p>
            <a:pPr lvl="1">
              <a:spcBef>
                <a:spcPts val="600"/>
              </a:spcBef>
            </a:pPr>
            <a:r>
              <a:rPr lang="en" sz="2400" b="1" dirty="0"/>
              <a:t>Veivakadeitaki na </a:t>
            </a:r>
            <a:r>
              <a:rPr lang="en-GB" sz="2400" b="1" dirty="0"/>
              <a:t>I</a:t>
            </a:r>
            <a:r>
              <a:rPr lang="en" sz="2400" b="1" dirty="0"/>
              <a:t> Vola Tabu.</a:t>
            </a:r>
          </a:p>
          <a:p>
            <a:pPr lvl="1">
              <a:spcBef>
                <a:spcPts val="600"/>
              </a:spcBef>
            </a:pPr>
            <a:r>
              <a:rPr lang="en" sz="2400" b="1" dirty="0"/>
              <a:t>Vuku vakatamata.</a:t>
            </a:r>
          </a:p>
          <a:p>
            <a:pPr>
              <a:spcBef>
                <a:spcPts val="1200"/>
              </a:spcBef>
            </a:pPr>
            <a:r>
              <a:rPr lang="en" sz="2400" b="1" dirty="0">
                <a:solidFill>
                  <a:srgbClr val="713518"/>
                </a:solidFill>
              </a:rPr>
              <a:t>Na ivalu ni vakasama.</a:t>
            </a:r>
          </a:p>
        </p:txBody>
      </p:sp>
      <p:sp>
        <p:nvSpPr>
          <p:cNvPr id="3" name="CuadroTexto 2">
            <a:extLst>
              <a:ext uri="{FF2B5EF4-FFF2-40B4-BE49-F238E27FC236}">
                <a16:creationId xmlns:a16="http://schemas.microsoft.com/office/drawing/2014/main" id="{AF157353-2A0A-7DAD-CA8D-0BC55B81B87C}"/>
              </a:ext>
            </a:extLst>
          </p:cNvPr>
          <p:cNvSpPr txBox="1"/>
          <p:nvPr/>
        </p:nvSpPr>
        <p:spPr>
          <a:xfrm>
            <a:off x="245258" y="135791"/>
            <a:ext cx="5898776" cy="707886"/>
          </a:xfrm>
          <a:prstGeom prst="rect">
            <a:avLst/>
          </a:prstGeom>
          <a:noFill/>
        </p:spPr>
        <p:txBody>
          <a:bodyPr wrap="square" rtlCol="0">
            <a:spAutoFit/>
          </a:bodyPr>
          <a:lstStyle/>
          <a:p>
            <a:pPr>
              <a:spcBef>
                <a:spcPts val="600"/>
              </a:spcBef>
            </a:pPr>
            <a:r>
              <a:rPr lang="en" sz="2000" b="1" dirty="0">
                <a:solidFill>
                  <a:schemeClr val="bg1"/>
                </a:solidFill>
                <a:effectLst>
                  <a:glow rad="127000">
                    <a:srgbClr val="836729"/>
                  </a:glow>
                  <a:outerShdw blurRad="38100" dist="38100" dir="2700000" algn="tl">
                    <a:srgbClr val="000000">
                      <a:alpha val="43137"/>
                    </a:srgbClr>
                  </a:outerShdw>
                </a:effectLst>
              </a:rPr>
              <a:t>Na </a:t>
            </a:r>
            <a:r>
              <a:rPr lang="en-GB" sz="2000" b="1" dirty="0">
                <a:solidFill>
                  <a:schemeClr val="bg1"/>
                </a:solidFill>
                <a:effectLst>
                  <a:glow rad="127000">
                    <a:srgbClr val="836729"/>
                  </a:glow>
                  <a:outerShdw blurRad="38100" dist="38100" dir="2700000" algn="tl">
                    <a:srgbClr val="000000">
                      <a:alpha val="43137"/>
                    </a:srgbClr>
                  </a:outerShdw>
                </a:effectLst>
              </a:rPr>
              <a:t>I</a:t>
            </a:r>
            <a:r>
              <a:rPr lang="en" sz="2000" b="1" dirty="0">
                <a:solidFill>
                  <a:schemeClr val="bg1"/>
                </a:solidFill>
                <a:effectLst>
                  <a:glow rad="127000">
                    <a:srgbClr val="836729"/>
                  </a:glow>
                  <a:outerShdw blurRad="38100" dist="38100" dir="2700000" algn="tl">
                    <a:srgbClr val="000000">
                      <a:alpha val="43137"/>
                    </a:srgbClr>
                  </a:outerShdw>
                </a:effectLst>
              </a:rPr>
              <a:t> valu e rawati kina na qaqa se na druka ena buca ni valu.</a:t>
            </a:r>
          </a:p>
        </p:txBody>
      </p:sp>
      <p:pic>
        <p:nvPicPr>
          <p:cNvPr id="5" name="Imagen 4" descr="Imagen que contiene Texto&#10;&#10;Descripción generada automáticamente">
            <a:extLst>
              <a:ext uri="{FF2B5EF4-FFF2-40B4-BE49-F238E27FC236}">
                <a16:creationId xmlns:a16="http://schemas.microsoft.com/office/drawing/2014/main" id="{6B4F27E9-EF4E-1B1A-F6DD-6823C674E6F3}"/>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p:blipFill>
        <p:spPr>
          <a:xfrm>
            <a:off x="6468176" y="135791"/>
            <a:ext cx="3505601" cy="3138067"/>
          </a:xfrm>
          <a:prstGeom prst="rect">
            <a:avLst/>
          </a:prstGeom>
          <a:ln w="19050">
            <a:solidFill>
              <a:schemeClr val="bg1"/>
            </a:solidFill>
          </a:ln>
          <a:effectLst>
            <a:outerShdw blurRad="50800" dist="38100" dir="8100000" algn="tr" rotWithShape="0">
              <a:prstClr val="black">
                <a:alpha val="40000"/>
              </a:prstClr>
            </a:outerShdw>
          </a:effectLst>
        </p:spPr>
      </p:pic>
      <p:pic>
        <p:nvPicPr>
          <p:cNvPr id="6" name="Imagen 5">
            <a:extLst>
              <a:ext uri="{FF2B5EF4-FFF2-40B4-BE49-F238E27FC236}">
                <a16:creationId xmlns:a16="http://schemas.microsoft.com/office/drawing/2014/main" id="{12524656-23A6-59BF-834E-1096A5DAFE03}"/>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0100698" y="135791"/>
            <a:ext cx="1905000" cy="3138067"/>
          </a:xfrm>
          <a:prstGeom prst="rect">
            <a:avLst/>
          </a:prstGeom>
          <a:ln w="28575">
            <a:solidFill>
              <a:schemeClr val="bg1"/>
            </a:solidFill>
          </a:ln>
          <a:effectLst>
            <a:outerShdw blurRad="50800" dist="38100" dir="8100000" algn="tr" rotWithShape="0">
              <a:prstClr val="black">
                <a:alpha val="40000"/>
              </a:prstClr>
            </a:outerShdw>
          </a:effectLst>
        </p:spPr>
      </p:pic>
      <p:pic>
        <p:nvPicPr>
          <p:cNvPr id="8" name="Imagen 7" descr="Dibujo de una persona&#10;&#10;Descripción generada automáticamente con confianza media">
            <a:extLst>
              <a:ext uri="{FF2B5EF4-FFF2-40B4-BE49-F238E27FC236}">
                <a16:creationId xmlns:a16="http://schemas.microsoft.com/office/drawing/2014/main" id="{0D03C0B6-5C3C-07F0-C623-C7D742FAC3C5}"/>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2805953" y="3477125"/>
            <a:ext cx="2495482" cy="3192527"/>
          </a:xfrm>
          <a:prstGeom prst="rect">
            <a:avLst/>
          </a:prstGeom>
          <a:ln>
            <a:noFill/>
          </a:ln>
          <a:effectLst>
            <a:softEdge rad="112500"/>
          </a:effectLst>
        </p:spPr>
      </p:pic>
      <p:pic>
        <p:nvPicPr>
          <p:cNvPr id="10" name="Imagen 9" descr="Imagen que contiene persona, hombre, edificio, sostener&#10;&#10;Descripción generada automáticamente">
            <a:extLst>
              <a:ext uri="{FF2B5EF4-FFF2-40B4-BE49-F238E27FC236}">
                <a16:creationId xmlns:a16="http://schemas.microsoft.com/office/drawing/2014/main" id="{31F6CC88-2391-3630-21B1-C087954D251F}"/>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242945" y="3477124"/>
            <a:ext cx="2495482" cy="3192527"/>
          </a:xfrm>
          <a:prstGeom prst="rect">
            <a:avLst/>
          </a:prstGeom>
          <a:ln>
            <a:noFill/>
          </a:ln>
          <a:effectLst>
            <a:softEdge rad="112500"/>
          </a:effectLst>
        </p:spPr>
      </p:pic>
      <p:pic>
        <p:nvPicPr>
          <p:cNvPr id="16" name="Imagen 15" descr="Imagen que contiene verde, luz, iluminado, oscuro&#10;&#10;Descripción generada automáticamente">
            <a:extLst>
              <a:ext uri="{FF2B5EF4-FFF2-40B4-BE49-F238E27FC236}">
                <a16:creationId xmlns:a16="http://schemas.microsoft.com/office/drawing/2014/main" id="{E01FFE65-DDF6-FD26-26FA-0FCAF2440870}"/>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396481" y="5745454"/>
            <a:ext cx="408641" cy="406142"/>
          </a:xfrm>
          <a:prstGeom prst="rect">
            <a:avLst/>
          </a:prstGeom>
        </p:spPr>
      </p:pic>
      <p:pic>
        <p:nvPicPr>
          <p:cNvPr id="19" name="Imagen 18" descr="Imagen que contiene firmar, naranja, oscuro, luz&#10;&#10;Descripción generada automáticamente">
            <a:extLst>
              <a:ext uri="{FF2B5EF4-FFF2-40B4-BE49-F238E27FC236}">
                <a16:creationId xmlns:a16="http://schemas.microsoft.com/office/drawing/2014/main" id="{F85BA111-318C-BDEA-A7E7-B4829A0F77B5}"/>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396481" y="4376928"/>
            <a:ext cx="408641" cy="406142"/>
          </a:xfrm>
          <a:prstGeom prst="rect">
            <a:avLst/>
          </a:prstGeom>
        </p:spPr>
      </p:pic>
      <p:pic>
        <p:nvPicPr>
          <p:cNvPr id="20" name="Imagen 19" descr="Forma, Flecha&#10;&#10;Descripción generada automáticamente">
            <a:extLst>
              <a:ext uri="{FF2B5EF4-FFF2-40B4-BE49-F238E27FC236}">
                <a16:creationId xmlns:a16="http://schemas.microsoft.com/office/drawing/2014/main" id="{3D8B2582-2C91-AF69-4CC8-B3B748EB0486}"/>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396481" y="5290732"/>
            <a:ext cx="408641" cy="406142"/>
          </a:xfrm>
          <a:prstGeom prst="rect">
            <a:avLst/>
          </a:prstGeom>
        </p:spPr>
      </p:pic>
      <p:pic>
        <p:nvPicPr>
          <p:cNvPr id="22" name="Imagen 21" descr="Forma, Flecha&#10;&#10;Descripción generada automáticamente">
            <a:extLst>
              <a:ext uri="{FF2B5EF4-FFF2-40B4-BE49-F238E27FC236}">
                <a16:creationId xmlns:a16="http://schemas.microsoft.com/office/drawing/2014/main" id="{A0D122BD-91BE-D5C9-906C-D0E5D684B19F}"/>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396481" y="3898282"/>
            <a:ext cx="408641" cy="406142"/>
          </a:xfrm>
          <a:prstGeom prst="rect">
            <a:avLst/>
          </a:prstGeom>
        </p:spPr>
      </p:pic>
      <p:pic>
        <p:nvPicPr>
          <p:cNvPr id="24" name="Imagen 23" descr="Imagen que contiene tabla, oscuro, naranja, luz&#10;&#10;Descripción generada automáticamente">
            <a:extLst>
              <a:ext uri="{FF2B5EF4-FFF2-40B4-BE49-F238E27FC236}">
                <a16:creationId xmlns:a16="http://schemas.microsoft.com/office/drawing/2014/main" id="{365F6D1E-58AC-DBCF-D4E4-BB05FE0AECF4}"/>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rot="16200000">
            <a:off x="5911310" y="6221970"/>
            <a:ext cx="334165" cy="482347"/>
          </a:xfrm>
          <a:prstGeom prst="rect">
            <a:avLst/>
          </a:prstGeom>
        </p:spPr>
      </p:pic>
      <p:pic>
        <p:nvPicPr>
          <p:cNvPr id="27" name="Imagen 26" descr="Imagen que contiene tabla, verde, monitor, oscuro&#10;&#10;Descripción generada automáticamente">
            <a:extLst>
              <a:ext uri="{FF2B5EF4-FFF2-40B4-BE49-F238E27FC236}">
                <a16:creationId xmlns:a16="http://schemas.microsoft.com/office/drawing/2014/main" id="{7F3D6A42-82A3-641D-8536-8050CD7E5633}"/>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rot="16200000">
            <a:off x="5911310" y="3417522"/>
            <a:ext cx="334165" cy="482347"/>
          </a:xfrm>
          <a:prstGeom prst="rect">
            <a:avLst/>
          </a:prstGeom>
        </p:spPr>
      </p:pic>
      <p:pic>
        <p:nvPicPr>
          <p:cNvPr id="30" name="Imagen 29" descr="Imagen que contiene morado, oscuro, gato, tabla&#10;&#10;Descripción generada automáticamente">
            <a:extLst>
              <a:ext uri="{FF2B5EF4-FFF2-40B4-BE49-F238E27FC236}">
                <a16:creationId xmlns:a16="http://schemas.microsoft.com/office/drawing/2014/main" id="{7B3B5EDF-34EE-4BFC-8886-520D2C6A1302}"/>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rot="16200000">
            <a:off x="5911310" y="4818798"/>
            <a:ext cx="334165" cy="482347"/>
          </a:xfrm>
          <a:prstGeom prst="rect">
            <a:avLst/>
          </a:prstGeom>
        </p:spPr>
      </p:pic>
      <p:sp>
        <p:nvSpPr>
          <p:cNvPr id="7" name="CuadroTexto 6">
            <a:extLst>
              <a:ext uri="{FF2B5EF4-FFF2-40B4-BE49-F238E27FC236}">
                <a16:creationId xmlns:a16="http://schemas.microsoft.com/office/drawing/2014/main" id="{73CF85A6-8BFA-0EC6-AF8A-F2F18F56120A}"/>
              </a:ext>
            </a:extLst>
          </p:cNvPr>
          <p:cNvSpPr txBox="1"/>
          <p:nvPr/>
        </p:nvSpPr>
        <p:spPr>
          <a:xfrm>
            <a:off x="243572" y="2151727"/>
            <a:ext cx="5898776" cy="1015663"/>
          </a:xfrm>
          <a:prstGeom prst="rect">
            <a:avLst/>
          </a:prstGeom>
          <a:noFill/>
        </p:spPr>
        <p:txBody>
          <a:bodyPr wrap="square">
            <a:spAutoFit/>
          </a:bodyPr>
          <a:lstStyle/>
          <a:p>
            <a:pPr>
              <a:spcBef>
                <a:spcPts val="600"/>
              </a:spcBef>
            </a:pPr>
            <a:r>
              <a:rPr lang="en" sz="2000" b="1" dirty="0">
                <a:solidFill>
                  <a:schemeClr val="bg1"/>
                </a:solidFill>
                <a:effectLst>
                  <a:glow rad="127000">
                    <a:srgbClr val="836729"/>
                  </a:glow>
                  <a:outerShdw blurRad="38100" dist="38100" dir="2700000" algn="tl">
                    <a:srgbClr val="000000">
                      <a:alpha val="43137"/>
                    </a:srgbClr>
                  </a:outerShdw>
                </a:effectLst>
              </a:rPr>
              <a:t>Na noda </a:t>
            </a:r>
            <a:r>
              <a:rPr lang="en-GB" sz="2000" b="1" dirty="0" err="1">
                <a:solidFill>
                  <a:schemeClr val="bg1"/>
                </a:solidFill>
                <a:effectLst>
                  <a:glow rad="127000">
                    <a:srgbClr val="836729"/>
                  </a:glow>
                  <a:outerShdw blurRad="38100" dist="38100" dir="2700000" algn="tl">
                    <a:srgbClr val="000000">
                      <a:alpha val="43137"/>
                    </a:srgbClr>
                  </a:outerShdw>
                </a:effectLst>
              </a:rPr>
              <a:t>i</a:t>
            </a:r>
            <a:r>
              <a:rPr lang="en" sz="2000" b="1" dirty="0">
                <a:solidFill>
                  <a:schemeClr val="bg1"/>
                </a:solidFill>
                <a:effectLst>
                  <a:glow rad="127000">
                    <a:srgbClr val="836729"/>
                  </a:glow>
                  <a:outerShdw blurRad="38100" dist="38100" dir="2700000" algn="tl">
                    <a:srgbClr val="000000">
                      <a:alpha val="43137"/>
                    </a:srgbClr>
                  </a:outerShdw>
                </a:effectLst>
              </a:rPr>
              <a:t>vakadei ga ena </a:t>
            </a:r>
            <a:r>
              <a:rPr lang="en-GB" sz="2000" b="1" dirty="0" err="1">
                <a:solidFill>
                  <a:schemeClr val="bg1"/>
                </a:solidFill>
                <a:effectLst>
                  <a:glow rad="127000">
                    <a:srgbClr val="836729"/>
                  </a:glow>
                  <a:outerShdw blurRad="38100" dist="38100" dir="2700000" algn="tl">
                    <a:srgbClr val="000000">
                      <a:alpha val="43137"/>
                    </a:srgbClr>
                  </a:outerShdw>
                </a:effectLst>
              </a:rPr>
              <a:t>i</a:t>
            </a:r>
            <a:r>
              <a:rPr lang="en" sz="2000" b="1" dirty="0">
                <a:solidFill>
                  <a:schemeClr val="bg1"/>
                </a:solidFill>
                <a:effectLst>
                  <a:glow rad="127000">
                    <a:srgbClr val="836729"/>
                  </a:glow>
                  <a:outerShdw blurRad="38100" dist="38100" dir="2700000" algn="tl">
                    <a:srgbClr val="000000">
                      <a:alpha val="43137"/>
                    </a:srgbClr>
                  </a:outerShdw>
                </a:effectLst>
              </a:rPr>
              <a:t>valu oqo me da kukube vei Jisu o koya na Dina kei na B</a:t>
            </a:r>
            <a:r>
              <a:rPr lang="en-GB" sz="2000" b="1" dirty="0">
                <a:solidFill>
                  <a:schemeClr val="bg1"/>
                </a:solidFill>
                <a:effectLst>
                  <a:glow rad="127000">
                    <a:srgbClr val="836729"/>
                  </a:glow>
                  <a:outerShdw blurRad="38100" dist="38100" dir="2700000" algn="tl">
                    <a:srgbClr val="000000">
                      <a:alpha val="43137"/>
                    </a:srgbClr>
                  </a:outerShdw>
                </a:effectLst>
              </a:rPr>
              <a:t>u</a:t>
            </a:r>
            <a:r>
              <a:rPr lang="en" sz="2000" b="1" dirty="0">
                <a:solidFill>
                  <a:schemeClr val="bg1"/>
                </a:solidFill>
                <a:effectLst>
                  <a:glow rad="127000">
                    <a:srgbClr val="836729"/>
                  </a:glow>
                  <a:outerShdw blurRad="38100" dist="38100" dir="2700000" algn="tl">
                    <a:srgbClr val="000000">
                      <a:alpha val="43137"/>
                    </a:srgbClr>
                  </a:outerShdw>
                </a:effectLst>
              </a:rPr>
              <a:t>la, kei na nona Vosa Savasava.</a:t>
            </a:r>
          </a:p>
        </p:txBody>
      </p:sp>
      <p:sp>
        <p:nvSpPr>
          <p:cNvPr id="11" name="CuadroTexto 10">
            <a:extLst>
              <a:ext uri="{FF2B5EF4-FFF2-40B4-BE49-F238E27FC236}">
                <a16:creationId xmlns:a16="http://schemas.microsoft.com/office/drawing/2014/main" id="{3775E2F6-5CEF-A2F8-13FA-B0B6E74023C3}"/>
              </a:ext>
            </a:extLst>
          </p:cNvPr>
          <p:cNvSpPr txBox="1"/>
          <p:nvPr/>
        </p:nvSpPr>
        <p:spPr>
          <a:xfrm>
            <a:off x="242945" y="682095"/>
            <a:ext cx="5898776" cy="1631216"/>
          </a:xfrm>
          <a:prstGeom prst="rect">
            <a:avLst/>
          </a:prstGeom>
          <a:noFill/>
        </p:spPr>
        <p:txBody>
          <a:bodyPr wrap="square">
            <a:spAutoFit/>
          </a:bodyPr>
          <a:lstStyle/>
          <a:p>
            <a:pPr>
              <a:spcBef>
                <a:spcPts val="600"/>
              </a:spcBef>
            </a:pPr>
            <a:r>
              <a:rPr lang="en" sz="2000" b="1" dirty="0">
                <a:solidFill>
                  <a:schemeClr val="bg1"/>
                </a:solidFill>
                <a:effectLst>
                  <a:glow rad="127000">
                    <a:srgbClr val="836729"/>
                  </a:glow>
                  <a:outerShdw blurRad="38100" dist="38100" dir="2700000" algn="tl">
                    <a:srgbClr val="000000">
                      <a:alpha val="43137"/>
                    </a:srgbClr>
                  </a:outerShdw>
                </a:effectLst>
              </a:rPr>
              <a:t>Ni sa vakadrukai o Setani ena buca ni valu ni veivakararawataki, sa qai vakakotora e dua na nona </a:t>
            </a:r>
            <a:r>
              <a:rPr lang="en-GB" sz="2000" b="1" dirty="0">
                <a:solidFill>
                  <a:schemeClr val="bg1"/>
                </a:solidFill>
                <a:effectLst>
                  <a:glow rad="127000">
                    <a:srgbClr val="836729"/>
                  </a:glow>
                  <a:outerShdw blurRad="38100" dist="38100" dir="2700000" algn="tl">
                    <a:srgbClr val="000000">
                      <a:alpha val="43137"/>
                    </a:srgbClr>
                  </a:outerShdw>
                </a:effectLst>
              </a:rPr>
              <a:t>I</a:t>
            </a:r>
            <a:r>
              <a:rPr lang="en" sz="2000" b="1" dirty="0">
                <a:solidFill>
                  <a:schemeClr val="bg1"/>
                </a:solidFill>
                <a:effectLst>
                  <a:glow rad="127000">
                    <a:srgbClr val="836729"/>
                  </a:glow>
                  <a:outerShdw blurRad="38100" dist="38100" dir="2700000" algn="tl">
                    <a:srgbClr val="000000">
                      <a:alpha val="43137"/>
                    </a:srgbClr>
                  </a:outerShdw>
                </a:effectLst>
              </a:rPr>
              <a:t> tuvatuva  vou: compromise. Na bosoki vata ni dina kei na lasu sa vesuka e milioni me ra ciqoma na e dua na “dina” ka sega kina na bula. </a:t>
            </a:r>
          </a:p>
        </p:txBody>
      </p:sp>
    </p:spTree>
    <p:extLst>
      <p:ext uri="{BB962C8B-B14F-4D97-AF65-F5344CB8AC3E}">
        <p14:creationId xmlns:p14="http://schemas.microsoft.com/office/powerpoint/2010/main" val="2561721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5"/>
                                        </p:tgtEl>
                                      </p:cBhvr>
                                    </p:animEffect>
                                  </p:childTnLst>
                                </p:cTn>
                              </p:par>
                              <p:par>
                                <p:cTn id="20" presetID="25"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5" dur="1000" fill="hold"/>
                                        <p:tgtEl>
                                          <p:spTgt spid="6"/>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6"/>
                                        </p:tgtEl>
                                      </p:cBhvr>
                                    </p:animEffect>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par>
                                <p:cTn id="39" presetID="10" presetClass="entr" presetSubtype="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left)">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31" presetClass="entr" presetSubtype="0" fill="hold" nodeType="clickEffect">
                                  <p:stCondLst>
                                    <p:cond delay="0"/>
                                  </p:stCondLst>
                                  <p:childTnLst>
                                    <p:set>
                                      <p:cBhvr>
                                        <p:cTn id="49" dur="1" fill="hold">
                                          <p:stCondLst>
                                            <p:cond delay="0"/>
                                          </p:stCondLst>
                                        </p:cTn>
                                        <p:tgtEl>
                                          <p:spTgt spid="27"/>
                                        </p:tgtEl>
                                        <p:attrNameLst>
                                          <p:attrName>style.visibility</p:attrName>
                                        </p:attrNameLst>
                                      </p:cBhvr>
                                      <p:to>
                                        <p:strVal val="visible"/>
                                      </p:to>
                                    </p:set>
                                    <p:anim calcmode="lin" valueType="num">
                                      <p:cBhvr>
                                        <p:cTn id="50" dur="500" fill="hold"/>
                                        <p:tgtEl>
                                          <p:spTgt spid="27"/>
                                        </p:tgtEl>
                                        <p:attrNameLst>
                                          <p:attrName>ppt_w</p:attrName>
                                        </p:attrNameLst>
                                      </p:cBhvr>
                                      <p:tavLst>
                                        <p:tav tm="0">
                                          <p:val>
                                            <p:fltVal val="0"/>
                                          </p:val>
                                        </p:tav>
                                        <p:tav tm="100000">
                                          <p:val>
                                            <p:strVal val="#ppt_w"/>
                                          </p:val>
                                        </p:tav>
                                      </p:tavLst>
                                    </p:anim>
                                    <p:anim calcmode="lin" valueType="num">
                                      <p:cBhvr>
                                        <p:cTn id="51" dur="500" fill="hold"/>
                                        <p:tgtEl>
                                          <p:spTgt spid="27"/>
                                        </p:tgtEl>
                                        <p:attrNameLst>
                                          <p:attrName>ppt_h</p:attrName>
                                        </p:attrNameLst>
                                      </p:cBhvr>
                                      <p:tavLst>
                                        <p:tav tm="0">
                                          <p:val>
                                            <p:fltVal val="0"/>
                                          </p:val>
                                        </p:tav>
                                        <p:tav tm="100000">
                                          <p:val>
                                            <p:strVal val="#ppt_h"/>
                                          </p:val>
                                        </p:tav>
                                      </p:tavLst>
                                    </p:anim>
                                    <p:anim calcmode="lin" valueType="num">
                                      <p:cBhvr>
                                        <p:cTn id="52" dur="500" fill="hold"/>
                                        <p:tgtEl>
                                          <p:spTgt spid="27"/>
                                        </p:tgtEl>
                                        <p:attrNameLst>
                                          <p:attrName>style.rotation</p:attrName>
                                        </p:attrNameLst>
                                      </p:cBhvr>
                                      <p:tavLst>
                                        <p:tav tm="0">
                                          <p:val>
                                            <p:fltVal val="90"/>
                                          </p:val>
                                        </p:tav>
                                        <p:tav tm="100000">
                                          <p:val>
                                            <p:fltVal val="0"/>
                                          </p:val>
                                        </p:tav>
                                      </p:tavLst>
                                    </p:anim>
                                    <p:animEffect transition="in" filter="fade">
                                      <p:cBhvr>
                                        <p:cTn id="53" dur="500"/>
                                        <p:tgtEl>
                                          <p:spTgt spid="27"/>
                                        </p:tgtEl>
                                      </p:cBhvr>
                                    </p:animEffect>
                                  </p:childTnLst>
                                </p:cTn>
                              </p:par>
                            </p:childTnLst>
                          </p:cTn>
                        </p:par>
                        <p:par>
                          <p:cTn id="54" fill="hold">
                            <p:stCondLst>
                              <p:cond delay="500"/>
                            </p:stCondLst>
                            <p:childTnLst>
                              <p:par>
                                <p:cTn id="55" presetID="22" presetClass="entr" presetSubtype="8" fill="hold" grpId="0" nodeType="afterEffect">
                                  <p:stCondLst>
                                    <p:cond delay="0"/>
                                  </p:stCondLst>
                                  <p:childTnLst>
                                    <p:set>
                                      <p:cBhvr>
                                        <p:cTn id="56" dur="1" fill="hold">
                                          <p:stCondLst>
                                            <p:cond delay="0"/>
                                          </p:stCondLst>
                                        </p:cTn>
                                        <p:tgtEl>
                                          <p:spTgt spid="2">
                                            <p:txEl>
                                              <p:pRg st="0" end="0"/>
                                            </p:txEl>
                                          </p:spTgt>
                                        </p:tgtEl>
                                        <p:attrNameLst>
                                          <p:attrName>style.visibility</p:attrName>
                                        </p:attrNameLst>
                                      </p:cBhvr>
                                      <p:to>
                                        <p:strVal val="visible"/>
                                      </p:to>
                                    </p:set>
                                    <p:animEffect transition="in" filter="wipe(left)">
                                      <p:cBhvr>
                                        <p:cTn id="57" dur="500"/>
                                        <p:tgtEl>
                                          <p:spTgt spid="2">
                                            <p:txEl>
                                              <p:pRg st="0" end="0"/>
                                            </p:txEl>
                                          </p:spTgt>
                                        </p:tgtEl>
                                      </p:cBhvr>
                                    </p:animEffect>
                                  </p:childTnLst>
                                </p:cTn>
                              </p:par>
                            </p:childTnLst>
                          </p:cTn>
                        </p:par>
                        <p:par>
                          <p:cTn id="58" fill="hold">
                            <p:stCondLst>
                              <p:cond delay="1000"/>
                            </p:stCondLst>
                            <p:childTnLst>
                              <p:par>
                                <p:cTn id="59" presetID="35" presetClass="entr" presetSubtype="0" fill="hold" nodeType="after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500"/>
                                        <p:tgtEl>
                                          <p:spTgt spid="22"/>
                                        </p:tgtEl>
                                      </p:cBhvr>
                                    </p:animEffect>
                                    <p:anim calcmode="lin" valueType="num">
                                      <p:cBhvr>
                                        <p:cTn id="62" dur="500" fill="hold"/>
                                        <p:tgtEl>
                                          <p:spTgt spid="22"/>
                                        </p:tgtEl>
                                        <p:attrNameLst>
                                          <p:attrName>style.rotation</p:attrName>
                                        </p:attrNameLst>
                                      </p:cBhvr>
                                      <p:tavLst>
                                        <p:tav tm="0">
                                          <p:val>
                                            <p:fltVal val="720"/>
                                          </p:val>
                                        </p:tav>
                                        <p:tav tm="100000">
                                          <p:val>
                                            <p:fltVal val="0"/>
                                          </p:val>
                                        </p:tav>
                                      </p:tavLst>
                                    </p:anim>
                                    <p:anim calcmode="lin" valueType="num">
                                      <p:cBhvr>
                                        <p:cTn id="63" dur="500" fill="hold"/>
                                        <p:tgtEl>
                                          <p:spTgt spid="22"/>
                                        </p:tgtEl>
                                        <p:attrNameLst>
                                          <p:attrName>ppt_h</p:attrName>
                                        </p:attrNameLst>
                                      </p:cBhvr>
                                      <p:tavLst>
                                        <p:tav tm="0">
                                          <p:val>
                                            <p:fltVal val="0"/>
                                          </p:val>
                                        </p:tav>
                                        <p:tav tm="100000">
                                          <p:val>
                                            <p:strVal val="#ppt_h"/>
                                          </p:val>
                                        </p:tav>
                                      </p:tavLst>
                                    </p:anim>
                                    <p:anim calcmode="lin" valueType="num">
                                      <p:cBhvr>
                                        <p:cTn id="64" dur="500" fill="hold"/>
                                        <p:tgtEl>
                                          <p:spTgt spid="22"/>
                                        </p:tgtEl>
                                        <p:attrNameLst>
                                          <p:attrName>ppt_w</p:attrName>
                                        </p:attrNameLst>
                                      </p:cBhvr>
                                      <p:tavLst>
                                        <p:tav tm="0">
                                          <p:val>
                                            <p:fltVal val="0"/>
                                          </p:val>
                                        </p:tav>
                                        <p:tav tm="100000">
                                          <p:val>
                                            <p:strVal val="#ppt_w"/>
                                          </p:val>
                                        </p:tav>
                                      </p:tavLst>
                                    </p:anim>
                                  </p:childTnLst>
                                </p:cTn>
                              </p:par>
                              <p:par>
                                <p:cTn id="65" presetID="22" presetClass="entr" presetSubtype="8" fill="hold" grpId="0" nodeType="withEffect">
                                  <p:stCondLst>
                                    <p:cond delay="0"/>
                                  </p:stCondLst>
                                  <p:childTnLst>
                                    <p:set>
                                      <p:cBhvr>
                                        <p:cTn id="66" dur="1" fill="hold">
                                          <p:stCondLst>
                                            <p:cond delay="0"/>
                                          </p:stCondLst>
                                        </p:cTn>
                                        <p:tgtEl>
                                          <p:spTgt spid="2">
                                            <p:txEl>
                                              <p:pRg st="1" end="1"/>
                                            </p:txEl>
                                          </p:spTgt>
                                        </p:tgtEl>
                                        <p:attrNameLst>
                                          <p:attrName>style.visibility</p:attrName>
                                        </p:attrNameLst>
                                      </p:cBhvr>
                                      <p:to>
                                        <p:strVal val="visible"/>
                                      </p:to>
                                    </p:set>
                                    <p:animEffect transition="in" filter="wipe(left)">
                                      <p:cBhvr>
                                        <p:cTn id="67" dur="500"/>
                                        <p:tgtEl>
                                          <p:spTgt spid="2">
                                            <p:txEl>
                                              <p:pRg st="1" end="1"/>
                                            </p:txEl>
                                          </p:spTgt>
                                        </p:tgtEl>
                                      </p:cBhvr>
                                    </p:animEffect>
                                  </p:childTnLst>
                                </p:cTn>
                              </p:par>
                            </p:childTnLst>
                          </p:cTn>
                        </p:par>
                        <p:par>
                          <p:cTn id="68" fill="hold">
                            <p:stCondLst>
                              <p:cond delay="1500"/>
                            </p:stCondLst>
                            <p:childTnLst>
                              <p:par>
                                <p:cTn id="69" presetID="35" presetClass="entr" presetSubtype="0" fill="hold" nodeType="after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fade">
                                      <p:cBhvr>
                                        <p:cTn id="71" dur="500"/>
                                        <p:tgtEl>
                                          <p:spTgt spid="19"/>
                                        </p:tgtEl>
                                      </p:cBhvr>
                                    </p:animEffect>
                                    <p:anim calcmode="lin" valueType="num">
                                      <p:cBhvr>
                                        <p:cTn id="72" dur="500" fill="hold"/>
                                        <p:tgtEl>
                                          <p:spTgt spid="19"/>
                                        </p:tgtEl>
                                        <p:attrNameLst>
                                          <p:attrName>style.rotation</p:attrName>
                                        </p:attrNameLst>
                                      </p:cBhvr>
                                      <p:tavLst>
                                        <p:tav tm="0">
                                          <p:val>
                                            <p:fltVal val="720"/>
                                          </p:val>
                                        </p:tav>
                                        <p:tav tm="100000">
                                          <p:val>
                                            <p:fltVal val="0"/>
                                          </p:val>
                                        </p:tav>
                                      </p:tavLst>
                                    </p:anim>
                                    <p:anim calcmode="lin" valueType="num">
                                      <p:cBhvr>
                                        <p:cTn id="73" dur="500" fill="hold"/>
                                        <p:tgtEl>
                                          <p:spTgt spid="19"/>
                                        </p:tgtEl>
                                        <p:attrNameLst>
                                          <p:attrName>ppt_h</p:attrName>
                                        </p:attrNameLst>
                                      </p:cBhvr>
                                      <p:tavLst>
                                        <p:tav tm="0">
                                          <p:val>
                                            <p:fltVal val="0"/>
                                          </p:val>
                                        </p:tav>
                                        <p:tav tm="100000">
                                          <p:val>
                                            <p:strVal val="#ppt_h"/>
                                          </p:val>
                                        </p:tav>
                                      </p:tavLst>
                                    </p:anim>
                                    <p:anim calcmode="lin" valueType="num">
                                      <p:cBhvr>
                                        <p:cTn id="74" dur="500" fill="hold"/>
                                        <p:tgtEl>
                                          <p:spTgt spid="19"/>
                                        </p:tgtEl>
                                        <p:attrNameLst>
                                          <p:attrName>ppt_w</p:attrName>
                                        </p:attrNameLst>
                                      </p:cBhvr>
                                      <p:tavLst>
                                        <p:tav tm="0">
                                          <p:val>
                                            <p:fltVal val="0"/>
                                          </p:val>
                                        </p:tav>
                                        <p:tav tm="100000">
                                          <p:val>
                                            <p:strVal val="#ppt_w"/>
                                          </p:val>
                                        </p:tav>
                                      </p:tavLst>
                                    </p:anim>
                                  </p:childTnLst>
                                </p:cTn>
                              </p:par>
                              <p:par>
                                <p:cTn id="75" presetID="22" presetClass="entr" presetSubtype="8" fill="hold" grpId="0" nodeType="withEffect">
                                  <p:stCondLst>
                                    <p:cond delay="0"/>
                                  </p:stCondLst>
                                  <p:childTnLst>
                                    <p:set>
                                      <p:cBhvr>
                                        <p:cTn id="76" dur="1" fill="hold">
                                          <p:stCondLst>
                                            <p:cond delay="0"/>
                                          </p:stCondLst>
                                        </p:cTn>
                                        <p:tgtEl>
                                          <p:spTgt spid="2">
                                            <p:txEl>
                                              <p:pRg st="2" end="2"/>
                                            </p:txEl>
                                          </p:spTgt>
                                        </p:tgtEl>
                                        <p:attrNameLst>
                                          <p:attrName>style.visibility</p:attrName>
                                        </p:attrNameLst>
                                      </p:cBhvr>
                                      <p:to>
                                        <p:strVal val="visible"/>
                                      </p:to>
                                    </p:set>
                                    <p:animEffect transition="in" filter="wipe(left)">
                                      <p:cBhvr>
                                        <p:cTn id="77" dur="500"/>
                                        <p:tgtEl>
                                          <p:spTgt spid="2">
                                            <p:txEl>
                                              <p:pRg st="2" end="2"/>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31" presetClass="entr" presetSubtype="0" fill="hold" nodeType="clickEffect">
                                  <p:stCondLst>
                                    <p:cond delay="0"/>
                                  </p:stCondLst>
                                  <p:childTnLst>
                                    <p:set>
                                      <p:cBhvr>
                                        <p:cTn id="81" dur="1" fill="hold">
                                          <p:stCondLst>
                                            <p:cond delay="0"/>
                                          </p:stCondLst>
                                        </p:cTn>
                                        <p:tgtEl>
                                          <p:spTgt spid="30"/>
                                        </p:tgtEl>
                                        <p:attrNameLst>
                                          <p:attrName>style.visibility</p:attrName>
                                        </p:attrNameLst>
                                      </p:cBhvr>
                                      <p:to>
                                        <p:strVal val="visible"/>
                                      </p:to>
                                    </p:set>
                                    <p:anim calcmode="lin" valueType="num">
                                      <p:cBhvr>
                                        <p:cTn id="82" dur="500" fill="hold"/>
                                        <p:tgtEl>
                                          <p:spTgt spid="30"/>
                                        </p:tgtEl>
                                        <p:attrNameLst>
                                          <p:attrName>ppt_w</p:attrName>
                                        </p:attrNameLst>
                                      </p:cBhvr>
                                      <p:tavLst>
                                        <p:tav tm="0">
                                          <p:val>
                                            <p:fltVal val="0"/>
                                          </p:val>
                                        </p:tav>
                                        <p:tav tm="100000">
                                          <p:val>
                                            <p:strVal val="#ppt_w"/>
                                          </p:val>
                                        </p:tav>
                                      </p:tavLst>
                                    </p:anim>
                                    <p:anim calcmode="lin" valueType="num">
                                      <p:cBhvr>
                                        <p:cTn id="83" dur="500" fill="hold"/>
                                        <p:tgtEl>
                                          <p:spTgt spid="30"/>
                                        </p:tgtEl>
                                        <p:attrNameLst>
                                          <p:attrName>ppt_h</p:attrName>
                                        </p:attrNameLst>
                                      </p:cBhvr>
                                      <p:tavLst>
                                        <p:tav tm="0">
                                          <p:val>
                                            <p:fltVal val="0"/>
                                          </p:val>
                                        </p:tav>
                                        <p:tav tm="100000">
                                          <p:val>
                                            <p:strVal val="#ppt_h"/>
                                          </p:val>
                                        </p:tav>
                                      </p:tavLst>
                                    </p:anim>
                                    <p:anim calcmode="lin" valueType="num">
                                      <p:cBhvr>
                                        <p:cTn id="84" dur="500" fill="hold"/>
                                        <p:tgtEl>
                                          <p:spTgt spid="30"/>
                                        </p:tgtEl>
                                        <p:attrNameLst>
                                          <p:attrName>style.rotation</p:attrName>
                                        </p:attrNameLst>
                                      </p:cBhvr>
                                      <p:tavLst>
                                        <p:tav tm="0">
                                          <p:val>
                                            <p:fltVal val="90"/>
                                          </p:val>
                                        </p:tav>
                                        <p:tav tm="100000">
                                          <p:val>
                                            <p:fltVal val="0"/>
                                          </p:val>
                                        </p:tav>
                                      </p:tavLst>
                                    </p:anim>
                                    <p:animEffect transition="in" filter="fade">
                                      <p:cBhvr>
                                        <p:cTn id="85" dur="500"/>
                                        <p:tgtEl>
                                          <p:spTgt spid="30"/>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2">
                                            <p:txEl>
                                              <p:pRg st="3" end="3"/>
                                            </p:txEl>
                                          </p:spTgt>
                                        </p:tgtEl>
                                        <p:attrNameLst>
                                          <p:attrName>style.visibility</p:attrName>
                                        </p:attrNameLst>
                                      </p:cBhvr>
                                      <p:to>
                                        <p:strVal val="visible"/>
                                      </p:to>
                                    </p:set>
                                    <p:animEffect transition="in" filter="wipe(left)">
                                      <p:cBhvr>
                                        <p:cTn id="90" dur="500"/>
                                        <p:tgtEl>
                                          <p:spTgt spid="2">
                                            <p:txEl>
                                              <p:pRg st="3" end="3"/>
                                            </p:txEl>
                                          </p:spTgt>
                                        </p:tgtEl>
                                      </p:cBhvr>
                                    </p:animEffect>
                                  </p:childTnLst>
                                </p:cTn>
                              </p:par>
                            </p:childTnLst>
                          </p:cTn>
                        </p:par>
                        <p:par>
                          <p:cTn id="91" fill="hold">
                            <p:stCondLst>
                              <p:cond delay="500"/>
                            </p:stCondLst>
                            <p:childTnLst>
                              <p:par>
                                <p:cTn id="92" presetID="35" presetClass="entr" presetSubtype="0" fill="hold" nodeType="afterEffect">
                                  <p:stCondLst>
                                    <p:cond delay="0"/>
                                  </p:stCondLst>
                                  <p:childTnLst>
                                    <p:set>
                                      <p:cBhvr>
                                        <p:cTn id="93" dur="1" fill="hold">
                                          <p:stCondLst>
                                            <p:cond delay="0"/>
                                          </p:stCondLst>
                                        </p:cTn>
                                        <p:tgtEl>
                                          <p:spTgt spid="20"/>
                                        </p:tgtEl>
                                        <p:attrNameLst>
                                          <p:attrName>style.visibility</p:attrName>
                                        </p:attrNameLst>
                                      </p:cBhvr>
                                      <p:to>
                                        <p:strVal val="visible"/>
                                      </p:to>
                                    </p:set>
                                    <p:animEffect transition="in" filter="fade">
                                      <p:cBhvr>
                                        <p:cTn id="94" dur="500"/>
                                        <p:tgtEl>
                                          <p:spTgt spid="20"/>
                                        </p:tgtEl>
                                      </p:cBhvr>
                                    </p:animEffect>
                                    <p:anim calcmode="lin" valueType="num">
                                      <p:cBhvr>
                                        <p:cTn id="95" dur="500" fill="hold"/>
                                        <p:tgtEl>
                                          <p:spTgt spid="20"/>
                                        </p:tgtEl>
                                        <p:attrNameLst>
                                          <p:attrName>style.rotation</p:attrName>
                                        </p:attrNameLst>
                                      </p:cBhvr>
                                      <p:tavLst>
                                        <p:tav tm="0">
                                          <p:val>
                                            <p:fltVal val="720"/>
                                          </p:val>
                                        </p:tav>
                                        <p:tav tm="100000">
                                          <p:val>
                                            <p:fltVal val="0"/>
                                          </p:val>
                                        </p:tav>
                                      </p:tavLst>
                                    </p:anim>
                                    <p:anim calcmode="lin" valueType="num">
                                      <p:cBhvr>
                                        <p:cTn id="96" dur="500" fill="hold"/>
                                        <p:tgtEl>
                                          <p:spTgt spid="20"/>
                                        </p:tgtEl>
                                        <p:attrNameLst>
                                          <p:attrName>ppt_h</p:attrName>
                                        </p:attrNameLst>
                                      </p:cBhvr>
                                      <p:tavLst>
                                        <p:tav tm="0">
                                          <p:val>
                                            <p:fltVal val="0"/>
                                          </p:val>
                                        </p:tav>
                                        <p:tav tm="100000">
                                          <p:val>
                                            <p:strVal val="#ppt_h"/>
                                          </p:val>
                                        </p:tav>
                                      </p:tavLst>
                                    </p:anim>
                                    <p:anim calcmode="lin" valueType="num">
                                      <p:cBhvr>
                                        <p:cTn id="97" dur="500" fill="hold"/>
                                        <p:tgtEl>
                                          <p:spTgt spid="20"/>
                                        </p:tgtEl>
                                        <p:attrNameLst>
                                          <p:attrName>ppt_w</p:attrName>
                                        </p:attrNameLst>
                                      </p:cBhvr>
                                      <p:tavLst>
                                        <p:tav tm="0">
                                          <p:val>
                                            <p:fltVal val="0"/>
                                          </p:val>
                                        </p:tav>
                                        <p:tav tm="100000">
                                          <p:val>
                                            <p:strVal val="#ppt_w"/>
                                          </p:val>
                                        </p:tav>
                                      </p:tavLst>
                                    </p:anim>
                                  </p:childTnLst>
                                </p:cTn>
                              </p:par>
                              <p:par>
                                <p:cTn id="98" presetID="22" presetClass="entr" presetSubtype="8" fill="hold" grpId="0" nodeType="withEffect">
                                  <p:stCondLst>
                                    <p:cond delay="0"/>
                                  </p:stCondLst>
                                  <p:childTnLst>
                                    <p:set>
                                      <p:cBhvr>
                                        <p:cTn id="99" dur="1" fill="hold">
                                          <p:stCondLst>
                                            <p:cond delay="0"/>
                                          </p:stCondLst>
                                        </p:cTn>
                                        <p:tgtEl>
                                          <p:spTgt spid="2">
                                            <p:txEl>
                                              <p:pRg st="4" end="4"/>
                                            </p:txEl>
                                          </p:spTgt>
                                        </p:tgtEl>
                                        <p:attrNameLst>
                                          <p:attrName>style.visibility</p:attrName>
                                        </p:attrNameLst>
                                      </p:cBhvr>
                                      <p:to>
                                        <p:strVal val="visible"/>
                                      </p:to>
                                    </p:set>
                                    <p:animEffect transition="in" filter="wipe(left)">
                                      <p:cBhvr>
                                        <p:cTn id="100" dur="500"/>
                                        <p:tgtEl>
                                          <p:spTgt spid="2">
                                            <p:txEl>
                                              <p:pRg st="4" end="4"/>
                                            </p:txEl>
                                          </p:spTgt>
                                        </p:tgtEl>
                                      </p:cBhvr>
                                    </p:animEffect>
                                  </p:childTnLst>
                                </p:cTn>
                              </p:par>
                            </p:childTnLst>
                          </p:cTn>
                        </p:par>
                        <p:par>
                          <p:cTn id="101" fill="hold">
                            <p:stCondLst>
                              <p:cond delay="1000"/>
                            </p:stCondLst>
                            <p:childTnLst>
                              <p:par>
                                <p:cTn id="102" presetID="35" presetClass="entr" presetSubtype="0" fill="hold" nodeType="afterEffect">
                                  <p:stCondLst>
                                    <p:cond delay="0"/>
                                  </p:stCondLst>
                                  <p:childTnLst>
                                    <p:set>
                                      <p:cBhvr>
                                        <p:cTn id="103" dur="1" fill="hold">
                                          <p:stCondLst>
                                            <p:cond delay="0"/>
                                          </p:stCondLst>
                                        </p:cTn>
                                        <p:tgtEl>
                                          <p:spTgt spid="16"/>
                                        </p:tgtEl>
                                        <p:attrNameLst>
                                          <p:attrName>style.visibility</p:attrName>
                                        </p:attrNameLst>
                                      </p:cBhvr>
                                      <p:to>
                                        <p:strVal val="visible"/>
                                      </p:to>
                                    </p:set>
                                    <p:animEffect transition="in" filter="fade">
                                      <p:cBhvr>
                                        <p:cTn id="104" dur="500"/>
                                        <p:tgtEl>
                                          <p:spTgt spid="16"/>
                                        </p:tgtEl>
                                      </p:cBhvr>
                                    </p:animEffect>
                                    <p:anim calcmode="lin" valueType="num">
                                      <p:cBhvr>
                                        <p:cTn id="105" dur="500" fill="hold"/>
                                        <p:tgtEl>
                                          <p:spTgt spid="16"/>
                                        </p:tgtEl>
                                        <p:attrNameLst>
                                          <p:attrName>style.rotation</p:attrName>
                                        </p:attrNameLst>
                                      </p:cBhvr>
                                      <p:tavLst>
                                        <p:tav tm="0">
                                          <p:val>
                                            <p:fltVal val="720"/>
                                          </p:val>
                                        </p:tav>
                                        <p:tav tm="100000">
                                          <p:val>
                                            <p:fltVal val="0"/>
                                          </p:val>
                                        </p:tav>
                                      </p:tavLst>
                                    </p:anim>
                                    <p:anim calcmode="lin" valueType="num">
                                      <p:cBhvr>
                                        <p:cTn id="106" dur="500" fill="hold"/>
                                        <p:tgtEl>
                                          <p:spTgt spid="16"/>
                                        </p:tgtEl>
                                        <p:attrNameLst>
                                          <p:attrName>ppt_h</p:attrName>
                                        </p:attrNameLst>
                                      </p:cBhvr>
                                      <p:tavLst>
                                        <p:tav tm="0">
                                          <p:val>
                                            <p:fltVal val="0"/>
                                          </p:val>
                                        </p:tav>
                                        <p:tav tm="100000">
                                          <p:val>
                                            <p:strVal val="#ppt_h"/>
                                          </p:val>
                                        </p:tav>
                                      </p:tavLst>
                                    </p:anim>
                                    <p:anim calcmode="lin" valueType="num">
                                      <p:cBhvr>
                                        <p:cTn id="107" dur="500" fill="hold"/>
                                        <p:tgtEl>
                                          <p:spTgt spid="16"/>
                                        </p:tgtEl>
                                        <p:attrNameLst>
                                          <p:attrName>ppt_w</p:attrName>
                                        </p:attrNameLst>
                                      </p:cBhvr>
                                      <p:tavLst>
                                        <p:tav tm="0">
                                          <p:val>
                                            <p:fltVal val="0"/>
                                          </p:val>
                                        </p:tav>
                                        <p:tav tm="100000">
                                          <p:val>
                                            <p:strVal val="#ppt_w"/>
                                          </p:val>
                                        </p:tav>
                                      </p:tavLst>
                                    </p:anim>
                                  </p:childTnLst>
                                </p:cTn>
                              </p:par>
                              <p:par>
                                <p:cTn id="108" presetID="22" presetClass="entr" presetSubtype="8" fill="hold" grpId="0" nodeType="withEffect">
                                  <p:stCondLst>
                                    <p:cond delay="0"/>
                                  </p:stCondLst>
                                  <p:childTnLst>
                                    <p:set>
                                      <p:cBhvr>
                                        <p:cTn id="109" dur="1" fill="hold">
                                          <p:stCondLst>
                                            <p:cond delay="0"/>
                                          </p:stCondLst>
                                        </p:cTn>
                                        <p:tgtEl>
                                          <p:spTgt spid="2">
                                            <p:txEl>
                                              <p:pRg st="5" end="5"/>
                                            </p:txEl>
                                          </p:spTgt>
                                        </p:tgtEl>
                                        <p:attrNameLst>
                                          <p:attrName>style.visibility</p:attrName>
                                        </p:attrNameLst>
                                      </p:cBhvr>
                                      <p:to>
                                        <p:strVal val="visible"/>
                                      </p:to>
                                    </p:set>
                                    <p:animEffect transition="in" filter="wipe(left)">
                                      <p:cBhvr>
                                        <p:cTn id="110" dur="500"/>
                                        <p:tgtEl>
                                          <p:spTgt spid="2">
                                            <p:txEl>
                                              <p:pRg st="5" end="5"/>
                                            </p:txEl>
                                          </p:spTgt>
                                        </p:tgtEl>
                                      </p:cBhvr>
                                    </p:animEffect>
                                  </p:childTnLst>
                                </p:cTn>
                              </p:par>
                            </p:childTnLst>
                          </p:cTn>
                        </p:par>
                      </p:childTnLst>
                    </p:cTn>
                  </p:par>
                  <p:par>
                    <p:cTn id="111" fill="hold">
                      <p:stCondLst>
                        <p:cond delay="indefinite"/>
                      </p:stCondLst>
                      <p:childTnLst>
                        <p:par>
                          <p:cTn id="112" fill="hold">
                            <p:stCondLst>
                              <p:cond delay="0"/>
                            </p:stCondLst>
                            <p:childTnLst>
                              <p:par>
                                <p:cTn id="113" presetID="31" presetClass="entr" presetSubtype="0" fill="hold" nodeType="clickEffect">
                                  <p:stCondLst>
                                    <p:cond delay="0"/>
                                  </p:stCondLst>
                                  <p:childTnLst>
                                    <p:set>
                                      <p:cBhvr>
                                        <p:cTn id="114" dur="1" fill="hold">
                                          <p:stCondLst>
                                            <p:cond delay="0"/>
                                          </p:stCondLst>
                                        </p:cTn>
                                        <p:tgtEl>
                                          <p:spTgt spid="24"/>
                                        </p:tgtEl>
                                        <p:attrNameLst>
                                          <p:attrName>style.visibility</p:attrName>
                                        </p:attrNameLst>
                                      </p:cBhvr>
                                      <p:to>
                                        <p:strVal val="visible"/>
                                      </p:to>
                                    </p:set>
                                    <p:anim calcmode="lin" valueType="num">
                                      <p:cBhvr>
                                        <p:cTn id="115" dur="500" fill="hold"/>
                                        <p:tgtEl>
                                          <p:spTgt spid="24"/>
                                        </p:tgtEl>
                                        <p:attrNameLst>
                                          <p:attrName>ppt_w</p:attrName>
                                        </p:attrNameLst>
                                      </p:cBhvr>
                                      <p:tavLst>
                                        <p:tav tm="0">
                                          <p:val>
                                            <p:fltVal val="0"/>
                                          </p:val>
                                        </p:tav>
                                        <p:tav tm="100000">
                                          <p:val>
                                            <p:strVal val="#ppt_w"/>
                                          </p:val>
                                        </p:tav>
                                      </p:tavLst>
                                    </p:anim>
                                    <p:anim calcmode="lin" valueType="num">
                                      <p:cBhvr>
                                        <p:cTn id="116" dur="500" fill="hold"/>
                                        <p:tgtEl>
                                          <p:spTgt spid="24"/>
                                        </p:tgtEl>
                                        <p:attrNameLst>
                                          <p:attrName>ppt_h</p:attrName>
                                        </p:attrNameLst>
                                      </p:cBhvr>
                                      <p:tavLst>
                                        <p:tav tm="0">
                                          <p:val>
                                            <p:fltVal val="0"/>
                                          </p:val>
                                        </p:tav>
                                        <p:tav tm="100000">
                                          <p:val>
                                            <p:strVal val="#ppt_h"/>
                                          </p:val>
                                        </p:tav>
                                      </p:tavLst>
                                    </p:anim>
                                    <p:anim calcmode="lin" valueType="num">
                                      <p:cBhvr>
                                        <p:cTn id="117" dur="500" fill="hold"/>
                                        <p:tgtEl>
                                          <p:spTgt spid="24"/>
                                        </p:tgtEl>
                                        <p:attrNameLst>
                                          <p:attrName>style.rotation</p:attrName>
                                        </p:attrNameLst>
                                      </p:cBhvr>
                                      <p:tavLst>
                                        <p:tav tm="0">
                                          <p:val>
                                            <p:fltVal val="90"/>
                                          </p:val>
                                        </p:tav>
                                        <p:tav tm="100000">
                                          <p:val>
                                            <p:fltVal val="0"/>
                                          </p:val>
                                        </p:tav>
                                      </p:tavLst>
                                    </p:anim>
                                    <p:animEffect transition="in" filter="fade">
                                      <p:cBhvr>
                                        <p:cTn id="118" dur="500"/>
                                        <p:tgtEl>
                                          <p:spTgt spid="24"/>
                                        </p:tgtEl>
                                      </p:cBhvr>
                                    </p:animEffect>
                                  </p:childTnLst>
                                </p:cTn>
                              </p:par>
                            </p:childTnLst>
                          </p:cTn>
                        </p:par>
                      </p:childTnLst>
                    </p:cTn>
                  </p:par>
                  <p:par>
                    <p:cTn id="119" fill="hold">
                      <p:stCondLst>
                        <p:cond delay="indefinite"/>
                      </p:stCondLst>
                      <p:childTnLst>
                        <p:par>
                          <p:cTn id="120" fill="hold">
                            <p:stCondLst>
                              <p:cond delay="0"/>
                            </p:stCondLst>
                            <p:childTnLst>
                              <p:par>
                                <p:cTn id="121" presetID="22" presetClass="entr" presetSubtype="8" fill="hold" grpId="0" nodeType="clickEffect">
                                  <p:stCondLst>
                                    <p:cond delay="0"/>
                                  </p:stCondLst>
                                  <p:childTnLst>
                                    <p:set>
                                      <p:cBhvr>
                                        <p:cTn id="122" dur="1" fill="hold">
                                          <p:stCondLst>
                                            <p:cond delay="0"/>
                                          </p:stCondLst>
                                        </p:cTn>
                                        <p:tgtEl>
                                          <p:spTgt spid="2">
                                            <p:txEl>
                                              <p:pRg st="6" end="6"/>
                                            </p:txEl>
                                          </p:spTgt>
                                        </p:tgtEl>
                                        <p:attrNameLst>
                                          <p:attrName>style.visibility</p:attrName>
                                        </p:attrNameLst>
                                      </p:cBhvr>
                                      <p:to>
                                        <p:strVal val="visible"/>
                                      </p:to>
                                    </p:set>
                                    <p:animEffect transition="in" filter="wipe(left)">
                                      <p:cBhvr>
                                        <p:cTn id="123"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7"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BBC3E82-9916-6BBB-A8F7-D338B28A7E4A}"/>
              </a:ext>
            </a:extLst>
          </p:cNvPr>
          <p:cNvSpPr txBox="1"/>
          <p:nvPr/>
        </p:nvSpPr>
        <p:spPr>
          <a:xfrm>
            <a:off x="1446998" y="2459504"/>
            <a:ext cx="9298004" cy="1938992"/>
          </a:xfrm>
          <a:prstGeom prst="rect">
            <a:avLst/>
          </a:prstGeom>
          <a:noFill/>
        </p:spPr>
        <p:txBody>
          <a:bodyPr wrap="square">
            <a:spAutoFit/>
          </a:bodyPr>
          <a:lstStyle/>
          <a:p>
            <a:pPr algn="ctr"/>
            <a:r>
              <a:rPr lang="en" sz="6000" b="1" dirty="0">
                <a:ln w="6600">
                  <a:solidFill>
                    <a:srgbClr val="862256"/>
                  </a:solidFill>
                  <a:prstDash val="solid"/>
                </a:ln>
                <a:solidFill>
                  <a:srgbClr val="FFFFFF"/>
                </a:solidFill>
                <a:effectLst>
                  <a:outerShdw dist="50800" dir="2700000" algn="tl" rotWithShape="0">
                    <a:srgbClr val="862256"/>
                  </a:outerShdw>
                </a:effectLst>
              </a:rPr>
              <a:t>NA IVALU ME BALETA NA DINA</a:t>
            </a:r>
          </a:p>
        </p:txBody>
      </p:sp>
    </p:spTree>
    <p:extLst>
      <p:ext uri="{BB962C8B-B14F-4D97-AF65-F5344CB8AC3E}">
        <p14:creationId xmlns:p14="http://schemas.microsoft.com/office/powerpoint/2010/main" val="232704484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Rectángulo 13">
            <a:extLst>
              <a:ext uri="{FF2B5EF4-FFF2-40B4-BE49-F238E27FC236}">
                <a16:creationId xmlns:a16="http://schemas.microsoft.com/office/drawing/2014/main" id="{5CEE907F-1DCC-689C-BF88-7B5789E033D8}"/>
              </a:ext>
            </a:extLst>
          </p:cNvPr>
          <p:cNvSpPr>
            <a:spLocks noGrp="1" noRot="1" noMove="1" noResize="1" noEditPoints="1" noAdjustHandles="1" noChangeArrowheads="1" noChangeShapeType="1"/>
          </p:cNvSpPr>
          <p:nvPr/>
        </p:nvSpPr>
        <p:spPr>
          <a:xfrm flipH="1">
            <a:off x="0" y="0"/>
            <a:ext cx="12191999" cy="1284896"/>
          </a:xfrm>
          <a:prstGeom prst="rect">
            <a:avLst/>
          </a:prstGeom>
          <a:blipFill dpi="0" rotWithShape="1">
            <a:blip r:embed="rId4" cstate="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3BEF6546-3C17-3C80-56D6-D3343C52FF7D}"/>
              </a:ext>
            </a:extLst>
          </p:cNvPr>
          <p:cNvSpPr txBox="1"/>
          <p:nvPr/>
        </p:nvSpPr>
        <p:spPr>
          <a:xfrm>
            <a:off x="15439" y="-130876"/>
            <a:ext cx="12191999" cy="769441"/>
          </a:xfrm>
          <a:prstGeom prst="rect">
            <a:avLst/>
          </a:prstGeom>
          <a:noFill/>
        </p:spPr>
        <p:txBody>
          <a:bodyPr wrap="square">
            <a:spAutoFit/>
          </a:bodyPr>
          <a:lstStyle/>
          <a:p>
            <a:pPr algn="ctr"/>
            <a:r>
              <a:rPr lang="en" sz="4400" b="1" spc="30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NA DINA KEI NA LASU</a:t>
            </a:r>
          </a:p>
        </p:txBody>
      </p:sp>
      <p:sp>
        <p:nvSpPr>
          <p:cNvPr id="5" name="CuadroTexto 4">
            <a:extLst>
              <a:ext uri="{FF2B5EF4-FFF2-40B4-BE49-F238E27FC236}">
                <a16:creationId xmlns:a16="http://schemas.microsoft.com/office/drawing/2014/main" id="{7535D7BC-0F40-ECFE-067A-E0F17E539E4C}"/>
              </a:ext>
            </a:extLst>
          </p:cNvPr>
          <p:cNvSpPr txBox="1"/>
          <p:nvPr/>
        </p:nvSpPr>
        <p:spPr>
          <a:xfrm>
            <a:off x="-26604" y="446275"/>
            <a:ext cx="12276083" cy="707886"/>
          </a:xfrm>
          <a:prstGeom prst="rect">
            <a:avLst/>
          </a:prstGeom>
          <a:noFill/>
        </p:spPr>
        <p:txBody>
          <a:bodyPr wrap="square">
            <a:spAutoFit/>
          </a:bodyPr>
          <a:lstStyle/>
          <a:p>
            <a:pPr algn="ctr"/>
            <a:r>
              <a:rPr lang="en" sz="2000" b="1" dirty="0">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rPr>
              <a:t>“</a:t>
            </a:r>
            <a:r>
              <a:rPr lang="en-GB" sz="2000" b="1" dirty="0">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rPr>
              <a:t>Sa</a:t>
            </a:r>
            <a:r>
              <a:rPr lang="en" sz="2000" b="1" dirty="0">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rPr>
              <a:t> kaya vua ko Jisu, Oi au ana sala, kei na vu ni dina kei na vu ni bula; sa sega ni torovi tamaqu walega e dua na tamata, ena vukuqu ga</a:t>
            </a:r>
            <a:r>
              <a:rPr lang="en-US" sz="2000" b="1" dirty="0">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rPr>
              <a:t>’ </a:t>
            </a:r>
            <a:r>
              <a:rPr lang="en" sz="2000" b="1" dirty="0">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rPr>
              <a:t>”   </a:t>
            </a:r>
            <a:r>
              <a:rPr lang="en" b="1" dirty="0">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rPr>
              <a:t>(Joni 14:6)</a:t>
            </a:r>
            <a:endParaRPr lang="es-ES" sz="2400" b="1" dirty="0">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C825BF3B-EB49-01B9-8D0D-475247A14A20}"/>
              </a:ext>
            </a:extLst>
          </p:cNvPr>
          <p:cNvSpPr txBox="1"/>
          <p:nvPr/>
        </p:nvSpPr>
        <p:spPr>
          <a:xfrm>
            <a:off x="2601960" y="1284896"/>
            <a:ext cx="7072160" cy="1569660"/>
          </a:xfrm>
          <a:prstGeom prst="rect">
            <a:avLst/>
          </a:prstGeom>
          <a:noFill/>
        </p:spPr>
        <p:txBody>
          <a:bodyPr wrap="square" rtlCol="0">
            <a:spAutoFit/>
          </a:bodyPr>
          <a:lstStyle/>
          <a:p>
            <a:pPr>
              <a:spcBef>
                <a:spcPts val="600"/>
              </a:spcBef>
            </a:pPr>
            <a:r>
              <a:rPr lang="en" sz="2400" b="1" dirty="0"/>
              <a:t>O Jisu na D</a:t>
            </a:r>
            <a:r>
              <a:rPr lang="en-GB" sz="2400" b="1" dirty="0" err="1"/>
              <a:t>i</a:t>
            </a:r>
            <a:r>
              <a:rPr lang="en" sz="2400" b="1" dirty="0"/>
              <a:t>na ka tama ni ka taucoko e dina (Joni 14:6). Na ka kece e dina, na ka kece e  rawa ni vakadinati kei na kece e dodonu e lako mai Vua. Ia na dina oqo sa vu ni bula ki vei keda</a:t>
            </a:r>
            <a:r>
              <a:rPr lang="en" sz="2000" b="1" dirty="0"/>
              <a:t>.</a:t>
            </a:r>
          </a:p>
        </p:txBody>
      </p:sp>
      <p:pic>
        <p:nvPicPr>
          <p:cNvPr id="7" name="Imagen 6" descr="Dibujo de una persona&#10;&#10;Descripción generada automáticamente con confianza media">
            <a:extLst>
              <a:ext uri="{FF2B5EF4-FFF2-40B4-BE49-F238E27FC236}">
                <a16:creationId xmlns:a16="http://schemas.microsoft.com/office/drawing/2014/main" id="{C4D98785-1634-8DE7-946A-66364300102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68537" y="1284896"/>
            <a:ext cx="2360721" cy="3246594"/>
          </a:xfrm>
          <a:prstGeom prst="snip2DiagRect">
            <a:avLst/>
          </a:prstGeom>
          <a:solidFill>
            <a:srgbClr val="FFFFFF">
              <a:shade val="85000"/>
            </a:srgbClr>
          </a:solidFill>
          <a:ln w="88900" cap="sq">
            <a:solidFill>
              <a:srgbClr val="EBB28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Imagen 8" descr="Imagen que contiene hombre, frente, parado, oscuro&#10;&#10;Descripción generada automáticamente">
            <a:extLst>
              <a:ext uri="{FF2B5EF4-FFF2-40B4-BE49-F238E27FC236}">
                <a16:creationId xmlns:a16="http://schemas.microsoft.com/office/drawing/2014/main" id="{8FA19D2C-7BBF-958D-0053-AEB89392DE53}"/>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a:ext>
            </a:extLst>
          </a:blip>
          <a:srcRect/>
          <a:stretch/>
        </p:blipFill>
        <p:spPr>
          <a:xfrm>
            <a:off x="9601418" y="1284896"/>
            <a:ext cx="2373833" cy="2859740"/>
          </a:xfrm>
          <a:prstGeom prst="snip2DiagRect">
            <a:avLst>
              <a:gd name="adj1" fmla="val 16180"/>
              <a:gd name="adj2" fmla="val 0"/>
            </a:avLst>
          </a:prstGeom>
          <a:solidFill>
            <a:srgbClr val="FFFFFF">
              <a:shade val="85000"/>
            </a:srgbClr>
          </a:solidFill>
          <a:ln w="88900" cap="sq">
            <a:solidFill>
              <a:srgbClr val="D83A27"/>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Imagen 10" descr="Imagen que contiene persona, pájaro, parado, grupo&#10;&#10;Descripción generada automáticamente">
            <a:extLst>
              <a:ext uri="{FF2B5EF4-FFF2-40B4-BE49-F238E27FC236}">
                <a16:creationId xmlns:a16="http://schemas.microsoft.com/office/drawing/2014/main" id="{699D0C1B-4C9A-7F4F-FC48-7E1C8773A5CB}"/>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57279" y="4908330"/>
            <a:ext cx="2576438" cy="1854109"/>
          </a:xfrm>
          <a:prstGeom prst="roundRect">
            <a:avLst>
              <a:gd name="adj" fmla="val 0"/>
            </a:avLst>
          </a:prstGeom>
          <a:solidFill>
            <a:srgbClr val="FFFFFF"/>
          </a:solidFill>
          <a:ln w="57150" cap="sq">
            <a:solidFill>
              <a:schemeClr val="accent5">
                <a:lumMod val="75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13" name="Imagen 12" descr="Un grupo de personas sentadas en una cama&#10;&#10;Descripción generada automáticamente con confianza media">
            <a:extLst>
              <a:ext uri="{FF2B5EF4-FFF2-40B4-BE49-F238E27FC236}">
                <a16:creationId xmlns:a16="http://schemas.microsoft.com/office/drawing/2014/main" id="{A5054436-C0A4-BE34-7BEA-507D9B036FC0}"/>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9601418" y="4560998"/>
            <a:ext cx="2616530" cy="2102348"/>
          </a:xfrm>
          <a:prstGeom prst="roundRect">
            <a:avLst>
              <a:gd name="adj" fmla="val 0"/>
            </a:avLst>
          </a:prstGeom>
          <a:solidFill>
            <a:srgbClr val="FFFFFF"/>
          </a:solidFill>
          <a:ln w="57150" cap="sq">
            <a:solidFill>
              <a:schemeClr val="accent4">
                <a:lumMod val="75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4" name="CuadroTexto 3">
            <a:extLst>
              <a:ext uri="{FF2B5EF4-FFF2-40B4-BE49-F238E27FC236}">
                <a16:creationId xmlns:a16="http://schemas.microsoft.com/office/drawing/2014/main" id="{047B7061-6E29-A592-03A9-C9B537E740B2}"/>
              </a:ext>
            </a:extLst>
          </p:cNvPr>
          <p:cNvSpPr txBox="1"/>
          <p:nvPr/>
        </p:nvSpPr>
        <p:spPr>
          <a:xfrm>
            <a:off x="2789005" y="4823447"/>
            <a:ext cx="6757124" cy="1938992"/>
          </a:xfrm>
          <a:prstGeom prst="rect">
            <a:avLst/>
          </a:prstGeom>
          <a:noFill/>
        </p:spPr>
        <p:txBody>
          <a:bodyPr wrap="square">
            <a:spAutoFit/>
          </a:bodyPr>
          <a:lstStyle/>
          <a:p>
            <a:pPr>
              <a:spcBef>
                <a:spcPts val="600"/>
              </a:spcBef>
            </a:pPr>
            <a:r>
              <a:rPr lang="en" sz="2400" b="1" dirty="0"/>
              <a:t>Na tevoro e cakacaka tiko me vakarusa na </a:t>
            </a:r>
            <a:r>
              <a:rPr lang="en-GB" sz="2400" b="1" dirty="0"/>
              <a:t>I</a:t>
            </a:r>
            <a:r>
              <a:rPr lang="en" sz="2400" b="1" dirty="0"/>
              <a:t> Vola Tabu, ena nona vunitaka se vakatanitaka. E sa rawata oqo (vakatikina) ni vakayagataka na Lotu Vakaroma ena gauna nka vakatokai na Middle Ages (vakatokai talega na  “Dark Ages”).</a:t>
            </a:r>
          </a:p>
        </p:txBody>
      </p:sp>
      <p:sp>
        <p:nvSpPr>
          <p:cNvPr id="15" name="CuadroTexto 14">
            <a:extLst>
              <a:ext uri="{FF2B5EF4-FFF2-40B4-BE49-F238E27FC236}">
                <a16:creationId xmlns:a16="http://schemas.microsoft.com/office/drawing/2014/main" id="{A9E0159F-7B61-8D32-F128-0D187544D4F3}"/>
              </a:ext>
            </a:extLst>
          </p:cNvPr>
          <p:cNvSpPr txBox="1"/>
          <p:nvPr/>
        </p:nvSpPr>
        <p:spPr>
          <a:xfrm>
            <a:off x="2697795" y="2693267"/>
            <a:ext cx="6793046" cy="2246769"/>
          </a:xfrm>
          <a:prstGeom prst="rect">
            <a:avLst/>
          </a:prstGeom>
          <a:noFill/>
        </p:spPr>
        <p:txBody>
          <a:bodyPr wrap="square">
            <a:spAutoFit/>
          </a:bodyPr>
          <a:lstStyle/>
          <a:p>
            <a:pPr>
              <a:spcBef>
                <a:spcPts val="600"/>
              </a:spcBef>
            </a:pPr>
            <a:r>
              <a:rPr lang="en" sz="2800" b="1" dirty="0"/>
              <a:t>A kena veibasai o Setani, na tama ni lasu   (Jn. 8:44). Na veivakacalai kece, nai lawaki vuni kece, kei na vakacacani ni dina e lako kece mai vua. Na lasu kece oqo e vu ni rusa ki vei keda.</a:t>
            </a:r>
          </a:p>
        </p:txBody>
      </p:sp>
    </p:spTree>
    <p:extLst>
      <p:ext uri="{BB962C8B-B14F-4D97-AF65-F5344CB8AC3E}">
        <p14:creationId xmlns:p14="http://schemas.microsoft.com/office/powerpoint/2010/main" val="2679925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8" presetClass="entr" presetSubtype="9"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strips(upLeft)">
                                      <p:cBhvr>
                                        <p:cTn id="16" dur="500"/>
                                        <p:tgtEl>
                                          <p:spTgt spid="7"/>
                                        </p:tgtEl>
                                      </p:cBhvr>
                                    </p:animEffect>
                                  </p:childTnLst>
                                </p:cTn>
                              </p:par>
                            </p:childTnLst>
                          </p:cTn>
                        </p:par>
                        <p:par>
                          <p:cTn id="17" fill="hold">
                            <p:stCondLst>
                              <p:cond delay="1500"/>
                            </p:stCondLst>
                            <p:childTnLst>
                              <p:par>
                                <p:cTn id="18" presetID="14" presetClass="entr" presetSubtype="1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12"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strips(downLeft)">
                                      <p:cBhvr>
                                        <p:cTn id="30" dur="500"/>
                                        <p:tgtEl>
                                          <p:spTgt spid="9"/>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1000" fill="hold"/>
                                        <p:tgtEl>
                                          <p:spTgt spid="11"/>
                                        </p:tgtEl>
                                        <p:attrNameLst>
                                          <p:attrName>ppt_w</p:attrName>
                                        </p:attrNameLst>
                                      </p:cBhvr>
                                      <p:tavLst>
                                        <p:tav tm="0">
                                          <p:val>
                                            <p:fltVal val="0"/>
                                          </p:val>
                                        </p:tav>
                                        <p:tav tm="100000">
                                          <p:val>
                                            <p:strVal val="#ppt_w"/>
                                          </p:val>
                                        </p:tav>
                                      </p:tavLst>
                                    </p:anim>
                                    <p:anim calcmode="lin" valueType="num">
                                      <p:cBhvr>
                                        <p:cTn id="40" dur="1000" fill="hold"/>
                                        <p:tgtEl>
                                          <p:spTgt spid="11"/>
                                        </p:tgtEl>
                                        <p:attrNameLst>
                                          <p:attrName>ppt_h</p:attrName>
                                        </p:attrNameLst>
                                      </p:cBhvr>
                                      <p:tavLst>
                                        <p:tav tm="0">
                                          <p:val>
                                            <p:fltVal val="0"/>
                                          </p:val>
                                        </p:tav>
                                        <p:tav tm="100000">
                                          <p:val>
                                            <p:strVal val="#ppt_h"/>
                                          </p:val>
                                        </p:tav>
                                      </p:tavLst>
                                    </p:anim>
                                    <p:anim calcmode="lin" valueType="num">
                                      <p:cBhvr>
                                        <p:cTn id="41" dur="1000" fill="hold"/>
                                        <p:tgtEl>
                                          <p:spTgt spid="11"/>
                                        </p:tgtEl>
                                        <p:attrNameLst>
                                          <p:attrName>style.rotation</p:attrName>
                                        </p:attrNameLst>
                                      </p:cBhvr>
                                      <p:tavLst>
                                        <p:tav tm="0">
                                          <p:val>
                                            <p:fltVal val="90"/>
                                          </p:val>
                                        </p:tav>
                                        <p:tav tm="100000">
                                          <p:val>
                                            <p:fltVal val="0"/>
                                          </p:val>
                                        </p:tav>
                                      </p:tavLst>
                                    </p:anim>
                                    <p:animEffect transition="in" filter="fade">
                                      <p:cBhvr>
                                        <p:cTn id="42" dur="10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1000"/>
                                        <p:tgtEl>
                                          <p:spTgt spid="4"/>
                                        </p:tgtEl>
                                      </p:cBhvr>
                                    </p:animEffect>
                                    <p:anim calcmode="lin" valueType="num">
                                      <p:cBhvr>
                                        <p:cTn id="48" dur="1000" fill="hold"/>
                                        <p:tgtEl>
                                          <p:spTgt spid="4"/>
                                        </p:tgtEl>
                                        <p:attrNameLst>
                                          <p:attrName>ppt_x</p:attrName>
                                        </p:attrNameLst>
                                      </p:cBhvr>
                                      <p:tavLst>
                                        <p:tav tm="0">
                                          <p:val>
                                            <p:strVal val="#ppt_x"/>
                                          </p:val>
                                        </p:tav>
                                        <p:tav tm="100000">
                                          <p:val>
                                            <p:strVal val="#ppt_x"/>
                                          </p:val>
                                        </p:tav>
                                      </p:tavLst>
                                    </p:anim>
                                    <p:anim calcmode="lin" valueType="num">
                                      <p:cBhvr>
                                        <p:cTn id="49" dur="1000" fill="hold"/>
                                        <p:tgtEl>
                                          <p:spTgt spid="4"/>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1000"/>
                                        <p:tgtEl>
                                          <p:spTgt spid="13"/>
                                        </p:tgtEl>
                                      </p:cBhvr>
                                    </p:animEffect>
                                    <p:anim calcmode="lin" valueType="num">
                                      <p:cBhvr>
                                        <p:cTn id="53" dur="1000" fill="hold"/>
                                        <p:tgtEl>
                                          <p:spTgt spid="13"/>
                                        </p:tgtEl>
                                        <p:attrNameLst>
                                          <p:attrName>ppt_x</p:attrName>
                                        </p:attrNameLst>
                                      </p:cBhvr>
                                      <p:tavLst>
                                        <p:tav tm="0">
                                          <p:val>
                                            <p:strVal val="#ppt_x"/>
                                          </p:val>
                                        </p:tav>
                                        <p:tav tm="100000">
                                          <p:val>
                                            <p:strVal val="#ppt_x"/>
                                          </p:val>
                                        </p:tav>
                                      </p:tavLst>
                                    </p:anim>
                                    <p:anim calcmode="lin" valueType="num">
                                      <p:cBhvr>
                                        <p:cTn id="5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t="7000"/>
          </a:stretch>
        </a:blipFill>
        <a:effectLst/>
      </p:bgPr>
    </p:bg>
    <p:spTree>
      <p:nvGrpSpPr>
        <p:cNvPr id="1" name=""/>
        <p:cNvGrpSpPr/>
        <p:nvPr/>
      </p:nvGrpSpPr>
      <p:grpSpPr>
        <a:xfrm>
          <a:off x="0" y="0"/>
          <a:ext cx="0" cy="0"/>
          <a:chOff x="0" y="0"/>
          <a:chExt cx="0" cy="0"/>
        </a:xfrm>
      </p:grpSpPr>
      <p:sp>
        <p:nvSpPr>
          <p:cNvPr id="32" name="Rectángulo 31">
            <a:extLst>
              <a:ext uri="{FF2B5EF4-FFF2-40B4-BE49-F238E27FC236}">
                <a16:creationId xmlns:a16="http://schemas.microsoft.com/office/drawing/2014/main" id="{3914277E-3006-3274-62B0-BB3F97F952B8}"/>
              </a:ext>
            </a:extLst>
          </p:cNvPr>
          <p:cNvSpPr>
            <a:spLocks noGrp="1" noRot="1" noMove="1" noResize="1" noEditPoints="1" noAdjustHandles="1" noChangeArrowheads="1" noChangeShapeType="1"/>
          </p:cNvSpPr>
          <p:nvPr/>
        </p:nvSpPr>
        <p:spPr>
          <a:xfrm>
            <a:off x="0" y="0"/>
            <a:ext cx="12192000" cy="1523151"/>
          </a:xfrm>
          <a:prstGeom prst="rect">
            <a:avLst/>
          </a:prstGeom>
          <a:blipFill dpi="0" rotWithShape="1">
            <a:blip r:embed="rId4" cstate="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34" name="Conector recto 33">
            <a:extLst>
              <a:ext uri="{FF2B5EF4-FFF2-40B4-BE49-F238E27FC236}">
                <a16:creationId xmlns:a16="http://schemas.microsoft.com/office/drawing/2014/main" id="{A2CBBABD-4800-FCE9-3E96-49B3CB929EB6}"/>
              </a:ext>
            </a:extLst>
          </p:cNvPr>
          <p:cNvCxnSpPr>
            <a:cxnSpLocks noGrp="1" noRot="1" noMove="1" noResize="1" noEditPoints="1" noAdjustHandles="1" noChangeArrowheads="1" noChangeShapeType="1"/>
          </p:cNvCxnSpPr>
          <p:nvPr/>
        </p:nvCxnSpPr>
        <p:spPr>
          <a:xfrm>
            <a:off x="0" y="1523151"/>
            <a:ext cx="12192000" cy="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3" name="CuadroTexto 2">
            <a:extLst>
              <a:ext uri="{FF2B5EF4-FFF2-40B4-BE49-F238E27FC236}">
                <a16:creationId xmlns:a16="http://schemas.microsoft.com/office/drawing/2014/main" id="{1424EC4B-600F-ACCA-46B9-7BAEC273DC5C}"/>
              </a:ext>
            </a:extLst>
          </p:cNvPr>
          <p:cNvSpPr txBox="1"/>
          <p:nvPr/>
        </p:nvSpPr>
        <p:spPr>
          <a:xfrm>
            <a:off x="-211394" y="-138842"/>
            <a:ext cx="12192000"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 sz="4400" b="1" dirty="0">
                <a:ln/>
                <a:solidFill>
                  <a:srgbClr val="A400A4"/>
                </a:solidFill>
              </a:rPr>
              <a:t>LAKO TANI MAI NA DINA NA LOTU</a:t>
            </a:r>
          </a:p>
        </p:txBody>
      </p:sp>
      <p:sp>
        <p:nvSpPr>
          <p:cNvPr id="5" name="CuadroTexto 4">
            <a:extLst>
              <a:ext uri="{FF2B5EF4-FFF2-40B4-BE49-F238E27FC236}">
                <a16:creationId xmlns:a16="http://schemas.microsoft.com/office/drawing/2014/main" id="{08BF5ED6-6EE5-A9C9-C153-7DF1253220A7}"/>
              </a:ext>
            </a:extLst>
          </p:cNvPr>
          <p:cNvSpPr txBox="1"/>
          <p:nvPr/>
        </p:nvSpPr>
        <p:spPr>
          <a:xfrm>
            <a:off x="0" y="411297"/>
            <a:ext cx="12192000" cy="1015663"/>
          </a:xfrm>
          <a:prstGeom prst="rect">
            <a:avLst/>
          </a:prstGeom>
          <a:noFill/>
        </p:spPr>
        <p:txBody>
          <a:bodyPr wrap="square">
            <a:spAutoFit/>
            <a:scene3d>
              <a:camera prst="orthographicFront"/>
              <a:lightRig rig="threePt" dir="t"/>
            </a:scene3d>
            <a:sp3d extrusionH="57150">
              <a:bevelT w="38100" h="38100"/>
            </a:sp3d>
          </a:bodyPr>
          <a:lstStyle/>
          <a:p>
            <a:pPr algn="ctr"/>
            <a:r>
              <a:rPr lang="en" sz="2000" b="1" dirty="0">
                <a:solidFill>
                  <a:schemeClr val="accent3">
                    <a:lumMod val="75000"/>
                  </a:schemeClr>
                </a:solidFill>
                <a:latin typeface="Comic Sans MS" panose="030F0702030302020204" pitchFamily="66" charset="0"/>
              </a:rPr>
              <a:t>“Ni’u sa kila oqo, ni’u sa lako tani eke, ena qai curu mai vei kemudou e so na wolifa ca sara; era na sega ni lomani ira na qele ni sipi. Ena tubu cake talega e so na tamata vei kemudou, era na vosataka na ka e veivakacalai, me mari ira kina era sa lotu me ra muri ira.” </a:t>
            </a:r>
            <a:r>
              <a:rPr lang="en" sz="1600" b="1" dirty="0">
                <a:solidFill>
                  <a:schemeClr val="accent3">
                    <a:lumMod val="75000"/>
                  </a:schemeClr>
                </a:solidFill>
                <a:latin typeface="Comic Sans MS" panose="030F0702030302020204" pitchFamily="66" charset="0"/>
              </a:rPr>
              <a:t>(Cakacaka 20:29-30).</a:t>
            </a:r>
          </a:p>
        </p:txBody>
      </p:sp>
      <p:sp>
        <p:nvSpPr>
          <p:cNvPr id="6" name="CuadroTexto 5">
            <a:extLst>
              <a:ext uri="{FF2B5EF4-FFF2-40B4-BE49-F238E27FC236}">
                <a16:creationId xmlns:a16="http://schemas.microsoft.com/office/drawing/2014/main" id="{30DA57C5-2DAE-9E5D-3B15-0CE736F08AD4}"/>
              </a:ext>
            </a:extLst>
          </p:cNvPr>
          <p:cNvSpPr txBox="1"/>
          <p:nvPr/>
        </p:nvSpPr>
        <p:spPr>
          <a:xfrm>
            <a:off x="168611" y="1533854"/>
            <a:ext cx="7546527" cy="1015663"/>
          </a:xfrm>
          <a:prstGeom prst="rect">
            <a:avLst/>
          </a:prstGeom>
          <a:noFill/>
        </p:spPr>
        <p:txBody>
          <a:bodyPr wrap="square" rtlCol="0">
            <a:spAutoFit/>
          </a:bodyPr>
          <a:lstStyle/>
          <a:p>
            <a:pPr>
              <a:spcBef>
                <a:spcPts val="600"/>
              </a:spcBef>
            </a:pPr>
            <a:r>
              <a:rPr lang="en" sz="2000" b="1" dirty="0">
                <a:solidFill>
                  <a:schemeClr val="bg1"/>
                </a:solidFill>
                <a:effectLst>
                  <a:glow rad="127000">
                    <a:srgbClr val="3A5782"/>
                  </a:glow>
                  <a:outerShdw blurRad="38100" dist="38100" dir="2700000" algn="tl">
                    <a:srgbClr val="000000">
                      <a:alpha val="43137"/>
                    </a:srgbClr>
                  </a:outerShdw>
                </a:effectLst>
              </a:rPr>
              <a:t>Ni talaci ira na qase e Efeso, e vakaraitaka o Paula na nona kauwai ena bolebole era na sotava ena guan sa tu e matadra ka na basika mai taudaku kei na loma ni lotu ( Cakacaka 20:29-30).</a:t>
            </a:r>
          </a:p>
        </p:txBody>
      </p:sp>
      <p:sp>
        <p:nvSpPr>
          <p:cNvPr id="7" name="CuadroTexto 6">
            <a:extLst>
              <a:ext uri="{FF2B5EF4-FFF2-40B4-BE49-F238E27FC236}">
                <a16:creationId xmlns:a16="http://schemas.microsoft.com/office/drawing/2014/main" id="{200E8139-0B76-EA6C-01D9-24B11D5C08EF}"/>
              </a:ext>
            </a:extLst>
          </p:cNvPr>
          <p:cNvSpPr txBox="1"/>
          <p:nvPr/>
        </p:nvSpPr>
        <p:spPr>
          <a:xfrm>
            <a:off x="176241" y="2549517"/>
            <a:ext cx="7528065" cy="1938992"/>
          </a:xfrm>
          <a:prstGeom prst="rect">
            <a:avLst/>
          </a:prstGeom>
          <a:noFill/>
        </p:spPr>
        <p:txBody>
          <a:bodyPr wrap="square" rtlCol="0">
            <a:spAutoFit/>
          </a:bodyPr>
          <a:lstStyle/>
          <a:p>
            <a:pPr marL="342900" indent="-342900">
              <a:buFont typeface="+mj-lt"/>
              <a:buAutoNum type="arabicPeriod"/>
            </a:pPr>
            <a:r>
              <a:rPr lang="en" sz="2000" b="1" dirty="0">
                <a:solidFill>
                  <a:srgbClr val="FFFF99"/>
                </a:solidFill>
                <a:effectLst>
                  <a:glow rad="127000">
                    <a:srgbClr val="3A5782"/>
                  </a:glow>
                  <a:outerShdw blurRad="38100" dist="38100" dir="2700000" algn="tl">
                    <a:srgbClr val="000000">
                      <a:alpha val="43137"/>
                    </a:srgbClr>
                  </a:outerShdw>
                </a:effectLst>
              </a:rPr>
              <a:t>Wolifa ca sara </a:t>
            </a:r>
            <a:r>
              <a:rPr lang="en" sz="2000" b="1" dirty="0">
                <a:solidFill>
                  <a:schemeClr val="bg1"/>
                </a:solidFill>
                <a:effectLst>
                  <a:glow rad="127000">
                    <a:srgbClr val="3A5782"/>
                  </a:glow>
                  <a:outerShdw blurRad="38100" dist="38100" dir="2700000" algn="tl">
                    <a:srgbClr val="000000">
                      <a:alpha val="43137"/>
                    </a:srgbClr>
                  </a:outerShdw>
                </a:effectLst>
              </a:rPr>
              <a:t>. Mai na yabaki  64 ki na 311 ( Serdica edict of tolerance ), e sotava na lotu e dua na veivakararawataki katakata mai vua na matanitu o Roma (Roman Empire).</a:t>
            </a:r>
          </a:p>
          <a:p>
            <a:pPr marL="342900" indent="-342900">
              <a:buFont typeface="+mj-lt"/>
              <a:buAutoNum type="arabicPeriod"/>
            </a:pPr>
            <a:r>
              <a:rPr lang="en" sz="2000" b="1" dirty="0">
                <a:solidFill>
                  <a:srgbClr val="FFFF99"/>
                </a:solidFill>
                <a:effectLst>
                  <a:glow rad="127000">
                    <a:srgbClr val="3A5782"/>
                  </a:glow>
                  <a:outerShdw blurRad="38100" dist="38100" dir="2700000" algn="tl">
                    <a:srgbClr val="000000">
                      <a:alpha val="43137"/>
                    </a:srgbClr>
                  </a:outerShdw>
                </a:effectLst>
              </a:rPr>
              <a:t>Tamata veivakacalai Perverse men </a:t>
            </a:r>
            <a:r>
              <a:rPr lang="en" sz="2000" b="1" dirty="0">
                <a:solidFill>
                  <a:schemeClr val="bg1"/>
                </a:solidFill>
                <a:effectLst>
                  <a:glow rad="127000">
                    <a:srgbClr val="3A5782"/>
                  </a:glow>
                  <a:outerShdw blurRad="38100" dist="38100" dir="2700000" algn="tl">
                    <a:srgbClr val="000000">
                      <a:alpha val="43137"/>
                    </a:srgbClr>
                  </a:outerShdw>
                </a:effectLst>
              </a:rPr>
              <a:t>. Me vakatevivu ena </a:t>
            </a:r>
            <a:r>
              <a:rPr lang="en-GB" sz="2000" b="1" dirty="0">
                <a:solidFill>
                  <a:schemeClr val="bg1"/>
                </a:solidFill>
                <a:effectLst>
                  <a:glow rad="127000">
                    <a:srgbClr val="3A5782"/>
                  </a:glow>
                  <a:outerShdw blurRad="38100" dist="38100" dir="2700000" algn="tl">
                    <a:srgbClr val="000000">
                      <a:alpha val="43137"/>
                    </a:srgbClr>
                  </a:outerShdw>
                </a:effectLst>
              </a:rPr>
              <a:t>I</a:t>
            </a:r>
            <a:r>
              <a:rPr lang="en" sz="2000" b="1" dirty="0">
                <a:solidFill>
                  <a:schemeClr val="bg1"/>
                </a:solidFill>
                <a:effectLst>
                  <a:glow rad="127000">
                    <a:srgbClr val="3A5782"/>
                  </a:glow>
                  <a:outerShdw blurRad="38100" dist="38100" dir="2700000" algn="tl">
                    <a:srgbClr val="000000">
                      <a:alpha val="43137"/>
                    </a:srgbClr>
                  </a:outerShdw>
                </a:effectLst>
              </a:rPr>
              <a:t> ka va ni senitiuri, era curu mai ena loma ni lotu na tamata tawalotu ka ra wakia vata na qaravi matakau kei na dina.</a:t>
            </a:r>
          </a:p>
        </p:txBody>
      </p:sp>
      <p:sp>
        <p:nvSpPr>
          <p:cNvPr id="8" name="CuadroTexto 7">
            <a:extLst>
              <a:ext uri="{FF2B5EF4-FFF2-40B4-BE49-F238E27FC236}">
                <a16:creationId xmlns:a16="http://schemas.microsoft.com/office/drawing/2014/main" id="{A9CD7523-66F5-FEB3-7B65-4BE925E2AA55}"/>
              </a:ext>
            </a:extLst>
          </p:cNvPr>
          <p:cNvSpPr txBox="1"/>
          <p:nvPr/>
        </p:nvSpPr>
        <p:spPr>
          <a:xfrm>
            <a:off x="3676564" y="4406243"/>
            <a:ext cx="4143484" cy="1631216"/>
          </a:xfrm>
          <a:prstGeom prst="rect">
            <a:avLst/>
          </a:prstGeom>
          <a:noFill/>
        </p:spPr>
        <p:txBody>
          <a:bodyPr wrap="square" rtlCol="0">
            <a:spAutoFit/>
          </a:bodyPr>
          <a:lstStyle/>
          <a:p>
            <a:pPr>
              <a:spcBef>
                <a:spcPts val="600"/>
              </a:spcBef>
            </a:pPr>
            <a:r>
              <a:rPr lang="en" sz="2000" b="1" dirty="0">
                <a:solidFill>
                  <a:schemeClr val="bg1"/>
                </a:solidFill>
                <a:effectLst>
                  <a:glow rad="127000">
                    <a:srgbClr val="3A5782"/>
                  </a:glow>
                  <a:outerShdw blurRad="38100" dist="38100" dir="2700000" algn="tl">
                    <a:srgbClr val="000000">
                      <a:alpha val="43137"/>
                    </a:srgbClr>
                  </a:outerShdw>
                </a:effectLst>
              </a:rPr>
              <a:t>O Setani e vakayagataka na nona </a:t>
            </a:r>
            <a:r>
              <a:rPr lang="en-GB" sz="2000" b="1" dirty="0" err="1">
                <a:solidFill>
                  <a:schemeClr val="bg1"/>
                </a:solidFill>
                <a:effectLst>
                  <a:glow rad="127000">
                    <a:srgbClr val="3A5782"/>
                  </a:glow>
                  <a:outerShdw blurRad="38100" dist="38100" dir="2700000" algn="tl">
                    <a:srgbClr val="000000">
                      <a:alpha val="43137"/>
                    </a:srgbClr>
                  </a:outerShdw>
                </a:effectLst>
              </a:rPr>
              <a:t>i</a:t>
            </a:r>
            <a:r>
              <a:rPr lang="en" sz="2000" b="1" dirty="0">
                <a:solidFill>
                  <a:schemeClr val="bg1"/>
                </a:solidFill>
                <a:effectLst>
                  <a:glow rad="127000">
                    <a:srgbClr val="3A5782"/>
                  </a:glow>
                  <a:outerShdw blurRad="38100" dist="38100" dir="2700000" algn="tl">
                    <a:srgbClr val="000000">
                      <a:alpha val="43137"/>
                    </a:srgbClr>
                  </a:outerShdw>
                </a:effectLst>
              </a:rPr>
              <a:t>vadi (“internal strategy”) me vakadruka na dina ka  vakacuruma mai na matakau kei na siga Sade (Sunday observance) ena  lotu.</a:t>
            </a:r>
          </a:p>
        </p:txBody>
      </p:sp>
      <p:pic>
        <p:nvPicPr>
          <p:cNvPr id="10" name="Imagen 9" descr="Un animal color cafe con un perro&#10;&#10;Descripción generada automáticamente con confianza media">
            <a:extLst>
              <a:ext uri="{FF2B5EF4-FFF2-40B4-BE49-F238E27FC236}">
                <a16:creationId xmlns:a16="http://schemas.microsoft.com/office/drawing/2014/main" id="{F77E692A-2757-E7B2-BF22-C93A637DA6F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729983" y="1605977"/>
            <a:ext cx="4364744" cy="2088812"/>
          </a:xfrm>
          <a:prstGeom prst="rect">
            <a:avLst/>
          </a:prstGeom>
        </p:spPr>
      </p:pic>
      <p:grpSp>
        <p:nvGrpSpPr>
          <p:cNvPr id="15" name="Grupo 14">
            <a:extLst>
              <a:ext uri="{FF2B5EF4-FFF2-40B4-BE49-F238E27FC236}">
                <a16:creationId xmlns:a16="http://schemas.microsoft.com/office/drawing/2014/main" id="{CC153D7E-4E56-D25D-E619-FC7936B5CDAE}"/>
              </a:ext>
            </a:extLst>
          </p:cNvPr>
          <p:cNvGrpSpPr/>
          <p:nvPr/>
        </p:nvGrpSpPr>
        <p:grpSpPr>
          <a:xfrm>
            <a:off x="7812418" y="3694790"/>
            <a:ext cx="4282309" cy="2396048"/>
            <a:chOff x="7715138" y="3947718"/>
            <a:chExt cx="4282309" cy="2396048"/>
          </a:xfrm>
        </p:grpSpPr>
        <p:pic>
          <p:nvPicPr>
            <p:cNvPr id="11" name="Imagen 10">
              <a:extLst>
                <a:ext uri="{FF2B5EF4-FFF2-40B4-BE49-F238E27FC236}">
                  <a16:creationId xmlns:a16="http://schemas.microsoft.com/office/drawing/2014/main" id="{7F8989CF-95A5-E8FA-49CC-E2B7478E69F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255750" y="3947718"/>
              <a:ext cx="1741697" cy="2323390"/>
            </a:xfrm>
            <a:prstGeom prst="rect">
              <a:avLst/>
            </a:prstGeom>
          </p:spPr>
        </p:pic>
        <p:pic>
          <p:nvPicPr>
            <p:cNvPr id="12" name="Imagen 11">
              <a:extLst>
                <a:ext uri="{FF2B5EF4-FFF2-40B4-BE49-F238E27FC236}">
                  <a16:creationId xmlns:a16="http://schemas.microsoft.com/office/drawing/2014/main" id="{3846CBDA-EEB5-E5CB-2FF5-5D6688D76C10}"/>
                </a:ext>
              </a:extLst>
            </p:cNvPr>
            <p:cNvPicPr>
              <a:picLocks noChangeAspect="1"/>
            </p:cNvPicPr>
            <p:nvPr/>
          </p:nvPicPr>
          <p:blipFill>
            <a:blip r:embed="rId7"/>
            <a:stretch>
              <a:fillRect/>
            </a:stretch>
          </p:blipFill>
          <p:spPr>
            <a:xfrm>
              <a:off x="7715138" y="3947718"/>
              <a:ext cx="1116039" cy="2323391"/>
            </a:xfrm>
            <a:prstGeom prst="rect">
              <a:avLst/>
            </a:prstGeom>
          </p:spPr>
        </p:pic>
        <p:sp>
          <p:nvSpPr>
            <p:cNvPr id="14" name="CuadroTexto 13">
              <a:extLst>
                <a:ext uri="{FF2B5EF4-FFF2-40B4-BE49-F238E27FC236}">
                  <a16:creationId xmlns:a16="http://schemas.microsoft.com/office/drawing/2014/main" id="{3C11971A-ACD7-CDA1-9AAF-88394321EE49}"/>
                </a:ext>
              </a:extLst>
            </p:cNvPr>
            <p:cNvSpPr txBox="1"/>
            <p:nvPr/>
          </p:nvSpPr>
          <p:spPr>
            <a:xfrm>
              <a:off x="8831177" y="4096997"/>
              <a:ext cx="1424573" cy="2246769"/>
            </a:xfrm>
            <a:prstGeom prst="rect">
              <a:avLst/>
            </a:prstGeom>
            <a:noFill/>
          </p:spPr>
          <p:txBody>
            <a:bodyPr wrap="square">
              <a:spAutoFit/>
            </a:bodyPr>
            <a:lstStyle/>
            <a:p>
              <a:pPr algn="ctr"/>
              <a:r>
                <a:rPr lang="en" sz="1400" b="1" dirty="0"/>
                <a:t>The statue of the Roman god Jupiter on the Capitoline Hill in Rome was reused and turned into a statue of Saint Peter</a:t>
              </a:r>
            </a:p>
          </p:txBody>
        </p:sp>
      </p:grpSp>
      <p:pic>
        <p:nvPicPr>
          <p:cNvPr id="27" name="Imagen 26" descr="Moneda de metal con letras&#10;&#10;Descripción generada automáticamente con confianza baja">
            <a:extLst>
              <a:ext uri="{FF2B5EF4-FFF2-40B4-BE49-F238E27FC236}">
                <a16:creationId xmlns:a16="http://schemas.microsoft.com/office/drawing/2014/main" id="{27478AEF-73E4-DD8A-EDFF-40CA78EE052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996595" y="4460311"/>
            <a:ext cx="1679969" cy="1682277"/>
          </a:xfrm>
          <a:prstGeom prst="rect">
            <a:avLst/>
          </a:prstGeom>
          <a:effectLst>
            <a:outerShdw blurRad="50800" dist="38100" dir="2700000" algn="tl" rotWithShape="0">
              <a:prstClr val="black">
                <a:alpha val="40000"/>
              </a:prstClr>
            </a:outerShdw>
          </a:effectLst>
        </p:spPr>
      </p:pic>
      <p:pic>
        <p:nvPicPr>
          <p:cNvPr id="29" name="Imagen 28" descr="Logotipo&#10;&#10;Descripción generada automáticamente">
            <a:extLst>
              <a:ext uri="{FF2B5EF4-FFF2-40B4-BE49-F238E27FC236}">
                <a16:creationId xmlns:a16="http://schemas.microsoft.com/office/drawing/2014/main" id="{BCFB1248-0596-AAA8-5C77-E236C4920C64}"/>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48683" y="4469384"/>
            <a:ext cx="1739800" cy="1673204"/>
          </a:xfrm>
          <a:prstGeom prst="rect">
            <a:avLst/>
          </a:prstGeom>
          <a:effectLst>
            <a:outerShdw blurRad="50800" dist="38100" dir="2700000" algn="tl" rotWithShape="0">
              <a:prstClr val="black">
                <a:alpha val="40000"/>
              </a:prstClr>
            </a:outerShdw>
          </a:effectLst>
        </p:spPr>
      </p:pic>
      <p:sp>
        <p:nvSpPr>
          <p:cNvPr id="31" name="CuadroTexto 30">
            <a:extLst>
              <a:ext uri="{FF2B5EF4-FFF2-40B4-BE49-F238E27FC236}">
                <a16:creationId xmlns:a16="http://schemas.microsoft.com/office/drawing/2014/main" id="{404F1208-4AAF-33A9-568F-D178CA39CA0B}"/>
              </a:ext>
            </a:extLst>
          </p:cNvPr>
          <p:cNvSpPr txBox="1"/>
          <p:nvPr/>
        </p:nvSpPr>
        <p:spPr>
          <a:xfrm>
            <a:off x="0" y="6144218"/>
            <a:ext cx="12192000" cy="707886"/>
          </a:xfrm>
          <a:prstGeom prst="rect">
            <a:avLst/>
          </a:prstGeom>
          <a:noFill/>
        </p:spPr>
        <p:txBody>
          <a:bodyPr wrap="square">
            <a:spAutoFit/>
          </a:bodyPr>
          <a:lstStyle/>
          <a:p>
            <a:r>
              <a:rPr lang="en" sz="2000" b="1" dirty="0">
                <a:solidFill>
                  <a:schemeClr val="bg1"/>
                </a:solidFill>
                <a:effectLst>
                  <a:glow rad="127000">
                    <a:srgbClr val="3A5782"/>
                  </a:glow>
                  <a:outerShdw blurRad="38100" dist="38100" dir="2700000" algn="tl">
                    <a:srgbClr val="000000">
                      <a:alpha val="43137"/>
                    </a:srgbClr>
                  </a:outerShdw>
                </a:effectLst>
              </a:rPr>
              <a:t>Sa parofisaitaka o Paula, e ciqomi na lasu oqo, ka tudei ki nai otioti ni gauna vei ira era sega ni vinakata me ra kila na dina (2 Thes. 2:7-12). Na </a:t>
            </a:r>
            <a:r>
              <a:rPr lang="en-GB" sz="2000" b="1" dirty="0">
                <a:solidFill>
                  <a:schemeClr val="bg1"/>
                </a:solidFill>
                <a:effectLst>
                  <a:glow rad="127000">
                    <a:srgbClr val="3A5782"/>
                  </a:glow>
                  <a:outerShdw blurRad="38100" dist="38100" dir="2700000" algn="tl">
                    <a:srgbClr val="000000">
                      <a:alpha val="43137"/>
                    </a:srgbClr>
                  </a:outerShdw>
                </a:effectLst>
              </a:rPr>
              <a:t>I</a:t>
            </a:r>
            <a:r>
              <a:rPr lang="en" sz="2000" b="1" dirty="0">
                <a:solidFill>
                  <a:schemeClr val="bg1"/>
                </a:solidFill>
                <a:effectLst>
                  <a:glow rad="127000">
                    <a:srgbClr val="3A5782"/>
                  </a:glow>
                  <a:outerShdw blurRad="38100" dist="38100" dir="2700000" algn="tl">
                    <a:srgbClr val="000000">
                      <a:alpha val="43137"/>
                    </a:srgbClr>
                  </a:outerShdw>
                </a:effectLst>
              </a:rPr>
              <a:t> otioti ni </a:t>
            </a:r>
            <a:r>
              <a:rPr lang="en-GB" sz="2000" b="1" dirty="0">
                <a:solidFill>
                  <a:schemeClr val="bg1"/>
                </a:solidFill>
                <a:effectLst>
                  <a:glow rad="127000">
                    <a:srgbClr val="3A5782"/>
                  </a:glow>
                  <a:outerShdw blurRad="38100" dist="38100" dir="2700000" algn="tl">
                    <a:srgbClr val="000000">
                      <a:alpha val="43137"/>
                    </a:srgbClr>
                  </a:outerShdw>
                </a:effectLst>
              </a:rPr>
              <a:t>I</a:t>
            </a:r>
            <a:r>
              <a:rPr lang="en" sz="2000" b="1" dirty="0">
                <a:solidFill>
                  <a:schemeClr val="bg1"/>
                </a:solidFill>
                <a:effectLst>
                  <a:glow rad="127000">
                    <a:srgbClr val="3A5782"/>
                  </a:glow>
                  <a:outerShdw blurRad="38100" dist="38100" dir="2700000" algn="tl">
                    <a:srgbClr val="000000">
                      <a:alpha val="43137"/>
                    </a:srgbClr>
                  </a:outerShdw>
                </a:effectLst>
              </a:rPr>
              <a:t> valu ena vakayavutaki ena dina ni Siga Tabu.</a:t>
            </a:r>
            <a:endParaRPr lang="es-ES" sz="2000" dirty="0">
              <a:solidFill>
                <a:schemeClr val="bg1"/>
              </a:solidFill>
              <a:effectLst>
                <a:glow rad="127000">
                  <a:srgbClr val="3A5782"/>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289989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childTnLst>
                          </p:cTn>
                        </p:par>
                        <p:par>
                          <p:cTn id="19" fill="hold">
                            <p:stCondLst>
                              <p:cond delay="1500"/>
                            </p:stCondLst>
                            <p:childTnLst>
                              <p:par>
                                <p:cTn id="20" presetID="16" presetClass="entr" presetSubtype="37"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out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wipe(left)">
                                      <p:cBhvr>
                                        <p:cTn id="32" dur="500"/>
                                        <p:tgtEl>
                                          <p:spTgt spid="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
                                            <p:txEl>
                                              <p:pRg st="1" end="1"/>
                                            </p:txEl>
                                          </p:spTgt>
                                        </p:tgtEl>
                                        <p:attrNameLst>
                                          <p:attrName>style.visibility</p:attrName>
                                        </p:attrNameLst>
                                      </p:cBhvr>
                                      <p:to>
                                        <p:strVal val="visible"/>
                                      </p:to>
                                    </p:set>
                                    <p:animEffect transition="in" filter="wipe(left)">
                                      <p:cBhvr>
                                        <p:cTn id="37" dur="500"/>
                                        <p:tgtEl>
                                          <p:spTgt spid="7">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wipe(left)">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nodeType="clickEffect">
                                  <p:stCondLst>
                                    <p:cond delay="0"/>
                                  </p:stCondLst>
                                  <p:childTnLst>
                                    <p:set>
                                      <p:cBhvr>
                                        <p:cTn id="52" dur="1" fill="hold">
                                          <p:stCondLst>
                                            <p:cond delay="0"/>
                                          </p:stCondLst>
                                        </p:cTn>
                                        <p:tgtEl>
                                          <p:spTgt spid="29"/>
                                        </p:tgtEl>
                                        <p:attrNameLst>
                                          <p:attrName>style.visibility</p:attrName>
                                        </p:attrNameLst>
                                      </p:cBhvr>
                                      <p:to>
                                        <p:strVal val="visible"/>
                                      </p:to>
                                    </p:set>
                                    <p:anim calcmode="lin" valueType="num">
                                      <p:cBhvr>
                                        <p:cTn id="53" dur="1000" fill="hold"/>
                                        <p:tgtEl>
                                          <p:spTgt spid="29"/>
                                        </p:tgtEl>
                                        <p:attrNameLst>
                                          <p:attrName>ppt_w</p:attrName>
                                        </p:attrNameLst>
                                      </p:cBhvr>
                                      <p:tavLst>
                                        <p:tav tm="0">
                                          <p:val>
                                            <p:fltVal val="0"/>
                                          </p:val>
                                        </p:tav>
                                        <p:tav tm="100000">
                                          <p:val>
                                            <p:strVal val="#ppt_w"/>
                                          </p:val>
                                        </p:tav>
                                      </p:tavLst>
                                    </p:anim>
                                    <p:anim calcmode="lin" valueType="num">
                                      <p:cBhvr>
                                        <p:cTn id="54" dur="1000" fill="hold"/>
                                        <p:tgtEl>
                                          <p:spTgt spid="29"/>
                                        </p:tgtEl>
                                        <p:attrNameLst>
                                          <p:attrName>ppt_h</p:attrName>
                                        </p:attrNameLst>
                                      </p:cBhvr>
                                      <p:tavLst>
                                        <p:tav tm="0">
                                          <p:val>
                                            <p:fltVal val="0"/>
                                          </p:val>
                                        </p:tav>
                                        <p:tav tm="100000">
                                          <p:val>
                                            <p:strVal val="#ppt_h"/>
                                          </p:val>
                                        </p:tav>
                                      </p:tavLst>
                                    </p:anim>
                                    <p:anim calcmode="lin" valueType="num">
                                      <p:cBhvr>
                                        <p:cTn id="55" dur="1000" fill="hold"/>
                                        <p:tgtEl>
                                          <p:spTgt spid="29"/>
                                        </p:tgtEl>
                                        <p:attrNameLst>
                                          <p:attrName>style.rotation</p:attrName>
                                        </p:attrNameLst>
                                      </p:cBhvr>
                                      <p:tavLst>
                                        <p:tav tm="0">
                                          <p:val>
                                            <p:fltVal val="90"/>
                                          </p:val>
                                        </p:tav>
                                        <p:tav tm="100000">
                                          <p:val>
                                            <p:fltVal val="0"/>
                                          </p:val>
                                        </p:tav>
                                      </p:tavLst>
                                    </p:anim>
                                    <p:animEffect transition="in" filter="fade">
                                      <p:cBhvr>
                                        <p:cTn id="56" dur="1000"/>
                                        <p:tgtEl>
                                          <p:spTgt spid="29"/>
                                        </p:tgtEl>
                                      </p:cBhvr>
                                    </p:animEffect>
                                  </p:childTnLst>
                                </p:cTn>
                              </p:par>
                              <p:par>
                                <p:cTn id="57" presetID="31" presetClass="entr" presetSubtype="0" fill="hold" nodeType="withEffect">
                                  <p:stCondLst>
                                    <p:cond delay="0"/>
                                  </p:stCondLst>
                                  <p:childTnLst>
                                    <p:set>
                                      <p:cBhvr>
                                        <p:cTn id="58" dur="1" fill="hold">
                                          <p:stCondLst>
                                            <p:cond delay="0"/>
                                          </p:stCondLst>
                                        </p:cTn>
                                        <p:tgtEl>
                                          <p:spTgt spid="27"/>
                                        </p:tgtEl>
                                        <p:attrNameLst>
                                          <p:attrName>style.visibility</p:attrName>
                                        </p:attrNameLst>
                                      </p:cBhvr>
                                      <p:to>
                                        <p:strVal val="visible"/>
                                      </p:to>
                                    </p:set>
                                    <p:anim calcmode="lin" valueType="num">
                                      <p:cBhvr>
                                        <p:cTn id="59" dur="1000" fill="hold"/>
                                        <p:tgtEl>
                                          <p:spTgt spid="27"/>
                                        </p:tgtEl>
                                        <p:attrNameLst>
                                          <p:attrName>ppt_w</p:attrName>
                                        </p:attrNameLst>
                                      </p:cBhvr>
                                      <p:tavLst>
                                        <p:tav tm="0">
                                          <p:val>
                                            <p:fltVal val="0"/>
                                          </p:val>
                                        </p:tav>
                                        <p:tav tm="100000">
                                          <p:val>
                                            <p:strVal val="#ppt_w"/>
                                          </p:val>
                                        </p:tav>
                                      </p:tavLst>
                                    </p:anim>
                                    <p:anim calcmode="lin" valueType="num">
                                      <p:cBhvr>
                                        <p:cTn id="60" dur="1000" fill="hold"/>
                                        <p:tgtEl>
                                          <p:spTgt spid="27"/>
                                        </p:tgtEl>
                                        <p:attrNameLst>
                                          <p:attrName>ppt_h</p:attrName>
                                        </p:attrNameLst>
                                      </p:cBhvr>
                                      <p:tavLst>
                                        <p:tav tm="0">
                                          <p:val>
                                            <p:fltVal val="0"/>
                                          </p:val>
                                        </p:tav>
                                        <p:tav tm="100000">
                                          <p:val>
                                            <p:strVal val="#ppt_h"/>
                                          </p:val>
                                        </p:tav>
                                      </p:tavLst>
                                    </p:anim>
                                    <p:anim calcmode="lin" valueType="num">
                                      <p:cBhvr>
                                        <p:cTn id="61" dur="1000" fill="hold"/>
                                        <p:tgtEl>
                                          <p:spTgt spid="27"/>
                                        </p:tgtEl>
                                        <p:attrNameLst>
                                          <p:attrName>style.rotation</p:attrName>
                                        </p:attrNameLst>
                                      </p:cBhvr>
                                      <p:tavLst>
                                        <p:tav tm="0">
                                          <p:val>
                                            <p:fltVal val="90"/>
                                          </p:val>
                                        </p:tav>
                                        <p:tav tm="100000">
                                          <p:val>
                                            <p:fltVal val="0"/>
                                          </p:val>
                                        </p:tav>
                                      </p:tavLst>
                                    </p:anim>
                                    <p:animEffect transition="in" filter="fade">
                                      <p:cBhvr>
                                        <p:cTn id="62" dur="1000"/>
                                        <p:tgtEl>
                                          <p:spTgt spid="27"/>
                                        </p:tgtEl>
                                      </p:cBhvr>
                                    </p:animEffect>
                                  </p:childTnLst>
                                </p:cTn>
                              </p:par>
                            </p:childTnLst>
                          </p:cTn>
                        </p:par>
                        <p:par>
                          <p:cTn id="63" fill="hold">
                            <p:stCondLst>
                              <p:cond delay="1000"/>
                            </p:stCondLst>
                            <p:childTnLst>
                              <p:par>
                                <p:cTn id="64" presetID="22" presetClass="entr" presetSubtype="8" fill="hold" grpId="0" nodeType="after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wipe(left)">
                                      <p:cBhvr>
                                        <p:cTn id="6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uiExpand="1" build="p"/>
      <p:bldP spid="8" grpId="0"/>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BBC3E82-9916-6BBB-A8F7-D338B28A7E4A}"/>
              </a:ext>
            </a:extLst>
          </p:cNvPr>
          <p:cNvSpPr txBox="1"/>
          <p:nvPr/>
        </p:nvSpPr>
        <p:spPr>
          <a:xfrm>
            <a:off x="1456623" y="2459504"/>
            <a:ext cx="9278754" cy="1938992"/>
          </a:xfrm>
          <a:prstGeom prst="rect">
            <a:avLst/>
          </a:prstGeom>
          <a:noFill/>
        </p:spPr>
        <p:txBody>
          <a:bodyPr wrap="square">
            <a:spAutoFit/>
          </a:bodyPr>
          <a:lstStyle/>
          <a:p>
            <a:pPr algn="ctr"/>
            <a:r>
              <a:rPr lang="en" sz="6000" b="1" dirty="0">
                <a:ln w="6600">
                  <a:solidFill>
                    <a:srgbClr val="5E2F0C"/>
                  </a:solidFill>
                  <a:prstDash val="solid"/>
                </a:ln>
                <a:solidFill>
                  <a:srgbClr val="FFFFFF"/>
                </a:solidFill>
                <a:effectLst>
                  <a:outerShdw dist="50800" dir="2700000" algn="tl" rotWithShape="0">
                    <a:srgbClr val="5E2F0C"/>
                  </a:outerShdw>
                </a:effectLst>
              </a:rPr>
              <a:t>NA IVALU ME BALETA NA VOSA NI KALOU</a:t>
            </a:r>
          </a:p>
        </p:txBody>
      </p:sp>
    </p:spTree>
    <p:extLst>
      <p:ext uri="{BB962C8B-B14F-4D97-AF65-F5344CB8AC3E}">
        <p14:creationId xmlns:p14="http://schemas.microsoft.com/office/powerpoint/2010/main" val="72139645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67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6362730-4EC0-0B73-62D7-CE9E84A03580}"/>
              </a:ext>
            </a:extLst>
          </p:cNvPr>
          <p:cNvSpPr txBox="1"/>
          <p:nvPr/>
        </p:nvSpPr>
        <p:spPr>
          <a:xfrm>
            <a:off x="0" y="-48640"/>
            <a:ext cx="12191999" cy="769441"/>
          </a:xfrm>
          <a:prstGeom prst="rect">
            <a:avLst/>
          </a:prstGeom>
          <a:noFill/>
        </p:spPr>
        <p:txBody>
          <a:bodyPr wrap="square">
            <a:spAutoFit/>
          </a:bodyPr>
          <a:lstStyle/>
          <a:p>
            <a:pPr algn="ctr"/>
            <a:r>
              <a:rPr lang="en" sz="44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glow rad="50800">
                    <a:schemeClr val="accent5">
                      <a:lumMod val="75000"/>
                    </a:schemeClr>
                  </a:glow>
                  <a:innerShdw blurRad="177800">
                    <a:schemeClr val="accent3">
                      <a:lumMod val="50000"/>
                    </a:schemeClr>
                  </a:innerShdw>
                </a:effectLst>
              </a:rPr>
              <a:t>VEIVAKADEITAKI KA TU ENA IVOLA TABU</a:t>
            </a:r>
          </a:p>
        </p:txBody>
      </p:sp>
      <p:sp>
        <p:nvSpPr>
          <p:cNvPr id="5" name="CuadroTexto 4">
            <a:extLst>
              <a:ext uri="{FF2B5EF4-FFF2-40B4-BE49-F238E27FC236}">
                <a16:creationId xmlns:a16="http://schemas.microsoft.com/office/drawing/2014/main" id="{397A000E-1BF8-12E2-E540-35B12EC1BDC5}"/>
              </a:ext>
            </a:extLst>
          </p:cNvPr>
          <p:cNvSpPr txBox="1"/>
          <p:nvPr/>
        </p:nvSpPr>
        <p:spPr>
          <a:xfrm>
            <a:off x="-252248" y="471388"/>
            <a:ext cx="12591730" cy="461665"/>
          </a:xfrm>
          <a:prstGeom prst="rect">
            <a:avLst/>
          </a:prstGeom>
          <a:noFill/>
        </p:spPr>
        <p:txBody>
          <a:bodyPr wrap="square">
            <a:spAutoFit/>
          </a:bodyPr>
          <a:lstStyle/>
          <a:p>
            <a:pPr algn="ctr"/>
            <a:r>
              <a:rPr lang="en" b="1" dirty="0">
                <a:solidFill>
                  <a:schemeClr val="accent5">
                    <a:lumMod val="75000"/>
                  </a:schemeClr>
                </a:solidFill>
                <a:latin typeface="Comic Sans MS" panose="030F0702030302020204" pitchFamily="66" charset="0"/>
              </a:rPr>
              <a:t>“</a:t>
            </a:r>
            <a:r>
              <a:rPr lang="en-GB" sz="2400" b="1" dirty="0" err="1">
                <a:solidFill>
                  <a:schemeClr val="accent5">
                    <a:lumMod val="75000"/>
                  </a:schemeClr>
                </a:solidFill>
                <a:latin typeface="Comic Sans MS" panose="030F0702030302020204" pitchFamily="66" charset="0"/>
              </a:rPr>
              <a:t>Vakatabui</a:t>
            </a:r>
            <a:r>
              <a:rPr lang="en" sz="2400" b="1" dirty="0">
                <a:solidFill>
                  <a:schemeClr val="accent5">
                    <a:lumMod val="75000"/>
                  </a:schemeClr>
                </a:solidFill>
                <a:latin typeface="Comic Sans MS" panose="030F0702030302020204" pitchFamily="66" charset="0"/>
              </a:rPr>
              <a:t> ira ena nomuni vakavuvuli dina; sa ka dina na nomuni vosa” </a:t>
            </a:r>
            <a:r>
              <a:rPr lang="en" b="1" dirty="0">
                <a:solidFill>
                  <a:schemeClr val="accent5">
                    <a:lumMod val="75000"/>
                  </a:schemeClr>
                </a:solidFill>
                <a:latin typeface="Comic Sans MS" panose="030F0702030302020204" pitchFamily="66" charset="0"/>
              </a:rPr>
              <a:t>(Joni 17:17)</a:t>
            </a:r>
          </a:p>
        </p:txBody>
      </p:sp>
      <p:sp>
        <p:nvSpPr>
          <p:cNvPr id="6" name="CuadroTexto 5">
            <a:extLst>
              <a:ext uri="{FF2B5EF4-FFF2-40B4-BE49-F238E27FC236}">
                <a16:creationId xmlns:a16="http://schemas.microsoft.com/office/drawing/2014/main" id="{1EB2B3A2-14F9-E210-8322-F54E11D9755C}"/>
              </a:ext>
            </a:extLst>
          </p:cNvPr>
          <p:cNvSpPr txBox="1"/>
          <p:nvPr/>
        </p:nvSpPr>
        <p:spPr>
          <a:xfrm>
            <a:off x="1" y="880510"/>
            <a:ext cx="12339482" cy="830997"/>
          </a:xfrm>
          <a:prstGeom prst="rect">
            <a:avLst/>
          </a:prstGeom>
          <a:noFill/>
        </p:spPr>
        <p:txBody>
          <a:bodyPr wrap="square" rtlCol="0">
            <a:spAutoFit/>
          </a:bodyPr>
          <a:lstStyle/>
          <a:p>
            <a:pPr>
              <a:spcBef>
                <a:spcPts val="600"/>
              </a:spcBef>
            </a:pPr>
            <a:r>
              <a:rPr lang="en-US" sz="2400" b="1" dirty="0"/>
              <a:t>Na </a:t>
            </a:r>
            <a:r>
              <a:rPr lang="en-US" sz="2400" b="1" dirty="0" err="1"/>
              <a:t>IVola</a:t>
            </a:r>
            <a:r>
              <a:rPr lang="en-US" sz="2400" b="1" dirty="0"/>
              <a:t> Tabu, </a:t>
            </a:r>
            <a:r>
              <a:rPr lang="en-US" sz="2400" b="1" dirty="0" err="1"/>
              <a:t>nai</a:t>
            </a:r>
            <a:r>
              <a:rPr lang="en-US" sz="2400" b="1" dirty="0"/>
              <a:t> </a:t>
            </a:r>
            <a:r>
              <a:rPr lang="en-US" sz="2400" b="1" dirty="0" err="1"/>
              <a:t>vakavuvuli</a:t>
            </a:r>
            <a:r>
              <a:rPr lang="en-US" sz="2400" b="1" dirty="0"/>
              <a:t> </a:t>
            </a:r>
            <a:r>
              <a:rPr lang="en-US" sz="2400" b="1" dirty="0" err="1"/>
              <a:t>dina</a:t>
            </a:r>
            <a:r>
              <a:rPr lang="en-US" sz="2400" b="1" dirty="0"/>
              <a:t>, e </a:t>
            </a:r>
            <a:r>
              <a:rPr lang="en-US" sz="2400" b="1" dirty="0" err="1"/>
              <a:t>vakatakila</a:t>
            </a:r>
            <a:r>
              <a:rPr lang="en-US" sz="2400" b="1" dirty="0"/>
              <a:t> </a:t>
            </a:r>
            <a:r>
              <a:rPr lang="en-US" sz="2400" b="1" dirty="0" err="1"/>
              <a:t>na</a:t>
            </a:r>
            <a:r>
              <a:rPr lang="en-US" sz="2400" b="1" dirty="0"/>
              <a:t> </a:t>
            </a:r>
            <a:r>
              <a:rPr lang="en-US" sz="2400" b="1" dirty="0" err="1"/>
              <a:t>loma</a:t>
            </a:r>
            <a:r>
              <a:rPr lang="en-US" sz="2400" b="1" dirty="0"/>
              <a:t> </a:t>
            </a:r>
            <a:r>
              <a:rPr lang="en-US" sz="2400" b="1" dirty="0" err="1"/>
              <a:t>ni</a:t>
            </a:r>
            <a:r>
              <a:rPr lang="en-US" sz="2400" b="1" dirty="0"/>
              <a:t>  Kalou. E </a:t>
            </a:r>
            <a:r>
              <a:rPr lang="en-US" sz="2400" b="1" dirty="0" err="1"/>
              <a:t>vakatakila</a:t>
            </a:r>
            <a:r>
              <a:rPr lang="en-US" sz="2400" b="1" dirty="0"/>
              <a:t> </a:t>
            </a:r>
            <a:r>
              <a:rPr lang="en-US" sz="2400" b="1" dirty="0" err="1"/>
              <a:t>na</a:t>
            </a:r>
            <a:r>
              <a:rPr lang="en-US" sz="2400" b="1" dirty="0"/>
              <a:t> I </a:t>
            </a:r>
            <a:r>
              <a:rPr lang="en-US" sz="2400" b="1" dirty="0" err="1"/>
              <a:t>tuvatuva</a:t>
            </a:r>
            <a:r>
              <a:rPr lang="en-US" sz="2400" b="1" dirty="0"/>
              <a:t> </a:t>
            </a:r>
            <a:r>
              <a:rPr lang="en-US" sz="2400" b="1" dirty="0" err="1"/>
              <a:t>nei</a:t>
            </a:r>
            <a:r>
              <a:rPr lang="en-US" sz="2400" b="1" dirty="0"/>
              <a:t> </a:t>
            </a:r>
            <a:r>
              <a:rPr lang="en-US" sz="2400" b="1" dirty="0" err="1"/>
              <a:t>lomalagi</a:t>
            </a:r>
            <a:r>
              <a:rPr lang="en-US" sz="2400" b="1" dirty="0"/>
              <a:t> me </a:t>
            </a:r>
            <a:r>
              <a:rPr lang="en-US" sz="2400" b="1" dirty="0" err="1"/>
              <a:t>baleta</a:t>
            </a:r>
            <a:r>
              <a:rPr lang="en-US" sz="2400" b="1" dirty="0"/>
              <a:t> </a:t>
            </a:r>
            <a:r>
              <a:rPr lang="en-US" sz="2400" b="1" dirty="0" err="1"/>
              <a:t>na</a:t>
            </a:r>
            <a:r>
              <a:rPr lang="en-US" sz="2400" b="1" dirty="0"/>
              <a:t> </a:t>
            </a:r>
            <a:r>
              <a:rPr lang="en-US" sz="2400" b="1" dirty="0" err="1"/>
              <a:t>nona</a:t>
            </a:r>
            <a:r>
              <a:rPr lang="en-US" sz="2400" b="1" dirty="0"/>
              <a:t> </a:t>
            </a:r>
            <a:r>
              <a:rPr lang="en-US" sz="2400" b="1" dirty="0" err="1"/>
              <a:t>vakabulai</a:t>
            </a:r>
            <a:r>
              <a:rPr lang="en-US" sz="2400" b="1" dirty="0"/>
              <a:t> </a:t>
            </a:r>
            <a:r>
              <a:rPr lang="en-US" sz="2400" b="1" dirty="0" err="1"/>
              <a:t>na</a:t>
            </a:r>
            <a:r>
              <a:rPr lang="en-US" sz="2400" b="1" dirty="0"/>
              <a:t> kawa </a:t>
            </a:r>
            <a:r>
              <a:rPr lang="en-US" sz="2400" b="1" dirty="0" err="1"/>
              <a:t>tamata</a:t>
            </a:r>
            <a:r>
              <a:rPr lang="en" sz="2400" b="1" dirty="0"/>
              <a:t>.</a:t>
            </a:r>
          </a:p>
        </p:txBody>
      </p:sp>
      <p:pic>
        <p:nvPicPr>
          <p:cNvPr id="8" name="Imagen 7" descr="Imagen que contiene persona, hombre, montar a caballo, sostener&#10;&#10;Descripción generada automáticamente">
            <a:extLst>
              <a:ext uri="{FF2B5EF4-FFF2-40B4-BE49-F238E27FC236}">
                <a16:creationId xmlns:a16="http://schemas.microsoft.com/office/drawing/2014/main" id="{A6E4EBBD-6361-C448-09FE-714A2D1AFCF9}"/>
              </a:ext>
            </a:extLst>
          </p:cNvPr>
          <p:cNvPicPr>
            <a:picLocks noChangeAspect="1"/>
          </p:cNvPicPr>
          <p:nvPr/>
        </p:nvPicPr>
        <p:blipFill rotWithShape="1">
          <a:blip r:embed="rId4">
            <a:extLst>
              <a:ext uri="{28A0092B-C50C-407E-A947-70E740481C1C}">
                <a14:useLocalDpi xmlns:a14="http://schemas.microsoft.com/office/drawing/2010/main"/>
              </a:ext>
            </a:extLst>
          </a:blip>
          <a:srcRect r="8081"/>
          <a:stretch/>
        </p:blipFill>
        <p:spPr>
          <a:xfrm>
            <a:off x="5265682" y="3898280"/>
            <a:ext cx="2511973" cy="2815348"/>
          </a:xfrm>
          <a:prstGeom prst="rect">
            <a:avLst/>
          </a:prstGeom>
          <a:ln w="57150" cap="rnd">
            <a:solidFill>
              <a:srgbClr val="FF2D82"/>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0" name="Imagen 9" descr="Imagen que contiene interior, persona, hombre, tabla&#10;&#10;Descripción generada automáticamente">
            <a:extLst>
              <a:ext uri="{FF2B5EF4-FFF2-40B4-BE49-F238E27FC236}">
                <a16:creationId xmlns:a16="http://schemas.microsoft.com/office/drawing/2014/main" id="{C89B0FB7-3174-B6EB-A430-50F69147AD7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36538" y="1768786"/>
            <a:ext cx="2932484" cy="2354506"/>
          </a:xfrm>
          <a:prstGeom prst="roundRect">
            <a:avLst>
              <a:gd name="adj" fmla="val 11111"/>
            </a:avLst>
          </a:prstGeom>
          <a:ln w="190500" cap="rnd">
            <a:solidFill>
              <a:schemeClr val="accent5">
                <a:lumMod val="75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12" name="CuadroTexto 11">
            <a:extLst>
              <a:ext uri="{FF2B5EF4-FFF2-40B4-BE49-F238E27FC236}">
                <a16:creationId xmlns:a16="http://schemas.microsoft.com/office/drawing/2014/main" id="{B4B6EC1E-BC78-6CD0-ED63-05E78621464A}"/>
              </a:ext>
            </a:extLst>
          </p:cNvPr>
          <p:cNvSpPr txBox="1"/>
          <p:nvPr/>
        </p:nvSpPr>
        <p:spPr>
          <a:xfrm>
            <a:off x="14341" y="4225898"/>
            <a:ext cx="5251341" cy="2677656"/>
          </a:xfrm>
          <a:prstGeom prst="rect">
            <a:avLst/>
          </a:prstGeom>
          <a:noFill/>
        </p:spPr>
        <p:txBody>
          <a:bodyPr wrap="square">
            <a:spAutoFit/>
          </a:bodyPr>
          <a:lstStyle/>
          <a:p>
            <a:pPr>
              <a:spcBef>
                <a:spcPts val="600"/>
              </a:spcBef>
            </a:pPr>
            <a:r>
              <a:rPr lang="en" sz="2400" b="1" dirty="0"/>
              <a:t>Kevaka eda cata e so na tikina ( eg. Veibuli ena Vakatekivu wase 1&amp;2), ena yaco me da sega talega kina ni ciqoma e so tale na ka e vakatavuvulitaka. Na cava sa na qai tu vei keda… mei vakadei  ni noda vakadinata na vo ni V</a:t>
            </a:r>
            <a:r>
              <a:rPr lang="en-GB" sz="2400" b="1" dirty="0"/>
              <a:t>o</a:t>
            </a:r>
            <a:r>
              <a:rPr lang="en" sz="2400" b="1" dirty="0"/>
              <a:t>la Tabu?</a:t>
            </a:r>
          </a:p>
        </p:txBody>
      </p:sp>
      <p:sp>
        <p:nvSpPr>
          <p:cNvPr id="14" name="CuadroTexto 13">
            <a:extLst>
              <a:ext uri="{FF2B5EF4-FFF2-40B4-BE49-F238E27FC236}">
                <a16:creationId xmlns:a16="http://schemas.microsoft.com/office/drawing/2014/main" id="{4D3AFA8C-7AA1-5A3B-4734-7AD105324A56}"/>
              </a:ext>
            </a:extLst>
          </p:cNvPr>
          <p:cNvSpPr txBox="1"/>
          <p:nvPr/>
        </p:nvSpPr>
        <p:spPr>
          <a:xfrm>
            <a:off x="7969798" y="3602708"/>
            <a:ext cx="4193489" cy="1200329"/>
          </a:xfrm>
          <a:custGeom>
            <a:avLst/>
            <a:gdLst>
              <a:gd name="connsiteX0" fmla="*/ 0 w 4193489"/>
              <a:gd name="connsiteY0" fmla="*/ 0 h 1200329"/>
              <a:gd name="connsiteX1" fmla="*/ 641005 w 4193489"/>
              <a:gd name="connsiteY1" fmla="*/ 0 h 1200329"/>
              <a:gd name="connsiteX2" fmla="*/ 1114270 w 4193489"/>
              <a:gd name="connsiteY2" fmla="*/ 0 h 1200329"/>
              <a:gd name="connsiteX3" fmla="*/ 1629470 w 4193489"/>
              <a:gd name="connsiteY3" fmla="*/ 0 h 1200329"/>
              <a:gd name="connsiteX4" fmla="*/ 2186605 w 4193489"/>
              <a:gd name="connsiteY4" fmla="*/ 0 h 1200329"/>
              <a:gd name="connsiteX5" fmla="*/ 2827610 w 4193489"/>
              <a:gd name="connsiteY5" fmla="*/ 0 h 1200329"/>
              <a:gd name="connsiteX6" fmla="*/ 3510549 w 4193489"/>
              <a:gd name="connsiteY6" fmla="*/ 0 h 1200329"/>
              <a:gd name="connsiteX7" fmla="*/ 4193489 w 4193489"/>
              <a:gd name="connsiteY7" fmla="*/ 0 h 1200329"/>
              <a:gd name="connsiteX8" fmla="*/ 4193489 w 4193489"/>
              <a:gd name="connsiteY8" fmla="*/ 376103 h 1200329"/>
              <a:gd name="connsiteX9" fmla="*/ 4193489 w 4193489"/>
              <a:gd name="connsiteY9" fmla="*/ 800219 h 1200329"/>
              <a:gd name="connsiteX10" fmla="*/ 4193489 w 4193489"/>
              <a:gd name="connsiteY10" fmla="*/ 1200329 h 1200329"/>
              <a:gd name="connsiteX11" fmla="*/ 3594419 w 4193489"/>
              <a:gd name="connsiteY11" fmla="*/ 1200329 h 1200329"/>
              <a:gd name="connsiteX12" fmla="*/ 2995349 w 4193489"/>
              <a:gd name="connsiteY12" fmla="*/ 1200329 h 1200329"/>
              <a:gd name="connsiteX13" fmla="*/ 2354345 w 4193489"/>
              <a:gd name="connsiteY13" fmla="*/ 1200329 h 1200329"/>
              <a:gd name="connsiteX14" fmla="*/ 1713340 w 4193489"/>
              <a:gd name="connsiteY14" fmla="*/ 1200329 h 1200329"/>
              <a:gd name="connsiteX15" fmla="*/ 1030400 w 4193489"/>
              <a:gd name="connsiteY15" fmla="*/ 1200329 h 1200329"/>
              <a:gd name="connsiteX16" fmla="*/ 0 w 4193489"/>
              <a:gd name="connsiteY16" fmla="*/ 1200329 h 1200329"/>
              <a:gd name="connsiteX17" fmla="*/ 0 w 4193489"/>
              <a:gd name="connsiteY17" fmla="*/ 824226 h 1200329"/>
              <a:gd name="connsiteX18" fmla="*/ 0 w 4193489"/>
              <a:gd name="connsiteY18" fmla="*/ 436120 h 1200329"/>
              <a:gd name="connsiteX19" fmla="*/ 0 w 4193489"/>
              <a:gd name="connsiteY19"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93489" h="1200329" fill="none" extrusionOk="0">
                <a:moveTo>
                  <a:pt x="0" y="0"/>
                </a:moveTo>
                <a:cubicBezTo>
                  <a:pt x="222477" y="-4911"/>
                  <a:pt x="331079" y="17080"/>
                  <a:pt x="641005" y="0"/>
                </a:cubicBezTo>
                <a:cubicBezTo>
                  <a:pt x="950931" y="-17080"/>
                  <a:pt x="922678" y="14063"/>
                  <a:pt x="1114270" y="0"/>
                </a:cubicBezTo>
                <a:cubicBezTo>
                  <a:pt x="1305862" y="-14063"/>
                  <a:pt x="1389060" y="14922"/>
                  <a:pt x="1629470" y="0"/>
                </a:cubicBezTo>
                <a:cubicBezTo>
                  <a:pt x="1869880" y="-14922"/>
                  <a:pt x="1983575" y="37382"/>
                  <a:pt x="2186605" y="0"/>
                </a:cubicBezTo>
                <a:cubicBezTo>
                  <a:pt x="2389635" y="-37382"/>
                  <a:pt x="2606123" y="2498"/>
                  <a:pt x="2827610" y="0"/>
                </a:cubicBezTo>
                <a:cubicBezTo>
                  <a:pt x="3049098" y="-2498"/>
                  <a:pt x="3231315" y="22817"/>
                  <a:pt x="3510549" y="0"/>
                </a:cubicBezTo>
                <a:cubicBezTo>
                  <a:pt x="3789783" y="-22817"/>
                  <a:pt x="3907098" y="55239"/>
                  <a:pt x="4193489" y="0"/>
                </a:cubicBezTo>
                <a:cubicBezTo>
                  <a:pt x="4217162" y="85491"/>
                  <a:pt x="4176347" y="273027"/>
                  <a:pt x="4193489" y="376103"/>
                </a:cubicBezTo>
                <a:cubicBezTo>
                  <a:pt x="4210631" y="479179"/>
                  <a:pt x="4179658" y="630035"/>
                  <a:pt x="4193489" y="800219"/>
                </a:cubicBezTo>
                <a:cubicBezTo>
                  <a:pt x="4207320" y="970403"/>
                  <a:pt x="4152855" y="1113822"/>
                  <a:pt x="4193489" y="1200329"/>
                </a:cubicBezTo>
                <a:cubicBezTo>
                  <a:pt x="3960905" y="1207272"/>
                  <a:pt x="3780727" y="1186422"/>
                  <a:pt x="3594419" y="1200329"/>
                </a:cubicBezTo>
                <a:cubicBezTo>
                  <a:pt x="3408111" y="1214236"/>
                  <a:pt x="3245154" y="1192549"/>
                  <a:pt x="2995349" y="1200329"/>
                </a:cubicBezTo>
                <a:cubicBezTo>
                  <a:pt x="2745544" y="1208109"/>
                  <a:pt x="2653085" y="1184279"/>
                  <a:pt x="2354345" y="1200329"/>
                </a:cubicBezTo>
                <a:cubicBezTo>
                  <a:pt x="2055605" y="1216379"/>
                  <a:pt x="1936696" y="1136534"/>
                  <a:pt x="1713340" y="1200329"/>
                </a:cubicBezTo>
                <a:cubicBezTo>
                  <a:pt x="1489985" y="1264124"/>
                  <a:pt x="1231548" y="1187934"/>
                  <a:pt x="1030400" y="1200329"/>
                </a:cubicBezTo>
                <a:cubicBezTo>
                  <a:pt x="829252" y="1212724"/>
                  <a:pt x="425322" y="1145039"/>
                  <a:pt x="0" y="1200329"/>
                </a:cubicBezTo>
                <a:cubicBezTo>
                  <a:pt x="-26461" y="1066215"/>
                  <a:pt x="18600" y="982202"/>
                  <a:pt x="0" y="824226"/>
                </a:cubicBezTo>
                <a:cubicBezTo>
                  <a:pt x="-18600" y="666250"/>
                  <a:pt x="24661" y="617535"/>
                  <a:pt x="0" y="436120"/>
                </a:cubicBezTo>
                <a:cubicBezTo>
                  <a:pt x="-24661" y="254705"/>
                  <a:pt x="14698" y="212959"/>
                  <a:pt x="0" y="0"/>
                </a:cubicBezTo>
                <a:close/>
              </a:path>
              <a:path w="4193489" h="1200329" stroke="0" extrusionOk="0">
                <a:moveTo>
                  <a:pt x="0" y="0"/>
                </a:moveTo>
                <a:cubicBezTo>
                  <a:pt x="128726" y="-60472"/>
                  <a:pt x="328484" y="60876"/>
                  <a:pt x="515200" y="0"/>
                </a:cubicBezTo>
                <a:cubicBezTo>
                  <a:pt x="701916" y="-60876"/>
                  <a:pt x="1028240" y="13341"/>
                  <a:pt x="1198140" y="0"/>
                </a:cubicBezTo>
                <a:cubicBezTo>
                  <a:pt x="1368040" y="-13341"/>
                  <a:pt x="1510191" y="39506"/>
                  <a:pt x="1671405" y="0"/>
                </a:cubicBezTo>
                <a:cubicBezTo>
                  <a:pt x="1832619" y="-39506"/>
                  <a:pt x="2044374" y="21422"/>
                  <a:pt x="2312410" y="0"/>
                </a:cubicBezTo>
                <a:cubicBezTo>
                  <a:pt x="2580447" y="-21422"/>
                  <a:pt x="2762988" y="1335"/>
                  <a:pt x="2911480" y="0"/>
                </a:cubicBezTo>
                <a:cubicBezTo>
                  <a:pt x="3059972" y="-1335"/>
                  <a:pt x="3231780" y="52928"/>
                  <a:pt x="3384745" y="0"/>
                </a:cubicBezTo>
                <a:cubicBezTo>
                  <a:pt x="3537710" y="-52928"/>
                  <a:pt x="3851592" y="44674"/>
                  <a:pt x="4193489" y="0"/>
                </a:cubicBezTo>
                <a:cubicBezTo>
                  <a:pt x="4235798" y="160916"/>
                  <a:pt x="4172108" y="223238"/>
                  <a:pt x="4193489" y="376103"/>
                </a:cubicBezTo>
                <a:cubicBezTo>
                  <a:pt x="4214870" y="528968"/>
                  <a:pt x="4191753" y="620977"/>
                  <a:pt x="4193489" y="752206"/>
                </a:cubicBezTo>
                <a:cubicBezTo>
                  <a:pt x="4195225" y="883435"/>
                  <a:pt x="4154922" y="1057340"/>
                  <a:pt x="4193489" y="1200329"/>
                </a:cubicBezTo>
                <a:cubicBezTo>
                  <a:pt x="3897871" y="1240428"/>
                  <a:pt x="3843304" y="1125123"/>
                  <a:pt x="3510549" y="1200329"/>
                </a:cubicBezTo>
                <a:cubicBezTo>
                  <a:pt x="3177794" y="1275535"/>
                  <a:pt x="3143505" y="1195970"/>
                  <a:pt x="2869545" y="1200329"/>
                </a:cubicBezTo>
                <a:cubicBezTo>
                  <a:pt x="2595585" y="1204688"/>
                  <a:pt x="2502979" y="1195433"/>
                  <a:pt x="2354345" y="1200329"/>
                </a:cubicBezTo>
                <a:cubicBezTo>
                  <a:pt x="2205711" y="1205225"/>
                  <a:pt x="1984679" y="1135597"/>
                  <a:pt x="1671405" y="1200329"/>
                </a:cubicBezTo>
                <a:cubicBezTo>
                  <a:pt x="1358131" y="1265061"/>
                  <a:pt x="1349915" y="1172776"/>
                  <a:pt x="1198140" y="1200329"/>
                </a:cubicBezTo>
                <a:cubicBezTo>
                  <a:pt x="1046365" y="1227882"/>
                  <a:pt x="841334" y="1155847"/>
                  <a:pt x="641005" y="1200329"/>
                </a:cubicBezTo>
                <a:cubicBezTo>
                  <a:pt x="440676" y="1244811"/>
                  <a:pt x="256799" y="1178002"/>
                  <a:pt x="0" y="1200329"/>
                </a:cubicBezTo>
                <a:cubicBezTo>
                  <a:pt x="-5112" y="1002109"/>
                  <a:pt x="14519" y="983833"/>
                  <a:pt x="0" y="788216"/>
                </a:cubicBezTo>
                <a:cubicBezTo>
                  <a:pt x="-14519" y="592599"/>
                  <a:pt x="43225" y="580269"/>
                  <a:pt x="0" y="424116"/>
                </a:cubicBezTo>
                <a:cubicBezTo>
                  <a:pt x="-43225" y="267963"/>
                  <a:pt x="43305" y="198622"/>
                  <a:pt x="0" y="0"/>
                </a:cubicBezTo>
                <a:close/>
              </a:path>
            </a:pathLst>
          </a:custGeom>
          <a:solidFill>
            <a:schemeClr val="accent6">
              <a:lumMod val="20000"/>
              <a:lumOff val="80000"/>
            </a:schemeClr>
          </a:solidFill>
          <a:ln w="38100">
            <a:solidFill>
              <a:schemeClr val="accent6">
                <a:lumMod val="75000"/>
              </a:schemeClr>
            </a:solidFill>
            <a:extLst>
              <a:ext uri="{C807C97D-BFC1-408E-A445-0C87EB9F89A2}">
                <ask:lineSketchStyleProps xmlns:ask="http://schemas.microsoft.com/office/drawing/2018/sketchyshapes" sd="3064452438">
                  <a:prstGeom prst="rect">
                    <a:avLst/>
                  </a:prstGeom>
                  <ask:type>
                    <ask:lineSketchScribble/>
                  </ask:type>
                </ask:lineSketchStyleProps>
              </a:ext>
            </a:extLst>
          </a:ln>
          <a:effectLst>
            <a:outerShdw blurRad="50800" dist="38100" dir="2700000" algn="tl" rotWithShape="0">
              <a:prstClr val="black">
                <a:alpha val="40000"/>
              </a:prstClr>
            </a:outerShdw>
          </a:effectLst>
        </p:spPr>
        <p:txBody>
          <a:bodyPr wrap="square">
            <a:spAutoFit/>
          </a:bodyPr>
          <a:lstStyle/>
          <a:p>
            <a:pPr>
              <a:spcBef>
                <a:spcPts val="600"/>
              </a:spcBef>
            </a:pPr>
            <a:r>
              <a:rPr lang="en" sz="2000" b="1" dirty="0">
                <a:solidFill>
                  <a:schemeClr val="accent6">
                    <a:lumMod val="50000"/>
                  </a:schemeClr>
                </a:solidFill>
              </a:rPr>
              <a:t>“</a:t>
            </a:r>
            <a:r>
              <a:rPr lang="en" sz="2400" b="1" dirty="0">
                <a:solidFill>
                  <a:schemeClr val="accent6">
                    <a:lumMod val="50000"/>
                  </a:schemeClr>
                </a:solidFill>
              </a:rPr>
              <a:t>A nomuni V</a:t>
            </a:r>
            <a:r>
              <a:rPr lang="en-GB" sz="2400" b="1" dirty="0">
                <a:solidFill>
                  <a:schemeClr val="accent6">
                    <a:lumMod val="50000"/>
                  </a:schemeClr>
                </a:solidFill>
              </a:rPr>
              <a:t>o</a:t>
            </a:r>
            <a:r>
              <a:rPr lang="en" sz="2400" b="1" dirty="0">
                <a:solidFill>
                  <a:schemeClr val="accent6">
                    <a:lumMod val="50000"/>
                  </a:schemeClr>
                </a:solidFill>
              </a:rPr>
              <a:t>sa na cina ki na yavaqu, kei na rarama ki na noqu sala”         </a:t>
            </a:r>
            <a:r>
              <a:rPr lang="en" sz="2000" b="1" dirty="0">
                <a:solidFill>
                  <a:schemeClr val="accent6">
                    <a:lumMod val="50000"/>
                  </a:schemeClr>
                </a:solidFill>
              </a:rPr>
              <a:t>(Same 119:105)</a:t>
            </a:r>
          </a:p>
        </p:txBody>
      </p:sp>
      <p:sp>
        <p:nvSpPr>
          <p:cNvPr id="2" name="CuadroTexto 1">
            <a:extLst>
              <a:ext uri="{FF2B5EF4-FFF2-40B4-BE49-F238E27FC236}">
                <a16:creationId xmlns:a16="http://schemas.microsoft.com/office/drawing/2014/main" id="{99847F1A-9664-1EE0-078D-A262FB477A80}"/>
              </a:ext>
            </a:extLst>
          </p:cNvPr>
          <p:cNvSpPr txBox="1"/>
          <p:nvPr/>
        </p:nvSpPr>
        <p:spPr>
          <a:xfrm>
            <a:off x="7969799" y="4932637"/>
            <a:ext cx="4193488" cy="1877437"/>
          </a:xfrm>
          <a:custGeom>
            <a:avLst/>
            <a:gdLst>
              <a:gd name="connsiteX0" fmla="*/ 0 w 4193488"/>
              <a:gd name="connsiteY0" fmla="*/ 0 h 1877437"/>
              <a:gd name="connsiteX1" fmla="*/ 599070 w 4193488"/>
              <a:gd name="connsiteY1" fmla="*/ 0 h 1877437"/>
              <a:gd name="connsiteX2" fmla="*/ 1156205 w 4193488"/>
              <a:gd name="connsiteY2" fmla="*/ 0 h 1877437"/>
              <a:gd name="connsiteX3" fmla="*/ 1797209 w 4193488"/>
              <a:gd name="connsiteY3" fmla="*/ 0 h 1877437"/>
              <a:gd name="connsiteX4" fmla="*/ 2480149 w 4193488"/>
              <a:gd name="connsiteY4" fmla="*/ 0 h 1877437"/>
              <a:gd name="connsiteX5" fmla="*/ 3121153 w 4193488"/>
              <a:gd name="connsiteY5" fmla="*/ 0 h 1877437"/>
              <a:gd name="connsiteX6" fmla="*/ 3636353 w 4193488"/>
              <a:gd name="connsiteY6" fmla="*/ 0 h 1877437"/>
              <a:gd name="connsiteX7" fmla="*/ 4193488 w 4193488"/>
              <a:gd name="connsiteY7" fmla="*/ 0 h 1877437"/>
              <a:gd name="connsiteX8" fmla="*/ 4193488 w 4193488"/>
              <a:gd name="connsiteY8" fmla="*/ 488134 h 1877437"/>
              <a:gd name="connsiteX9" fmla="*/ 4193488 w 4193488"/>
              <a:gd name="connsiteY9" fmla="*/ 957493 h 1877437"/>
              <a:gd name="connsiteX10" fmla="*/ 4193488 w 4193488"/>
              <a:gd name="connsiteY10" fmla="*/ 1464401 h 1877437"/>
              <a:gd name="connsiteX11" fmla="*/ 4193488 w 4193488"/>
              <a:gd name="connsiteY11" fmla="*/ 1877437 h 1877437"/>
              <a:gd name="connsiteX12" fmla="*/ 3678288 w 4193488"/>
              <a:gd name="connsiteY12" fmla="*/ 1877437 h 1877437"/>
              <a:gd name="connsiteX13" fmla="*/ 2995349 w 4193488"/>
              <a:gd name="connsiteY13" fmla="*/ 1877437 h 1877437"/>
              <a:gd name="connsiteX14" fmla="*/ 2354344 w 4193488"/>
              <a:gd name="connsiteY14" fmla="*/ 1877437 h 1877437"/>
              <a:gd name="connsiteX15" fmla="*/ 1839144 w 4193488"/>
              <a:gd name="connsiteY15" fmla="*/ 1877437 h 1877437"/>
              <a:gd name="connsiteX16" fmla="*/ 1240074 w 4193488"/>
              <a:gd name="connsiteY16" fmla="*/ 1877437 h 1877437"/>
              <a:gd name="connsiteX17" fmla="*/ 766809 w 4193488"/>
              <a:gd name="connsiteY17" fmla="*/ 1877437 h 1877437"/>
              <a:gd name="connsiteX18" fmla="*/ 0 w 4193488"/>
              <a:gd name="connsiteY18" fmla="*/ 1877437 h 1877437"/>
              <a:gd name="connsiteX19" fmla="*/ 0 w 4193488"/>
              <a:gd name="connsiteY19" fmla="*/ 1408078 h 1877437"/>
              <a:gd name="connsiteX20" fmla="*/ 0 w 4193488"/>
              <a:gd name="connsiteY20" fmla="*/ 938719 h 1877437"/>
              <a:gd name="connsiteX21" fmla="*/ 0 w 4193488"/>
              <a:gd name="connsiteY21" fmla="*/ 488134 h 1877437"/>
              <a:gd name="connsiteX22" fmla="*/ 0 w 4193488"/>
              <a:gd name="connsiteY22" fmla="*/ 0 h 187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93488" h="1877437" fill="none" extrusionOk="0">
                <a:moveTo>
                  <a:pt x="0" y="0"/>
                </a:moveTo>
                <a:cubicBezTo>
                  <a:pt x="261242" y="-51193"/>
                  <a:pt x="353551" y="10634"/>
                  <a:pt x="599070" y="0"/>
                </a:cubicBezTo>
                <a:cubicBezTo>
                  <a:pt x="844589" y="-10634"/>
                  <a:pt x="953175" y="37382"/>
                  <a:pt x="1156205" y="0"/>
                </a:cubicBezTo>
                <a:cubicBezTo>
                  <a:pt x="1359235" y="-37382"/>
                  <a:pt x="1580044" y="5322"/>
                  <a:pt x="1797209" y="0"/>
                </a:cubicBezTo>
                <a:cubicBezTo>
                  <a:pt x="2014374" y="-5322"/>
                  <a:pt x="2199863" y="18625"/>
                  <a:pt x="2480149" y="0"/>
                </a:cubicBezTo>
                <a:cubicBezTo>
                  <a:pt x="2760435" y="-18625"/>
                  <a:pt x="2844959" y="61619"/>
                  <a:pt x="3121153" y="0"/>
                </a:cubicBezTo>
                <a:cubicBezTo>
                  <a:pt x="3397347" y="-61619"/>
                  <a:pt x="3456740" y="12880"/>
                  <a:pt x="3636353" y="0"/>
                </a:cubicBezTo>
                <a:cubicBezTo>
                  <a:pt x="3815966" y="-12880"/>
                  <a:pt x="3923160" y="57603"/>
                  <a:pt x="4193488" y="0"/>
                </a:cubicBezTo>
                <a:cubicBezTo>
                  <a:pt x="4222433" y="151620"/>
                  <a:pt x="4160128" y="334381"/>
                  <a:pt x="4193488" y="488134"/>
                </a:cubicBezTo>
                <a:cubicBezTo>
                  <a:pt x="4226848" y="641887"/>
                  <a:pt x="4169922" y="773999"/>
                  <a:pt x="4193488" y="957493"/>
                </a:cubicBezTo>
                <a:cubicBezTo>
                  <a:pt x="4217054" y="1140987"/>
                  <a:pt x="4158633" y="1254563"/>
                  <a:pt x="4193488" y="1464401"/>
                </a:cubicBezTo>
                <a:cubicBezTo>
                  <a:pt x="4228343" y="1674239"/>
                  <a:pt x="4182227" y="1691275"/>
                  <a:pt x="4193488" y="1877437"/>
                </a:cubicBezTo>
                <a:cubicBezTo>
                  <a:pt x="3953040" y="1886541"/>
                  <a:pt x="3800696" y="1818871"/>
                  <a:pt x="3678288" y="1877437"/>
                </a:cubicBezTo>
                <a:cubicBezTo>
                  <a:pt x="3555880" y="1936003"/>
                  <a:pt x="3196482" y="1860496"/>
                  <a:pt x="2995349" y="1877437"/>
                </a:cubicBezTo>
                <a:cubicBezTo>
                  <a:pt x="2794216" y="1894378"/>
                  <a:pt x="2528088" y="1816284"/>
                  <a:pt x="2354344" y="1877437"/>
                </a:cubicBezTo>
                <a:cubicBezTo>
                  <a:pt x="2180601" y="1938590"/>
                  <a:pt x="1990962" y="1844540"/>
                  <a:pt x="1839144" y="1877437"/>
                </a:cubicBezTo>
                <a:cubicBezTo>
                  <a:pt x="1687326" y="1910334"/>
                  <a:pt x="1433495" y="1868859"/>
                  <a:pt x="1240074" y="1877437"/>
                </a:cubicBezTo>
                <a:cubicBezTo>
                  <a:pt x="1046653" y="1886015"/>
                  <a:pt x="992521" y="1832952"/>
                  <a:pt x="766809" y="1877437"/>
                </a:cubicBezTo>
                <a:cubicBezTo>
                  <a:pt x="541098" y="1921922"/>
                  <a:pt x="175846" y="1840211"/>
                  <a:pt x="0" y="1877437"/>
                </a:cubicBezTo>
                <a:cubicBezTo>
                  <a:pt x="-8221" y="1702529"/>
                  <a:pt x="46386" y="1579642"/>
                  <a:pt x="0" y="1408078"/>
                </a:cubicBezTo>
                <a:cubicBezTo>
                  <a:pt x="-46386" y="1236514"/>
                  <a:pt x="50579" y="1070608"/>
                  <a:pt x="0" y="938719"/>
                </a:cubicBezTo>
                <a:cubicBezTo>
                  <a:pt x="-50579" y="806830"/>
                  <a:pt x="48969" y="655084"/>
                  <a:pt x="0" y="488134"/>
                </a:cubicBezTo>
                <a:cubicBezTo>
                  <a:pt x="-48969" y="321184"/>
                  <a:pt x="51951" y="183854"/>
                  <a:pt x="0" y="0"/>
                </a:cubicBezTo>
                <a:close/>
              </a:path>
              <a:path w="4193488" h="1877437" stroke="0" extrusionOk="0">
                <a:moveTo>
                  <a:pt x="0" y="0"/>
                </a:moveTo>
                <a:cubicBezTo>
                  <a:pt x="128726" y="-60472"/>
                  <a:pt x="328484" y="60876"/>
                  <a:pt x="515200" y="0"/>
                </a:cubicBezTo>
                <a:cubicBezTo>
                  <a:pt x="701916" y="-60876"/>
                  <a:pt x="1031919" y="15099"/>
                  <a:pt x="1198139" y="0"/>
                </a:cubicBezTo>
                <a:cubicBezTo>
                  <a:pt x="1364359" y="-15099"/>
                  <a:pt x="1502835" y="33738"/>
                  <a:pt x="1671405" y="0"/>
                </a:cubicBezTo>
                <a:cubicBezTo>
                  <a:pt x="1839975" y="-33738"/>
                  <a:pt x="2046738" y="23874"/>
                  <a:pt x="2312409" y="0"/>
                </a:cubicBezTo>
                <a:cubicBezTo>
                  <a:pt x="2578080" y="-23874"/>
                  <a:pt x="2762987" y="1335"/>
                  <a:pt x="2911479" y="0"/>
                </a:cubicBezTo>
                <a:cubicBezTo>
                  <a:pt x="3059971" y="-1335"/>
                  <a:pt x="3231779" y="52928"/>
                  <a:pt x="3384744" y="0"/>
                </a:cubicBezTo>
                <a:cubicBezTo>
                  <a:pt x="3537709" y="-52928"/>
                  <a:pt x="3851591" y="44674"/>
                  <a:pt x="4193488" y="0"/>
                </a:cubicBezTo>
                <a:cubicBezTo>
                  <a:pt x="4211537" y="161816"/>
                  <a:pt x="4175290" y="218954"/>
                  <a:pt x="4193488" y="431811"/>
                </a:cubicBezTo>
                <a:cubicBezTo>
                  <a:pt x="4211686" y="644668"/>
                  <a:pt x="4155905" y="765312"/>
                  <a:pt x="4193488" y="863621"/>
                </a:cubicBezTo>
                <a:cubicBezTo>
                  <a:pt x="4231071" y="961930"/>
                  <a:pt x="4147463" y="1167954"/>
                  <a:pt x="4193488" y="1276657"/>
                </a:cubicBezTo>
                <a:cubicBezTo>
                  <a:pt x="4239513" y="1385360"/>
                  <a:pt x="4169053" y="1673411"/>
                  <a:pt x="4193488" y="1877437"/>
                </a:cubicBezTo>
                <a:cubicBezTo>
                  <a:pt x="3985040" y="1908244"/>
                  <a:pt x="3808409" y="1852099"/>
                  <a:pt x="3636353" y="1877437"/>
                </a:cubicBezTo>
                <a:cubicBezTo>
                  <a:pt x="3464298" y="1902775"/>
                  <a:pt x="3269787" y="1872541"/>
                  <a:pt x="3121153" y="1877437"/>
                </a:cubicBezTo>
                <a:cubicBezTo>
                  <a:pt x="2972519" y="1882333"/>
                  <a:pt x="2749050" y="1812205"/>
                  <a:pt x="2438214" y="1877437"/>
                </a:cubicBezTo>
                <a:cubicBezTo>
                  <a:pt x="2127378" y="1942669"/>
                  <a:pt x="2116724" y="1849884"/>
                  <a:pt x="1964949" y="1877437"/>
                </a:cubicBezTo>
                <a:cubicBezTo>
                  <a:pt x="1813174" y="1904990"/>
                  <a:pt x="1608143" y="1832955"/>
                  <a:pt x="1407814" y="1877437"/>
                </a:cubicBezTo>
                <a:cubicBezTo>
                  <a:pt x="1207485" y="1921919"/>
                  <a:pt x="871017" y="1799781"/>
                  <a:pt x="724874" y="1877437"/>
                </a:cubicBezTo>
                <a:cubicBezTo>
                  <a:pt x="578731" y="1955093"/>
                  <a:pt x="249575" y="1838534"/>
                  <a:pt x="0" y="1877437"/>
                </a:cubicBezTo>
                <a:cubicBezTo>
                  <a:pt x="-10660" y="1707130"/>
                  <a:pt x="49230" y="1598901"/>
                  <a:pt x="0" y="1408078"/>
                </a:cubicBezTo>
                <a:cubicBezTo>
                  <a:pt x="-49230" y="1217255"/>
                  <a:pt x="33439" y="1104948"/>
                  <a:pt x="0" y="976267"/>
                </a:cubicBezTo>
                <a:cubicBezTo>
                  <a:pt x="-33439" y="847586"/>
                  <a:pt x="34051" y="683205"/>
                  <a:pt x="0" y="488134"/>
                </a:cubicBezTo>
                <a:cubicBezTo>
                  <a:pt x="-34051" y="293063"/>
                  <a:pt x="6900" y="171749"/>
                  <a:pt x="0" y="0"/>
                </a:cubicBezTo>
                <a:close/>
              </a:path>
            </a:pathLst>
          </a:custGeom>
          <a:solidFill>
            <a:schemeClr val="accent1">
              <a:lumMod val="20000"/>
              <a:lumOff val="80000"/>
            </a:schemeClr>
          </a:solidFill>
          <a:ln w="38100">
            <a:solidFill>
              <a:schemeClr val="accent1">
                <a:lumMod val="75000"/>
              </a:schemeClr>
            </a:solidFill>
            <a:extLst>
              <a:ext uri="{C807C97D-BFC1-408E-A445-0C87EB9F89A2}">
                <ask:lineSketchStyleProps xmlns:ask="http://schemas.microsoft.com/office/drawing/2018/sketchyshapes" sd="3064452438">
                  <a:prstGeom prst="rect">
                    <a:avLst/>
                  </a:prstGeom>
                  <ask:type>
                    <ask:lineSketchScribble/>
                  </ask:type>
                </ask:lineSketchStyleProps>
              </a:ext>
            </a:extLst>
          </a:ln>
          <a:effectLst>
            <a:outerShdw blurRad="50800" dist="38100" dir="2700000" algn="tl" rotWithShape="0">
              <a:prstClr val="black">
                <a:alpha val="40000"/>
              </a:prstClr>
            </a:outerShdw>
          </a:effectLst>
        </p:spPr>
        <p:txBody>
          <a:bodyPr wrap="square">
            <a:spAutoFit/>
          </a:bodyPr>
          <a:lstStyle/>
          <a:p>
            <a:pPr algn="ctr">
              <a:spcBef>
                <a:spcPts val="600"/>
              </a:spcBef>
            </a:pPr>
            <a:r>
              <a:rPr lang="en" sz="2400" b="1" dirty="0">
                <a:solidFill>
                  <a:schemeClr val="accent1">
                    <a:lumMod val="50000"/>
                  </a:schemeClr>
                </a:solidFill>
              </a:rPr>
              <a:t>“Ni sa vakamacalataki na nomuni vosa sa qai rarama mai; sa vakavukui kina ko ira wera sa sega ni vuku” </a:t>
            </a:r>
            <a:br>
              <a:rPr lang="es-ES" sz="2400" b="1" dirty="0">
                <a:solidFill>
                  <a:schemeClr val="accent1">
                    <a:lumMod val="50000"/>
                  </a:schemeClr>
                </a:solidFill>
              </a:rPr>
            </a:br>
            <a:r>
              <a:rPr lang="en" sz="2000" b="1" dirty="0">
                <a:solidFill>
                  <a:schemeClr val="accent1">
                    <a:lumMod val="50000"/>
                  </a:schemeClr>
                </a:solidFill>
              </a:rPr>
              <a:t>(Same 119:130)</a:t>
            </a:r>
          </a:p>
        </p:txBody>
      </p:sp>
      <p:sp>
        <p:nvSpPr>
          <p:cNvPr id="7" name="CuadroTexto 6">
            <a:extLst>
              <a:ext uri="{FF2B5EF4-FFF2-40B4-BE49-F238E27FC236}">
                <a16:creationId xmlns:a16="http://schemas.microsoft.com/office/drawing/2014/main" id="{D48C1833-F17A-048E-F421-11B314694990}"/>
              </a:ext>
            </a:extLst>
          </p:cNvPr>
          <p:cNvSpPr txBox="1"/>
          <p:nvPr/>
        </p:nvSpPr>
        <p:spPr>
          <a:xfrm>
            <a:off x="3435046" y="2328620"/>
            <a:ext cx="8524126" cy="1569660"/>
          </a:xfrm>
          <a:prstGeom prst="rect">
            <a:avLst/>
          </a:prstGeom>
          <a:noFill/>
        </p:spPr>
        <p:txBody>
          <a:bodyPr wrap="square">
            <a:spAutoFit/>
          </a:bodyPr>
          <a:lstStyle/>
          <a:p>
            <a:pPr>
              <a:spcBef>
                <a:spcPts val="600"/>
              </a:spcBef>
            </a:pPr>
            <a:r>
              <a:rPr lang="en-GB" sz="2400" b="1" dirty="0"/>
              <a:t>Ed</a:t>
            </a:r>
            <a:r>
              <a:rPr lang="en" sz="2400" b="1" dirty="0"/>
              <a:t>a na kunea kina na </a:t>
            </a:r>
            <a:r>
              <a:rPr lang="en-GB" sz="2400" b="1" dirty="0"/>
              <a:t>I</a:t>
            </a:r>
            <a:r>
              <a:rPr lang="en" sz="2400" b="1" dirty="0"/>
              <a:t> vadi ni tevoro; na veibuli; sucu, bula, mate, tucake tale, kei na cakacaka vakabete nei Jisu; vakabokoci ni valavala ca; Lesu Vakarua Mai; bula tawamudu e Vuravura Vou</a:t>
            </a:r>
          </a:p>
        </p:txBody>
      </p:sp>
      <p:sp>
        <p:nvSpPr>
          <p:cNvPr id="11" name="CuadroTexto 10">
            <a:extLst>
              <a:ext uri="{FF2B5EF4-FFF2-40B4-BE49-F238E27FC236}">
                <a16:creationId xmlns:a16="http://schemas.microsoft.com/office/drawing/2014/main" id="{3363709B-479B-2B63-17AF-E769000B8EB2}"/>
              </a:ext>
            </a:extLst>
          </p:cNvPr>
          <p:cNvSpPr txBox="1"/>
          <p:nvPr/>
        </p:nvSpPr>
        <p:spPr>
          <a:xfrm>
            <a:off x="3582529" y="1607753"/>
            <a:ext cx="8609471" cy="830997"/>
          </a:xfrm>
          <a:prstGeom prst="rect">
            <a:avLst/>
          </a:prstGeom>
          <a:noFill/>
        </p:spPr>
        <p:txBody>
          <a:bodyPr wrap="square">
            <a:spAutoFit/>
          </a:bodyPr>
          <a:lstStyle/>
          <a:p>
            <a:pPr>
              <a:spcBef>
                <a:spcPts val="600"/>
              </a:spcBef>
            </a:pPr>
            <a:r>
              <a:rPr lang="en" sz="2400" b="1" dirty="0"/>
              <a:t>Sa kena </a:t>
            </a:r>
            <a:r>
              <a:rPr lang="en-GB" sz="2400" b="1" dirty="0" err="1"/>
              <a:t>i</a:t>
            </a:r>
            <a:r>
              <a:rPr lang="en" sz="2400" b="1" dirty="0"/>
              <a:t>balebale na noda vakadeitaki sa kune duadua ga ena </a:t>
            </a:r>
            <a:r>
              <a:rPr lang="en-GB" sz="2400" b="1" dirty="0"/>
              <a:t>I</a:t>
            </a:r>
            <a:r>
              <a:rPr lang="en" sz="2400" b="1" dirty="0"/>
              <a:t> V</a:t>
            </a:r>
            <a:r>
              <a:rPr lang="en-GB" sz="2400" b="1" dirty="0"/>
              <a:t>o</a:t>
            </a:r>
            <a:r>
              <a:rPr lang="en" sz="2400" b="1" dirty="0"/>
              <a:t>la Tabu, vei </a:t>
            </a:r>
            <a:r>
              <a:rPr lang="en-GB" sz="2400" b="1" dirty="0" err="1"/>
              <a:t>i</a:t>
            </a:r>
            <a:r>
              <a:rPr lang="en" sz="2400" b="1" dirty="0"/>
              <a:t>vola, kena vei wase kei na veitikina, (2Tim. 3:16).</a:t>
            </a:r>
          </a:p>
        </p:txBody>
      </p:sp>
    </p:spTree>
    <p:extLst>
      <p:ext uri="{BB962C8B-B14F-4D97-AF65-F5344CB8AC3E}">
        <p14:creationId xmlns:p14="http://schemas.microsoft.com/office/powerpoint/2010/main" val="1075004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90">
                                          <p:stCondLst>
                                            <p:cond delay="0"/>
                                          </p:stCondLst>
                                        </p:cTn>
                                        <p:tgtEl>
                                          <p:spTgt spid="5"/>
                                        </p:tgtEl>
                                      </p:cBhvr>
                                    </p:animEffect>
                                    <p:anim calcmode="lin" valueType="num">
                                      <p:cBhvr>
                                        <p:cTn id="17"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20"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21"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22" dur="13">
                                          <p:stCondLst>
                                            <p:cond delay="325"/>
                                          </p:stCondLst>
                                        </p:cTn>
                                        <p:tgtEl>
                                          <p:spTgt spid="5"/>
                                        </p:tgtEl>
                                      </p:cBhvr>
                                      <p:to x="100000" y="60000"/>
                                    </p:animScale>
                                    <p:animScale>
                                      <p:cBhvr>
                                        <p:cTn id="23" dur="83" decel="50000">
                                          <p:stCondLst>
                                            <p:cond delay="338"/>
                                          </p:stCondLst>
                                        </p:cTn>
                                        <p:tgtEl>
                                          <p:spTgt spid="5"/>
                                        </p:tgtEl>
                                      </p:cBhvr>
                                      <p:to x="100000" y="100000"/>
                                    </p:animScale>
                                    <p:animScale>
                                      <p:cBhvr>
                                        <p:cTn id="24" dur="13">
                                          <p:stCondLst>
                                            <p:cond delay="656"/>
                                          </p:stCondLst>
                                        </p:cTn>
                                        <p:tgtEl>
                                          <p:spTgt spid="5"/>
                                        </p:tgtEl>
                                      </p:cBhvr>
                                      <p:to x="100000" y="80000"/>
                                    </p:animScale>
                                    <p:animScale>
                                      <p:cBhvr>
                                        <p:cTn id="25" dur="83" decel="50000">
                                          <p:stCondLst>
                                            <p:cond delay="669"/>
                                          </p:stCondLst>
                                        </p:cTn>
                                        <p:tgtEl>
                                          <p:spTgt spid="5"/>
                                        </p:tgtEl>
                                      </p:cBhvr>
                                      <p:to x="100000" y="100000"/>
                                    </p:animScale>
                                    <p:animScale>
                                      <p:cBhvr>
                                        <p:cTn id="26" dur="13">
                                          <p:stCondLst>
                                            <p:cond delay="821"/>
                                          </p:stCondLst>
                                        </p:cTn>
                                        <p:tgtEl>
                                          <p:spTgt spid="5"/>
                                        </p:tgtEl>
                                      </p:cBhvr>
                                      <p:to x="100000" y="90000"/>
                                    </p:animScale>
                                    <p:animScale>
                                      <p:cBhvr>
                                        <p:cTn id="27" dur="83" decel="50000">
                                          <p:stCondLst>
                                            <p:cond delay="834"/>
                                          </p:stCondLst>
                                        </p:cTn>
                                        <p:tgtEl>
                                          <p:spTgt spid="5"/>
                                        </p:tgtEl>
                                      </p:cBhvr>
                                      <p:to x="100000" y="100000"/>
                                    </p:animScale>
                                    <p:animScale>
                                      <p:cBhvr>
                                        <p:cTn id="28" dur="13">
                                          <p:stCondLst>
                                            <p:cond delay="904"/>
                                          </p:stCondLst>
                                        </p:cTn>
                                        <p:tgtEl>
                                          <p:spTgt spid="5"/>
                                        </p:tgtEl>
                                      </p:cBhvr>
                                      <p:to x="100000" y="95000"/>
                                    </p:animScale>
                                    <p:animScale>
                                      <p:cBhvr>
                                        <p:cTn id="29" dur="83" decel="50000">
                                          <p:stCondLst>
                                            <p:cond delay="917"/>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1" presetClass="entr" presetSubtype="4"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heel(4)">
                                      <p:cBhvr>
                                        <p:cTn id="34" dur="1000"/>
                                        <p:tgtEl>
                                          <p:spTgt spid="10"/>
                                        </p:tgtEl>
                                      </p:cBhvr>
                                    </p:animEffect>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left)">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wipe(left)">
                                      <p:cBhvr>
                                        <p:cTn id="53" dur="5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17" presetClass="entr" presetSubtype="4" fill="hold" nodeType="clickEffect">
                                  <p:stCondLst>
                                    <p:cond delay="0"/>
                                  </p:stCondLst>
                                  <p:childTnLst>
                                    <p:set>
                                      <p:cBhvr>
                                        <p:cTn id="57" dur="1" fill="hold">
                                          <p:stCondLst>
                                            <p:cond delay="0"/>
                                          </p:stCondLst>
                                        </p:cTn>
                                        <p:tgtEl>
                                          <p:spTgt spid="8"/>
                                        </p:tgtEl>
                                        <p:attrNameLst>
                                          <p:attrName>style.visibility</p:attrName>
                                        </p:attrNameLst>
                                      </p:cBhvr>
                                      <p:to>
                                        <p:strVal val="visible"/>
                                      </p:to>
                                    </p:set>
                                    <p:anim calcmode="lin" valueType="num">
                                      <p:cBhvr>
                                        <p:cTn id="58" dur="500" fill="hold"/>
                                        <p:tgtEl>
                                          <p:spTgt spid="8"/>
                                        </p:tgtEl>
                                        <p:attrNameLst>
                                          <p:attrName>ppt_x</p:attrName>
                                        </p:attrNameLst>
                                      </p:cBhvr>
                                      <p:tavLst>
                                        <p:tav tm="0">
                                          <p:val>
                                            <p:strVal val="#ppt_x"/>
                                          </p:val>
                                        </p:tav>
                                        <p:tav tm="100000">
                                          <p:val>
                                            <p:strVal val="#ppt_x"/>
                                          </p:val>
                                        </p:tav>
                                      </p:tavLst>
                                    </p:anim>
                                    <p:anim calcmode="lin" valueType="num">
                                      <p:cBhvr>
                                        <p:cTn id="59" dur="500" fill="hold"/>
                                        <p:tgtEl>
                                          <p:spTgt spid="8"/>
                                        </p:tgtEl>
                                        <p:attrNameLst>
                                          <p:attrName>ppt_y</p:attrName>
                                        </p:attrNameLst>
                                      </p:cBhvr>
                                      <p:tavLst>
                                        <p:tav tm="0">
                                          <p:val>
                                            <p:strVal val="#ppt_y+#ppt_h/2"/>
                                          </p:val>
                                        </p:tav>
                                        <p:tav tm="100000">
                                          <p:val>
                                            <p:strVal val="#ppt_y"/>
                                          </p:val>
                                        </p:tav>
                                      </p:tavLst>
                                    </p:anim>
                                    <p:anim calcmode="lin" valueType="num">
                                      <p:cBhvr>
                                        <p:cTn id="60" dur="500" fill="hold"/>
                                        <p:tgtEl>
                                          <p:spTgt spid="8"/>
                                        </p:tgtEl>
                                        <p:attrNameLst>
                                          <p:attrName>ppt_w</p:attrName>
                                        </p:attrNameLst>
                                      </p:cBhvr>
                                      <p:tavLst>
                                        <p:tav tm="0">
                                          <p:val>
                                            <p:strVal val="#ppt_w"/>
                                          </p:val>
                                        </p:tav>
                                        <p:tav tm="100000">
                                          <p:val>
                                            <p:strVal val="#ppt_w"/>
                                          </p:val>
                                        </p:tav>
                                      </p:tavLst>
                                    </p:anim>
                                    <p:anim calcmode="lin" valueType="num">
                                      <p:cBhvr>
                                        <p:cTn id="61" dur="500" fill="hold"/>
                                        <p:tgtEl>
                                          <p:spTgt spid="8"/>
                                        </p:tgtEl>
                                        <p:attrNameLst>
                                          <p:attrName>ppt_h</p:attrName>
                                        </p:attrNameLst>
                                      </p:cBhvr>
                                      <p:tavLst>
                                        <p:tav tm="0">
                                          <p:val>
                                            <p:fltVal val="0"/>
                                          </p:val>
                                        </p:tav>
                                        <p:tav tm="100000">
                                          <p:val>
                                            <p:strVal val="#ppt_h"/>
                                          </p:val>
                                        </p:tav>
                                      </p:tavLst>
                                    </p:anim>
                                  </p:childTnLst>
                                </p:cTn>
                              </p:par>
                            </p:childTnLst>
                          </p:cTn>
                        </p:par>
                        <p:par>
                          <p:cTn id="62" fill="hold">
                            <p:stCondLst>
                              <p:cond delay="500"/>
                            </p:stCondLst>
                            <p:childTnLst>
                              <p:par>
                                <p:cTn id="63" presetID="14" presetClass="entr" presetSubtype="10" fill="hold" grpId="0" nodeType="after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randombar(horizontal)">
                                      <p:cBhvr>
                                        <p:cTn id="65" dur="500"/>
                                        <p:tgtEl>
                                          <p:spTgt spid="14"/>
                                        </p:tgtEl>
                                      </p:cBhvr>
                                    </p:animEffect>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grpId="0" nodeType="clickEffect">
                                  <p:stCondLst>
                                    <p:cond delay="0"/>
                                  </p:stCondLst>
                                  <p:childTnLst>
                                    <p:set>
                                      <p:cBhvr>
                                        <p:cTn id="69" dur="1" fill="hold">
                                          <p:stCondLst>
                                            <p:cond delay="0"/>
                                          </p:stCondLst>
                                        </p:cTn>
                                        <p:tgtEl>
                                          <p:spTgt spid="2"/>
                                        </p:tgtEl>
                                        <p:attrNameLst>
                                          <p:attrName>style.visibility</p:attrName>
                                        </p:attrNameLst>
                                      </p:cBhvr>
                                      <p:to>
                                        <p:strVal val="visible"/>
                                      </p:to>
                                    </p:set>
                                    <p:animEffect transition="in" filter="randombar(horizontal)">
                                      <p:cBhvr>
                                        <p:cTn id="7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4" grpId="0" animBg="1"/>
      <p:bldP spid="2" grpId="0" animBg="1"/>
      <p:bldP spid="7"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A34462C-0DB1-FD10-12D7-B398A35A4B1C}"/>
              </a:ext>
            </a:extLst>
          </p:cNvPr>
          <p:cNvSpPr txBox="1"/>
          <p:nvPr/>
        </p:nvSpPr>
        <p:spPr>
          <a:xfrm>
            <a:off x="2636197" y="-29184"/>
            <a:ext cx="7763814"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n-GB" sz="4400" b="1" dirty="0">
                <a:ln/>
                <a:solidFill>
                  <a:schemeClr val="accent4"/>
                </a:solidFill>
              </a:rPr>
              <a:t>V</a:t>
            </a:r>
            <a:r>
              <a:rPr lang="en" sz="4400" b="1" dirty="0">
                <a:ln/>
                <a:solidFill>
                  <a:schemeClr val="accent4"/>
                </a:solidFill>
              </a:rPr>
              <a:t>UKU VAKATAMATA </a:t>
            </a:r>
          </a:p>
        </p:txBody>
      </p:sp>
      <p:sp>
        <p:nvSpPr>
          <p:cNvPr id="5" name="CuadroTexto 4">
            <a:extLst>
              <a:ext uri="{FF2B5EF4-FFF2-40B4-BE49-F238E27FC236}">
                <a16:creationId xmlns:a16="http://schemas.microsoft.com/office/drawing/2014/main" id="{EAB3F635-42E0-9EBB-C928-9E0F7F354158}"/>
              </a:ext>
            </a:extLst>
          </p:cNvPr>
          <p:cNvSpPr txBox="1"/>
          <p:nvPr/>
        </p:nvSpPr>
        <p:spPr>
          <a:xfrm>
            <a:off x="2636197" y="518742"/>
            <a:ext cx="9447269" cy="830997"/>
          </a:xfrm>
          <a:prstGeom prst="rect">
            <a:avLst/>
          </a:prstGeom>
          <a:noFill/>
        </p:spPr>
        <p:txBody>
          <a:bodyPr wrap="square">
            <a:spAutoFit/>
          </a:bodyPr>
          <a:lstStyle/>
          <a:p>
            <a:pPr algn="ctr"/>
            <a:r>
              <a:rPr lang="en" sz="2400" b="1" dirty="0">
                <a:solidFill>
                  <a:srgbClr val="A0DDE0"/>
                </a:solidFill>
                <a:effectLst>
                  <a:outerShdw blurRad="38100" dist="38100" dir="2700000" algn="tl">
                    <a:srgbClr val="000000">
                      <a:alpha val="43137"/>
                    </a:srgbClr>
                  </a:outerShdw>
                </a:effectLst>
                <a:latin typeface="Comic Sans MS" panose="030F0702030302020204" pitchFamily="66" charset="0"/>
              </a:rPr>
              <a:t>“</a:t>
            </a:r>
            <a:r>
              <a:rPr lang="en-GB" sz="2400" b="1" dirty="0">
                <a:solidFill>
                  <a:srgbClr val="A0DDE0"/>
                </a:solidFill>
                <a:effectLst>
                  <a:outerShdw blurRad="38100" dist="38100" dir="2700000" algn="tl">
                    <a:srgbClr val="000000">
                      <a:alpha val="43137"/>
                    </a:srgbClr>
                  </a:outerShdw>
                </a:effectLst>
                <a:latin typeface="Comic Sans MS" panose="030F0702030302020204" pitchFamily="66" charset="0"/>
              </a:rPr>
              <a:t>Sa</a:t>
            </a:r>
            <a:r>
              <a:rPr lang="en" sz="2400" b="1" dirty="0">
                <a:solidFill>
                  <a:srgbClr val="A0DDE0"/>
                </a:solidFill>
                <a:effectLst>
                  <a:outerShdw blurRad="38100" dist="38100" dir="2700000" algn="tl">
                    <a:srgbClr val="000000">
                      <a:alpha val="43137"/>
                    </a:srgbClr>
                  </a:outerShdw>
                </a:effectLst>
                <a:latin typeface="Comic Sans MS" panose="030F0702030302020204" pitchFamily="66" charset="0"/>
              </a:rPr>
              <a:t> dua na sala sa rairai dodonu vua na tamata, Ia na kena </a:t>
            </a:r>
            <a:r>
              <a:rPr lang="en-GB" sz="2400" b="1" dirty="0">
                <a:solidFill>
                  <a:srgbClr val="A0DDE0"/>
                </a:solidFill>
                <a:effectLst>
                  <a:outerShdw blurRad="38100" dist="38100" dir="2700000" algn="tl">
                    <a:srgbClr val="000000">
                      <a:alpha val="43137"/>
                    </a:srgbClr>
                  </a:outerShdw>
                </a:effectLst>
                <a:latin typeface="Comic Sans MS" panose="030F0702030302020204" pitchFamily="66" charset="0"/>
              </a:rPr>
              <a:t>i</a:t>
            </a:r>
            <a:r>
              <a:rPr lang="en" sz="2400" b="1" dirty="0">
                <a:solidFill>
                  <a:srgbClr val="A0DDE0"/>
                </a:solidFill>
                <a:effectLst>
                  <a:outerShdw blurRad="38100" dist="38100" dir="2700000" algn="tl">
                    <a:srgbClr val="000000">
                      <a:alpha val="43137"/>
                    </a:srgbClr>
                  </a:outerShdw>
                </a:effectLst>
                <a:latin typeface="Comic Sans MS" panose="030F0702030302020204" pitchFamily="66" charset="0"/>
              </a:rPr>
              <a:t> otioti na sala ga ni mate” </a:t>
            </a:r>
            <a:r>
              <a:rPr lang="en" b="1" dirty="0">
                <a:solidFill>
                  <a:srgbClr val="A0DDE0"/>
                </a:solidFill>
                <a:effectLst>
                  <a:outerShdw blurRad="38100" dist="38100" dir="2700000" algn="tl">
                    <a:srgbClr val="000000">
                      <a:alpha val="43137"/>
                    </a:srgbClr>
                  </a:outerShdw>
                </a:effectLst>
                <a:latin typeface="Comic Sans MS" panose="030F0702030302020204" pitchFamily="66" charset="0"/>
              </a:rPr>
              <a:t>(Vakaibalebale 16:25)</a:t>
            </a:r>
          </a:p>
        </p:txBody>
      </p:sp>
      <p:sp>
        <p:nvSpPr>
          <p:cNvPr id="6" name="CuadroTexto 5">
            <a:extLst>
              <a:ext uri="{FF2B5EF4-FFF2-40B4-BE49-F238E27FC236}">
                <a16:creationId xmlns:a16="http://schemas.microsoft.com/office/drawing/2014/main" id="{0FD8E9C4-F44F-540B-79A8-4E236040BDF8}"/>
              </a:ext>
            </a:extLst>
          </p:cNvPr>
          <p:cNvSpPr txBox="1"/>
          <p:nvPr/>
        </p:nvSpPr>
        <p:spPr>
          <a:xfrm>
            <a:off x="3087315" y="1309612"/>
            <a:ext cx="9346423" cy="830997"/>
          </a:xfrm>
          <a:prstGeom prst="rect">
            <a:avLst/>
          </a:prstGeom>
          <a:noFill/>
        </p:spPr>
        <p:txBody>
          <a:bodyPr wrap="square" rtlCol="0">
            <a:spAutoFit/>
          </a:bodyPr>
          <a:lstStyle/>
          <a:p>
            <a:pPr algn="ctr">
              <a:spcBef>
                <a:spcPts val="600"/>
              </a:spcBef>
            </a:pPr>
            <a:r>
              <a:rPr lang="en" sz="2400" b="1" dirty="0">
                <a:solidFill>
                  <a:schemeClr val="bg1"/>
                </a:solidFill>
                <a:effectLst>
                  <a:glow rad="127000">
                    <a:srgbClr val="474062"/>
                  </a:glow>
                  <a:outerShdw blurRad="38100" dist="38100" dir="2700000" algn="tl">
                    <a:srgbClr val="000000">
                      <a:alpha val="43137"/>
                    </a:srgbClr>
                  </a:outerShdw>
                </a:effectLst>
              </a:rPr>
              <a:t>Kevaka e ceguva na </a:t>
            </a:r>
            <a:r>
              <a:rPr lang="en-GB" sz="2400" b="1" dirty="0">
                <a:solidFill>
                  <a:schemeClr val="bg1"/>
                </a:solidFill>
                <a:effectLst>
                  <a:glow rad="127000">
                    <a:srgbClr val="474062"/>
                  </a:glow>
                  <a:outerShdw blurRad="38100" dist="38100" dir="2700000" algn="tl">
                    <a:srgbClr val="000000">
                      <a:alpha val="43137"/>
                    </a:srgbClr>
                  </a:outerShdw>
                </a:effectLst>
              </a:rPr>
              <a:t>I</a:t>
            </a:r>
            <a:r>
              <a:rPr lang="en" sz="2400" b="1" dirty="0">
                <a:solidFill>
                  <a:schemeClr val="bg1"/>
                </a:solidFill>
                <a:effectLst>
                  <a:glow rad="127000">
                    <a:srgbClr val="474062"/>
                  </a:glow>
                  <a:outerShdw blurRad="38100" dist="38100" dir="2700000" algn="tl">
                    <a:srgbClr val="000000">
                      <a:alpha val="43137"/>
                    </a:srgbClr>
                  </a:outerShdw>
                </a:effectLst>
              </a:rPr>
              <a:t> Vola Tabu na Kalou, o cei ena rawa ni vakadewataka (2 Pita 1:20; Joni 14:26)?</a:t>
            </a:r>
          </a:p>
        </p:txBody>
      </p:sp>
      <p:pic>
        <p:nvPicPr>
          <p:cNvPr id="8" name="Imagen 7" descr="Imagen que contiene ventana, hombre, tabla, mujer&#10;&#10;Descripción generada automáticamente">
            <a:extLst>
              <a:ext uri="{FF2B5EF4-FFF2-40B4-BE49-F238E27FC236}">
                <a16:creationId xmlns:a16="http://schemas.microsoft.com/office/drawing/2014/main" id="{B098FEC5-81E3-011E-CCAC-956AD33554C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4039" y="1260642"/>
            <a:ext cx="2502158" cy="3205541"/>
          </a:xfrm>
          <a:prstGeom prst="roundRect">
            <a:avLst>
              <a:gd name="adj" fmla="val 643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A0DDE0"/>
            </a:contourClr>
          </a:sp3d>
        </p:spPr>
      </p:pic>
      <p:sp>
        <p:nvSpPr>
          <p:cNvPr id="10" name="CuadroTexto 9">
            <a:extLst>
              <a:ext uri="{FF2B5EF4-FFF2-40B4-BE49-F238E27FC236}">
                <a16:creationId xmlns:a16="http://schemas.microsoft.com/office/drawing/2014/main" id="{C655BE58-2921-B0C1-872B-62B9BC670421}"/>
              </a:ext>
            </a:extLst>
          </p:cNvPr>
          <p:cNvSpPr txBox="1"/>
          <p:nvPr/>
        </p:nvSpPr>
        <p:spPr>
          <a:xfrm>
            <a:off x="2581929" y="3398777"/>
            <a:ext cx="9555801" cy="1200329"/>
          </a:xfrm>
          <a:prstGeom prst="rect">
            <a:avLst/>
          </a:prstGeom>
          <a:noFill/>
        </p:spPr>
        <p:txBody>
          <a:bodyPr wrap="square">
            <a:spAutoFit/>
          </a:bodyPr>
          <a:lstStyle/>
          <a:p>
            <a:pPr algn="r">
              <a:spcBef>
                <a:spcPts val="600"/>
              </a:spcBef>
            </a:pPr>
            <a:r>
              <a:rPr lang="en" sz="2400" b="1" dirty="0">
                <a:solidFill>
                  <a:schemeClr val="bg1"/>
                </a:solidFill>
                <a:effectLst>
                  <a:glow rad="127000">
                    <a:srgbClr val="474062"/>
                  </a:glow>
                  <a:outerShdw blurRad="38100" dist="38100" dir="2700000" algn="tl">
                    <a:srgbClr val="000000">
                      <a:alpha val="43137"/>
                    </a:srgbClr>
                  </a:outerShdw>
                </a:effectLst>
              </a:rPr>
              <a:t>E dua na </a:t>
            </a:r>
            <a:r>
              <a:rPr lang="en-GB" sz="2400" b="1" dirty="0">
                <a:solidFill>
                  <a:schemeClr val="bg1"/>
                </a:solidFill>
                <a:effectLst>
                  <a:glow rad="127000">
                    <a:srgbClr val="474062"/>
                  </a:glow>
                  <a:outerShdw blurRad="38100" dist="38100" dir="2700000" algn="tl">
                    <a:srgbClr val="000000">
                      <a:alpha val="43137"/>
                    </a:srgbClr>
                  </a:outerShdw>
                </a:effectLst>
              </a:rPr>
              <a:t>I</a:t>
            </a:r>
            <a:r>
              <a:rPr lang="en" sz="2400" b="1" dirty="0">
                <a:solidFill>
                  <a:schemeClr val="bg1"/>
                </a:solidFill>
                <a:effectLst>
                  <a:glow rad="127000">
                    <a:srgbClr val="474062"/>
                  </a:glow>
                  <a:outerShdw blurRad="38100" dist="38100" dir="2700000" algn="tl">
                    <a:srgbClr val="000000">
                      <a:alpha val="43137"/>
                    </a:srgbClr>
                  </a:outerShdw>
                </a:effectLst>
              </a:rPr>
              <a:t> vakaraitaki ni vuku vakatamata sai koya na veivakadiloi, ka tekivu mai na </a:t>
            </a:r>
            <a:r>
              <a:rPr lang="en-GB" sz="2400" b="1" dirty="0">
                <a:solidFill>
                  <a:schemeClr val="bg1"/>
                </a:solidFill>
                <a:effectLst>
                  <a:glow rad="127000">
                    <a:srgbClr val="474062"/>
                  </a:glow>
                  <a:outerShdw blurRad="38100" dist="38100" dir="2700000" algn="tl">
                    <a:srgbClr val="000000">
                      <a:alpha val="43137"/>
                    </a:srgbClr>
                  </a:outerShdw>
                </a:effectLst>
              </a:rPr>
              <a:t>I</a:t>
            </a:r>
            <a:r>
              <a:rPr lang="en" sz="2400" b="1" dirty="0">
                <a:solidFill>
                  <a:schemeClr val="bg1"/>
                </a:solidFill>
                <a:effectLst>
                  <a:glow rad="127000">
                    <a:srgbClr val="474062"/>
                  </a:glow>
                  <a:outerShdw blurRad="38100" dist="38100" dir="2700000" algn="tl">
                    <a:srgbClr val="000000">
                      <a:alpha val="43137"/>
                    </a:srgbClr>
                  </a:outerShdw>
                </a:effectLst>
              </a:rPr>
              <a:t> ka 18 ni senitiuri, ka laveti ira na vuli torocake  (“academic”) ena vakadewataki ni Vola Tabu.</a:t>
            </a:r>
          </a:p>
        </p:txBody>
      </p:sp>
      <p:sp>
        <p:nvSpPr>
          <p:cNvPr id="12" name="CuadroTexto 11">
            <a:extLst>
              <a:ext uri="{FF2B5EF4-FFF2-40B4-BE49-F238E27FC236}">
                <a16:creationId xmlns:a16="http://schemas.microsoft.com/office/drawing/2014/main" id="{F0937DA4-EBAB-1E46-B1F7-F56F6CA72A26}"/>
              </a:ext>
            </a:extLst>
          </p:cNvPr>
          <p:cNvSpPr txBox="1"/>
          <p:nvPr/>
        </p:nvSpPr>
        <p:spPr>
          <a:xfrm>
            <a:off x="2636195" y="2112447"/>
            <a:ext cx="9555800" cy="1200329"/>
          </a:xfrm>
          <a:prstGeom prst="rect">
            <a:avLst/>
          </a:prstGeom>
          <a:noFill/>
        </p:spPr>
        <p:txBody>
          <a:bodyPr wrap="square">
            <a:spAutoFit/>
          </a:bodyPr>
          <a:lstStyle/>
          <a:p>
            <a:pPr>
              <a:spcBef>
                <a:spcPts val="600"/>
              </a:spcBef>
            </a:pPr>
            <a:r>
              <a:rPr lang="en-US" sz="2400" b="1" dirty="0">
                <a:solidFill>
                  <a:schemeClr val="bg1"/>
                </a:solidFill>
                <a:effectLst>
                  <a:glow rad="127000">
                    <a:srgbClr val="474062"/>
                  </a:glow>
                  <a:outerShdw blurRad="38100" dist="38100" dir="2700000" algn="tl">
                    <a:srgbClr val="000000">
                      <a:alpha val="43137"/>
                    </a:srgbClr>
                  </a:outerShdw>
                </a:effectLst>
              </a:rPr>
              <a:t>Na </a:t>
            </a:r>
            <a:r>
              <a:rPr lang="en-US" sz="2400" b="1" dirty="0" err="1">
                <a:solidFill>
                  <a:schemeClr val="bg1"/>
                </a:solidFill>
                <a:effectLst>
                  <a:glow rad="127000">
                    <a:srgbClr val="474062"/>
                  </a:glow>
                  <a:outerShdw blurRad="38100" dist="38100" dir="2700000" algn="tl">
                    <a:srgbClr val="000000">
                      <a:alpha val="43137"/>
                    </a:srgbClr>
                  </a:outerShdw>
                </a:effectLst>
              </a:rPr>
              <a:t>tamata</a:t>
            </a:r>
            <a:r>
              <a:rPr lang="en-US" sz="2400" b="1" dirty="0">
                <a:solidFill>
                  <a:schemeClr val="bg1"/>
                </a:solidFill>
                <a:effectLst>
                  <a:glow rad="127000">
                    <a:srgbClr val="474062"/>
                  </a:glow>
                  <a:outerShdw blurRad="38100" dist="38100" dir="2700000" algn="tl">
                    <a:srgbClr val="000000">
                      <a:alpha val="43137"/>
                    </a:srgbClr>
                  </a:outerShdw>
                </a:effectLst>
              </a:rPr>
              <a:t> e </a:t>
            </a:r>
            <a:r>
              <a:rPr lang="en-US" sz="2400" b="1" dirty="0" err="1">
                <a:solidFill>
                  <a:schemeClr val="bg1"/>
                </a:solidFill>
                <a:effectLst>
                  <a:glow rad="127000">
                    <a:srgbClr val="474062"/>
                  </a:glow>
                  <a:outerShdw blurRad="38100" dist="38100" dir="2700000" algn="tl">
                    <a:srgbClr val="000000">
                      <a:alpha val="43137"/>
                    </a:srgbClr>
                  </a:outerShdw>
                </a:effectLst>
              </a:rPr>
              <a:t>vakayago</a:t>
            </a:r>
            <a:r>
              <a:rPr lang="en-US" sz="2400" b="1" dirty="0">
                <a:solidFill>
                  <a:schemeClr val="bg1"/>
                </a:solidFill>
                <a:effectLst>
                  <a:glow rad="127000">
                    <a:srgbClr val="474062"/>
                  </a:glow>
                  <a:outerShdw blurRad="38100" dist="38100" dir="2700000" algn="tl">
                    <a:srgbClr val="000000">
                      <a:alpha val="43137"/>
                    </a:srgbClr>
                  </a:outerShdw>
                </a:effectLst>
              </a:rPr>
              <a:t> e </a:t>
            </a:r>
            <a:r>
              <a:rPr lang="en-US" sz="2400" b="1" dirty="0" err="1">
                <a:solidFill>
                  <a:schemeClr val="bg1"/>
                </a:solidFill>
                <a:effectLst>
                  <a:glow rad="127000">
                    <a:srgbClr val="474062"/>
                  </a:glow>
                  <a:outerShdw blurRad="38100" dist="38100" dir="2700000" algn="tl">
                    <a:srgbClr val="000000">
                      <a:alpha val="43137"/>
                    </a:srgbClr>
                  </a:outerShdw>
                </a:effectLst>
              </a:rPr>
              <a:t>sega</a:t>
            </a:r>
            <a:r>
              <a:rPr lang="en-US" sz="2400" b="1" dirty="0">
                <a:solidFill>
                  <a:schemeClr val="bg1"/>
                </a:solidFill>
                <a:effectLst>
                  <a:glow rad="127000">
                    <a:srgbClr val="474062"/>
                  </a:glow>
                  <a:outerShdw blurRad="38100" dist="38100" dir="2700000" algn="tl">
                    <a:srgbClr val="000000">
                      <a:alpha val="43137"/>
                    </a:srgbClr>
                  </a:outerShdw>
                </a:effectLst>
              </a:rPr>
              <a:t> </a:t>
            </a:r>
            <a:r>
              <a:rPr lang="en-US" sz="2400" b="1" dirty="0" err="1">
                <a:solidFill>
                  <a:schemeClr val="bg1"/>
                </a:solidFill>
                <a:effectLst>
                  <a:glow rad="127000">
                    <a:srgbClr val="474062"/>
                  </a:glow>
                  <a:outerShdw blurRad="38100" dist="38100" dir="2700000" algn="tl">
                    <a:srgbClr val="000000">
                      <a:alpha val="43137"/>
                    </a:srgbClr>
                  </a:outerShdw>
                </a:effectLst>
              </a:rPr>
              <a:t>ni</a:t>
            </a:r>
            <a:r>
              <a:rPr lang="en-US" sz="2400" b="1" dirty="0">
                <a:solidFill>
                  <a:schemeClr val="bg1"/>
                </a:solidFill>
                <a:effectLst>
                  <a:glow rad="127000">
                    <a:srgbClr val="474062"/>
                  </a:glow>
                  <a:outerShdw blurRad="38100" dist="38100" dir="2700000" algn="tl">
                    <a:srgbClr val="000000">
                      <a:alpha val="43137"/>
                    </a:srgbClr>
                  </a:outerShdw>
                </a:effectLst>
              </a:rPr>
              <a:t> </a:t>
            </a:r>
            <a:r>
              <a:rPr lang="en-US" sz="2400" b="1" dirty="0" err="1">
                <a:solidFill>
                  <a:schemeClr val="bg1"/>
                </a:solidFill>
                <a:effectLst>
                  <a:glow rad="127000">
                    <a:srgbClr val="474062"/>
                  </a:glow>
                  <a:outerShdw blurRad="38100" dist="38100" dir="2700000" algn="tl">
                    <a:srgbClr val="000000">
                      <a:alpha val="43137"/>
                    </a:srgbClr>
                  </a:outerShdw>
                </a:effectLst>
              </a:rPr>
              <a:t>rawa</a:t>
            </a:r>
            <a:r>
              <a:rPr lang="en-US" sz="2400" b="1" dirty="0">
                <a:solidFill>
                  <a:schemeClr val="bg1"/>
                </a:solidFill>
                <a:effectLst>
                  <a:glow rad="127000">
                    <a:srgbClr val="474062"/>
                  </a:glow>
                  <a:outerShdw blurRad="38100" dist="38100" dir="2700000" algn="tl">
                    <a:srgbClr val="000000">
                      <a:alpha val="43137"/>
                    </a:srgbClr>
                  </a:outerShdw>
                </a:effectLst>
              </a:rPr>
              <a:t> </a:t>
            </a:r>
            <a:r>
              <a:rPr lang="en-US" sz="2400" b="1" dirty="0" err="1">
                <a:solidFill>
                  <a:schemeClr val="bg1"/>
                </a:solidFill>
                <a:effectLst>
                  <a:glow rad="127000">
                    <a:srgbClr val="474062"/>
                  </a:glow>
                  <a:outerShdw blurRad="38100" dist="38100" dir="2700000" algn="tl">
                    <a:srgbClr val="000000">
                      <a:alpha val="43137"/>
                    </a:srgbClr>
                  </a:outerShdw>
                </a:effectLst>
              </a:rPr>
              <a:t>ni</a:t>
            </a:r>
            <a:r>
              <a:rPr lang="en-US" sz="2400" b="1" dirty="0">
                <a:solidFill>
                  <a:schemeClr val="bg1"/>
                </a:solidFill>
                <a:effectLst>
                  <a:glow rad="127000">
                    <a:srgbClr val="474062"/>
                  </a:glow>
                  <a:outerShdw blurRad="38100" dist="38100" dir="2700000" algn="tl">
                    <a:srgbClr val="000000">
                      <a:alpha val="43137"/>
                    </a:srgbClr>
                  </a:outerShdw>
                </a:effectLst>
              </a:rPr>
              <a:t> </a:t>
            </a:r>
            <a:r>
              <a:rPr lang="en-US" sz="2400" b="1" dirty="0" err="1">
                <a:solidFill>
                  <a:schemeClr val="bg1"/>
                </a:solidFill>
                <a:effectLst>
                  <a:glow rad="127000">
                    <a:srgbClr val="474062"/>
                  </a:glow>
                  <a:outerShdw blurRad="38100" dist="38100" dir="2700000" algn="tl">
                    <a:srgbClr val="000000">
                      <a:alpha val="43137"/>
                    </a:srgbClr>
                  </a:outerShdw>
                </a:effectLst>
              </a:rPr>
              <a:t>vakabauta</a:t>
            </a:r>
            <a:r>
              <a:rPr lang="en-US" sz="2400" b="1" dirty="0">
                <a:solidFill>
                  <a:schemeClr val="bg1"/>
                </a:solidFill>
                <a:effectLst>
                  <a:glow rad="127000">
                    <a:srgbClr val="474062"/>
                  </a:glow>
                  <a:outerShdw blurRad="38100" dist="38100" dir="2700000" algn="tl">
                    <a:srgbClr val="000000">
                      <a:alpha val="43137"/>
                    </a:srgbClr>
                  </a:outerShdw>
                </a:effectLst>
              </a:rPr>
              <a:t> </a:t>
            </a:r>
            <a:r>
              <a:rPr lang="en-US" sz="2400" b="1" dirty="0" err="1">
                <a:solidFill>
                  <a:schemeClr val="bg1"/>
                </a:solidFill>
                <a:effectLst>
                  <a:glow rad="127000">
                    <a:srgbClr val="474062"/>
                  </a:glow>
                  <a:outerShdw blurRad="38100" dist="38100" dir="2700000" algn="tl">
                    <a:srgbClr val="000000">
                      <a:alpha val="43137"/>
                    </a:srgbClr>
                  </a:outerShdw>
                </a:effectLst>
              </a:rPr>
              <a:t>na</a:t>
            </a:r>
            <a:r>
              <a:rPr lang="en-US" sz="2400" b="1" dirty="0">
                <a:solidFill>
                  <a:schemeClr val="bg1"/>
                </a:solidFill>
                <a:effectLst>
                  <a:glow rad="127000">
                    <a:srgbClr val="474062"/>
                  </a:glow>
                  <a:outerShdw blurRad="38100" dist="38100" dir="2700000" algn="tl">
                    <a:srgbClr val="000000">
                      <a:alpha val="43137"/>
                    </a:srgbClr>
                  </a:outerShdw>
                </a:effectLst>
              </a:rPr>
              <a:t> </a:t>
            </a:r>
            <a:r>
              <a:rPr lang="en-US" sz="2400" b="1" dirty="0" err="1">
                <a:solidFill>
                  <a:schemeClr val="bg1"/>
                </a:solidFill>
                <a:effectLst>
                  <a:glow rad="127000">
                    <a:srgbClr val="474062"/>
                  </a:glow>
                  <a:outerShdw blurRad="38100" dist="38100" dir="2700000" algn="tl">
                    <a:srgbClr val="000000">
                      <a:alpha val="43137"/>
                    </a:srgbClr>
                  </a:outerShdw>
                </a:effectLst>
              </a:rPr>
              <a:t>veika</a:t>
            </a:r>
            <a:r>
              <a:rPr lang="en-US" sz="2400" b="1" dirty="0">
                <a:solidFill>
                  <a:schemeClr val="bg1"/>
                </a:solidFill>
                <a:effectLst>
                  <a:glow rad="127000">
                    <a:srgbClr val="474062"/>
                  </a:glow>
                  <a:outerShdw blurRad="38100" dist="38100" dir="2700000" algn="tl">
                    <a:srgbClr val="000000">
                      <a:alpha val="43137"/>
                    </a:srgbClr>
                  </a:outerShdw>
                </a:effectLst>
              </a:rPr>
              <a:t> </a:t>
            </a:r>
            <a:r>
              <a:rPr lang="en-US" sz="2400" b="1" dirty="0" err="1">
                <a:solidFill>
                  <a:schemeClr val="bg1"/>
                </a:solidFill>
                <a:effectLst>
                  <a:glow rad="127000">
                    <a:srgbClr val="474062"/>
                  </a:glow>
                  <a:outerShdw blurRad="38100" dist="38100" dir="2700000" algn="tl">
                    <a:srgbClr val="000000">
                      <a:alpha val="43137"/>
                    </a:srgbClr>
                  </a:outerShdw>
                </a:effectLst>
              </a:rPr>
              <a:t>ni</a:t>
            </a:r>
            <a:r>
              <a:rPr lang="en-US" sz="2400" b="1" dirty="0">
                <a:solidFill>
                  <a:schemeClr val="bg1"/>
                </a:solidFill>
                <a:effectLst>
                  <a:glow rad="127000">
                    <a:srgbClr val="474062"/>
                  </a:glow>
                  <a:outerShdw blurRad="38100" dist="38100" dir="2700000" algn="tl">
                    <a:srgbClr val="000000">
                      <a:alpha val="43137"/>
                    </a:srgbClr>
                  </a:outerShdw>
                </a:effectLst>
              </a:rPr>
              <a:t> </a:t>
            </a:r>
            <a:r>
              <a:rPr lang="en-US" sz="2400" b="1" dirty="0" err="1">
                <a:solidFill>
                  <a:schemeClr val="bg1"/>
                </a:solidFill>
                <a:effectLst>
                  <a:glow rad="127000">
                    <a:srgbClr val="474062"/>
                  </a:glow>
                  <a:outerShdw blurRad="38100" dist="38100" dir="2700000" algn="tl">
                    <a:srgbClr val="000000">
                      <a:alpha val="43137"/>
                    </a:srgbClr>
                  </a:outerShdw>
                </a:effectLst>
              </a:rPr>
              <a:t>Yalo</a:t>
            </a:r>
            <a:r>
              <a:rPr lang="en-US" sz="2400" b="1" dirty="0">
                <a:solidFill>
                  <a:schemeClr val="bg1"/>
                </a:solidFill>
                <a:effectLst>
                  <a:glow rad="127000">
                    <a:srgbClr val="474062"/>
                  </a:glow>
                  <a:outerShdw blurRad="38100" dist="38100" dir="2700000" algn="tl">
                    <a:srgbClr val="000000">
                      <a:alpha val="43137"/>
                    </a:srgbClr>
                  </a:outerShdw>
                </a:effectLst>
              </a:rPr>
              <a:t> </a:t>
            </a:r>
            <a:r>
              <a:rPr lang="en-US" sz="2400" b="1" dirty="0" err="1">
                <a:solidFill>
                  <a:schemeClr val="bg1"/>
                </a:solidFill>
                <a:effectLst>
                  <a:glow rad="127000">
                    <a:srgbClr val="474062"/>
                  </a:glow>
                  <a:outerShdw blurRad="38100" dist="38100" dir="2700000" algn="tl">
                    <a:srgbClr val="000000">
                      <a:alpha val="43137"/>
                    </a:srgbClr>
                  </a:outerShdw>
                </a:effectLst>
              </a:rPr>
              <a:t>ni</a:t>
            </a:r>
            <a:r>
              <a:rPr lang="en-US" sz="2400" b="1" dirty="0">
                <a:solidFill>
                  <a:schemeClr val="bg1"/>
                </a:solidFill>
                <a:effectLst>
                  <a:glow rad="127000">
                    <a:srgbClr val="474062"/>
                  </a:glow>
                  <a:outerShdw blurRad="38100" dist="38100" dir="2700000" algn="tl">
                    <a:srgbClr val="000000">
                      <a:alpha val="43137"/>
                    </a:srgbClr>
                  </a:outerShdw>
                </a:effectLst>
              </a:rPr>
              <a:t> Kalou </a:t>
            </a:r>
            <a:r>
              <a:rPr lang="en-US" sz="2400" b="1" dirty="0" err="1">
                <a:solidFill>
                  <a:schemeClr val="bg1"/>
                </a:solidFill>
                <a:effectLst>
                  <a:glow rad="127000">
                    <a:srgbClr val="474062"/>
                  </a:glow>
                  <a:outerShdw blurRad="38100" dist="38100" dir="2700000" algn="tl">
                    <a:srgbClr val="000000">
                      <a:alpha val="43137"/>
                    </a:srgbClr>
                  </a:outerShdw>
                </a:effectLst>
              </a:rPr>
              <a:t>ni</a:t>
            </a:r>
            <a:r>
              <a:rPr lang="en-US" sz="2400" b="1" dirty="0">
                <a:solidFill>
                  <a:schemeClr val="bg1"/>
                </a:solidFill>
                <a:effectLst>
                  <a:glow rad="127000">
                    <a:srgbClr val="474062"/>
                  </a:glow>
                  <a:outerShdw blurRad="38100" dist="38100" dir="2700000" algn="tl">
                    <a:srgbClr val="000000">
                      <a:alpha val="43137"/>
                    </a:srgbClr>
                  </a:outerShdw>
                </a:effectLst>
              </a:rPr>
              <a:t> </a:t>
            </a:r>
            <a:r>
              <a:rPr lang="en-US" sz="2400" b="1" dirty="0" err="1">
                <a:solidFill>
                  <a:schemeClr val="bg1"/>
                </a:solidFill>
                <a:effectLst>
                  <a:glow rad="127000">
                    <a:srgbClr val="474062"/>
                  </a:glow>
                  <a:outerShdw blurRad="38100" dist="38100" dir="2700000" algn="tl">
                    <a:srgbClr val="000000">
                      <a:alpha val="43137"/>
                    </a:srgbClr>
                  </a:outerShdw>
                </a:effectLst>
              </a:rPr>
              <a:t>sa</a:t>
            </a:r>
            <a:r>
              <a:rPr lang="en-US" sz="2400" b="1" dirty="0">
                <a:solidFill>
                  <a:schemeClr val="bg1"/>
                </a:solidFill>
                <a:effectLst>
                  <a:glow rad="127000">
                    <a:srgbClr val="474062"/>
                  </a:glow>
                  <a:outerShdw blurRad="38100" dist="38100" dir="2700000" algn="tl">
                    <a:srgbClr val="000000">
                      <a:alpha val="43137"/>
                    </a:srgbClr>
                  </a:outerShdw>
                </a:effectLst>
              </a:rPr>
              <a:t> ka </a:t>
            </a:r>
            <a:r>
              <a:rPr lang="en-US" sz="2400" b="1" dirty="0" err="1">
                <a:solidFill>
                  <a:schemeClr val="bg1"/>
                </a:solidFill>
                <a:effectLst>
                  <a:glow rad="127000">
                    <a:srgbClr val="474062"/>
                  </a:glow>
                  <a:outerShdw blurRad="38100" dist="38100" dir="2700000" algn="tl">
                    <a:srgbClr val="000000">
                      <a:alpha val="43137"/>
                    </a:srgbClr>
                  </a:outerShdw>
                </a:effectLst>
              </a:rPr>
              <a:t>lialia</a:t>
            </a:r>
            <a:r>
              <a:rPr lang="en-US" sz="2400" b="1" dirty="0">
                <a:solidFill>
                  <a:schemeClr val="bg1"/>
                </a:solidFill>
                <a:effectLst>
                  <a:glow rad="127000">
                    <a:srgbClr val="474062"/>
                  </a:glow>
                  <a:outerShdw blurRad="38100" dist="38100" dir="2700000" algn="tl">
                    <a:srgbClr val="000000">
                      <a:alpha val="43137"/>
                    </a:srgbClr>
                  </a:outerShdw>
                </a:effectLst>
              </a:rPr>
              <a:t> </a:t>
            </a:r>
            <a:r>
              <a:rPr lang="en-US" sz="2400" b="1" dirty="0" err="1">
                <a:solidFill>
                  <a:schemeClr val="bg1"/>
                </a:solidFill>
                <a:effectLst>
                  <a:glow rad="127000">
                    <a:srgbClr val="474062"/>
                  </a:glow>
                  <a:outerShdw blurRad="38100" dist="38100" dir="2700000" algn="tl">
                    <a:srgbClr val="000000">
                      <a:alpha val="43137"/>
                    </a:srgbClr>
                  </a:outerShdw>
                </a:effectLst>
              </a:rPr>
              <a:t>vua</a:t>
            </a:r>
            <a:r>
              <a:rPr lang="en-US" sz="2400" b="1" dirty="0">
                <a:solidFill>
                  <a:schemeClr val="bg1"/>
                </a:solidFill>
                <a:effectLst>
                  <a:glow rad="127000">
                    <a:srgbClr val="474062"/>
                  </a:glow>
                  <a:outerShdw blurRad="38100" dist="38100" dir="2700000" algn="tl">
                    <a:srgbClr val="000000">
                      <a:alpha val="43137"/>
                    </a:srgbClr>
                  </a:outerShdw>
                </a:effectLst>
              </a:rPr>
              <a:t>, ka </a:t>
            </a:r>
            <a:r>
              <a:rPr lang="en-US" sz="2400" b="1" dirty="0" err="1">
                <a:solidFill>
                  <a:schemeClr val="bg1"/>
                </a:solidFill>
                <a:effectLst>
                  <a:glow rad="127000">
                    <a:srgbClr val="474062"/>
                  </a:glow>
                  <a:outerShdw blurRad="38100" dist="38100" dir="2700000" algn="tl">
                    <a:srgbClr val="000000">
                      <a:alpha val="43137"/>
                    </a:srgbClr>
                  </a:outerShdw>
                </a:effectLst>
              </a:rPr>
              <a:t>sega</a:t>
            </a:r>
            <a:r>
              <a:rPr lang="en-US" sz="2400" b="1" dirty="0">
                <a:solidFill>
                  <a:schemeClr val="bg1"/>
                </a:solidFill>
                <a:effectLst>
                  <a:glow rad="127000">
                    <a:srgbClr val="474062"/>
                  </a:glow>
                  <a:outerShdw blurRad="38100" dist="38100" dir="2700000" algn="tl">
                    <a:srgbClr val="000000">
                      <a:alpha val="43137"/>
                    </a:srgbClr>
                  </a:outerShdw>
                </a:effectLst>
              </a:rPr>
              <a:t> </a:t>
            </a:r>
            <a:r>
              <a:rPr lang="en-US" sz="2400" b="1" dirty="0" err="1">
                <a:solidFill>
                  <a:schemeClr val="bg1"/>
                </a:solidFill>
                <a:effectLst>
                  <a:glow rad="127000">
                    <a:srgbClr val="474062"/>
                  </a:glow>
                  <a:outerShdw blurRad="38100" dist="38100" dir="2700000" algn="tl">
                    <a:srgbClr val="000000">
                      <a:alpha val="43137"/>
                    </a:srgbClr>
                  </a:outerShdw>
                </a:effectLst>
              </a:rPr>
              <a:t>ni</a:t>
            </a:r>
            <a:r>
              <a:rPr lang="en-US" sz="2400" b="1" dirty="0">
                <a:solidFill>
                  <a:schemeClr val="bg1"/>
                </a:solidFill>
                <a:effectLst>
                  <a:glow rad="127000">
                    <a:srgbClr val="474062"/>
                  </a:glow>
                  <a:outerShdw blurRad="38100" dist="38100" dir="2700000" algn="tl">
                    <a:srgbClr val="000000">
                      <a:alpha val="43137"/>
                    </a:srgbClr>
                  </a:outerShdw>
                </a:effectLst>
              </a:rPr>
              <a:t> </a:t>
            </a:r>
            <a:r>
              <a:rPr lang="en-US" sz="2400" b="1" dirty="0" err="1">
                <a:solidFill>
                  <a:schemeClr val="bg1"/>
                </a:solidFill>
                <a:effectLst>
                  <a:glow rad="127000">
                    <a:srgbClr val="474062"/>
                  </a:glow>
                  <a:outerShdw blurRad="38100" dist="38100" dir="2700000" algn="tl">
                    <a:srgbClr val="000000">
                      <a:alpha val="43137"/>
                    </a:srgbClr>
                  </a:outerShdw>
                </a:effectLst>
              </a:rPr>
              <a:t>rawa</a:t>
            </a:r>
            <a:r>
              <a:rPr lang="en-US" sz="2400" b="1" dirty="0">
                <a:solidFill>
                  <a:schemeClr val="bg1"/>
                </a:solidFill>
                <a:effectLst>
                  <a:glow rad="127000">
                    <a:srgbClr val="474062"/>
                  </a:glow>
                  <a:outerShdw blurRad="38100" dist="38100" dir="2700000" algn="tl">
                    <a:srgbClr val="000000">
                      <a:alpha val="43137"/>
                    </a:srgbClr>
                  </a:outerShdw>
                </a:effectLst>
              </a:rPr>
              <a:t> </a:t>
            </a:r>
            <a:r>
              <a:rPr lang="en-US" sz="2400" b="1" dirty="0" err="1">
                <a:solidFill>
                  <a:schemeClr val="bg1"/>
                </a:solidFill>
                <a:effectLst>
                  <a:glow rad="127000">
                    <a:srgbClr val="474062"/>
                  </a:glow>
                  <a:outerShdw blurRad="38100" dist="38100" dir="2700000" algn="tl">
                    <a:srgbClr val="000000">
                      <a:alpha val="43137"/>
                    </a:srgbClr>
                  </a:outerShdw>
                </a:effectLst>
              </a:rPr>
              <a:t>ni</a:t>
            </a:r>
            <a:r>
              <a:rPr lang="en-US" sz="2400" b="1" dirty="0">
                <a:solidFill>
                  <a:schemeClr val="bg1"/>
                </a:solidFill>
                <a:effectLst>
                  <a:glow rad="127000">
                    <a:srgbClr val="474062"/>
                  </a:glow>
                  <a:outerShdw blurRad="38100" dist="38100" dir="2700000" algn="tl">
                    <a:srgbClr val="000000">
                      <a:alpha val="43137"/>
                    </a:srgbClr>
                  </a:outerShdw>
                </a:effectLst>
              </a:rPr>
              <a:t> </a:t>
            </a:r>
            <a:r>
              <a:rPr lang="en-US" sz="2400" b="1" dirty="0" err="1">
                <a:solidFill>
                  <a:schemeClr val="bg1"/>
                </a:solidFill>
                <a:effectLst>
                  <a:glow rad="127000">
                    <a:srgbClr val="474062"/>
                  </a:glow>
                  <a:outerShdw blurRad="38100" dist="38100" dir="2700000" algn="tl">
                    <a:srgbClr val="000000">
                      <a:alpha val="43137"/>
                    </a:srgbClr>
                  </a:outerShdw>
                </a:effectLst>
              </a:rPr>
              <a:t>kila</a:t>
            </a:r>
            <a:r>
              <a:rPr lang="en-US" sz="2400" b="1" dirty="0">
                <a:solidFill>
                  <a:schemeClr val="bg1"/>
                </a:solidFill>
                <a:effectLst>
                  <a:glow rad="127000">
                    <a:srgbClr val="474062"/>
                  </a:glow>
                  <a:outerShdw blurRad="38100" dist="38100" dir="2700000" algn="tl">
                    <a:srgbClr val="000000">
                      <a:alpha val="43137"/>
                    </a:srgbClr>
                  </a:outerShdw>
                </a:effectLst>
              </a:rPr>
              <a:t> </a:t>
            </a:r>
            <a:r>
              <a:rPr lang="en-US" sz="2400" b="1" dirty="0" err="1">
                <a:solidFill>
                  <a:schemeClr val="bg1"/>
                </a:solidFill>
                <a:effectLst>
                  <a:glow rad="127000">
                    <a:srgbClr val="474062"/>
                  </a:glow>
                  <a:outerShdw blurRad="38100" dist="38100" dir="2700000" algn="tl">
                    <a:srgbClr val="000000">
                      <a:alpha val="43137"/>
                    </a:srgbClr>
                  </a:outerShdw>
                </a:effectLst>
              </a:rPr>
              <a:t>ni</a:t>
            </a:r>
            <a:r>
              <a:rPr lang="en-US" sz="2400" b="1" dirty="0">
                <a:solidFill>
                  <a:schemeClr val="bg1"/>
                </a:solidFill>
                <a:effectLst>
                  <a:glow rad="127000">
                    <a:srgbClr val="474062"/>
                  </a:glow>
                  <a:outerShdw blurRad="38100" dist="38100" dir="2700000" algn="tl">
                    <a:srgbClr val="000000">
                      <a:alpha val="43137"/>
                    </a:srgbClr>
                  </a:outerShdw>
                </a:effectLst>
              </a:rPr>
              <a:t> </a:t>
            </a:r>
            <a:r>
              <a:rPr lang="en-US" sz="2400" b="1" dirty="0" err="1">
                <a:solidFill>
                  <a:schemeClr val="bg1"/>
                </a:solidFill>
                <a:effectLst>
                  <a:glow rad="127000">
                    <a:srgbClr val="474062"/>
                  </a:glow>
                  <a:outerShdw blurRad="38100" dist="38100" dir="2700000" algn="tl">
                    <a:srgbClr val="000000">
                      <a:alpha val="43137"/>
                    </a:srgbClr>
                  </a:outerShdw>
                </a:effectLst>
              </a:rPr>
              <a:t>ra</a:t>
            </a:r>
            <a:r>
              <a:rPr lang="en-US" sz="2400" b="1" dirty="0">
                <a:solidFill>
                  <a:schemeClr val="bg1"/>
                </a:solidFill>
                <a:effectLst>
                  <a:glow rad="127000">
                    <a:srgbClr val="474062"/>
                  </a:glow>
                  <a:outerShdw blurRad="38100" dist="38100" dir="2700000" algn="tl">
                    <a:srgbClr val="000000">
                      <a:alpha val="43137"/>
                    </a:srgbClr>
                  </a:outerShdw>
                </a:effectLst>
              </a:rPr>
              <a:t> </a:t>
            </a:r>
            <a:r>
              <a:rPr lang="en-US" sz="2400" b="1" dirty="0" err="1">
                <a:solidFill>
                  <a:schemeClr val="bg1"/>
                </a:solidFill>
                <a:effectLst>
                  <a:glow rad="127000">
                    <a:srgbClr val="474062"/>
                  </a:glow>
                  <a:outerShdw blurRad="38100" dist="38100" dir="2700000" algn="tl">
                    <a:srgbClr val="000000">
                      <a:alpha val="43137"/>
                    </a:srgbClr>
                  </a:outerShdw>
                </a:effectLst>
              </a:rPr>
              <a:t>sa</a:t>
            </a:r>
            <a:r>
              <a:rPr lang="en-US" sz="2400" b="1" dirty="0">
                <a:solidFill>
                  <a:schemeClr val="bg1"/>
                </a:solidFill>
                <a:effectLst>
                  <a:glow rad="127000">
                    <a:srgbClr val="474062"/>
                  </a:glow>
                  <a:outerShdw blurRad="38100" dist="38100" dir="2700000" algn="tl">
                    <a:srgbClr val="000000">
                      <a:alpha val="43137"/>
                    </a:srgbClr>
                  </a:outerShdw>
                </a:effectLst>
              </a:rPr>
              <a:t> </a:t>
            </a:r>
            <a:r>
              <a:rPr lang="en-US" sz="2400" b="1" dirty="0" err="1">
                <a:solidFill>
                  <a:schemeClr val="bg1"/>
                </a:solidFill>
                <a:effectLst>
                  <a:glow rad="127000">
                    <a:srgbClr val="474062"/>
                  </a:glow>
                  <a:outerShdw blurRad="38100" dist="38100" dir="2700000" algn="tl">
                    <a:srgbClr val="000000">
                      <a:alpha val="43137"/>
                    </a:srgbClr>
                  </a:outerShdw>
                </a:effectLst>
              </a:rPr>
              <a:t>kilai</a:t>
            </a:r>
            <a:r>
              <a:rPr lang="en-US" sz="2400" b="1" dirty="0">
                <a:solidFill>
                  <a:schemeClr val="bg1"/>
                </a:solidFill>
                <a:effectLst>
                  <a:glow rad="127000">
                    <a:srgbClr val="474062"/>
                  </a:glow>
                  <a:outerShdw blurRad="38100" dist="38100" dir="2700000" algn="tl">
                    <a:srgbClr val="000000">
                      <a:alpha val="43137"/>
                    </a:srgbClr>
                  </a:outerShdw>
                </a:effectLst>
              </a:rPr>
              <a:t> </a:t>
            </a:r>
            <a:r>
              <a:rPr lang="en-US" sz="2400" b="1" dirty="0" err="1">
                <a:solidFill>
                  <a:schemeClr val="bg1"/>
                </a:solidFill>
                <a:effectLst>
                  <a:glow rad="127000">
                    <a:srgbClr val="474062"/>
                  </a:glow>
                  <a:outerShdw blurRad="38100" dist="38100" dir="2700000" algn="tl">
                    <a:srgbClr val="000000">
                      <a:alpha val="43137"/>
                    </a:srgbClr>
                  </a:outerShdw>
                </a:effectLst>
              </a:rPr>
              <a:t>vakayalo</a:t>
            </a:r>
            <a:r>
              <a:rPr lang="en-US" sz="2400" b="1" dirty="0">
                <a:solidFill>
                  <a:schemeClr val="bg1"/>
                </a:solidFill>
                <a:effectLst>
                  <a:glow rad="127000">
                    <a:srgbClr val="474062"/>
                  </a:glow>
                  <a:outerShdw blurRad="38100" dist="38100" dir="2700000" algn="tl">
                    <a:srgbClr val="000000">
                      <a:alpha val="43137"/>
                    </a:srgbClr>
                  </a:outerShdw>
                </a:effectLst>
              </a:rPr>
              <a:t> ga</a:t>
            </a:r>
            <a:r>
              <a:rPr lang="en" sz="2400" b="1" dirty="0">
                <a:solidFill>
                  <a:schemeClr val="bg1"/>
                </a:solidFill>
                <a:effectLst>
                  <a:glow rad="127000">
                    <a:srgbClr val="474062"/>
                  </a:glow>
                  <a:outerShdw blurRad="38100" dist="38100" dir="2700000" algn="tl">
                    <a:srgbClr val="000000">
                      <a:alpha val="43137"/>
                    </a:srgbClr>
                  </a:outerShdw>
                </a:effectLst>
              </a:rPr>
              <a:t>  (1Koronica 2:14 ).</a:t>
            </a:r>
          </a:p>
        </p:txBody>
      </p:sp>
      <p:pic>
        <p:nvPicPr>
          <p:cNvPr id="14" name="Imagen 13" descr="Un dibujo de un grupo de personas en una montaña&#10;&#10;Descripción generada automáticamente con confianza baja">
            <a:extLst>
              <a:ext uri="{FF2B5EF4-FFF2-40B4-BE49-F238E27FC236}">
                <a16:creationId xmlns:a16="http://schemas.microsoft.com/office/drawing/2014/main" id="{AC70E91D-9D5C-1E27-E41F-26D0D8E61C6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34039" y="102691"/>
            <a:ext cx="2502158" cy="1006262"/>
          </a:xfrm>
          <a:prstGeom prst="rect">
            <a:avLst/>
          </a:prstGeom>
          <a:ln w="38100" cap="sq">
            <a:solidFill>
              <a:schemeClr val="accent4">
                <a:lumMod val="60000"/>
                <a:lumOff val="40000"/>
              </a:schemeClr>
            </a:solidFill>
            <a:prstDash val="solid"/>
            <a:miter lim="800000"/>
          </a:ln>
          <a:effectLst>
            <a:outerShdw blurRad="50800" dist="38100" dir="2700000" algn="tl" rotWithShape="0">
              <a:srgbClr val="000000">
                <a:alpha val="43000"/>
              </a:srgbClr>
            </a:outerShdw>
          </a:effectLst>
          <a:scene3d>
            <a:camera prst="orthographicFront"/>
            <a:lightRig rig="threePt" dir="t"/>
          </a:scene3d>
          <a:sp3d>
            <a:bevelT prst="slope"/>
          </a:sp3d>
        </p:spPr>
      </p:pic>
      <p:sp>
        <p:nvSpPr>
          <p:cNvPr id="7" name="CuadroTexto 6">
            <a:extLst>
              <a:ext uri="{FF2B5EF4-FFF2-40B4-BE49-F238E27FC236}">
                <a16:creationId xmlns:a16="http://schemas.microsoft.com/office/drawing/2014/main" id="{93B30672-D355-E2DF-D3F3-7EF510DD4130}"/>
              </a:ext>
            </a:extLst>
          </p:cNvPr>
          <p:cNvSpPr txBox="1"/>
          <p:nvPr/>
        </p:nvSpPr>
        <p:spPr>
          <a:xfrm>
            <a:off x="-1" y="5971296"/>
            <a:ext cx="12191996" cy="830997"/>
          </a:xfrm>
          <a:prstGeom prst="rect">
            <a:avLst/>
          </a:prstGeom>
          <a:noFill/>
        </p:spPr>
        <p:txBody>
          <a:bodyPr wrap="square">
            <a:spAutoFit/>
          </a:bodyPr>
          <a:lstStyle/>
          <a:p>
            <a:pPr>
              <a:spcBef>
                <a:spcPts val="600"/>
              </a:spcBef>
            </a:pPr>
            <a:r>
              <a:rPr lang="en" sz="2400" b="1" dirty="0">
                <a:solidFill>
                  <a:schemeClr val="bg1"/>
                </a:solidFill>
                <a:effectLst>
                  <a:glow rad="127000">
                    <a:srgbClr val="474062"/>
                  </a:glow>
                  <a:outerShdw blurRad="38100" dist="38100" dir="2700000" algn="tl">
                    <a:srgbClr val="000000">
                      <a:alpha val="43137"/>
                    </a:srgbClr>
                  </a:outerShdw>
                </a:effectLst>
              </a:rPr>
              <a:t>Eda na sega ni vakabekataka tale, na meca e sa viria na veigaunisala eso ka rairai dodonu, ia na kedra </a:t>
            </a:r>
            <a:r>
              <a:rPr lang="en-GB" sz="2400" b="1" dirty="0">
                <a:solidFill>
                  <a:schemeClr val="bg1"/>
                </a:solidFill>
                <a:effectLst>
                  <a:glow rad="127000">
                    <a:srgbClr val="474062"/>
                  </a:glow>
                  <a:outerShdw blurRad="38100" dist="38100" dir="2700000" algn="tl">
                    <a:srgbClr val="000000">
                      <a:alpha val="43137"/>
                    </a:srgbClr>
                  </a:outerShdw>
                </a:effectLst>
              </a:rPr>
              <a:t>I</a:t>
            </a:r>
            <a:r>
              <a:rPr lang="en" sz="2400" b="1" dirty="0">
                <a:solidFill>
                  <a:schemeClr val="bg1"/>
                </a:solidFill>
                <a:effectLst>
                  <a:glow rad="127000">
                    <a:srgbClr val="474062"/>
                  </a:glow>
                  <a:outerShdw blurRad="38100" dist="38100" dir="2700000" algn="tl">
                    <a:srgbClr val="000000">
                      <a:alpha val="43137"/>
                    </a:srgbClr>
                  </a:outerShdw>
                </a:effectLst>
              </a:rPr>
              <a:t> tinitini ga na mate (Vakaibalebale Prov. 16:25).</a:t>
            </a:r>
          </a:p>
        </p:txBody>
      </p:sp>
      <p:sp>
        <p:nvSpPr>
          <p:cNvPr id="11" name="CuadroTexto 10">
            <a:extLst>
              <a:ext uri="{FF2B5EF4-FFF2-40B4-BE49-F238E27FC236}">
                <a16:creationId xmlns:a16="http://schemas.microsoft.com/office/drawing/2014/main" id="{9E46D20C-B581-4F9C-1054-00B2F69F2C90}"/>
              </a:ext>
            </a:extLst>
          </p:cNvPr>
          <p:cNvSpPr txBox="1"/>
          <p:nvPr/>
        </p:nvSpPr>
        <p:spPr>
          <a:xfrm>
            <a:off x="-108534" y="4549167"/>
            <a:ext cx="12192000" cy="1569660"/>
          </a:xfrm>
          <a:prstGeom prst="rect">
            <a:avLst/>
          </a:prstGeom>
          <a:noFill/>
        </p:spPr>
        <p:txBody>
          <a:bodyPr wrap="square">
            <a:spAutoFit/>
          </a:bodyPr>
          <a:lstStyle/>
          <a:p>
            <a:pPr algn="ctr">
              <a:spcBef>
                <a:spcPts val="600"/>
              </a:spcBef>
            </a:pPr>
            <a:r>
              <a:rPr lang="en" sz="2400" b="1" dirty="0">
                <a:solidFill>
                  <a:schemeClr val="bg1"/>
                </a:solidFill>
                <a:effectLst>
                  <a:glow rad="127000">
                    <a:srgbClr val="474062"/>
                  </a:glow>
                  <a:outerShdw blurRad="38100" dist="38100" dir="2700000" algn="tl">
                    <a:srgbClr val="000000">
                      <a:alpha val="43137"/>
                    </a:srgbClr>
                  </a:outerShdw>
                </a:effectLst>
              </a:rPr>
              <a:t> Na kena yavu lelevu sai koya na vakalasui ni cakacaka mana kei na kena sega ni rawa ni parofisaitaki na veika e se bera mai. Mai na yavu oqo, na cava na ka vinaka ena rawati rawa mai na Vosa ni Kalou kevaka eda cakitaka na kena kaukauwa kei na kena rawa ni kilai ina na veika sa bera mai?</a:t>
            </a:r>
          </a:p>
        </p:txBody>
      </p:sp>
    </p:spTree>
    <p:extLst>
      <p:ext uri="{BB962C8B-B14F-4D97-AF65-F5344CB8AC3E}">
        <p14:creationId xmlns:p14="http://schemas.microsoft.com/office/powerpoint/2010/main" val="3017463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 presetClass="entr" presetSubtype="6"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1+#ppt_w/2"/>
                                          </p:val>
                                        </p:tav>
                                        <p:tav tm="100000">
                                          <p:val>
                                            <p:strVal val="#ppt_x"/>
                                          </p:val>
                                        </p:tav>
                                      </p:tavLst>
                                    </p:anim>
                                    <p:anim calcmode="lin" valueType="num">
                                      <p:cBhvr additive="base">
                                        <p:cTn id="17" dur="500" fill="hold"/>
                                        <p:tgtEl>
                                          <p:spTgt spid="14"/>
                                        </p:tgtEl>
                                        <p:attrNameLst>
                                          <p:attrName>ppt_y</p:attrName>
                                        </p:attrNameLst>
                                      </p:cBhvr>
                                      <p:tavLst>
                                        <p:tav tm="0">
                                          <p:val>
                                            <p:strVal val="1+#ppt_h/2"/>
                                          </p:val>
                                        </p:tav>
                                        <p:tav tm="100000">
                                          <p:val>
                                            <p:strVal val="#ppt_y"/>
                                          </p:val>
                                        </p:tav>
                                      </p:tavLst>
                                    </p:anim>
                                  </p:childTnLst>
                                </p:cTn>
                              </p:par>
                              <p:par>
                                <p:cTn id="18" presetID="2" presetClass="entr" presetSubtype="6"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1+#ppt_w/2"/>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circle(in)">
                                      <p:cBhvr>
                                        <p:cTn id="30" dur="1000"/>
                                        <p:tgtEl>
                                          <p:spTgt spid="8"/>
                                        </p:tgtEl>
                                      </p:cBhvr>
                                    </p:animEffect>
                                  </p:childTnLst>
                                </p:cTn>
                              </p:par>
                            </p:childTnLst>
                          </p:cTn>
                        </p:par>
                        <p:par>
                          <p:cTn id="31" fill="hold">
                            <p:stCondLst>
                              <p:cond delay="1000"/>
                            </p:stCondLst>
                            <p:childTnLst>
                              <p:par>
                                <p:cTn id="32" presetID="22" presetClass="entr" presetSubtype="8" fill="hold" grpId="0"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left)">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wipe(left)">
                                      <p:cBhvr>
                                        <p:cTn id="4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12" grpId="0"/>
      <p:bldP spid="7" grpId="0"/>
      <p:bldP spid="11" grpId="0"/>
    </p:bldLst>
  </p:timing>
</p:sld>
</file>

<file path=ppt/theme/theme1.xml><?xml version="1.0" encoding="utf-8"?>
<a:theme xmlns:a="http://schemas.openxmlformats.org/drawingml/2006/main" name="Tema de Office">
  <a:themeElements>
    <a:clrScheme name="Personalizado 6">
      <a:dk1>
        <a:sysClr val="windowText" lastClr="000000"/>
      </a:dk1>
      <a:lt1>
        <a:sysClr val="window" lastClr="FFFFFF"/>
      </a:lt1>
      <a:dk2>
        <a:srgbClr val="44546A"/>
      </a:dk2>
      <a:lt2>
        <a:srgbClr val="E7E6E6"/>
      </a:lt2>
      <a:accent1>
        <a:srgbClr val="4472C4"/>
      </a:accent1>
      <a:accent2>
        <a:srgbClr val="ED7D31"/>
      </a:accent2>
      <a:accent3>
        <a:srgbClr val="FF0066"/>
      </a:accent3>
      <a:accent4>
        <a:srgbClr val="FFC000"/>
      </a:accent4>
      <a:accent5>
        <a:srgbClr val="990099"/>
      </a:accent5>
      <a:accent6>
        <a:srgbClr val="70AD47"/>
      </a:accent6>
      <a:hlink>
        <a:srgbClr val="0563C1"/>
      </a:hlink>
      <a:folHlink>
        <a:srgbClr val="2992FA"/>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907</TotalTime>
  <Words>2273</Words>
  <Application>Microsoft Office PowerPoint</Application>
  <PresentationFormat>Panorámica</PresentationFormat>
  <Paragraphs>88</Paragraphs>
  <Slides>13</Slides>
  <Notes>13</Notes>
  <HiddenSlides>0</HiddenSlides>
  <MMClips>0</MMClips>
  <ScaleCrop>false</ScaleCrop>
  <HeadingPairs>
    <vt:vector size="6" baseType="variant">
      <vt:variant>
        <vt:lpstr>Fuentes usadas</vt:lpstr>
      </vt:variant>
      <vt:variant>
        <vt:i4>7</vt:i4>
      </vt:variant>
      <vt:variant>
        <vt:lpstr>Tema</vt:lpstr>
      </vt:variant>
      <vt:variant>
        <vt:i4>2</vt:i4>
      </vt:variant>
      <vt:variant>
        <vt:lpstr>Títulos de diapositiva</vt:lpstr>
      </vt:variant>
      <vt:variant>
        <vt:i4>13</vt:i4>
      </vt:variant>
    </vt:vector>
  </HeadingPairs>
  <TitlesOfParts>
    <vt:vector size="22" baseType="lpstr">
      <vt:lpstr>Times New Roman</vt:lpstr>
      <vt:lpstr>Aptos Display</vt:lpstr>
      <vt:lpstr>Calibri</vt:lpstr>
      <vt:lpstr>Arial</vt:lpstr>
      <vt:lpstr>Aptos</vt:lpstr>
      <vt:lpstr>Comic Sans MS</vt:lpstr>
      <vt:lpstr>Constantia</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Isabel Laveda</cp:lastModifiedBy>
  <cp:revision>98</cp:revision>
  <dcterms:created xsi:type="dcterms:W3CDTF">2024-03-31T16:03:06Z</dcterms:created>
  <dcterms:modified xsi:type="dcterms:W3CDTF">2024-04-16T05:52:46Z</dcterms:modified>
</cp:coreProperties>
</file>