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91" r:id="rId4"/>
    <p:sldId id="257" r:id="rId5"/>
    <p:sldId id="292" r:id="rId6"/>
    <p:sldId id="259" r:id="rId7"/>
    <p:sldId id="290" r:id="rId8"/>
    <p:sldId id="261" r:id="rId9"/>
    <p:sldId id="293" r:id="rId10"/>
    <p:sldId id="263" r:id="rId11"/>
    <p:sldId id="264" r:id="rId12"/>
    <p:sldId id="288"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0B9"/>
    <a:srgbClr val="D9EFDB"/>
    <a:srgbClr val="E8F5E9"/>
    <a:srgbClr val="63D37D"/>
    <a:srgbClr val="CDEBD1"/>
    <a:srgbClr val="EDE4CC"/>
    <a:srgbClr val="F2DB51"/>
    <a:srgbClr val="29A045"/>
    <a:srgbClr val="A8A400"/>
    <a:srgbClr val="B0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75" autoAdjust="0"/>
  </p:normalViewPr>
  <p:slideViewPr>
    <p:cSldViewPr snapToGrid="0">
      <p:cViewPr varScale="1">
        <p:scale>
          <a:sx n="34" d="100"/>
          <a:sy n="34" d="100"/>
        </p:scale>
        <p:origin x="54" y="1248"/>
      </p:cViewPr>
      <p:guideLst/>
    </p:cSldViewPr>
  </p:slideViewPr>
  <p:notesTextViewPr>
    <p:cViewPr>
      <p:scale>
        <a:sx n="1" d="1"/>
        <a:sy n="1" d="1"/>
      </p:scale>
      <p:origin x="0" y="0"/>
    </p:cViewPr>
  </p:notesTextViewPr>
  <p:sorterViewPr>
    <p:cViewPr varScale="1">
      <p:scale>
        <a:sx n="100" d="100"/>
        <a:sy n="100" d="100"/>
      </p:scale>
      <p:origin x="0" y="-6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DB225-1005-4F29-8F14-A69C4A73B38B}" type="doc">
      <dgm:prSet loTypeId="urn:microsoft.com/office/officeart/2005/8/layout/hProcess9" loCatId="process" qsTypeId="urn:microsoft.com/office/officeart/2005/8/quickstyle/simple3" qsCatId="simple" csTypeId="urn:microsoft.com/office/officeart/2005/8/colors/colorful2" csCatId="colorful" phldr="1"/>
      <dgm:spPr/>
      <dgm:t>
        <a:bodyPr/>
        <a:lstStyle/>
        <a:p>
          <a:endParaRPr lang="es-ES"/>
        </a:p>
      </dgm:t>
    </dgm:pt>
    <dgm:pt modelId="{59F92ABD-1E06-491A-8A59-7BFFC995D695}">
      <dgm:prSet custT="1"/>
      <dgm:spPr>
        <a:ln w="38100">
          <a:solidFill>
            <a:schemeClr val="accent2">
              <a:lumMod val="50000"/>
            </a:schemeClr>
          </a:solidFill>
        </a:ln>
        <a:scene3d>
          <a:camera prst="orthographicFront"/>
          <a:lightRig rig="flat" dir="t"/>
        </a:scene3d>
        <a:sp3d contourW="25400" prstMaterial="dkEdge">
          <a:bevelT w="8200" h="38100"/>
        </a:sp3d>
      </dgm:spPr>
      <dgm:t>
        <a:bodyPr/>
        <a:lstStyle/>
        <a:p>
          <a:r>
            <a:rPr lang="en" sz="2000" b="1" dirty="0">
              <a:solidFill>
                <a:schemeClr val="accent2">
                  <a:lumMod val="50000"/>
                </a:schemeClr>
              </a:solidFill>
            </a:rPr>
            <a:t>RAICA</a:t>
          </a:r>
          <a:r>
            <a:rPr lang="en" sz="2000" b="1" dirty="0"/>
            <a:t>: Kalou ekauwai ena vuku ni veivakararawataki. E raica na ka kece. E raica vakavinaka na mosi kei lewa tawadodonu ka caka vei ira nona tamata (2 Tui 9:26).</a:t>
          </a:r>
          <a:endParaRPr lang="es-ES" sz="2000" dirty="0"/>
        </a:p>
      </dgm:t>
    </dgm:pt>
    <dgm:pt modelId="{01278C7D-57E8-4666-BEA9-08329EBD78DA}" type="parTrans" cxnId="{C2CF78F7-6CEA-49F7-84BF-2C9526F46690}">
      <dgm:prSet/>
      <dgm:spPr/>
      <dgm:t>
        <a:bodyPr/>
        <a:lstStyle/>
        <a:p>
          <a:endParaRPr lang="es-ES" sz="2000"/>
        </a:p>
      </dgm:t>
    </dgm:pt>
    <dgm:pt modelId="{93304584-F568-46C9-A44D-E1A09BCCE358}" type="sibTrans" cxnId="{C2CF78F7-6CEA-49F7-84BF-2C9526F46690}">
      <dgm:prSet/>
      <dgm:spPr/>
      <dgm:t>
        <a:bodyPr/>
        <a:lstStyle/>
        <a:p>
          <a:endParaRPr lang="es-ES" sz="2000"/>
        </a:p>
      </dgm:t>
    </dgm:pt>
    <dgm:pt modelId="{65B9A114-D38F-42B8-B891-B31CEE910472}">
      <dgm:prSet custT="1"/>
      <dgm:spPr>
        <a:ln w="38100">
          <a:solidFill>
            <a:schemeClr val="accent4">
              <a:lumMod val="50000"/>
            </a:schemeClr>
          </a:solidFill>
        </a:ln>
        <a:scene3d>
          <a:camera prst="orthographicFront"/>
          <a:lightRig rig="flat" dir="t"/>
        </a:scene3d>
        <a:sp3d contourW="25400" prstMaterial="dkEdge">
          <a:bevelT w="8200" h="38100"/>
        </a:sp3d>
      </dgm:spPr>
      <dgm:t>
        <a:bodyPr/>
        <a:lstStyle/>
        <a:p>
          <a:r>
            <a:rPr lang="en" sz="2000" b="1" dirty="0">
              <a:solidFill>
                <a:schemeClr val="accent4">
                  <a:lumMod val="50000"/>
                </a:schemeClr>
              </a:solidFill>
            </a:rPr>
            <a:t>LAKO SOBU</a:t>
          </a:r>
          <a:r>
            <a:rPr lang="en" sz="2000" b="1" dirty="0"/>
            <a:t>: </a:t>
          </a:r>
          <a:r>
            <a:rPr lang="en-GB" sz="2000" b="1" dirty="0"/>
            <a:t>Kalou</a:t>
          </a:r>
          <a:r>
            <a:rPr lang="en" sz="2000" b="1" dirty="0"/>
            <a:t> e sga ni tiko wale. E lako sobu mai me lako ena keda maliwa.  E tiko ena kendra maliwa na tamata  (Lako Yani 29:45; Joni 14:16-17)</a:t>
          </a:r>
          <a:endParaRPr lang="es-ES" sz="2000" dirty="0"/>
        </a:p>
      </dgm:t>
    </dgm:pt>
    <dgm:pt modelId="{A5855C3B-F51B-48A1-9EC3-D8531464CB44}" type="parTrans" cxnId="{75E84018-6BD2-4D44-AEE8-70CC63B6B989}">
      <dgm:prSet/>
      <dgm:spPr/>
      <dgm:t>
        <a:bodyPr/>
        <a:lstStyle/>
        <a:p>
          <a:endParaRPr lang="es-ES" sz="2000"/>
        </a:p>
      </dgm:t>
    </dgm:pt>
    <dgm:pt modelId="{3CBAD9DE-1594-4FF3-B88F-1BEA16484D0B}" type="sibTrans" cxnId="{75E84018-6BD2-4D44-AEE8-70CC63B6B989}">
      <dgm:prSet/>
      <dgm:spPr/>
      <dgm:t>
        <a:bodyPr/>
        <a:lstStyle/>
        <a:p>
          <a:endParaRPr lang="es-ES" sz="2000"/>
        </a:p>
      </dgm:t>
    </dgm:pt>
    <dgm:pt modelId="{F2B6D1BB-F7F7-4623-A08F-E5685867016A}">
      <dgm:prSet custT="1"/>
      <dgm:spPr>
        <a:ln w="38100">
          <a:solidFill>
            <a:schemeClr val="accent3">
              <a:lumMod val="75000"/>
            </a:schemeClr>
          </a:solidFill>
        </a:ln>
        <a:scene3d>
          <a:camera prst="orthographicFront"/>
          <a:lightRig rig="flat" dir="t"/>
        </a:scene3d>
        <a:sp3d contourW="25400" prstMaterial="dkEdge">
          <a:bevelT w="8200" h="38100"/>
        </a:sp3d>
      </dgm:spPr>
      <dgm:t>
        <a:bodyPr/>
        <a:lstStyle/>
        <a:p>
          <a:r>
            <a:rPr lang="en" sz="2000" b="1" dirty="0">
              <a:solidFill>
                <a:schemeClr val="accent3">
                  <a:lumMod val="50000"/>
                </a:schemeClr>
              </a:solidFill>
            </a:rPr>
            <a:t>KAUTA TANI</a:t>
          </a:r>
          <a:r>
            <a:rPr lang="en" sz="2000" b="1" dirty="0"/>
            <a:t>: </a:t>
          </a:r>
          <a:r>
            <a:rPr lang="en-GB" sz="2000" b="1" dirty="0"/>
            <a:t>Kalou</a:t>
          </a:r>
          <a:r>
            <a:rPr lang="en" sz="2000" b="1" dirty="0"/>
            <a:t>, ena nona gauna ga, e cakacaka me sereki keda mai na rarawa ka vakayacora na nona vosa ni yalayala (Jer. 29:11)</a:t>
          </a:r>
          <a:endParaRPr lang="es-ES" sz="2000" dirty="0"/>
        </a:p>
      </dgm:t>
    </dgm:pt>
    <dgm:pt modelId="{3F4AFA4B-382E-449B-93F5-C94D50698218}" type="parTrans" cxnId="{8FE6CD90-7B24-4EAF-B932-770EE0E4D197}">
      <dgm:prSet/>
      <dgm:spPr/>
      <dgm:t>
        <a:bodyPr/>
        <a:lstStyle/>
        <a:p>
          <a:endParaRPr lang="es-ES" sz="2000"/>
        </a:p>
      </dgm:t>
    </dgm:pt>
    <dgm:pt modelId="{210EAB51-A7B3-40BA-9BA7-3BDDF6AFC4DB}" type="sibTrans" cxnId="{8FE6CD90-7B24-4EAF-B932-770EE0E4D197}">
      <dgm:prSet/>
      <dgm:spPr/>
      <dgm:t>
        <a:bodyPr/>
        <a:lstStyle/>
        <a:p>
          <a:endParaRPr lang="es-ES" sz="2000"/>
        </a:p>
      </dgm:t>
    </dgm:pt>
    <dgm:pt modelId="{7D7C4CE1-5C7D-4237-94BE-437E5EE34D8E}" type="pres">
      <dgm:prSet presAssocID="{677DB225-1005-4F29-8F14-A69C4A73B38B}" presName="CompostProcess" presStyleCnt="0">
        <dgm:presLayoutVars>
          <dgm:dir/>
          <dgm:resizeHandles val="exact"/>
        </dgm:presLayoutVars>
      </dgm:prSet>
      <dgm:spPr/>
    </dgm:pt>
    <dgm:pt modelId="{B5574814-E0CD-4457-A488-DF16CA565BEA}" type="pres">
      <dgm:prSet presAssocID="{677DB225-1005-4F29-8F14-A69C4A73B38B}" presName="arrow" presStyleLbl="bgShp" presStyleIdx="0" presStyleCnt="1" custScaleX="116674"/>
      <dgm:spPr>
        <a:prstGeom prst="quadArrowCallout">
          <a:avLst/>
        </a:prstGeom>
        <a:scene3d>
          <a:camera prst="orthographicFront"/>
          <a:lightRig rig="threePt" dir="t"/>
        </a:scene3d>
        <a:sp3d>
          <a:bevelT/>
        </a:sp3d>
      </dgm:spPr>
    </dgm:pt>
    <dgm:pt modelId="{F045FBC6-9898-47E0-BA3A-4ED1270339F1}" type="pres">
      <dgm:prSet presAssocID="{677DB225-1005-4F29-8F14-A69C4A73B38B}" presName="linearProcess" presStyleCnt="0"/>
      <dgm:spPr/>
    </dgm:pt>
    <dgm:pt modelId="{94D1E227-41BF-433C-96AC-C9EF8410215C}" type="pres">
      <dgm:prSet presAssocID="{59F92ABD-1E06-491A-8A59-7BFFC995D695}" presName="textNode" presStyleLbl="node1" presStyleIdx="0" presStyleCnt="3" custScaleY="184192" custLinFactNeighborX="76779">
        <dgm:presLayoutVars>
          <dgm:bulletEnabled val="1"/>
        </dgm:presLayoutVars>
      </dgm:prSet>
      <dgm:spPr/>
    </dgm:pt>
    <dgm:pt modelId="{180C53CF-35E6-44B7-B3BB-D05153041CBC}" type="pres">
      <dgm:prSet presAssocID="{93304584-F568-46C9-A44D-E1A09BCCE358}" presName="sibTrans" presStyleCnt="0"/>
      <dgm:spPr/>
    </dgm:pt>
    <dgm:pt modelId="{AC825C12-AF42-4BA1-AA13-23C63E1A3627}" type="pres">
      <dgm:prSet presAssocID="{65B9A114-D38F-42B8-B891-B31CEE910472}" presName="textNode" presStyleLbl="node1" presStyleIdx="1" presStyleCnt="3" custScaleY="184192" custLinFactNeighborX="-2032">
        <dgm:presLayoutVars>
          <dgm:bulletEnabled val="1"/>
        </dgm:presLayoutVars>
      </dgm:prSet>
      <dgm:spPr/>
    </dgm:pt>
    <dgm:pt modelId="{FF9FF2A5-D338-41B7-BC20-8410AB5F3728}" type="pres">
      <dgm:prSet presAssocID="{3CBAD9DE-1594-4FF3-B88F-1BEA16484D0B}" presName="sibTrans" presStyleCnt="0"/>
      <dgm:spPr/>
    </dgm:pt>
    <dgm:pt modelId="{A6E77D58-24DC-441B-B8F3-E72D2F642819}" type="pres">
      <dgm:prSet presAssocID="{F2B6D1BB-F7F7-4623-A08F-E5685867016A}" presName="textNode" presStyleLbl="node1" presStyleIdx="2" presStyleCnt="3" custScaleY="184192" custLinFactNeighborX="-81454">
        <dgm:presLayoutVars>
          <dgm:bulletEnabled val="1"/>
        </dgm:presLayoutVars>
      </dgm:prSet>
      <dgm:spPr/>
    </dgm:pt>
  </dgm:ptLst>
  <dgm:cxnLst>
    <dgm:cxn modelId="{75E84018-6BD2-4D44-AEE8-70CC63B6B989}" srcId="{677DB225-1005-4F29-8F14-A69C4A73B38B}" destId="{65B9A114-D38F-42B8-B891-B31CEE910472}" srcOrd="1" destOrd="0" parTransId="{A5855C3B-F51B-48A1-9EC3-D8531464CB44}" sibTransId="{3CBAD9DE-1594-4FF3-B88F-1BEA16484D0B}"/>
    <dgm:cxn modelId="{8B869031-5BCF-4A10-97E9-4BAC875EB198}" type="presOf" srcId="{F2B6D1BB-F7F7-4623-A08F-E5685867016A}" destId="{A6E77D58-24DC-441B-B8F3-E72D2F642819}" srcOrd="0" destOrd="0" presId="urn:microsoft.com/office/officeart/2005/8/layout/hProcess9"/>
    <dgm:cxn modelId="{1BDD4260-139F-49FB-AA7F-A78480C9F2B8}" type="presOf" srcId="{59F92ABD-1E06-491A-8A59-7BFFC995D695}" destId="{94D1E227-41BF-433C-96AC-C9EF8410215C}" srcOrd="0" destOrd="0" presId="urn:microsoft.com/office/officeart/2005/8/layout/hProcess9"/>
    <dgm:cxn modelId="{8FE6CD90-7B24-4EAF-B932-770EE0E4D197}" srcId="{677DB225-1005-4F29-8F14-A69C4A73B38B}" destId="{F2B6D1BB-F7F7-4623-A08F-E5685867016A}" srcOrd="2" destOrd="0" parTransId="{3F4AFA4B-382E-449B-93F5-C94D50698218}" sibTransId="{210EAB51-A7B3-40BA-9BA7-3BDDF6AFC4DB}"/>
    <dgm:cxn modelId="{13A87EA3-131A-4FF0-951E-D032F986B7FE}" type="presOf" srcId="{677DB225-1005-4F29-8F14-A69C4A73B38B}" destId="{7D7C4CE1-5C7D-4237-94BE-437E5EE34D8E}" srcOrd="0" destOrd="0" presId="urn:microsoft.com/office/officeart/2005/8/layout/hProcess9"/>
    <dgm:cxn modelId="{8A5292E0-B557-4CB8-95CF-C490314F0CD9}" type="presOf" srcId="{65B9A114-D38F-42B8-B891-B31CEE910472}" destId="{AC825C12-AF42-4BA1-AA13-23C63E1A3627}" srcOrd="0" destOrd="0" presId="urn:microsoft.com/office/officeart/2005/8/layout/hProcess9"/>
    <dgm:cxn modelId="{C2CF78F7-6CEA-49F7-84BF-2C9526F46690}" srcId="{677DB225-1005-4F29-8F14-A69C4A73B38B}" destId="{59F92ABD-1E06-491A-8A59-7BFFC995D695}" srcOrd="0" destOrd="0" parTransId="{01278C7D-57E8-4666-BEA9-08329EBD78DA}" sibTransId="{93304584-F568-46C9-A44D-E1A09BCCE358}"/>
    <dgm:cxn modelId="{4DC6E260-A237-493D-A7C3-49B0C3AEFD40}" type="presParOf" srcId="{7D7C4CE1-5C7D-4237-94BE-437E5EE34D8E}" destId="{B5574814-E0CD-4457-A488-DF16CA565BEA}" srcOrd="0" destOrd="0" presId="urn:microsoft.com/office/officeart/2005/8/layout/hProcess9"/>
    <dgm:cxn modelId="{4A32E4BE-7D84-46CB-ACDF-3AFF9B862DCB}" type="presParOf" srcId="{7D7C4CE1-5C7D-4237-94BE-437E5EE34D8E}" destId="{F045FBC6-9898-47E0-BA3A-4ED1270339F1}" srcOrd="1" destOrd="0" presId="urn:microsoft.com/office/officeart/2005/8/layout/hProcess9"/>
    <dgm:cxn modelId="{2D485DD8-D3E4-491E-B811-2687D45C5B21}" type="presParOf" srcId="{F045FBC6-9898-47E0-BA3A-4ED1270339F1}" destId="{94D1E227-41BF-433C-96AC-C9EF8410215C}" srcOrd="0" destOrd="0" presId="urn:microsoft.com/office/officeart/2005/8/layout/hProcess9"/>
    <dgm:cxn modelId="{C762EDB8-AE29-4E7C-931D-1289996EDD7D}" type="presParOf" srcId="{F045FBC6-9898-47E0-BA3A-4ED1270339F1}" destId="{180C53CF-35E6-44B7-B3BB-D05153041CBC}" srcOrd="1" destOrd="0" presId="urn:microsoft.com/office/officeart/2005/8/layout/hProcess9"/>
    <dgm:cxn modelId="{AC5062B3-9C9E-447E-845A-EEEF2905BECD}" type="presParOf" srcId="{F045FBC6-9898-47E0-BA3A-4ED1270339F1}" destId="{AC825C12-AF42-4BA1-AA13-23C63E1A3627}" srcOrd="2" destOrd="0" presId="urn:microsoft.com/office/officeart/2005/8/layout/hProcess9"/>
    <dgm:cxn modelId="{2E2AA17A-A605-45DE-AF99-6D1B77B7989E}" type="presParOf" srcId="{F045FBC6-9898-47E0-BA3A-4ED1270339F1}" destId="{FF9FF2A5-D338-41B7-BC20-8410AB5F3728}" srcOrd="3" destOrd="0" presId="urn:microsoft.com/office/officeart/2005/8/layout/hProcess9"/>
    <dgm:cxn modelId="{F37D3084-0688-4B8E-BA5E-A0390763D288}" type="presParOf" srcId="{F045FBC6-9898-47E0-BA3A-4ED1270339F1}" destId="{A6E77D58-24DC-441B-B8F3-E72D2F642819}"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74814-E0CD-4457-A488-DF16CA565BEA}">
      <dsp:nvSpPr>
        <dsp:cNvPr id="0" name=""/>
        <dsp:cNvSpPr/>
      </dsp:nvSpPr>
      <dsp:spPr>
        <a:xfrm>
          <a:off x="49096" y="0"/>
          <a:ext cx="11773867" cy="2554544"/>
        </a:xfrm>
        <a:prstGeom prst="quadArrowCallout">
          <a:avLst/>
        </a:prstGeom>
        <a:solidFill>
          <a:schemeClr val="accent2">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94D1E227-41BF-433C-96AC-C9EF8410215C}">
      <dsp:nvSpPr>
        <dsp:cNvPr id="0" name=""/>
        <dsp:cNvSpPr/>
      </dsp:nvSpPr>
      <dsp:spPr>
        <a:xfrm>
          <a:off x="546854" y="336218"/>
          <a:ext cx="3528261" cy="188210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38100">
          <a:solidFill>
            <a:schemeClr val="accent2">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rPr>
            <a:t>RAICA</a:t>
          </a:r>
          <a:r>
            <a:rPr lang="en" sz="2000" b="1" kern="1200" dirty="0"/>
            <a:t>: Kalou ekauwai ena vuku ni veivakararawataki. E raica na ka kece. E raica vakavinaka na mosi kei lewa tawadodonu ka caka vei ira nona tamata (2 Tui 9:26).</a:t>
          </a:r>
          <a:endParaRPr lang="es-ES" sz="2000" kern="1200" dirty="0"/>
        </a:p>
      </dsp:txBody>
      <dsp:txXfrm>
        <a:off x="638731" y="428095"/>
        <a:ext cx="3344507" cy="1698353"/>
      </dsp:txXfrm>
    </dsp:sp>
    <dsp:sp modelId="{AC825C12-AF42-4BA1-AA13-23C63E1A3627}">
      <dsp:nvSpPr>
        <dsp:cNvPr id="0" name=""/>
        <dsp:cNvSpPr/>
      </dsp:nvSpPr>
      <dsp:spPr>
        <a:xfrm>
          <a:off x="4163430" y="336218"/>
          <a:ext cx="3528261" cy="1882107"/>
        </a:xfrm>
        <a:prstGeom prst="roundRect">
          <a:avLst/>
        </a:prstGeom>
        <a:gradFill rotWithShape="0">
          <a:gsLst>
            <a:gs pos="0">
              <a:schemeClr val="accent2">
                <a:hueOff val="7962347"/>
                <a:satOff val="-8219"/>
                <a:lumOff val="-7451"/>
                <a:alphaOff val="0"/>
                <a:lumMod val="110000"/>
                <a:satMod val="105000"/>
                <a:tint val="67000"/>
              </a:schemeClr>
            </a:gs>
            <a:gs pos="50000">
              <a:schemeClr val="accent2">
                <a:hueOff val="7962347"/>
                <a:satOff val="-8219"/>
                <a:lumOff val="-7451"/>
                <a:alphaOff val="0"/>
                <a:lumMod val="105000"/>
                <a:satMod val="103000"/>
                <a:tint val="73000"/>
              </a:schemeClr>
            </a:gs>
            <a:gs pos="100000">
              <a:schemeClr val="accent2">
                <a:hueOff val="7962347"/>
                <a:satOff val="-8219"/>
                <a:lumOff val="-7451"/>
                <a:alphaOff val="0"/>
                <a:lumMod val="105000"/>
                <a:satMod val="109000"/>
                <a:tint val="81000"/>
              </a:schemeClr>
            </a:gs>
          </a:gsLst>
          <a:lin ang="5400000" scaled="0"/>
        </a:gradFill>
        <a:ln w="38100">
          <a:solidFill>
            <a:schemeClr val="accent4">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4">
                  <a:lumMod val="50000"/>
                </a:schemeClr>
              </a:solidFill>
            </a:rPr>
            <a:t>LAKO SOBU</a:t>
          </a:r>
          <a:r>
            <a:rPr lang="en" sz="2000" b="1" kern="1200" dirty="0"/>
            <a:t>: </a:t>
          </a:r>
          <a:r>
            <a:rPr lang="en-GB" sz="2000" b="1" kern="1200" dirty="0"/>
            <a:t>Kalou</a:t>
          </a:r>
          <a:r>
            <a:rPr lang="en" sz="2000" b="1" kern="1200" dirty="0"/>
            <a:t> e sga ni tiko wale. E lako sobu mai me lako ena keda maliwa.  E tiko ena kendra maliwa na tamata  (Lako Yani 29:45; Joni 14:16-17)</a:t>
          </a:r>
          <a:endParaRPr lang="es-ES" sz="2000" kern="1200" dirty="0"/>
        </a:p>
      </dsp:txBody>
      <dsp:txXfrm>
        <a:off x="4255307" y="428095"/>
        <a:ext cx="3344507" cy="1698353"/>
      </dsp:txXfrm>
    </dsp:sp>
    <dsp:sp modelId="{A6E77D58-24DC-441B-B8F3-E72D2F642819}">
      <dsp:nvSpPr>
        <dsp:cNvPr id="0" name=""/>
        <dsp:cNvSpPr/>
      </dsp:nvSpPr>
      <dsp:spPr>
        <a:xfrm>
          <a:off x="7777460" y="336218"/>
          <a:ext cx="3528261" cy="1882107"/>
        </a:xfrm>
        <a:prstGeom prst="roundRect">
          <a:avLst/>
        </a:prstGeom>
        <a:gradFill rotWithShape="0">
          <a:gsLst>
            <a:gs pos="0">
              <a:schemeClr val="accent2">
                <a:hueOff val="15924694"/>
                <a:satOff val="-16438"/>
                <a:lumOff val="-14903"/>
                <a:alphaOff val="0"/>
                <a:lumMod val="110000"/>
                <a:satMod val="105000"/>
                <a:tint val="67000"/>
              </a:schemeClr>
            </a:gs>
            <a:gs pos="50000">
              <a:schemeClr val="accent2">
                <a:hueOff val="15924694"/>
                <a:satOff val="-16438"/>
                <a:lumOff val="-14903"/>
                <a:alphaOff val="0"/>
                <a:lumMod val="105000"/>
                <a:satMod val="103000"/>
                <a:tint val="73000"/>
              </a:schemeClr>
            </a:gs>
            <a:gs pos="100000">
              <a:schemeClr val="accent2">
                <a:hueOff val="15924694"/>
                <a:satOff val="-16438"/>
                <a:lumOff val="-14903"/>
                <a:alphaOff val="0"/>
                <a:lumMod val="105000"/>
                <a:satMod val="109000"/>
                <a:tint val="81000"/>
              </a:schemeClr>
            </a:gs>
          </a:gsLst>
          <a:lin ang="5400000" scaled="0"/>
        </a:gradFill>
        <a:ln w="38100">
          <a:solidFill>
            <a:schemeClr val="accent3">
              <a:lumMod val="75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3">
                  <a:lumMod val="50000"/>
                </a:schemeClr>
              </a:solidFill>
            </a:rPr>
            <a:t>KAUTA TANI</a:t>
          </a:r>
          <a:r>
            <a:rPr lang="en" sz="2000" b="1" kern="1200" dirty="0"/>
            <a:t>: </a:t>
          </a:r>
          <a:r>
            <a:rPr lang="en-GB" sz="2000" b="1" kern="1200" dirty="0"/>
            <a:t>Kalou</a:t>
          </a:r>
          <a:r>
            <a:rPr lang="en" sz="2000" b="1" kern="1200" dirty="0"/>
            <a:t>, ena nona gauna ga, e cakacaka me sereki keda mai na rarawa ka vakayacora na nona vosa ni yalayala (Jer. 29:11)</a:t>
          </a:r>
          <a:endParaRPr lang="es-ES" sz="2000" kern="1200" dirty="0"/>
        </a:p>
      </dsp:txBody>
      <dsp:txXfrm>
        <a:off x="7869337" y="428095"/>
        <a:ext cx="3344507" cy="16983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BBCC0-EB79-41A1-A49F-E527198AC778}" type="datetimeFigureOut">
              <a:rPr lang="en-FJ" smtClean="0"/>
              <a:t>07/11/2025</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613AD6-DAC1-476F-8048-F0E74D8FC492}" type="slidenum">
              <a:rPr lang="en-FJ" smtClean="0"/>
              <a:t>‹Nº›</a:t>
            </a:fld>
            <a:endParaRPr lang="en-FJ"/>
          </a:p>
        </p:txBody>
      </p:sp>
    </p:spTree>
    <p:extLst>
      <p:ext uri="{BB962C8B-B14F-4D97-AF65-F5344CB8AC3E}">
        <p14:creationId xmlns:p14="http://schemas.microsoft.com/office/powerpoint/2010/main" val="189830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rPr>
              <a:t>THE BURNING BUSH</a:t>
            </a:r>
          </a:p>
          <a:p>
            <a:endParaRPr lang="en-FJ" dirty="0"/>
          </a:p>
        </p:txBody>
      </p:sp>
      <p:sp>
        <p:nvSpPr>
          <p:cNvPr id="4" name="Slide Number Placeholder 3"/>
          <p:cNvSpPr>
            <a:spLocks noGrp="1"/>
          </p:cNvSpPr>
          <p:nvPr>
            <p:ph type="sldNum" sz="quarter" idx="5"/>
          </p:nvPr>
        </p:nvSpPr>
        <p:spPr/>
        <p:txBody>
          <a:bodyPr/>
          <a:lstStyle/>
          <a:p>
            <a:fld id="{C6613AD6-DAC1-476F-8048-F0E74D8FC492}" type="slidenum">
              <a:rPr lang="en-FJ" smtClean="0"/>
              <a:t>1</a:t>
            </a:fld>
            <a:endParaRPr lang="en-FJ"/>
          </a:p>
        </p:txBody>
      </p:sp>
    </p:spTree>
    <p:extLst>
      <p:ext uri="{BB962C8B-B14F-4D97-AF65-F5344CB8AC3E}">
        <p14:creationId xmlns:p14="http://schemas.microsoft.com/office/powerpoint/2010/main" val="362696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30000" dirty="0">
                <a:effectLst/>
                <a:latin typeface="Times New Roman" panose="02020603050405020304" pitchFamily="18" charset="0"/>
                <a:ea typeface="Times New Roman" panose="02020603050405020304" pitchFamily="18" charset="0"/>
              </a:rPr>
              <a:t>7</a:t>
            </a:r>
            <a:r>
              <a:rPr lang="en-AU"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kaya ko </a:t>
            </a:r>
            <a:r>
              <a:rPr lang="en-US" sz="1800" dirty="0" err="1">
                <a:effectLst/>
                <a:latin typeface="Times New Roman" panose="02020603050405020304" pitchFamily="18" charset="0"/>
                <a:ea typeface="Times New Roman" panose="02020603050405020304" pitchFamily="18" charset="0"/>
              </a:rPr>
              <a:t>Jiova</a:t>
            </a:r>
            <a:r>
              <a:rPr lang="en-US" sz="1800" dirty="0">
                <a:effectLst/>
                <a:latin typeface="Times New Roman" panose="02020603050405020304" pitchFamily="18" charset="0"/>
                <a:ea typeface="Times New Roman" panose="02020603050405020304" pitchFamily="18" charset="0"/>
              </a:rPr>
              <a:t>, Au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raica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nodra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rarawa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noqu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tamata</a:t>
            </a:r>
            <a:r>
              <a:rPr lang="en-US" sz="1800" dirty="0">
                <a:effectLst/>
                <a:latin typeface="Times New Roman" panose="02020603050405020304" pitchFamily="18" charset="0"/>
                <a:ea typeface="Times New Roman" panose="02020603050405020304" pitchFamily="18" charset="0"/>
              </a:rPr>
              <a:t>, era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tiko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Ijipita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rogoca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talega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nodra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tagi</a:t>
            </a:r>
            <a:r>
              <a:rPr lang="en-US" sz="1800" dirty="0">
                <a:effectLst/>
                <a:latin typeface="Times New Roman" panose="02020603050405020304" pitchFamily="18" charset="0"/>
                <a:ea typeface="Times New Roman" panose="02020603050405020304" pitchFamily="18" charset="0"/>
              </a:rPr>
              <a:t> e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vukudra</a:t>
            </a:r>
            <a:r>
              <a:rPr lang="en-US" sz="1800" dirty="0">
                <a:effectLst/>
                <a:latin typeface="Times New Roman" panose="02020603050405020304" pitchFamily="18" charset="0"/>
                <a:ea typeface="Times New Roman" panose="02020603050405020304" pitchFamily="18" charset="0"/>
              </a:rPr>
              <a:t> era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lesia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vakabibi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nodra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cakacaka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kila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nodra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rarawa</a:t>
            </a:r>
            <a:r>
              <a:rPr lang="en-US" sz="1800" dirty="0">
                <a:effectLst/>
                <a:latin typeface="Times New Roman" panose="02020603050405020304" pitchFamily="18" charset="0"/>
                <a:ea typeface="Times New Roman" panose="02020603050405020304" pitchFamily="18" charset="0"/>
              </a:rPr>
              <a:t>: </a:t>
            </a:r>
            <a:r>
              <a:rPr lang="en-US" sz="1800" baseline="30000" dirty="0">
                <a:effectLst/>
                <a:latin typeface="Times New Roman" panose="02020603050405020304" pitchFamily="18" charset="0"/>
                <a:ea typeface="Times New Roman" panose="02020603050405020304" pitchFamily="18" charset="0"/>
              </a:rPr>
              <a:t>8 </a:t>
            </a:r>
            <a:r>
              <a:rPr lang="en-US" sz="1800" dirty="0" err="1">
                <a:effectLst/>
                <a:latin typeface="Times New Roman" panose="02020603050405020304" pitchFamily="18" charset="0"/>
                <a:ea typeface="Times New Roman" panose="02020603050405020304" pitchFamily="18" charset="0"/>
              </a:rPr>
              <a:t>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lako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sobu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vakabulai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kai </a:t>
            </a:r>
            <a:r>
              <a:rPr lang="en-US" sz="1800" dirty="0" err="1">
                <a:effectLst/>
                <a:latin typeface="Times New Roman" panose="02020603050405020304" pitchFamily="18" charset="0"/>
                <a:ea typeface="Times New Roman" panose="02020603050405020304" pitchFamily="18" charset="0"/>
              </a:rPr>
              <a:t>Ijipita</a:t>
            </a:r>
            <a:r>
              <a:rPr lang="en-US" sz="1800" dirty="0">
                <a:effectLst/>
                <a:latin typeface="Times New Roman" panose="02020603050405020304" pitchFamily="18" charset="0"/>
                <a:ea typeface="Times New Roman" panose="02020603050405020304" pitchFamily="18" charset="0"/>
              </a:rPr>
              <a:t>, ka </a:t>
            </a:r>
            <a:r>
              <a:rPr lang="en-US" sz="1800" dirty="0" err="1">
                <a:effectLst/>
                <a:latin typeface="Times New Roman" panose="02020603050405020304" pitchFamily="18" charset="0"/>
                <a:ea typeface="Times New Roman" panose="02020603050405020304" pitchFamily="18" charset="0"/>
              </a:rPr>
              <a:t>me’u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kauti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ira</a:t>
            </a:r>
            <a:r>
              <a:rPr lang="en-US" sz="1800" dirty="0">
                <a:effectLst/>
                <a:latin typeface="Times New Roman" panose="02020603050405020304" pitchFamily="18" charset="0"/>
                <a:ea typeface="Times New Roman" panose="02020603050405020304" pitchFamily="18" charset="0"/>
              </a:rPr>
              <a:t> cake </a:t>
            </a:r>
            <a:r>
              <a:rPr lang="en-US" sz="1800" dirty="0" err="1">
                <a:effectLst/>
                <a:latin typeface="Times New Roman" panose="02020603050405020304" pitchFamily="18" charset="0"/>
                <a:ea typeface="Times New Roman" panose="02020603050405020304" pitchFamily="18" charset="0"/>
              </a:rPr>
              <a:t>mai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vanua</a:t>
            </a:r>
            <a:r>
              <a:rPr lang="en-US" sz="1800" dirty="0">
                <a:effectLst/>
                <a:latin typeface="Times New Roman" panose="02020603050405020304" pitchFamily="18" charset="0"/>
                <a:ea typeface="Times New Roman" panose="02020603050405020304" pitchFamily="18" charset="0"/>
              </a:rPr>
              <a:t> ko </a:t>
            </a:r>
            <a:r>
              <a:rPr lang="en-US" sz="1800" dirty="0" err="1">
                <a:effectLst/>
                <a:latin typeface="Times New Roman" panose="02020603050405020304" pitchFamily="18" charset="0"/>
                <a:ea typeface="Times New Roman" panose="02020603050405020304" pitchFamily="18" charset="0"/>
              </a:rPr>
              <a:t>ya</a:t>
            </a:r>
            <a:r>
              <a:rPr lang="en-US" sz="1800" dirty="0">
                <a:effectLst/>
                <a:latin typeface="Times New Roman" panose="02020603050405020304" pitchFamily="18" charset="0"/>
                <a:ea typeface="Times New Roman" panose="02020603050405020304" pitchFamily="18" charset="0"/>
              </a:rPr>
              <a:t> ki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vanua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vinaka</a:t>
            </a:r>
            <a:r>
              <a:rPr lang="en-US" sz="1800" dirty="0">
                <a:effectLst/>
                <a:latin typeface="Times New Roman" panose="02020603050405020304" pitchFamily="18" charset="0"/>
                <a:ea typeface="Times New Roman" panose="02020603050405020304" pitchFamily="18" charset="0"/>
              </a:rPr>
              <a:t> ka </a:t>
            </a:r>
            <a:r>
              <a:rPr lang="en-US" sz="1800" dirty="0" err="1">
                <a:effectLst/>
                <a:latin typeface="Times New Roman" panose="02020603050405020304" pitchFamily="18" charset="0"/>
                <a:ea typeface="Times New Roman" panose="02020603050405020304" pitchFamily="18" charset="0"/>
              </a:rPr>
              <a:t>levu</a:t>
            </a:r>
            <a:r>
              <a:rPr lang="en-US" sz="1800" dirty="0">
                <a:effectLst/>
                <a:latin typeface="Times New Roman" panose="02020603050405020304" pitchFamily="18" charset="0"/>
                <a:ea typeface="Times New Roman" panose="02020603050405020304" pitchFamily="18" charset="0"/>
              </a:rPr>
              <a:t> sara, ki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vanua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dave</a:t>
            </a:r>
            <a:r>
              <a:rPr lang="en-US" sz="1800" dirty="0">
                <a:effectLst/>
                <a:latin typeface="Times New Roman" panose="02020603050405020304" pitchFamily="18" charset="0"/>
                <a:ea typeface="Times New Roman" panose="02020603050405020304" pitchFamily="18" charset="0"/>
              </a:rPr>
              <a:t> kina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wai-ni-sucu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oni; ki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nodra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yasana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kai </a:t>
            </a:r>
            <a:r>
              <a:rPr lang="en-US" sz="1800" dirty="0" err="1">
                <a:effectLst/>
                <a:latin typeface="Times New Roman" panose="02020603050405020304" pitchFamily="18" charset="0"/>
                <a:ea typeface="Times New Roman" panose="02020603050405020304" pitchFamily="18" charset="0"/>
              </a:rPr>
              <a:t>Kenani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Itaiti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Amoraiti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Perisaiti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Aivaiti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Jepusaiti</a:t>
            </a:r>
            <a:r>
              <a:rPr lang="en-US" sz="1800" dirty="0">
                <a:effectLst/>
                <a:latin typeface="Times New Roman" panose="02020603050405020304" pitchFamily="18" charset="0"/>
                <a:ea typeface="Times New Roman" panose="02020603050405020304" pitchFamily="18" charset="0"/>
              </a:rPr>
              <a:t>: </a:t>
            </a:r>
            <a:endParaRPr lang="en-FJ" dirty="0"/>
          </a:p>
        </p:txBody>
      </p:sp>
      <p:sp>
        <p:nvSpPr>
          <p:cNvPr id="4" name="Slide Number Placeholder 3"/>
          <p:cNvSpPr>
            <a:spLocks noGrp="1"/>
          </p:cNvSpPr>
          <p:nvPr>
            <p:ph type="sldNum" sz="quarter" idx="5"/>
          </p:nvPr>
        </p:nvSpPr>
        <p:spPr/>
        <p:txBody>
          <a:bodyPr/>
          <a:lstStyle/>
          <a:p>
            <a:fld id="{C6613AD6-DAC1-476F-8048-F0E74D8FC492}" type="slidenum">
              <a:rPr lang="en-FJ" smtClean="0"/>
              <a:t>2</a:t>
            </a:fld>
            <a:endParaRPr lang="en-FJ"/>
          </a:p>
        </p:txBody>
      </p:sp>
    </p:spTree>
    <p:extLst>
      <p:ext uri="{BB962C8B-B14F-4D97-AF65-F5344CB8AC3E}">
        <p14:creationId xmlns:p14="http://schemas.microsoft.com/office/powerpoint/2010/main" val="387861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 sz="2000" b="1" dirty="0">
                <a:solidFill>
                  <a:srgbClr val="FFD417"/>
                </a:solidFill>
                <a:effectLst>
                  <a:outerShdw blurRad="38100" dist="38100" dir="2700000" algn="tl">
                    <a:srgbClr val="000000">
                      <a:alpha val="43137"/>
                    </a:srgbClr>
                  </a:outerShdw>
                </a:effectLst>
              </a:rPr>
              <a:t>The Call (Exodus 3):</a:t>
            </a:r>
          </a:p>
          <a:p>
            <a:pPr lvl="1">
              <a:spcBef>
                <a:spcPts val="600"/>
              </a:spcBef>
            </a:pPr>
            <a:r>
              <a:rPr lang="en" sz="2000" b="1" dirty="0">
                <a:solidFill>
                  <a:schemeClr val="bg1"/>
                </a:solidFill>
                <a:effectLst>
                  <a:outerShdw blurRad="38100" dist="38100" dir="2700000" algn="tl">
                    <a:srgbClr val="000000">
                      <a:alpha val="43137"/>
                    </a:srgbClr>
                  </a:outerShdw>
                </a:effectLst>
              </a:rPr>
              <a:t>The Burning Bush (Exodus 3:1-6)</a:t>
            </a:r>
          </a:p>
          <a:p>
            <a:pPr lvl="1">
              <a:spcBef>
                <a:spcPts val="600"/>
              </a:spcBef>
            </a:pPr>
            <a:r>
              <a:rPr lang="en" sz="2000" b="1" dirty="0">
                <a:solidFill>
                  <a:schemeClr val="bg1"/>
                </a:solidFill>
                <a:effectLst>
                  <a:outerShdw blurRad="38100" dist="38100" dir="2700000" algn="tl">
                    <a:srgbClr val="000000">
                      <a:alpha val="43137"/>
                    </a:srgbClr>
                  </a:outerShdw>
                </a:effectLst>
              </a:rPr>
              <a:t>God's Orders (Exodus 3:7-12)</a:t>
            </a:r>
          </a:p>
          <a:p>
            <a:pPr lvl="1">
              <a:spcBef>
                <a:spcPts val="600"/>
              </a:spcBef>
            </a:pPr>
            <a:r>
              <a:rPr lang="en" sz="2000" b="1" dirty="0">
                <a:solidFill>
                  <a:schemeClr val="bg1"/>
                </a:solidFill>
                <a:effectLst>
                  <a:outerShdw blurRad="38100" dist="38100" dir="2700000" algn="tl">
                    <a:srgbClr val="000000">
                      <a:alpha val="43137"/>
                    </a:srgbClr>
                  </a:outerShdw>
                </a:effectLst>
              </a:rPr>
              <a:t>The Name of God (Exodus 3:13-22)</a:t>
            </a:r>
          </a:p>
          <a:p>
            <a:pPr>
              <a:spcBef>
                <a:spcPts val="1200"/>
              </a:spcBef>
            </a:pPr>
            <a:r>
              <a:rPr lang="en" sz="2000" b="1" dirty="0">
                <a:solidFill>
                  <a:srgbClr val="43ECBB"/>
                </a:solidFill>
                <a:effectLst>
                  <a:outerShdw blurRad="38100" dist="38100" dir="2700000" algn="tl">
                    <a:srgbClr val="000000">
                      <a:alpha val="43137"/>
                    </a:srgbClr>
                  </a:outerShdw>
                </a:effectLst>
              </a:rPr>
              <a:t>Accomplish the mission (Exodus 4):</a:t>
            </a:r>
          </a:p>
          <a:p>
            <a:pPr lvl="1">
              <a:spcBef>
                <a:spcPts val="600"/>
              </a:spcBef>
            </a:pPr>
            <a:r>
              <a:rPr lang="en" sz="2000" b="1" dirty="0">
                <a:solidFill>
                  <a:schemeClr val="bg1"/>
                </a:solidFill>
                <a:effectLst>
                  <a:outerShdw blurRad="38100" dist="38100" dir="2700000" algn="tl">
                    <a:srgbClr val="000000">
                      <a:alpha val="43137"/>
                    </a:srgbClr>
                  </a:outerShdw>
                </a:effectLst>
              </a:rPr>
              <a:t>Excuses and More Excuses (Exodus 4:1-17)</a:t>
            </a:r>
          </a:p>
          <a:p>
            <a:pPr lvl="1">
              <a:spcBef>
                <a:spcPts val="600"/>
              </a:spcBef>
            </a:pPr>
            <a:r>
              <a:rPr lang="en" sz="2000" b="1" dirty="0">
                <a:solidFill>
                  <a:schemeClr val="bg1"/>
                </a:solidFill>
                <a:effectLst>
                  <a:outerShdw blurRad="38100" dist="38100" dir="2700000" algn="tl">
                    <a:srgbClr val="000000">
                      <a:alpha val="43137"/>
                    </a:srgbClr>
                  </a:outerShdw>
                </a:effectLst>
              </a:rPr>
              <a:t>The Return to Egypt (Exodus 4:18-31)</a:t>
            </a:r>
          </a:p>
        </p:txBody>
      </p:sp>
      <p:sp>
        <p:nvSpPr>
          <p:cNvPr id="4" name="Slide Number Placeholder 3"/>
          <p:cNvSpPr>
            <a:spLocks noGrp="1"/>
          </p:cNvSpPr>
          <p:nvPr>
            <p:ph type="sldNum" sz="quarter" idx="5"/>
          </p:nvPr>
        </p:nvSpPr>
        <p:spPr/>
        <p:txBody>
          <a:bodyPr/>
          <a:lstStyle/>
          <a:p>
            <a:fld id="{C6613AD6-DAC1-476F-8048-F0E74D8FC492}" type="slidenum">
              <a:rPr lang="en-FJ" smtClean="0"/>
              <a:t>3</a:t>
            </a:fld>
            <a:endParaRPr lang="en-FJ"/>
          </a:p>
        </p:txBody>
      </p:sp>
    </p:spTree>
    <p:extLst>
      <p:ext uri="{BB962C8B-B14F-4D97-AF65-F5344CB8AC3E}">
        <p14:creationId xmlns:p14="http://schemas.microsoft.com/office/powerpoint/2010/main" val="916384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w="10160">
                  <a:solidFill>
                    <a:schemeClr val="bg2">
                      <a:lumMod val="60000"/>
                      <a:lumOff val="40000"/>
                    </a:schemeClr>
                  </a:solidFill>
                  <a:prstDash val="solid"/>
                </a:ln>
                <a:blipFill dpi="0" rotWithShape="1">
                  <a:blip r:embed="rId3"/>
                  <a:srcRect/>
                  <a:stretch>
                    <a:fillRect/>
                  </a:stretch>
                </a:blipFill>
                <a:effectLst>
                  <a:outerShdw blurRad="38100" dist="38100" dir="4200000" algn="tl" rotWithShape="0">
                    <a:srgbClr val="000000"/>
                  </a:outerShdw>
                </a:effectLst>
              </a:rPr>
              <a:t>THE BURNING BUSH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30000" dirty="0">
                <a:effectLst/>
                <a:latin typeface="Times New Roman" panose="02020603050405020304" pitchFamily="18" charset="0"/>
                <a:ea typeface="Times New Roman" panose="02020603050405020304" pitchFamily="18" charset="0"/>
              </a:rPr>
              <a:t>2 </a:t>
            </a:r>
            <a:r>
              <a:rPr lang="en-US" sz="1800" dirty="0">
                <a:effectLst/>
                <a:latin typeface="Times New Roman" panose="02020603050405020304" pitchFamily="18" charset="0"/>
                <a:ea typeface="Times New Roman" panose="02020603050405020304" pitchFamily="18" charset="0"/>
              </a:rPr>
              <a:t>A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rairai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vua</a:t>
            </a:r>
            <a:r>
              <a:rPr lang="en-US" sz="1800" dirty="0">
                <a:effectLst/>
                <a:latin typeface="Times New Roman" panose="02020603050405020304" pitchFamily="18" charset="0"/>
                <a:ea typeface="Times New Roman" panose="02020603050405020304" pitchFamily="18" charset="0"/>
              </a:rPr>
              <a:t> ko </a:t>
            </a:r>
            <a:r>
              <a:rPr lang="en-US" sz="1800" dirty="0" err="1">
                <a:effectLst/>
                <a:latin typeface="Times New Roman" panose="02020603050405020304" pitchFamily="18" charset="0"/>
                <a:ea typeface="Times New Roman" panose="02020603050405020304" pitchFamily="18" charset="0"/>
              </a:rPr>
              <a:t>koya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Agilose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Jiova</a:t>
            </a:r>
            <a:r>
              <a:rPr lang="en-US" sz="1800" dirty="0">
                <a:effectLst/>
                <a:latin typeface="Times New Roman" panose="02020603050405020304" pitchFamily="18" charset="0"/>
                <a:ea typeface="Times New Roman" panose="02020603050405020304" pitchFamily="18" charset="0"/>
              </a:rPr>
              <a:t> e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yameyame</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ni</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bukawaqa</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mai</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na</a:t>
            </a:r>
            <a:r>
              <a:rPr lang="en-US" sz="1800" dirty="0">
                <a:effectLst/>
                <a:highlight>
                  <a:srgbClr val="FFFF00"/>
                </a:highlight>
                <a:latin typeface="Times New Roman" panose="02020603050405020304" pitchFamily="18" charset="0"/>
                <a:ea typeface="Times New Roman" panose="02020603050405020304" pitchFamily="18" charset="0"/>
              </a:rPr>
              <a:t> loma </a:t>
            </a:r>
            <a:r>
              <a:rPr lang="en-US" sz="1800" dirty="0" err="1">
                <a:effectLst/>
                <a:highlight>
                  <a:srgbClr val="FFFF00"/>
                </a:highlight>
                <a:latin typeface="Times New Roman" panose="02020603050405020304" pitchFamily="18" charset="0"/>
                <a:ea typeface="Times New Roman" panose="02020603050405020304" pitchFamily="18" charset="0"/>
              </a:rPr>
              <a:t>ni</a:t>
            </a:r>
            <a:r>
              <a:rPr lang="en-US" sz="1800" dirty="0">
                <a:effectLst/>
                <a:highlight>
                  <a:srgbClr val="FFFF00"/>
                </a:highlight>
                <a:latin typeface="Times New Roman" panose="02020603050405020304" pitchFamily="18" charset="0"/>
                <a:ea typeface="Times New Roman" panose="02020603050405020304" pitchFamily="18" charset="0"/>
              </a:rPr>
              <a:t> dua </a:t>
            </a:r>
            <a:r>
              <a:rPr lang="en-US" sz="1800" dirty="0" err="1">
                <a:effectLst/>
                <a:highlight>
                  <a:srgbClr val="FFFF00"/>
                </a:highlight>
                <a:latin typeface="Times New Roman" panose="02020603050405020304" pitchFamily="18" charset="0"/>
                <a:ea typeface="Times New Roman" panose="02020603050405020304" pitchFamily="18" charset="0"/>
              </a:rPr>
              <a:t>na</a:t>
            </a:r>
            <a:r>
              <a:rPr lang="en-US" sz="1800" dirty="0">
                <a:effectLst/>
                <a:highlight>
                  <a:srgbClr val="FFFF00"/>
                </a:highlight>
                <a:latin typeface="Times New Roman" panose="02020603050405020304" pitchFamily="18" charset="0"/>
                <a:ea typeface="Times New Roman" panose="02020603050405020304" pitchFamily="18" charset="0"/>
              </a:rPr>
              <a:t> kau:</a:t>
            </a:r>
            <a:r>
              <a:rPr lang="en-US" sz="1800" dirty="0">
                <a:effectLst/>
                <a:latin typeface="Times New Roman" panose="02020603050405020304" pitchFamily="18" charset="0"/>
                <a:ea typeface="Times New Roman" panose="02020603050405020304" pitchFamily="18" charset="0"/>
              </a:rPr>
              <a:t> a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raica</a:t>
            </a:r>
            <a:r>
              <a:rPr lang="en-US" sz="1800" dirty="0">
                <a:effectLst/>
                <a:latin typeface="Times New Roman" panose="02020603050405020304" pitchFamily="18" charset="0"/>
                <a:ea typeface="Times New Roman" panose="02020603050405020304" pitchFamily="18" charset="0"/>
              </a:rPr>
              <a:t> ka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kama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tiko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kau e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bukawaqa</a:t>
            </a:r>
            <a:r>
              <a:rPr lang="en-US" sz="1800" dirty="0">
                <a:effectLst/>
                <a:latin typeface="Times New Roman" panose="02020603050405020304" pitchFamily="18" charset="0"/>
                <a:ea typeface="Times New Roman" panose="02020603050405020304" pitchFamily="18" charset="0"/>
              </a:rPr>
              <a:t>, ka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sega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yavu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kau.</a:t>
            </a:r>
            <a:endParaRPr lang="en-FJ" dirty="0"/>
          </a:p>
        </p:txBody>
      </p:sp>
      <p:sp>
        <p:nvSpPr>
          <p:cNvPr id="4" name="Slide Number Placeholder 3"/>
          <p:cNvSpPr>
            <a:spLocks noGrp="1"/>
          </p:cNvSpPr>
          <p:nvPr>
            <p:ph type="sldNum" sz="quarter" idx="5"/>
          </p:nvPr>
        </p:nvSpPr>
        <p:spPr/>
        <p:txBody>
          <a:bodyPr/>
          <a:lstStyle/>
          <a:p>
            <a:fld id="{C6613AD6-DAC1-476F-8048-F0E74D8FC492}" type="slidenum">
              <a:rPr lang="en-FJ" smtClean="0"/>
              <a:t>5</a:t>
            </a:fld>
            <a:endParaRPr lang="en-FJ"/>
          </a:p>
        </p:txBody>
      </p:sp>
    </p:spTree>
    <p:extLst>
      <p:ext uri="{BB962C8B-B14F-4D97-AF65-F5344CB8AC3E}">
        <p14:creationId xmlns:p14="http://schemas.microsoft.com/office/powerpoint/2010/main" val="160081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8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GOD'S ORDERS</a:t>
            </a:r>
          </a:p>
          <a:p>
            <a:r>
              <a:rPr lang="en-US" sz="1800" dirty="0" err="1">
                <a:effectLst/>
                <a:latin typeface="Times New Roman" panose="02020603050405020304" pitchFamily="18" charset="0"/>
                <a:ea typeface="Times New Roman" panose="02020603050405020304" pitchFamily="18" charset="0"/>
              </a:rPr>
              <a:t>oqo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a:t>
            </a:r>
            <a:r>
              <a:rPr lang="en-US" sz="1800" dirty="0">
                <a:effectLst/>
                <a:latin typeface="Times New Roman" panose="02020603050405020304" pitchFamily="18" charset="0"/>
                <a:ea typeface="Times New Roman" panose="02020603050405020304" pitchFamily="18" charset="0"/>
              </a:rPr>
              <a:t>, au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talai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iko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Fero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kauti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tani</a:t>
            </a:r>
            <a:r>
              <a:rPr lang="en-US" sz="1800" dirty="0">
                <a:effectLst/>
                <a:latin typeface="Times New Roman" panose="02020603050405020304" pitchFamily="18" charset="0"/>
                <a:ea typeface="Times New Roman" panose="02020603050405020304" pitchFamily="18" charset="0"/>
              </a:rPr>
              <a:t> kina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noqu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tamata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Isireli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Ijipita</a:t>
            </a:r>
            <a:r>
              <a:rPr lang="en-US" sz="1800" dirty="0">
                <a:effectLst/>
                <a:latin typeface="Times New Roman" panose="02020603050405020304" pitchFamily="18" charset="0"/>
                <a:ea typeface="Times New Roman" panose="02020603050405020304" pitchFamily="18" charset="0"/>
              </a:rPr>
              <a:t>. </a:t>
            </a:r>
            <a:endParaRPr lang="en-FJ" dirty="0"/>
          </a:p>
        </p:txBody>
      </p:sp>
      <p:sp>
        <p:nvSpPr>
          <p:cNvPr id="4" name="Slide Number Placeholder 3"/>
          <p:cNvSpPr>
            <a:spLocks noGrp="1"/>
          </p:cNvSpPr>
          <p:nvPr>
            <p:ph type="sldNum" sz="quarter" idx="5"/>
          </p:nvPr>
        </p:nvSpPr>
        <p:spPr/>
        <p:txBody>
          <a:bodyPr/>
          <a:lstStyle/>
          <a:p>
            <a:fld id="{C6613AD6-DAC1-476F-8048-F0E74D8FC492}" type="slidenum">
              <a:rPr lang="en-FJ" smtClean="0"/>
              <a:t>6</a:t>
            </a:fld>
            <a:endParaRPr lang="en-FJ"/>
          </a:p>
        </p:txBody>
      </p:sp>
    </p:spTree>
    <p:extLst>
      <p:ext uri="{BB962C8B-B14F-4D97-AF65-F5344CB8AC3E}">
        <p14:creationId xmlns:p14="http://schemas.microsoft.com/office/powerpoint/2010/main" val="123348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solidFill>
                  <a:srgbClr val="F2DB51"/>
                </a:solidFill>
              </a:rPr>
              <a:t>THE NAME OF GOD</a:t>
            </a:r>
          </a:p>
          <a:p>
            <a:pPr>
              <a:spcBef>
                <a:spcPts val="600"/>
              </a:spcBef>
            </a:pPr>
            <a:r>
              <a:rPr lang="en" sz="1800" b="1" dirty="0"/>
              <a:t>Over time, the pronunciation of this name was lost. God allowed this because what matters is not the name itself, but its character. He adapts to our needs. We can call Him “Shepherd,” “Healer,” “Provider,” “Father,” …, “Love.”</a:t>
            </a:r>
          </a:p>
          <a:p>
            <a:endParaRPr lang="en-FJ" dirty="0"/>
          </a:p>
        </p:txBody>
      </p:sp>
      <p:sp>
        <p:nvSpPr>
          <p:cNvPr id="4" name="Slide Number Placeholder 3"/>
          <p:cNvSpPr>
            <a:spLocks noGrp="1"/>
          </p:cNvSpPr>
          <p:nvPr>
            <p:ph type="sldNum" sz="quarter" idx="5"/>
          </p:nvPr>
        </p:nvSpPr>
        <p:spPr/>
        <p:txBody>
          <a:bodyPr/>
          <a:lstStyle/>
          <a:p>
            <a:fld id="{C6613AD6-DAC1-476F-8048-F0E74D8FC492}" type="slidenum">
              <a:rPr lang="en-FJ" smtClean="0"/>
              <a:t>7</a:t>
            </a:fld>
            <a:endParaRPr lang="en-FJ"/>
          </a:p>
        </p:txBody>
      </p:sp>
    </p:spTree>
    <p:extLst>
      <p:ext uri="{BB962C8B-B14F-4D97-AF65-F5344CB8AC3E}">
        <p14:creationId xmlns:p14="http://schemas.microsoft.com/office/powerpoint/2010/main" val="402127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EXCUSES AND MORE EXCUSES</a:t>
            </a:r>
          </a:p>
        </p:txBody>
      </p:sp>
      <p:sp>
        <p:nvSpPr>
          <p:cNvPr id="4" name="Slide Number Placeholder 3"/>
          <p:cNvSpPr>
            <a:spLocks noGrp="1"/>
          </p:cNvSpPr>
          <p:nvPr>
            <p:ph type="sldNum" sz="quarter" idx="5"/>
          </p:nvPr>
        </p:nvSpPr>
        <p:spPr/>
        <p:txBody>
          <a:bodyPr/>
          <a:lstStyle/>
          <a:p>
            <a:fld id="{C6613AD6-DAC1-476F-8048-F0E74D8FC492}" type="slidenum">
              <a:rPr lang="en-FJ" smtClean="0"/>
              <a:t>9</a:t>
            </a:fld>
            <a:endParaRPr lang="en-FJ"/>
          </a:p>
        </p:txBody>
      </p:sp>
    </p:spTree>
    <p:extLst>
      <p:ext uri="{BB962C8B-B14F-4D97-AF65-F5344CB8AC3E}">
        <p14:creationId xmlns:p14="http://schemas.microsoft.com/office/powerpoint/2010/main" val="882802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6600">
                  <a:solidFill>
                    <a:schemeClr val="accent2"/>
                  </a:solidFill>
                  <a:prstDash val="solid"/>
                </a:ln>
                <a:solidFill>
                  <a:srgbClr val="FFFFFF"/>
                </a:solidFill>
                <a:effectLst>
                  <a:outerShdw dist="38100" dir="2700000" algn="tl" rotWithShape="0">
                    <a:schemeClr val="accent2"/>
                  </a:outerShdw>
                </a:effectLst>
              </a:rPr>
              <a:t>THE RETURN TO EGYPT</a:t>
            </a:r>
          </a:p>
        </p:txBody>
      </p:sp>
      <p:sp>
        <p:nvSpPr>
          <p:cNvPr id="4" name="Slide Number Placeholder 3"/>
          <p:cNvSpPr>
            <a:spLocks noGrp="1"/>
          </p:cNvSpPr>
          <p:nvPr>
            <p:ph type="sldNum" sz="quarter" idx="5"/>
          </p:nvPr>
        </p:nvSpPr>
        <p:spPr/>
        <p:txBody>
          <a:bodyPr/>
          <a:lstStyle/>
          <a:p>
            <a:fld id="{C6613AD6-DAC1-476F-8048-F0E74D8FC492}" type="slidenum">
              <a:rPr lang="en-FJ" smtClean="0"/>
              <a:t>10</a:t>
            </a:fld>
            <a:endParaRPr lang="en-FJ"/>
          </a:p>
        </p:txBody>
      </p:sp>
    </p:spTree>
    <p:extLst>
      <p:ext uri="{BB962C8B-B14F-4D97-AF65-F5344CB8AC3E}">
        <p14:creationId xmlns:p14="http://schemas.microsoft.com/office/powerpoint/2010/main" val="304945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atin typeface="Constantia" panose="02030602050306030303" pitchFamily="18" charset="0"/>
              </a:rPr>
              <a:t>“</a:t>
            </a:r>
            <a:r>
              <a:rPr lang="en-US" sz="1200" b="1" dirty="0">
                <a:latin typeface="Constantia" panose="02030602050306030303" pitchFamily="18" charset="0"/>
              </a:rPr>
              <a:t>A man will gain power and efficiency as he accepts the responsibilities that God places upon him, and with his whole soul seeks to qualify himself to bear them aright. However humble his position or limited his ability, that man will attain true greatness who, trusting to divine strength, seeks to perform his work with fidelity. Had Moses relied upon his own strength and wisdom, and eagerly accepted the great charge, he would have evinced his entire unfitness for such a work. The fact that a man feels his weakness is at least some evidence that he realizes the magnitude of the work appointed him, and that he will make God his counselor and his strength.</a:t>
            </a:r>
            <a:r>
              <a:rPr lang="en" sz="1200" b="1" dirty="0">
                <a:latin typeface="Constantia" panose="02030602050306030303"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atin typeface="Constantia" panose="02030602050306030303" pitchFamily="18" charset="0"/>
              </a:rPr>
              <a:t>“</a:t>
            </a:r>
            <a:r>
              <a:rPr lang="en-US" sz="1200" b="1" dirty="0">
                <a:latin typeface="Constantia" panose="02030602050306030303" pitchFamily="18" charset="0"/>
              </a:rPr>
              <a:t>A man will gain power and efficiency as he accepts the responsibilities that God places upon him, and with his whole soul seeks to qualify himself to bear them aright. However humble his position or limited his ability, that man will attain true greatness who, trusting to divine strength, seeks to perform his work with fidelity. Had Moses relied upon his own strength and wisdom, and eagerly accepted the great charge, he would have evinced his entire unfitness for such a work. The fact that a man feels his weakness is at least some evidence that he realizes the magnitude of the work appointed him, and that he will make God his counselor and his strength.</a:t>
            </a:r>
            <a:r>
              <a:rPr lang="en" sz="1200" b="1" dirty="0">
                <a:latin typeface="Constantia" panose="02030602050306030303" pitchFamily="18" charset="0"/>
              </a:rPr>
              <a:t>”</a:t>
            </a:r>
          </a:p>
          <a:p>
            <a:endParaRPr lang="en-FJ" dirty="0"/>
          </a:p>
        </p:txBody>
      </p:sp>
      <p:sp>
        <p:nvSpPr>
          <p:cNvPr id="4" name="Slide Number Placeholder 3"/>
          <p:cNvSpPr>
            <a:spLocks noGrp="1"/>
          </p:cNvSpPr>
          <p:nvPr>
            <p:ph type="sldNum" sz="quarter" idx="5"/>
          </p:nvPr>
        </p:nvSpPr>
        <p:spPr/>
        <p:txBody>
          <a:bodyPr/>
          <a:lstStyle/>
          <a:p>
            <a:fld id="{C6613AD6-DAC1-476F-8048-F0E74D8FC492}" type="slidenum">
              <a:rPr lang="en-FJ" smtClean="0"/>
              <a:t>11</a:t>
            </a:fld>
            <a:endParaRPr lang="en-FJ"/>
          </a:p>
        </p:txBody>
      </p:sp>
    </p:spTree>
    <p:extLst>
      <p:ext uri="{BB962C8B-B14F-4D97-AF65-F5344CB8AC3E}">
        <p14:creationId xmlns:p14="http://schemas.microsoft.com/office/powerpoint/2010/main" val="367782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5749A-AEDD-9D2F-AC84-3911FDD5A0A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D2F1D06-3694-75B5-DBC5-D59FE5C63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71FD40-FCEA-3B56-7810-BBEB4706E605}"/>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5" name="Marcador de pie de página 4">
            <a:extLst>
              <a:ext uri="{FF2B5EF4-FFF2-40B4-BE49-F238E27FC236}">
                <a16:creationId xmlns:a16="http://schemas.microsoft.com/office/drawing/2014/main" id="{44DCBDBE-B479-6C33-0093-64D6C13059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D914D-B48C-2DD3-5724-3680F2EA9D21}"/>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46428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9D63F-ED42-1B69-BF1E-A631BB6137C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6DE282-E367-F77D-22FD-6A13B573014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B13EA1F-59F0-4FE9-1ACD-9DE1F1BADFB9}"/>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5" name="Marcador de pie de página 4">
            <a:extLst>
              <a:ext uri="{FF2B5EF4-FFF2-40B4-BE49-F238E27FC236}">
                <a16:creationId xmlns:a16="http://schemas.microsoft.com/office/drawing/2014/main" id="{7D933A0C-AF51-0DE5-02FD-9DCDB73095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846491-8199-29BA-D36C-CAEFC36C271B}"/>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302384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18A53C-FF75-9D99-EF9D-3D65D6E6320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BB3D25-312D-308B-C801-E30DE56F1F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E8A34B-DF3C-E03A-1C87-5585C9E66A94}"/>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5" name="Marcador de pie de página 4">
            <a:extLst>
              <a:ext uri="{FF2B5EF4-FFF2-40B4-BE49-F238E27FC236}">
                <a16:creationId xmlns:a16="http://schemas.microsoft.com/office/drawing/2014/main" id="{F0E39552-FD3C-7986-2692-A12DA09486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7B41D93-074A-6141-CF55-A07418061B8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86448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604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1697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915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6747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916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4255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219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7505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2F492-8DAB-A879-7CAD-FDDD6018D1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014EB8-23EC-B1F9-B5ED-9A15AA215E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F9E676-4F7D-306A-93E6-E8996F4C9CD2}"/>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5" name="Marcador de pie de página 4">
            <a:extLst>
              <a:ext uri="{FF2B5EF4-FFF2-40B4-BE49-F238E27FC236}">
                <a16:creationId xmlns:a16="http://schemas.microsoft.com/office/drawing/2014/main" id="{133BB6AA-10EB-EF6F-092C-50DE2B1C9B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A7D9874-8E10-DEA7-B2B1-299EDECFBD18}"/>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35794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27618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461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3498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140EE-ADA3-9B7B-0810-9DE2D708B5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94A920-B546-59D6-3F62-FCA55F7009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029D53B-669B-70E0-364B-E94F81ED9864}"/>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5" name="Marcador de pie de página 4">
            <a:extLst>
              <a:ext uri="{FF2B5EF4-FFF2-40B4-BE49-F238E27FC236}">
                <a16:creationId xmlns:a16="http://schemas.microsoft.com/office/drawing/2014/main" id="{83A4751C-FE4D-0226-9FCF-5A91353D21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844479-18E5-73AB-1303-17AD823D43C5}"/>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7323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2D2A45-EE5E-1404-5921-5E100F689C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C50483-BC1A-1947-A176-DE04F48D21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39CECE-323A-44EF-12F7-6C479C6AB4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80A4515-185E-1140-EF81-E26BA181B443}"/>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6" name="Marcador de pie de página 5">
            <a:extLst>
              <a:ext uri="{FF2B5EF4-FFF2-40B4-BE49-F238E27FC236}">
                <a16:creationId xmlns:a16="http://schemas.microsoft.com/office/drawing/2014/main" id="{E717C071-E578-BB37-304D-B7B47B53E86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3BFB21F-2E63-0DEF-BAE4-5F31EA2DC752}"/>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5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8AC88-048A-F8B7-4CE0-0FE608B2336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9B13B6-D6A8-36F6-B726-23C497936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1ADBFD-4213-297D-C67A-96B63AE9B4B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FED2D4-7BD8-5E4A-8672-60D3A9EA0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8A3627-A390-89AD-ED94-7F51DA981B9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396C642-FE11-608B-87C7-40F545B61244}"/>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8" name="Marcador de pie de página 7">
            <a:extLst>
              <a:ext uri="{FF2B5EF4-FFF2-40B4-BE49-F238E27FC236}">
                <a16:creationId xmlns:a16="http://schemas.microsoft.com/office/drawing/2014/main" id="{90F071A5-4789-3B5A-A7CD-AE32AA301AC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B1EDC0-247B-850B-9E6C-2D34005025B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6312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45243-B6D0-80F5-9DF7-65D19E8CBBA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A1DE0B-EF4B-7B6B-16A1-AD18E9A8F664}"/>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4" name="Marcador de pie de página 3">
            <a:extLst>
              <a:ext uri="{FF2B5EF4-FFF2-40B4-BE49-F238E27FC236}">
                <a16:creationId xmlns:a16="http://schemas.microsoft.com/office/drawing/2014/main" id="{82CA4020-A969-1F51-3106-29846C4DB33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FD5976F-979D-68F9-CDDC-1029869844D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88744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CCA352C-9709-BB01-4C96-9E51FE243E53}"/>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3" name="Marcador de pie de página 2">
            <a:extLst>
              <a:ext uri="{FF2B5EF4-FFF2-40B4-BE49-F238E27FC236}">
                <a16:creationId xmlns:a16="http://schemas.microsoft.com/office/drawing/2014/main" id="{733EA281-F2C1-DC7A-EC80-25EE569116F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43ABCF8-F926-9367-FA2D-A7B582ACE06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69951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05053-A7C5-9393-A0B2-5F2F3769F7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67A661B-B5DC-A7D1-BBC3-A9E3287C5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484FE52-45AA-9DF2-808E-42CD7FDAA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62BC3-40B2-1AF7-DEEC-F676164AEEB5}"/>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6" name="Marcador de pie de página 5">
            <a:extLst>
              <a:ext uri="{FF2B5EF4-FFF2-40B4-BE49-F238E27FC236}">
                <a16:creationId xmlns:a16="http://schemas.microsoft.com/office/drawing/2014/main" id="{5B17DD54-FBBC-9159-F134-2C9197AB79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32C301-BCF6-E096-A1B3-B56CC9DBC6F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61768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604CE-29F7-E219-86E3-51909B28A6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DAEA6A7-036B-324D-81BD-038664D2C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4CD811C-AF5C-E7D8-0BAA-F9CA422C8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128B20-4E5A-8EE1-EE7A-756DD8FFEC29}"/>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6" name="Marcador de pie de página 5">
            <a:extLst>
              <a:ext uri="{FF2B5EF4-FFF2-40B4-BE49-F238E27FC236}">
                <a16:creationId xmlns:a16="http://schemas.microsoft.com/office/drawing/2014/main" id="{FFBDF626-1024-D62F-F942-1D4797298BC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A475AF7-970F-96F6-B8C7-D6864DFE8E6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70779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D1C8C26-3DE4-FF3D-D53D-04882F281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F12CA8-A333-6561-6159-E721CECCA3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61E350B-BCD3-045F-E020-D44ABBF8F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27DE2E-6DF9-4C2C-91B2-056FD293D0ED}" type="datetimeFigureOut">
              <a:rPr lang="es-ES" smtClean="0"/>
              <a:t>11/07/2025</a:t>
            </a:fld>
            <a:endParaRPr lang="es-ES"/>
          </a:p>
        </p:txBody>
      </p:sp>
      <p:sp>
        <p:nvSpPr>
          <p:cNvPr id="5" name="Marcador de pie de página 4">
            <a:extLst>
              <a:ext uri="{FF2B5EF4-FFF2-40B4-BE49-F238E27FC236}">
                <a16:creationId xmlns:a16="http://schemas.microsoft.com/office/drawing/2014/main" id="{B92A9736-FA4B-937B-CBA0-84AF82EB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DF89182-0799-62AD-F380-0F417736B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459B69-89A3-49FC-8316-CF330EFE2DAD}" type="slidenum">
              <a:rPr lang="es-ES" smtClean="0"/>
              <a:t>‹Nº›</a:t>
            </a:fld>
            <a:endParaRPr lang="es-ES"/>
          </a:p>
        </p:txBody>
      </p:sp>
    </p:spTree>
    <p:extLst>
      <p:ext uri="{BB962C8B-B14F-4D97-AF65-F5344CB8AC3E}">
        <p14:creationId xmlns:p14="http://schemas.microsoft.com/office/powerpoint/2010/main" val="76015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289241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0F6E4D6-E0EA-1E47-75C4-B0AEB5360FC1}"/>
              </a:ext>
            </a:extLst>
          </p:cNvPr>
          <p:cNvSpPr txBox="1"/>
          <p:nvPr/>
        </p:nvSpPr>
        <p:spPr>
          <a:xfrm>
            <a:off x="3744154" y="0"/>
            <a:ext cx="5753100" cy="5632311"/>
          </a:xfrm>
          <a:prstGeom prst="rect">
            <a:avLst/>
          </a:prstGeom>
          <a:noFill/>
        </p:spPr>
        <p:txBody>
          <a:bodyPr wrap="square" rtlCol="0">
            <a:spAutoFit/>
          </a:bodyPr>
          <a:lstStyle/>
          <a:p>
            <a:pPr algn="ctr"/>
            <a:r>
              <a:rPr lang="en" sz="60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rPr>
              <a:t>NA BUKAWAQA </a:t>
            </a:r>
          </a:p>
          <a:p>
            <a:pPr algn="ctr"/>
            <a:r>
              <a:rPr lang="en" sz="60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rPr>
              <a:t>E </a:t>
            </a:r>
          </a:p>
          <a:p>
            <a:pPr algn="ctr"/>
            <a:r>
              <a:rPr lang="en" sz="60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rPr>
              <a:t>LOMA </a:t>
            </a:r>
          </a:p>
          <a:p>
            <a:pPr algn="ctr"/>
            <a:r>
              <a:rPr lang="en" sz="60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rPr>
              <a:t>NI </a:t>
            </a:r>
          </a:p>
          <a:p>
            <a:pPr algn="ctr"/>
            <a:r>
              <a:rPr lang="en" sz="60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rPr>
              <a:t>KAU</a:t>
            </a:r>
          </a:p>
        </p:txBody>
      </p:sp>
      <p:sp>
        <p:nvSpPr>
          <p:cNvPr id="5" name="CuadroTexto 4">
            <a:extLst>
              <a:ext uri="{FF2B5EF4-FFF2-40B4-BE49-F238E27FC236}">
                <a16:creationId xmlns:a16="http://schemas.microsoft.com/office/drawing/2014/main" id="{D15A41F5-8B81-0E78-73A3-174A790C27FA}"/>
              </a:ext>
            </a:extLst>
          </p:cNvPr>
          <p:cNvSpPr txBox="1"/>
          <p:nvPr/>
        </p:nvSpPr>
        <p:spPr>
          <a:xfrm>
            <a:off x="28875" y="6519446"/>
            <a:ext cx="2289216" cy="338554"/>
          </a:xfrm>
          <a:prstGeom prst="rect">
            <a:avLst/>
          </a:prstGeom>
          <a:noFill/>
        </p:spPr>
        <p:txBody>
          <a:bodyPr wrap="none" rtlCol="0">
            <a:spAutoFit/>
          </a:bodyPr>
          <a:lstStyle/>
          <a:p>
            <a:r>
              <a:rPr lang="en" sz="1600" b="1" dirty="0">
                <a:solidFill>
                  <a:srgbClr val="DDAC17"/>
                </a:solidFill>
                <a:effectLst>
                  <a:outerShdw blurRad="38100" dist="38100" dir="2700000" algn="tl">
                    <a:srgbClr val="000000">
                      <a:alpha val="43137"/>
                    </a:srgbClr>
                  </a:outerShdw>
                </a:effectLst>
              </a:rPr>
              <a:t>Lesoni 2,Jiulai 12, 2025</a:t>
            </a:r>
          </a:p>
        </p:txBody>
      </p:sp>
    </p:spTree>
    <p:extLst>
      <p:ext uri="{BB962C8B-B14F-4D97-AF65-F5344CB8AC3E}">
        <p14:creationId xmlns:p14="http://schemas.microsoft.com/office/powerpoint/2010/main" val="2083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Imagen 11" descr="Una caricatura de una persona&#10;&#10;El contenido generado por IA puede ser incorrecto.">
            <a:extLst>
              <a:ext uri="{FF2B5EF4-FFF2-40B4-BE49-F238E27FC236}">
                <a16:creationId xmlns:a16="http://schemas.microsoft.com/office/drawing/2014/main" id="{61CB3411-54FF-BCD6-A6C2-8D483CE9B1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4" y="1569065"/>
            <a:ext cx="3606041" cy="2704531"/>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 name="Rectángulo 18">
            <a:extLst>
              <a:ext uri="{FF2B5EF4-FFF2-40B4-BE49-F238E27FC236}">
                <a16:creationId xmlns:a16="http://schemas.microsoft.com/office/drawing/2014/main" id="{BA196DD7-0174-D06F-4EBB-DD635500F919}"/>
              </a:ext>
            </a:extLst>
          </p:cNvPr>
          <p:cNvSpPr>
            <a:spLocks noGrp="1" noRot="1" noMove="1" noResize="1" noEditPoints="1" noAdjustHandles="1" noChangeArrowheads="1" noChangeShapeType="1"/>
          </p:cNvSpPr>
          <p:nvPr/>
        </p:nvSpPr>
        <p:spPr>
          <a:xfrm>
            <a:off x="0" y="0"/>
            <a:ext cx="12191999" cy="1384236"/>
          </a:xfrm>
          <a:prstGeom prst="rect">
            <a:avLst/>
          </a:prstGeom>
          <a:blipFill dpi="0" rotWithShape="1">
            <a:blip r:embed="rId5">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C45C666-BB8B-96FC-9229-767E1A104DDD}"/>
              </a:ext>
            </a:extLst>
          </p:cNvPr>
          <p:cNvSpPr txBox="1"/>
          <p:nvPr/>
        </p:nvSpPr>
        <p:spPr>
          <a:xfrm>
            <a:off x="3274142" y="0"/>
            <a:ext cx="8917857" cy="769441"/>
          </a:xfrm>
          <a:prstGeom prst="rect">
            <a:avLst/>
          </a:prstGeom>
          <a:noFill/>
          <a:effectLst>
            <a:outerShdw blurRad="50800" dist="12700" dir="5400000" algn="ctr" rotWithShape="0">
              <a:schemeClr val="tx1"/>
            </a:outerShdw>
          </a:effectLst>
        </p:spPr>
        <p:txBody>
          <a:bodyPr wrap="square">
            <a:spAutoFit/>
          </a:bodyPr>
          <a:lstStyle/>
          <a:p>
            <a:pPr algn="ctr"/>
            <a:r>
              <a:rPr lang="en" sz="4400" b="1" spc="300" dirty="0">
                <a:ln w="6600">
                  <a:solidFill>
                    <a:schemeClr val="accent2"/>
                  </a:solidFill>
                  <a:prstDash val="solid"/>
                </a:ln>
                <a:solidFill>
                  <a:srgbClr val="FFFFFF"/>
                </a:solidFill>
                <a:effectLst>
                  <a:outerShdw dist="38100" dir="2700000" algn="tl" rotWithShape="0">
                    <a:schemeClr val="accent2"/>
                  </a:outerShdw>
                </a:effectLst>
              </a:rPr>
              <a:t>NAILAKOLAKO LESU KI IJIPITA</a:t>
            </a:r>
          </a:p>
        </p:txBody>
      </p:sp>
      <p:sp>
        <p:nvSpPr>
          <p:cNvPr id="5" name="CuadroTexto 4">
            <a:extLst>
              <a:ext uri="{FF2B5EF4-FFF2-40B4-BE49-F238E27FC236}">
                <a16:creationId xmlns:a16="http://schemas.microsoft.com/office/drawing/2014/main" id="{3D546CE7-A01E-1168-3243-593F388758E1}"/>
              </a:ext>
            </a:extLst>
          </p:cNvPr>
          <p:cNvSpPr txBox="1"/>
          <p:nvPr/>
        </p:nvSpPr>
        <p:spPr>
          <a:xfrm>
            <a:off x="3071854" y="702672"/>
            <a:ext cx="9025705" cy="646331"/>
          </a:xfrm>
          <a:prstGeom prst="rect">
            <a:avLst/>
          </a:prstGeom>
          <a:noFill/>
        </p:spPr>
        <p:txBody>
          <a:bodyPr wrap="square">
            <a:spAutoFit/>
          </a:bodyPr>
          <a:lstStyle/>
          <a:p>
            <a:pPr algn="ct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GB"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Ia</a:t>
            </a: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ni sa tiko ena dua na bure ena gaunisala, sa veitata kaya ko Jiova, ka segata me vakamatea” </a:t>
            </a:r>
            <a:r>
              <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(Lako Yani 4:24)</a:t>
            </a:r>
          </a:p>
        </p:txBody>
      </p:sp>
      <p:sp>
        <p:nvSpPr>
          <p:cNvPr id="6" name="CuadroTexto 5">
            <a:extLst>
              <a:ext uri="{FF2B5EF4-FFF2-40B4-BE49-F238E27FC236}">
                <a16:creationId xmlns:a16="http://schemas.microsoft.com/office/drawing/2014/main" id="{516C2D1C-1824-B2D6-B0F0-4A05A71CB11C}"/>
              </a:ext>
            </a:extLst>
          </p:cNvPr>
          <p:cNvSpPr txBox="1"/>
          <p:nvPr/>
        </p:nvSpPr>
        <p:spPr>
          <a:xfrm>
            <a:off x="3700631" y="1490765"/>
            <a:ext cx="8491369" cy="1323439"/>
          </a:xfrm>
          <a:prstGeom prst="rect">
            <a:avLst/>
          </a:prstGeom>
          <a:noFill/>
        </p:spPr>
        <p:txBody>
          <a:bodyPr wrap="square" rtlCol="0">
            <a:spAutoFit/>
          </a:bodyPr>
          <a:lstStyle/>
          <a:p>
            <a:pPr>
              <a:spcBef>
                <a:spcPts val="600"/>
              </a:spcBef>
            </a:pPr>
            <a:r>
              <a:rPr lang="en" sz="2000" b="1" dirty="0"/>
              <a:t>Na </a:t>
            </a:r>
            <a:r>
              <a:rPr lang="en-GB" sz="2000" b="1" dirty="0"/>
              <a:t>I</a:t>
            </a:r>
            <a:r>
              <a:rPr lang="en" sz="2000" b="1" dirty="0"/>
              <a:t> matai ni kalawa e taura ko Mosese me lesu ki Ijipita sai koya nona kerea vei navugona me sa suka lesu (LYani. 4:18 ). Sa kauta nona vuvale, ka tekivutaka na </a:t>
            </a:r>
            <a:r>
              <a:rPr lang="en-GB" sz="2000" b="1" dirty="0"/>
              <a:t>I</a:t>
            </a:r>
            <a:r>
              <a:rPr lang="en" sz="2000" b="1" dirty="0"/>
              <a:t> lakolako lesu (LYani. 4:20). E dua na ka veivakurabuitak -i e yaco. Ni sa lako tiko, na Kalou sa qai via vakamatei koya (LYani 4:24 ).</a:t>
            </a:r>
          </a:p>
        </p:txBody>
      </p:sp>
      <p:sp>
        <p:nvSpPr>
          <p:cNvPr id="14" name="CuadroTexto 13">
            <a:extLst>
              <a:ext uri="{FF2B5EF4-FFF2-40B4-BE49-F238E27FC236}">
                <a16:creationId xmlns:a16="http://schemas.microsoft.com/office/drawing/2014/main" id="{615A092A-62A7-5732-AFE3-88118299F050}"/>
              </a:ext>
            </a:extLst>
          </p:cNvPr>
          <p:cNvSpPr txBox="1"/>
          <p:nvPr/>
        </p:nvSpPr>
        <p:spPr>
          <a:xfrm>
            <a:off x="176364" y="4380723"/>
            <a:ext cx="7446844" cy="1015663"/>
          </a:xfrm>
          <a:prstGeom prst="rect">
            <a:avLst/>
          </a:prstGeom>
          <a:noFill/>
        </p:spPr>
        <p:txBody>
          <a:bodyPr wrap="square">
            <a:spAutoFit/>
          </a:bodyPr>
          <a:lstStyle/>
          <a:p>
            <a:pPr>
              <a:spcBef>
                <a:spcPts val="600"/>
              </a:spcBef>
            </a:pPr>
            <a:r>
              <a:rPr lang="en-GB" sz="2000" b="1" dirty="0"/>
              <a:t>O</a:t>
            </a:r>
            <a:r>
              <a:rPr lang="en" sz="2000" b="1" dirty="0"/>
              <a:t> Mosese (ena vukuna na watina)sa sega ni ciliva na luvena tagane. Sa beca kina na veiyalayalati ka tauyavutaka na Kalou vata kei Eparaama (Vakatekivu 17:10).</a:t>
            </a:r>
          </a:p>
        </p:txBody>
      </p:sp>
      <p:pic>
        <p:nvPicPr>
          <p:cNvPr id="16" name="Imagen 15" descr="Una persona en un campo de pasto seco&#10;&#10;El contenido generado por IA puede ser incorrecto.">
            <a:extLst>
              <a:ext uri="{FF2B5EF4-FFF2-40B4-BE49-F238E27FC236}">
                <a16:creationId xmlns:a16="http://schemas.microsoft.com/office/drawing/2014/main" id="{BEC094A7-81F4-2698-C42F-6BF577BEB4B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217"/>
          <a:stretch>
            <a:fillRect/>
          </a:stretch>
        </p:blipFill>
        <p:spPr>
          <a:xfrm>
            <a:off x="7661708" y="2767280"/>
            <a:ext cx="4317329" cy="3936831"/>
          </a:xfrm>
          <a:prstGeom prst="roundRect">
            <a:avLst>
              <a:gd name="adj" fmla="val 11111"/>
            </a:avLst>
          </a:prstGeom>
          <a:ln w="95250" cap="rnd">
            <a:solidFill>
              <a:schemeClr val="accent5">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8" name="CuadroTexto 17">
            <a:extLst>
              <a:ext uri="{FF2B5EF4-FFF2-40B4-BE49-F238E27FC236}">
                <a16:creationId xmlns:a16="http://schemas.microsoft.com/office/drawing/2014/main" id="{15AEA134-05D9-C2ED-5F1D-0AA4C716AE36}"/>
              </a:ext>
            </a:extLst>
          </p:cNvPr>
          <p:cNvSpPr txBox="1"/>
          <p:nvPr/>
        </p:nvSpPr>
        <p:spPr>
          <a:xfrm>
            <a:off x="3811280" y="2921331"/>
            <a:ext cx="3943535" cy="1323439"/>
          </a:xfrm>
          <a:prstGeom prst="rect">
            <a:avLst/>
          </a:prstGeom>
          <a:noFill/>
        </p:spPr>
        <p:txBody>
          <a:bodyPr wrap="square">
            <a:spAutoFit/>
          </a:bodyPr>
          <a:lstStyle/>
          <a:p>
            <a:pPr>
              <a:spcBef>
                <a:spcPts val="600"/>
              </a:spcBef>
            </a:pPr>
            <a:r>
              <a:rPr lang="en" sz="2000" b="1" dirty="0"/>
              <a:t>E kila o Sipora na veika sa yaco tiko, ka cakava na ka e dodonu me vakayacori me levei na mate: ciliva na luvena (Lako Yani 4:25).</a:t>
            </a:r>
          </a:p>
        </p:txBody>
      </p:sp>
      <p:sp>
        <p:nvSpPr>
          <p:cNvPr id="4" name="CuadroTexto 3">
            <a:extLst>
              <a:ext uri="{FF2B5EF4-FFF2-40B4-BE49-F238E27FC236}">
                <a16:creationId xmlns:a16="http://schemas.microsoft.com/office/drawing/2014/main" id="{CB957A90-6360-7D82-F2CB-BC5764C7C313}"/>
              </a:ext>
            </a:extLst>
          </p:cNvPr>
          <p:cNvSpPr txBox="1"/>
          <p:nvPr/>
        </p:nvSpPr>
        <p:spPr>
          <a:xfrm>
            <a:off x="195614" y="5396386"/>
            <a:ext cx="7446844" cy="1323439"/>
          </a:xfrm>
          <a:prstGeom prst="rect">
            <a:avLst/>
          </a:prstGeom>
          <a:noFill/>
        </p:spPr>
        <p:txBody>
          <a:bodyPr wrap="square">
            <a:spAutoFit/>
          </a:bodyPr>
          <a:lstStyle/>
          <a:p>
            <a:pPr>
              <a:spcBef>
                <a:spcPts val="600"/>
              </a:spcBef>
            </a:pPr>
            <a:r>
              <a:rPr lang="en" sz="2000" b="1" dirty="0"/>
              <a:t>Na nona nakita me beca e dua nai vakaro matata va-Kalou sa vakuai Mosese mai na veiliutaki ki vei ira na tamata. Sa qadrevi me vakavinakataki na veika oqo ka me rawa kina ni na rawata me cakava na veikacivi ni Kalou.</a:t>
            </a:r>
          </a:p>
        </p:txBody>
      </p:sp>
    </p:spTree>
    <p:extLst>
      <p:ext uri="{BB962C8B-B14F-4D97-AF65-F5344CB8AC3E}">
        <p14:creationId xmlns:p14="http://schemas.microsoft.com/office/powerpoint/2010/main" val="65242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strVal val="4*#ppt_w"/>
                                          </p:val>
                                        </p:tav>
                                        <p:tav tm="100000">
                                          <p:val>
                                            <p:strVal val="#ppt_w"/>
                                          </p:val>
                                        </p:tav>
                                      </p:tavLst>
                                    </p:anim>
                                    <p:anim calcmode="lin" valueType="num">
                                      <p:cBhvr>
                                        <p:cTn id="34" dur="500" fill="hold"/>
                                        <p:tgtEl>
                                          <p:spTgt spid="16"/>
                                        </p:tgtEl>
                                        <p:attrNameLst>
                                          <p:attrName>ppt_h</p:attrName>
                                        </p:attrNameLst>
                                      </p:cBhvr>
                                      <p:tavLst>
                                        <p:tav tm="0">
                                          <p:val>
                                            <p:strVal val="4*#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2E0984F-A561-0FFC-406E-095D4C3FF5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CA399B-D9AB-97CA-FA5D-9D32CC8B5A43}"/>
              </a:ext>
            </a:extLst>
          </p:cNvPr>
          <p:cNvSpPr txBox="1"/>
          <p:nvPr/>
        </p:nvSpPr>
        <p:spPr>
          <a:xfrm>
            <a:off x="1504336" y="589672"/>
            <a:ext cx="9183328" cy="5693866"/>
          </a:xfrm>
          <a:prstGeom prst="rect">
            <a:avLst/>
          </a:prstGeom>
          <a:noFill/>
        </p:spPr>
        <p:txBody>
          <a:bodyPr wrap="square">
            <a:spAutoFit/>
          </a:bodyPr>
          <a:lstStyle/>
          <a:p>
            <a:pPr>
              <a:spcBef>
                <a:spcPts val="600"/>
              </a:spcBef>
            </a:pPr>
            <a:r>
              <a:rPr lang="en" sz="2600" b="1" dirty="0">
                <a:latin typeface="Constantia" panose="02030602050306030303" pitchFamily="18" charset="0"/>
              </a:rPr>
              <a:t>“A tamata ena rawata ga na kaukauwa ka yaga ki na nona cakacaka ni sa ciqoma na </a:t>
            </a:r>
            <a:r>
              <a:rPr lang="en-GB" sz="2600" b="1" dirty="0">
                <a:latin typeface="Constantia" panose="02030602050306030303" pitchFamily="18" charset="0"/>
              </a:rPr>
              <a:t>I</a:t>
            </a:r>
            <a:r>
              <a:rPr lang="en" sz="2600" b="1" dirty="0">
                <a:latin typeface="Constantia" panose="02030602050306030303" pitchFamily="18" charset="0"/>
              </a:rPr>
              <a:t> lesilesi ka vakataqara vua na Kalou, ka qara ena lomana taucoko me rawata me cakacakataka vakadodonu. Ke mani vakacava na raici sobu ni nona </a:t>
            </a:r>
            <a:r>
              <a:rPr lang="en-GB" sz="2600" b="1" dirty="0">
                <a:latin typeface="Constantia" panose="02030602050306030303" pitchFamily="18" charset="0"/>
              </a:rPr>
              <a:t>I</a:t>
            </a:r>
            <a:r>
              <a:rPr lang="en" sz="2600" b="1" dirty="0">
                <a:latin typeface="Constantia" panose="02030602050306030303" pitchFamily="18" charset="0"/>
              </a:rPr>
              <a:t> tutu se vakaiyalayala ni nona kaukauwa, ena cecere dina ga na ka e rawata, na tamata, e vakadinata na kaukauwa ni Kalou, ka qara me kitaka na nona cakacaka ena dina. Ke a vakararavi ko Mosese ena nona kaukauwa ga kei na nona vuku, ke a basika dina ga na nona tawayaga ena cakacaka sa lesi vua.  Na nona tukuna vakadodonu e dua na tamata na nona malumalumu, sa </a:t>
            </a:r>
            <a:r>
              <a:rPr lang="en-GB" sz="2600" b="1" dirty="0">
                <a:latin typeface="Constantia" panose="02030602050306030303" pitchFamily="18" charset="0"/>
              </a:rPr>
              <a:t>I</a:t>
            </a:r>
            <a:r>
              <a:rPr lang="en" sz="2600" b="1" dirty="0">
                <a:latin typeface="Constantia" panose="02030602050306030303" pitchFamily="18" charset="0"/>
              </a:rPr>
              <a:t> vakadinadina ni nona vakila na vakaitamea ni cakacaka sa lesi vua, ka sa na vakararavitaka vua na Kalou me nona daunivakasala ka nona kaukauwa</a:t>
            </a:r>
            <a:r>
              <a:rPr lang="en-US" sz="2600" b="1" dirty="0">
                <a:latin typeface="Constantia" panose="02030602050306030303" pitchFamily="18" charset="0"/>
              </a:rPr>
              <a:t>.</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4B918280-5035-2CBA-C3AA-7616D0163545}"/>
              </a:ext>
            </a:extLst>
          </p:cNvPr>
          <p:cNvSpPr txBox="1"/>
          <p:nvPr/>
        </p:nvSpPr>
        <p:spPr>
          <a:xfrm>
            <a:off x="7001719" y="6099051"/>
            <a:ext cx="3685945" cy="338554"/>
          </a:xfrm>
          <a:prstGeom prst="rect">
            <a:avLst/>
          </a:prstGeom>
          <a:noFill/>
        </p:spPr>
        <p:txBody>
          <a:bodyPr wrap="none" rtlCol="0">
            <a:spAutoFit/>
          </a:bodyPr>
          <a:lstStyle/>
          <a:p>
            <a:pPr algn="r"/>
            <a:r>
              <a:rPr lang="en" sz="1600" b="1" dirty="0"/>
              <a:t>EGW (Patriarchs and Prophets, p. 255)</a:t>
            </a:r>
            <a:endParaRPr lang="es-ES" sz="1600" b="1" dirty="0"/>
          </a:p>
        </p:txBody>
      </p:sp>
    </p:spTree>
    <p:extLst>
      <p:ext uri="{BB962C8B-B14F-4D97-AF65-F5344CB8AC3E}">
        <p14:creationId xmlns:p14="http://schemas.microsoft.com/office/powerpoint/2010/main" val="210406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F6D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a caricatura de una playa&#10;&#10;El contenido generado por IA puede ser incorrecto.">
            <a:extLst>
              <a:ext uri="{FF2B5EF4-FFF2-40B4-BE49-F238E27FC236}">
                <a16:creationId xmlns:a16="http://schemas.microsoft.com/office/drawing/2014/main" id="{AD844362-9475-94EB-8106-5EA82E427D8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9432" b="24100"/>
          <a:stretch>
            <a:fillRect/>
          </a:stretch>
        </p:blipFill>
        <p:spPr>
          <a:xfrm>
            <a:off x="20" y="10"/>
            <a:ext cx="12191980" cy="4399716"/>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539727F2-8F2A-EC65-27C2-3F3D7CEA9627}"/>
              </a:ext>
            </a:extLst>
          </p:cNvPr>
          <p:cNvSpPr txBox="1"/>
          <p:nvPr/>
        </p:nvSpPr>
        <p:spPr>
          <a:xfrm>
            <a:off x="-3048" y="4399726"/>
            <a:ext cx="12191999" cy="246221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“A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sa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kaya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ko</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Jiova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au</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sa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raica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nodra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rarawa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noqu</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tamata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era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sa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tiko</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mai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Ijipita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kau</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sa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rogoca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talega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nodra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tagi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ena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vukudra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era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sa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lesia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vakabibi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nodra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cakacaka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ni’u</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sa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kila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nodra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rarawa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ia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ka’u</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sa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lako</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sobu</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mai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me’u</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vakabulai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ira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mai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vei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ira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kai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Ijipita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me’u</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kauti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ira cake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mai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vanua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ko</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ya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vanua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vinaka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levu</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sara,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vanua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sa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dave</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kina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wa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-ni-sucu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kei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oni;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nodra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yasa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kai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Kenani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kei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Itaiti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kei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Amoraiti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kei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Perisaiti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kei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Aivaiti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kei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na</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Jepusaiti</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n-U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200" b="1" i="0" u="non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Lako</a:t>
            </a:r>
            <a:r>
              <a:rPr kumimoji="0" lang="es-ES" sz="18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Yani 3:7, 8</a:t>
            </a:r>
          </a:p>
        </p:txBody>
      </p:sp>
    </p:spTree>
    <p:extLst>
      <p:ext uri="{BB962C8B-B14F-4D97-AF65-F5344CB8AC3E}">
        <p14:creationId xmlns:p14="http://schemas.microsoft.com/office/powerpoint/2010/main" val="97116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0A9E2B5-053E-23B2-62F9-BE5FAA755A86}"/>
              </a:ext>
            </a:extLst>
          </p:cNvPr>
          <p:cNvSpPr txBox="1"/>
          <p:nvPr/>
        </p:nvSpPr>
        <p:spPr>
          <a:xfrm>
            <a:off x="6501685" y="3858628"/>
            <a:ext cx="5661740" cy="2785378"/>
          </a:xfrm>
          <a:prstGeom prst="rect">
            <a:avLst/>
          </a:prstGeom>
          <a:noFill/>
        </p:spPr>
        <p:txBody>
          <a:bodyPr wrap="square" rtlCol="0">
            <a:spAutoFit/>
          </a:bodyPr>
          <a:lstStyle/>
          <a:p>
            <a:pPr>
              <a:spcBef>
                <a:spcPts val="600"/>
              </a:spcBef>
            </a:pPr>
            <a:r>
              <a:rPr lang="en" sz="2000" b="1" dirty="0">
                <a:solidFill>
                  <a:srgbClr val="FFD417"/>
                </a:solidFill>
                <a:effectLst>
                  <a:outerShdw blurRad="38100" dist="38100" dir="2700000" algn="tl">
                    <a:srgbClr val="000000">
                      <a:alpha val="43137"/>
                    </a:srgbClr>
                  </a:outerShdw>
                </a:effectLst>
              </a:rPr>
              <a:t>Na Kaci (Lako Yani 3):</a:t>
            </a:r>
          </a:p>
          <a:p>
            <a:pPr lvl="1">
              <a:spcBef>
                <a:spcPts val="600"/>
              </a:spcBef>
            </a:pPr>
            <a:r>
              <a:rPr lang="en" sz="2000" b="1" dirty="0">
                <a:solidFill>
                  <a:schemeClr val="bg1"/>
                </a:solidFill>
                <a:effectLst>
                  <a:outerShdw blurRad="38100" dist="38100" dir="2700000" algn="tl">
                    <a:srgbClr val="000000">
                      <a:alpha val="43137"/>
                    </a:srgbClr>
                  </a:outerShdw>
                </a:effectLst>
              </a:rPr>
              <a:t>B</a:t>
            </a:r>
            <a:r>
              <a:rPr lang="en-GB" sz="2000" b="1" dirty="0">
                <a:solidFill>
                  <a:schemeClr val="bg1"/>
                </a:solidFill>
                <a:effectLst>
                  <a:outerShdw blurRad="38100" dist="38100" dir="2700000" algn="tl">
                    <a:srgbClr val="000000">
                      <a:alpha val="43137"/>
                    </a:srgbClr>
                  </a:outerShdw>
                </a:effectLst>
              </a:rPr>
              <a:t>u</a:t>
            </a:r>
            <a:r>
              <a:rPr lang="en" sz="2000" b="1" dirty="0">
                <a:solidFill>
                  <a:schemeClr val="bg1"/>
                </a:solidFill>
                <a:effectLst>
                  <a:outerShdw blurRad="38100" dist="38100" dir="2700000" algn="tl">
                    <a:srgbClr val="000000">
                      <a:alpha val="43137"/>
                    </a:srgbClr>
                  </a:outerShdw>
                </a:effectLst>
              </a:rPr>
              <a:t>kawaqa e loma ni Kau (Lako Yani 3:1-6)</a:t>
            </a:r>
          </a:p>
          <a:p>
            <a:pPr lvl="1">
              <a:spcBef>
                <a:spcPts val="600"/>
              </a:spcBef>
            </a:pPr>
            <a:r>
              <a:rPr lang="en" sz="2000" b="1" dirty="0">
                <a:solidFill>
                  <a:schemeClr val="bg1"/>
                </a:solidFill>
                <a:effectLst>
                  <a:outerShdw blurRad="38100" dist="38100" dir="2700000" algn="tl">
                    <a:srgbClr val="000000">
                      <a:alpha val="43137"/>
                    </a:srgbClr>
                  </a:outerShdw>
                </a:effectLst>
              </a:rPr>
              <a:t>Lewa ni Kalou (Lako Yani 3:7-12)</a:t>
            </a:r>
          </a:p>
          <a:p>
            <a:pPr lvl="1">
              <a:spcBef>
                <a:spcPts val="600"/>
              </a:spcBef>
            </a:pPr>
            <a:r>
              <a:rPr lang="en" sz="2000" b="1" dirty="0">
                <a:solidFill>
                  <a:schemeClr val="bg1"/>
                </a:solidFill>
                <a:effectLst>
                  <a:outerShdw blurRad="38100" dist="38100" dir="2700000" algn="tl">
                    <a:srgbClr val="000000">
                      <a:alpha val="43137"/>
                    </a:srgbClr>
                  </a:outerShdw>
                </a:effectLst>
              </a:rPr>
              <a:t>Na Yaca ni Kalou (Lako Yani 3:13-22)</a:t>
            </a:r>
          </a:p>
          <a:p>
            <a:pPr>
              <a:spcBef>
                <a:spcPts val="1200"/>
              </a:spcBef>
            </a:pPr>
            <a:r>
              <a:rPr lang="en" sz="2000" b="1" dirty="0">
                <a:solidFill>
                  <a:srgbClr val="43ECBB"/>
                </a:solidFill>
                <a:effectLst>
                  <a:outerShdw blurRad="38100" dist="38100" dir="2700000" algn="tl">
                    <a:srgbClr val="000000">
                      <a:alpha val="43137"/>
                    </a:srgbClr>
                  </a:outerShdw>
                </a:effectLst>
              </a:rPr>
              <a:t>Rawati na </a:t>
            </a:r>
            <a:r>
              <a:rPr lang="en-GB" sz="2000" b="1" dirty="0">
                <a:solidFill>
                  <a:srgbClr val="43ECBB"/>
                </a:solidFill>
                <a:effectLst>
                  <a:outerShdw blurRad="38100" dist="38100" dir="2700000" algn="tl">
                    <a:srgbClr val="000000">
                      <a:alpha val="43137"/>
                    </a:srgbClr>
                  </a:outerShdw>
                </a:effectLst>
              </a:rPr>
              <a:t>I</a:t>
            </a:r>
            <a:r>
              <a:rPr lang="en" sz="2000" b="1" dirty="0">
                <a:solidFill>
                  <a:srgbClr val="43ECBB"/>
                </a:solidFill>
                <a:effectLst>
                  <a:outerShdw blurRad="38100" dist="38100" dir="2700000" algn="tl">
                    <a:srgbClr val="000000">
                      <a:alpha val="43137"/>
                    </a:srgbClr>
                  </a:outerShdw>
                </a:effectLst>
              </a:rPr>
              <a:t> tavi (</a:t>
            </a:r>
            <a:r>
              <a:rPr lang="en-GB" sz="2000" b="1" dirty="0" err="1">
                <a:solidFill>
                  <a:srgbClr val="43ECBB"/>
                </a:solidFill>
                <a:effectLst>
                  <a:outerShdw blurRad="38100" dist="38100" dir="2700000" algn="tl">
                    <a:srgbClr val="000000">
                      <a:alpha val="43137"/>
                    </a:srgbClr>
                  </a:outerShdw>
                </a:effectLst>
              </a:rPr>
              <a:t>Lako</a:t>
            </a:r>
            <a:r>
              <a:rPr lang="en" sz="2000" b="1" dirty="0">
                <a:solidFill>
                  <a:srgbClr val="43ECBB"/>
                </a:solidFill>
                <a:effectLst>
                  <a:outerShdw blurRad="38100" dist="38100" dir="2700000" algn="tl">
                    <a:srgbClr val="000000">
                      <a:alpha val="43137"/>
                    </a:srgbClr>
                  </a:outerShdw>
                </a:effectLst>
              </a:rPr>
              <a:t> Yani 4):</a:t>
            </a:r>
          </a:p>
          <a:p>
            <a:pPr lvl="1">
              <a:spcBef>
                <a:spcPts val="600"/>
              </a:spcBef>
            </a:pPr>
            <a:r>
              <a:rPr lang="en" sz="2000" b="1" dirty="0">
                <a:solidFill>
                  <a:schemeClr val="bg1"/>
                </a:solidFill>
                <a:effectLst>
                  <a:outerShdw blurRad="38100" dist="38100" dir="2700000" algn="tl">
                    <a:srgbClr val="000000">
                      <a:alpha val="43137"/>
                    </a:srgbClr>
                  </a:outerShdw>
                </a:effectLst>
              </a:rPr>
              <a:t>Ulubale ka Ulubale tikoga (Lako Yani 4:1-17)</a:t>
            </a:r>
          </a:p>
          <a:p>
            <a:pPr lvl="1">
              <a:spcBef>
                <a:spcPts val="600"/>
              </a:spcBef>
            </a:pPr>
            <a:r>
              <a:rPr lang="en" sz="2000" b="1" dirty="0">
                <a:solidFill>
                  <a:schemeClr val="bg1"/>
                </a:solidFill>
                <a:effectLst>
                  <a:outerShdw blurRad="38100" dist="38100" dir="2700000" algn="tl">
                    <a:srgbClr val="000000">
                      <a:alpha val="43137"/>
                    </a:srgbClr>
                  </a:outerShdw>
                </a:effectLst>
              </a:rPr>
              <a:t>Lakolako Lesu ki Ijipita (Lako Yani 4:18-31)</a:t>
            </a:r>
          </a:p>
        </p:txBody>
      </p:sp>
      <p:sp>
        <p:nvSpPr>
          <p:cNvPr id="3" name="CuadroTexto 2">
            <a:extLst>
              <a:ext uri="{FF2B5EF4-FFF2-40B4-BE49-F238E27FC236}">
                <a16:creationId xmlns:a16="http://schemas.microsoft.com/office/drawing/2014/main" id="{798B8CBC-2E9A-DB6F-49CD-6BEF710B85C3}"/>
              </a:ext>
            </a:extLst>
          </p:cNvPr>
          <p:cNvSpPr txBox="1"/>
          <p:nvPr/>
        </p:nvSpPr>
        <p:spPr>
          <a:xfrm>
            <a:off x="239026" y="133312"/>
            <a:ext cx="7193984" cy="1631216"/>
          </a:xfrm>
          <a:prstGeom prst="rect">
            <a:avLst/>
          </a:prstGeom>
          <a:noFill/>
        </p:spPr>
        <p:txBody>
          <a:bodyPr wrap="square" rtlCol="0">
            <a:spAutoFit/>
          </a:bodyPr>
          <a:lstStyle/>
          <a:p>
            <a:pPr>
              <a:spcBef>
                <a:spcPts val="600"/>
              </a:spcBef>
            </a:pPr>
            <a:r>
              <a:rPr lang="en" sz="2000" b="1" dirty="0">
                <a:solidFill>
                  <a:schemeClr val="bg1"/>
                </a:solidFill>
                <a:effectLst>
                  <a:glow rad="101600">
                    <a:srgbClr val="5F4001"/>
                  </a:glow>
                  <a:outerShdw blurRad="38100" dist="38100" dir="2700000" algn="tl">
                    <a:srgbClr val="000000">
                      <a:alpha val="43137"/>
                    </a:srgbClr>
                  </a:outerShdw>
                </a:effectLst>
              </a:rPr>
              <a:t>Ni dreve na nona sasaga me sereki ira na Isireli, e laki tiko me 40 na yabaki o Mosese ena vanua o Mitiani me vakatawa sipi. Ena gauna oya, e dina ga ni semati tiko ga na nona veiwekani voleka kei na Kalou, sa biuta laivi na vakasama ni dauniveise -reki vei ira na Isireli.</a:t>
            </a:r>
          </a:p>
        </p:txBody>
      </p:sp>
      <p:pic>
        <p:nvPicPr>
          <p:cNvPr id="5" name="Imagen 4" descr="Imagen que contiene agua, pasto, parado, mujer&#10;&#10;El contenido generado por IA puede ser incorrecto.">
            <a:extLst>
              <a:ext uri="{FF2B5EF4-FFF2-40B4-BE49-F238E27FC236}">
                <a16:creationId xmlns:a16="http://schemas.microsoft.com/office/drawing/2014/main" id="{34ADEEC1-E7A8-35A6-9C90-09E2420B0EF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7546208" y="123926"/>
            <a:ext cx="4493392" cy="3081288"/>
          </a:xfrm>
          <a:prstGeom prst="rect">
            <a:avLst/>
          </a:prstGeom>
          <a:ln w="38100" cap="sq">
            <a:solidFill>
              <a:srgbClr val="87A8C5"/>
            </a:solidFill>
            <a:prstDash val="solid"/>
            <a:miter lim="800000"/>
          </a:ln>
          <a:effectLst>
            <a:outerShdw blurRad="50800" dist="38100" dir="2700000" algn="tl" rotWithShape="0">
              <a:srgbClr val="000000">
                <a:alpha val="43000"/>
              </a:srgbClr>
            </a:outerShdw>
          </a:effectLst>
        </p:spPr>
      </p:pic>
      <p:pic>
        <p:nvPicPr>
          <p:cNvPr id="7" name="Imagen 6" descr="Un dibujo de una persona&#10;&#10;El contenido generado por IA puede ser incorrecto.">
            <a:extLst>
              <a:ext uri="{FF2B5EF4-FFF2-40B4-BE49-F238E27FC236}">
                <a16:creationId xmlns:a16="http://schemas.microsoft.com/office/drawing/2014/main" id="{D17ECFAD-BF07-6ECF-9EDA-BA2F1D5004A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34916" y="3722451"/>
            <a:ext cx="3810000" cy="3038475"/>
          </a:xfrm>
          <a:prstGeom prst="rect">
            <a:avLst/>
          </a:prstGeom>
          <a:ln w="38100" cap="sq">
            <a:solidFill>
              <a:srgbClr val="43ECBB"/>
            </a:solidFill>
            <a:prstDash val="solid"/>
            <a:miter lim="800000"/>
          </a:ln>
          <a:effectLst>
            <a:outerShdw blurRad="50800" dist="38100" dir="2700000" algn="tl" rotWithShape="0">
              <a:srgbClr val="000000">
                <a:alpha val="43000"/>
              </a:srgbClr>
            </a:outerShdw>
          </a:effectLst>
        </p:spPr>
      </p:pic>
      <p:pic>
        <p:nvPicPr>
          <p:cNvPr id="9" name="Imagen 8" descr="Imagen que contiene persona, tabla, comida, hombre&#10;&#10;El contenido generado por IA puede ser incorrecto.">
            <a:extLst>
              <a:ext uri="{FF2B5EF4-FFF2-40B4-BE49-F238E27FC236}">
                <a16:creationId xmlns:a16="http://schemas.microsoft.com/office/drawing/2014/main" id="{3A332A79-1D09-008F-14F6-749AA67DA90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2400" y="3722451"/>
            <a:ext cx="1512771" cy="3038475"/>
          </a:xfrm>
          <a:prstGeom prst="rect">
            <a:avLst/>
          </a:prstGeom>
          <a:ln w="38100" cap="sq">
            <a:solidFill>
              <a:srgbClr val="43ECBB"/>
            </a:solidFill>
            <a:prstDash val="solid"/>
            <a:miter lim="800000"/>
          </a:ln>
          <a:effectLst>
            <a:outerShdw blurRad="50800" dist="38100" dir="2700000" algn="tl" rotWithShape="0">
              <a:srgbClr val="000000">
                <a:alpha val="43000"/>
              </a:srgbClr>
            </a:outerShdw>
          </a:effectLst>
        </p:spPr>
      </p:pic>
      <p:pic>
        <p:nvPicPr>
          <p:cNvPr id="12" name="Imagen 11" descr="Un dibujo de una persona&#10;&#10;El contenido generado por IA puede ser incorrecto.">
            <a:extLst>
              <a:ext uri="{FF2B5EF4-FFF2-40B4-BE49-F238E27FC236}">
                <a16:creationId xmlns:a16="http://schemas.microsoft.com/office/drawing/2014/main" id="{085AA44A-D031-D656-2684-ACE699DB6AD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62579" y="4306959"/>
            <a:ext cx="271934" cy="264695"/>
          </a:xfrm>
          <a:prstGeom prst="rect">
            <a:avLst/>
          </a:prstGeom>
          <a:effectLst>
            <a:outerShdw blurRad="50800" dist="38100" dir="8100000" algn="tr" rotWithShape="0">
              <a:prstClr val="black">
                <a:alpha val="40000"/>
              </a:prstClr>
            </a:outerShdw>
          </a:effectLst>
        </p:spPr>
      </p:pic>
      <p:pic>
        <p:nvPicPr>
          <p:cNvPr id="13" name="Imagen 12" descr="Logotipo, Icono&#10;&#10;El contenido generado por IA puede ser incorrecto.">
            <a:extLst>
              <a:ext uri="{FF2B5EF4-FFF2-40B4-BE49-F238E27FC236}">
                <a16:creationId xmlns:a16="http://schemas.microsoft.com/office/drawing/2014/main" id="{8FA01F73-DF38-ECFD-72F3-5A39413449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62579" y="4688054"/>
            <a:ext cx="271934" cy="264695"/>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4C54DEF9-1557-7822-3281-0EA8CAC882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62579" y="6291021"/>
            <a:ext cx="271934" cy="264695"/>
          </a:xfrm>
          <a:prstGeom prst="rect">
            <a:avLst/>
          </a:prstGeom>
          <a:effectLst>
            <a:outerShdw blurRad="50800" dist="38100" dir="8100000" algn="tr" rotWithShape="0">
              <a:prstClr val="black">
                <a:alpha val="40000"/>
              </a:prstClr>
            </a:outerShdw>
          </a:effectLst>
        </p:spPr>
      </p:pic>
      <p:pic>
        <p:nvPicPr>
          <p:cNvPr id="17" name="Imagen 16" descr="Imagen que contiene ipod&#10;&#10;El contenido generado por IA puede ser incorrecto.">
            <a:extLst>
              <a:ext uri="{FF2B5EF4-FFF2-40B4-BE49-F238E27FC236}">
                <a16:creationId xmlns:a16="http://schemas.microsoft.com/office/drawing/2014/main" id="{1C18E1BC-1A0B-7040-2A40-FA3A76891C8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62579" y="5909161"/>
            <a:ext cx="271934" cy="264695"/>
          </a:xfrm>
          <a:prstGeom prst="rect">
            <a:avLst/>
          </a:prstGeom>
          <a:effectLst>
            <a:outerShdw blurRad="50800" dist="38100" dir="8100000" algn="tr" rotWithShape="0">
              <a:prstClr val="black">
                <a:alpha val="40000"/>
              </a:prstClr>
            </a:outerShdw>
          </a:effectLst>
        </p:spPr>
      </p:pic>
      <p:pic>
        <p:nvPicPr>
          <p:cNvPr id="20" name="Imagen 19" descr="Un dibujo de una persona&#10;&#10;El contenido generado por IA puede ser incorrecto.">
            <a:extLst>
              <a:ext uri="{FF2B5EF4-FFF2-40B4-BE49-F238E27FC236}">
                <a16:creationId xmlns:a16="http://schemas.microsoft.com/office/drawing/2014/main" id="{5E9AEB55-F36F-B330-1809-D5C979FC885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62579" y="5070840"/>
            <a:ext cx="271934" cy="264695"/>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19EBC397-270C-E03D-9D70-D2BBBD29491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969772" y="5464517"/>
            <a:ext cx="531913" cy="415769"/>
          </a:xfrm>
          <a:prstGeom prst="rect">
            <a:avLst/>
          </a:prstGeom>
          <a:effectLst>
            <a:outerShdw blurRad="50800" dist="38100" dir="8100000" algn="tr" rotWithShape="0">
              <a:prstClr val="black">
                <a:alpha val="40000"/>
              </a:prstClr>
            </a:outerShdw>
          </a:effectLst>
        </p:spPr>
      </p:pic>
      <p:pic>
        <p:nvPicPr>
          <p:cNvPr id="31" name="Imagen 30" descr="Icono&#10;&#10;El contenido generado por IA puede ser incorrecto.">
            <a:extLst>
              <a:ext uri="{FF2B5EF4-FFF2-40B4-BE49-F238E27FC236}">
                <a16:creationId xmlns:a16="http://schemas.microsoft.com/office/drawing/2014/main" id="{63077559-38E3-E083-F633-B6197E79839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69772" y="3854146"/>
            <a:ext cx="531913" cy="41576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A4A5281-1F66-A03E-C376-9360D091A156}"/>
              </a:ext>
            </a:extLst>
          </p:cNvPr>
          <p:cNvSpPr txBox="1"/>
          <p:nvPr/>
        </p:nvSpPr>
        <p:spPr>
          <a:xfrm>
            <a:off x="239026" y="1764528"/>
            <a:ext cx="7193983" cy="1631216"/>
          </a:xfrm>
          <a:prstGeom prst="rect">
            <a:avLst/>
          </a:prstGeom>
          <a:noFill/>
        </p:spPr>
        <p:txBody>
          <a:bodyPr wrap="square">
            <a:spAutoFit/>
          </a:bodyPr>
          <a:lstStyle/>
          <a:p>
            <a:pPr>
              <a:spcBef>
                <a:spcPts val="600"/>
              </a:spcBef>
            </a:pPr>
            <a:r>
              <a:rPr lang="en" sz="2000" b="1" dirty="0">
                <a:solidFill>
                  <a:schemeClr val="bg1"/>
                </a:solidFill>
                <a:effectLst>
                  <a:glow rad="101600">
                    <a:srgbClr val="5F4001"/>
                  </a:glow>
                  <a:outerShdw blurRad="38100" dist="38100" dir="2700000" algn="tl">
                    <a:srgbClr val="000000">
                      <a:alpha val="43137"/>
                    </a:srgbClr>
                  </a:outerShdw>
                </a:effectLst>
              </a:rPr>
              <a:t>Ia na Kalou e sega ni se biuta tani na vakasama koya. O Mosese, ki vua na Kalou, e se daunivesereki digitaki tikoga. Baleta ni se sega tikoga ni se guilecava na nodra vakararawa -taki na Nona tamata.  Ia oqo sa kena gauna me ra liutaki tani na Isireli mai na nodra vakabobulataki vakaca sara. </a:t>
            </a:r>
          </a:p>
        </p:txBody>
      </p:sp>
    </p:spTree>
    <p:extLst>
      <p:ext uri="{BB962C8B-B14F-4D97-AF65-F5344CB8AC3E}">
        <p14:creationId xmlns:p14="http://schemas.microsoft.com/office/powerpoint/2010/main" val="5644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
                                        </p:tgtEl>
                                      </p:cBhvr>
                                    </p:animEffect>
                                  </p:childTnLst>
                                </p:cTn>
                              </p:par>
                              <p:par>
                                <p:cTn id="26" presetID="25"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7"/>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strVal val="4*#ppt_w"/>
                                          </p:val>
                                        </p:tav>
                                        <p:tav tm="100000">
                                          <p:val>
                                            <p:strVal val="#ppt_w"/>
                                          </p:val>
                                        </p:tav>
                                      </p:tavLst>
                                    </p:anim>
                                    <p:anim calcmode="lin" valueType="num">
                                      <p:cBhvr>
                                        <p:cTn id="45" dur="500" fill="hold"/>
                                        <p:tgtEl>
                                          <p:spTgt spid="31"/>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90"/>
                                          </p:val>
                                        </p:tav>
                                        <p:tav tm="100000">
                                          <p:val>
                                            <p:fltVal val="0"/>
                                          </p:val>
                                        </p:tav>
                                      </p:tavLst>
                                    </p:anim>
                                    <p:animEffect transition="in" filter="fade">
                                      <p:cBhvr>
                                        <p:cTn id="56" dur="500"/>
                                        <p:tgtEl>
                                          <p:spTgt spid="12"/>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0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 calcmode="lin" valueType="num">
                                      <p:cBhvr>
                                        <p:cTn id="66" dur="500" fill="hold"/>
                                        <p:tgtEl>
                                          <p:spTgt spid="13"/>
                                        </p:tgtEl>
                                        <p:attrNameLst>
                                          <p:attrName>style.rotation</p:attrName>
                                        </p:attrNameLst>
                                      </p:cBhvr>
                                      <p:tavLst>
                                        <p:tav tm="0">
                                          <p:val>
                                            <p:fltVal val="90"/>
                                          </p:val>
                                        </p:tav>
                                        <p:tav tm="100000">
                                          <p:val>
                                            <p:fltVal val="0"/>
                                          </p:val>
                                        </p:tav>
                                      </p:tavLst>
                                    </p:anim>
                                    <p:animEffect transition="in" filter="fade">
                                      <p:cBhvr>
                                        <p:cTn id="67" dur="500"/>
                                        <p:tgtEl>
                                          <p:spTgt spid="13"/>
                                        </p:tgtEl>
                                      </p:cBhvr>
                                    </p:animEffec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30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strVal val="4*#ppt_w"/>
                                          </p:val>
                                        </p:tav>
                                        <p:tav tm="100000">
                                          <p:val>
                                            <p:strVal val="#ppt_w"/>
                                          </p:val>
                                        </p:tav>
                                      </p:tavLst>
                                    </p:anim>
                                    <p:anim calcmode="lin" valueType="num">
                                      <p:cBhvr>
                                        <p:cTn id="88" dur="500" fill="hold"/>
                                        <p:tgtEl>
                                          <p:spTgt spid="24"/>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4" end="4"/>
                                            </p:txEl>
                                          </p:spTgt>
                                        </p:tgtEl>
                                        <p:attrNameLst>
                                          <p:attrName>style.visibility</p:attrName>
                                        </p:attrNameLst>
                                      </p:cBhvr>
                                      <p:to>
                                        <p:strVal val="visible"/>
                                      </p:to>
                                    </p:set>
                                    <p:animEffect transition="in" filter="wipe(left)">
                                      <p:cBhvr>
                                        <p:cTn id="92" dur="500"/>
                                        <p:tgtEl>
                                          <p:spTgt spid="2">
                                            <p:txEl>
                                              <p:pRg st="4" end="4"/>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 calcmode="lin" valueType="num">
                                      <p:cBhvr>
                                        <p:cTn id="98" dur="500" fill="hold"/>
                                        <p:tgtEl>
                                          <p:spTgt spid="17"/>
                                        </p:tgtEl>
                                        <p:attrNameLst>
                                          <p:attrName>style.rotation</p:attrName>
                                        </p:attrNameLst>
                                      </p:cBhvr>
                                      <p:tavLst>
                                        <p:tav tm="0">
                                          <p:val>
                                            <p:fltVal val="90"/>
                                          </p:val>
                                        </p:tav>
                                        <p:tav tm="100000">
                                          <p:val>
                                            <p:fltVal val="0"/>
                                          </p:val>
                                        </p:tav>
                                      </p:tavLst>
                                    </p:anim>
                                    <p:animEffect transition="in" filter="fade">
                                      <p:cBhvr>
                                        <p:cTn id="99" dur="500"/>
                                        <p:tgtEl>
                                          <p:spTgt spid="17"/>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41224B4-12EB-0526-91A9-43E51401A654}"/>
              </a:ext>
            </a:extLst>
          </p:cNvPr>
          <p:cNvSpPr txBox="1"/>
          <p:nvPr/>
        </p:nvSpPr>
        <p:spPr>
          <a:xfrm>
            <a:off x="1249229" y="985675"/>
            <a:ext cx="9693541" cy="2671925"/>
          </a:xfrm>
          <a:prstGeom prst="rect">
            <a:avLst/>
          </a:prstGeom>
          <a:noFill/>
        </p:spPr>
        <p:txBody>
          <a:bodyPr wrap="square">
            <a:prstTxWarp prst="textTriangleInverted">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600" b="1" i="0" u="none" strike="noStrike" kern="1200" cap="none" spc="50" normalizeH="0" baseline="0" noProof="0" dirty="0">
                <a:ln w="0"/>
                <a:solidFill>
                  <a:srgbClr val="E3B84B">
                    <a:lumMod val="75000"/>
                  </a:srgbClr>
                </a:solidFill>
                <a:effectLst>
                  <a:glow rad="63500">
                    <a:srgbClr val="CCCC00">
                      <a:lumMod val="20000"/>
                      <a:lumOff val="80000"/>
                    </a:srgbClr>
                  </a:glow>
                  <a:innerShdw blurRad="63500" dist="50800" dir="13500000">
                    <a:srgbClr val="000000">
                      <a:alpha val="50000"/>
                    </a:srgbClr>
                  </a:innerShdw>
                </a:effectLst>
                <a:uLnTx/>
                <a:uFillTx/>
                <a:latin typeface="Aptos" panose="02110004020202020204"/>
                <a:ea typeface="+mn-ea"/>
                <a:cs typeface="+mn-cs"/>
              </a:rPr>
              <a:t>NA KACI</a:t>
            </a:r>
          </a:p>
        </p:txBody>
      </p:sp>
    </p:spTree>
    <p:extLst>
      <p:ext uri="{BB962C8B-B14F-4D97-AF65-F5344CB8AC3E}">
        <p14:creationId xmlns:p14="http://schemas.microsoft.com/office/powerpoint/2010/main" val="12631968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descr="Llamas de fuego sobre fondo negro">
            <a:extLst>
              <a:ext uri="{FF2B5EF4-FFF2-40B4-BE49-F238E27FC236}">
                <a16:creationId xmlns:a16="http://schemas.microsoft.com/office/drawing/2014/main" id="{97240143-F816-C8C5-0019-E068193EC9DB}"/>
              </a:ext>
            </a:extLst>
          </p:cNvPr>
          <p:cNvSpPr txBox="1"/>
          <p:nvPr/>
        </p:nvSpPr>
        <p:spPr>
          <a:xfrm>
            <a:off x="-1" y="-96250"/>
            <a:ext cx="9993417" cy="769441"/>
          </a:xfrm>
          <a:prstGeom prst="rect">
            <a:avLst/>
          </a:prstGeom>
          <a:noFill/>
        </p:spPr>
        <p:txBody>
          <a:bodyPr wrap="square">
            <a:spAutoFit/>
          </a:bodyPr>
          <a:lstStyle/>
          <a:p>
            <a:pPr algn="ctr"/>
            <a:r>
              <a:rPr lang="en-GB" sz="4400" b="1" spc="600" dirty="0">
                <a:ln w="10160">
                  <a:solidFill>
                    <a:schemeClr val="bg2">
                      <a:lumMod val="60000"/>
                      <a:lumOff val="40000"/>
                    </a:schemeClr>
                  </a:solidFill>
                  <a:prstDash val="solid"/>
                </a:ln>
                <a:blipFill dpi="0" rotWithShape="1">
                  <a:blip r:embed="rId4"/>
                  <a:srcRect/>
                  <a:stretch>
                    <a:fillRect/>
                  </a:stretch>
                </a:blipFill>
                <a:effectLst>
                  <a:outerShdw blurRad="38100" dist="38100" dir="4200000" algn="tl" rotWithShape="0">
                    <a:srgbClr val="000000"/>
                  </a:outerShdw>
                </a:effectLst>
              </a:rPr>
              <a:t>N</a:t>
            </a:r>
            <a:r>
              <a:rPr lang="en" sz="4400" b="1" spc="600" dirty="0">
                <a:ln w="10160">
                  <a:solidFill>
                    <a:schemeClr val="bg2">
                      <a:lumMod val="60000"/>
                      <a:lumOff val="40000"/>
                    </a:schemeClr>
                  </a:solidFill>
                  <a:prstDash val="solid"/>
                </a:ln>
                <a:blipFill dpi="0" rotWithShape="1">
                  <a:blip r:embed="rId4"/>
                  <a:srcRect/>
                  <a:stretch>
                    <a:fillRect/>
                  </a:stretch>
                </a:blipFill>
                <a:effectLst>
                  <a:outerShdw blurRad="38100" dist="38100" dir="4200000" algn="tl" rotWithShape="0">
                    <a:srgbClr val="000000"/>
                  </a:outerShdw>
                </a:effectLst>
              </a:rPr>
              <a:t>A BUKAWAQA E LOMA NI KAU</a:t>
            </a:r>
          </a:p>
        </p:txBody>
      </p:sp>
      <p:sp>
        <p:nvSpPr>
          <p:cNvPr id="5" name="CuadroTexto 4">
            <a:extLst>
              <a:ext uri="{FF2B5EF4-FFF2-40B4-BE49-F238E27FC236}">
                <a16:creationId xmlns:a16="http://schemas.microsoft.com/office/drawing/2014/main" id="{9C268A33-5461-98AE-A904-5AF743EB419A}"/>
              </a:ext>
            </a:extLst>
          </p:cNvPr>
          <p:cNvSpPr txBox="1"/>
          <p:nvPr/>
        </p:nvSpPr>
        <p:spPr>
          <a:xfrm>
            <a:off x="0" y="510648"/>
            <a:ext cx="9601200" cy="923330"/>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 sa rairai vua ko koya na Agilosi </a:t>
            </a:r>
            <a:r>
              <a:rPr lang="en-GB" b="1" dirty="0">
                <a:solidFill>
                  <a:schemeClr val="accent5">
                    <a:lumMod val="75000"/>
                  </a:schemeClr>
                </a:solidFill>
                <a:latin typeface="Comic Sans MS" panose="030F0702030302020204" pitchFamily="66" charset="0"/>
              </a:rPr>
              <a:t>I</a:t>
            </a:r>
            <a:r>
              <a:rPr lang="en" b="1" dirty="0">
                <a:solidFill>
                  <a:schemeClr val="accent5">
                    <a:lumMod val="75000"/>
                  </a:schemeClr>
                </a:solidFill>
                <a:latin typeface="Comic Sans MS" panose="030F0702030302020204" pitchFamily="66" charset="0"/>
              </a:rPr>
              <a:t> Jiova ena yameyame ni bukawaqa mai na loma ni fua na kau: a sa raica ka sa kama tiko na kau ena bukawaqa, ka sa sega ni yavu na kau” </a:t>
            </a:r>
            <a:r>
              <a:rPr lang="en" sz="1400" b="1" dirty="0">
                <a:solidFill>
                  <a:schemeClr val="accent5">
                    <a:lumMod val="75000"/>
                  </a:schemeClr>
                </a:solidFill>
                <a:latin typeface="Comic Sans MS" panose="030F0702030302020204" pitchFamily="66" charset="0"/>
              </a:rPr>
              <a:t>(Lako yani 3:2)</a:t>
            </a:r>
          </a:p>
        </p:txBody>
      </p:sp>
      <p:sp>
        <p:nvSpPr>
          <p:cNvPr id="6" name="CuadroTexto 5">
            <a:extLst>
              <a:ext uri="{FF2B5EF4-FFF2-40B4-BE49-F238E27FC236}">
                <a16:creationId xmlns:a16="http://schemas.microsoft.com/office/drawing/2014/main" id="{979498DB-FFA9-00EE-610F-B68B877B1705}"/>
              </a:ext>
            </a:extLst>
          </p:cNvPr>
          <p:cNvSpPr txBox="1"/>
          <p:nvPr/>
        </p:nvSpPr>
        <p:spPr>
          <a:xfrm>
            <a:off x="2386727" y="1313833"/>
            <a:ext cx="9805273" cy="1323439"/>
          </a:xfrm>
          <a:prstGeom prst="rect">
            <a:avLst/>
          </a:prstGeom>
          <a:noFill/>
        </p:spPr>
        <p:txBody>
          <a:bodyPr wrap="square" rtlCol="0">
            <a:spAutoFit/>
          </a:bodyPr>
          <a:lstStyle/>
          <a:p>
            <a:pPr>
              <a:spcBef>
                <a:spcPts val="600"/>
              </a:spcBef>
            </a:pPr>
            <a:r>
              <a:rPr lang="en" sz="2000" b="1" dirty="0"/>
              <a:t>Na 40 na yabaki ka tiko voli kina e Mitiani o Mosese e kena </a:t>
            </a:r>
            <a:r>
              <a:rPr lang="en-GB" sz="2000" b="1" dirty="0"/>
              <a:t>I</a:t>
            </a:r>
            <a:r>
              <a:rPr lang="en" sz="2000" b="1" dirty="0"/>
              <a:t> soqoni oqo: e vakawati, sucu e rua na luvena tagane, vakatawa sipi vei navugona. E vakaotia talega na gauna oya ena nona vola e rua na </a:t>
            </a:r>
            <a:r>
              <a:rPr lang="en-GB" sz="2000" b="1" dirty="0"/>
              <a:t>I</a:t>
            </a:r>
            <a:r>
              <a:rPr lang="en" sz="2000" b="1" dirty="0"/>
              <a:t> vola:  Jope kei na </a:t>
            </a:r>
            <a:r>
              <a:rPr lang="en-GB" sz="2000" b="1" dirty="0"/>
              <a:t>I</a:t>
            </a:r>
            <a:r>
              <a:rPr lang="en" sz="2000" b="1" dirty="0"/>
              <a:t> Vakatekivu, yaga vakalevu ena kena vulici na </a:t>
            </a:r>
            <a:r>
              <a:rPr lang="en-GB" sz="2000" b="1" dirty="0"/>
              <a:t>I</a:t>
            </a:r>
            <a:r>
              <a:rPr lang="en" sz="2000" b="1" dirty="0"/>
              <a:t> ulutaga bibi ni noda vakabulai. E veisau vakasauri na veika kece.</a:t>
            </a:r>
          </a:p>
        </p:txBody>
      </p:sp>
      <p:pic>
        <p:nvPicPr>
          <p:cNvPr id="4" name="Imagen 3" descr="Dibujo de una persona&#10;&#10;El contenido generado por IA puede ser incorrecto.">
            <a:extLst>
              <a:ext uri="{FF2B5EF4-FFF2-40B4-BE49-F238E27FC236}">
                <a16:creationId xmlns:a16="http://schemas.microsoft.com/office/drawing/2014/main" id="{4751E5F0-C83A-A693-303D-C2B933D45D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9075" y="3994482"/>
            <a:ext cx="4919579" cy="2767263"/>
          </a:xfrm>
          <a:prstGeom prst="roundRect">
            <a:avLst>
              <a:gd name="adj" fmla="val 114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caricatura de una persona&#10;&#10;El contenido generado por IA puede ser incorrecto.">
            <a:extLst>
              <a:ext uri="{FF2B5EF4-FFF2-40B4-BE49-F238E27FC236}">
                <a16:creationId xmlns:a16="http://schemas.microsoft.com/office/drawing/2014/main" id="{4A2669C2-6331-D5B9-26C9-8EE4CC9D8CA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19075" y="1303590"/>
            <a:ext cx="2056051" cy="2503202"/>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pic>
      <p:pic>
        <p:nvPicPr>
          <p:cNvPr id="10" name="Imagen 9" descr="Un dibujo de una persona&#10;&#10;El contenido generado por IA puede ser incorrecto.">
            <a:extLst>
              <a:ext uri="{FF2B5EF4-FFF2-40B4-BE49-F238E27FC236}">
                <a16:creationId xmlns:a16="http://schemas.microsoft.com/office/drawing/2014/main" id="{74C5EB2E-7866-91BA-3E9C-B8D25D751D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19196" y="3936732"/>
            <a:ext cx="2753729" cy="2772087"/>
          </a:xfrm>
          <a:prstGeom prst="rect">
            <a:avLst/>
          </a:prstGeom>
          <a:ln w="28575">
            <a:solidFill>
              <a:schemeClr val="bg1"/>
            </a:solidFill>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B4B53748-82C6-D13F-5152-65A69E2A9060}"/>
              </a:ext>
            </a:extLst>
          </p:cNvPr>
          <p:cNvSpPr txBox="1"/>
          <p:nvPr/>
        </p:nvSpPr>
        <p:spPr>
          <a:xfrm>
            <a:off x="5243043" y="3964124"/>
            <a:ext cx="3976153" cy="2862322"/>
          </a:xfrm>
          <a:prstGeom prst="rect">
            <a:avLst/>
          </a:prstGeom>
          <a:noFill/>
        </p:spPr>
        <p:txBody>
          <a:bodyPr wrap="square">
            <a:spAutoFit/>
          </a:bodyPr>
          <a:lstStyle/>
          <a:p>
            <a:pPr>
              <a:spcBef>
                <a:spcPts val="600"/>
              </a:spcBef>
            </a:pPr>
            <a:r>
              <a:rPr lang="en" sz="2000" b="1" dirty="0"/>
              <a:t>Ena nona vosa vei Mosese, Na Kalou e vakaraitaki koya ni Kalou nei Eparama, Aisake kei Jekope. E matata na vakasama oqo: Na Kalou sa lako sobu mai me vakayacora na vosaniyalaya la ka cakava vei iratou na pateri -ake oqo ka solia vei iireli na vanua ko Kenani (Vtkvu. 12:7; 26:3; 48:3-4).</a:t>
            </a:r>
          </a:p>
        </p:txBody>
      </p:sp>
      <p:pic>
        <p:nvPicPr>
          <p:cNvPr id="14" name="Imagen 13" descr="Un dibujo de una persona&#10;&#10;El contenido generado por IA puede ser incorrecto.">
            <a:extLst>
              <a:ext uri="{FF2B5EF4-FFF2-40B4-BE49-F238E27FC236}">
                <a16:creationId xmlns:a16="http://schemas.microsoft.com/office/drawing/2014/main" id="{696E3D82-835C-9FFB-CA88-21799D07D3F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93417" y="129931"/>
            <a:ext cx="2029339" cy="114150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1BD6EA6E-5D55-B384-B160-B22BDFA4D5EB}"/>
              </a:ext>
            </a:extLst>
          </p:cNvPr>
          <p:cNvSpPr txBox="1"/>
          <p:nvPr/>
        </p:nvSpPr>
        <p:spPr>
          <a:xfrm>
            <a:off x="2275126" y="2613293"/>
            <a:ext cx="9626667" cy="1323439"/>
          </a:xfrm>
          <a:prstGeom prst="rect">
            <a:avLst/>
          </a:prstGeom>
          <a:noFill/>
        </p:spPr>
        <p:txBody>
          <a:bodyPr wrap="square">
            <a:spAutoFit/>
          </a:bodyPr>
          <a:lstStyle/>
          <a:p>
            <a:r>
              <a:rPr lang="en" sz="2000" b="1" dirty="0"/>
              <a:t>Mai Orepi (Saineai), Sa basika na Kalou vei Mosese ena kau ka kama tu (Lako Yani 3:1-3). Ko cei na agilosi oqo? Na Kalou vakataki koya (Lako Yani 3:4). Ni bera nona liatamata, sa basika vakavuqa o Jisu me vaka ni “Agilosi levu nei Jiova” (Vakatekivu 22:11-17; Dauveilewai 6:11, 16; 13:17-22; Sakaraia. 3:1-2).</a:t>
            </a:r>
          </a:p>
        </p:txBody>
      </p:sp>
    </p:spTree>
    <p:extLst>
      <p:ext uri="{BB962C8B-B14F-4D97-AF65-F5344CB8AC3E}">
        <p14:creationId xmlns:p14="http://schemas.microsoft.com/office/powerpoint/2010/main" val="121311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360"/>
                                          </p:val>
                                        </p:tav>
                                        <p:tav tm="100000">
                                          <p:val>
                                            <p:fltVal val="0"/>
                                          </p:val>
                                        </p:tav>
                                      </p:tavLst>
                                    </p:anim>
                                    <p:animEffect transition="in" filter="fade">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strVal val="4*#ppt_w"/>
                                          </p:val>
                                        </p:tav>
                                        <p:tav tm="100000">
                                          <p:val>
                                            <p:strVal val="#ppt_w"/>
                                          </p:val>
                                        </p:tav>
                                      </p:tavLst>
                                    </p:anim>
                                    <p:anim calcmode="lin" valueType="num">
                                      <p:cBhvr>
                                        <p:cTn id="37" dur="500" fill="hold"/>
                                        <p:tgtEl>
                                          <p:spTgt spid="4"/>
                                        </p:tgtEl>
                                        <p:attrNameLst>
                                          <p:attrName>ppt_h</p:attrName>
                                        </p:attrNameLst>
                                      </p:cBhvr>
                                      <p:tavLst>
                                        <p:tav tm="0">
                                          <p:val>
                                            <p:strVal val="4*#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8D32C27-A1BC-D53C-BCB9-04A3D5A0DD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511596-D2CE-89F0-3AD1-5D37C213BB9B}"/>
              </a:ext>
            </a:extLst>
          </p:cNvPr>
          <p:cNvSpPr txBox="1"/>
          <p:nvPr/>
        </p:nvSpPr>
        <p:spPr>
          <a:xfrm>
            <a:off x="2511985" y="-84354"/>
            <a:ext cx="9063788" cy="769441"/>
          </a:xfrm>
          <a:prstGeom prst="rect">
            <a:avLst/>
          </a:prstGeom>
          <a:noFill/>
          <a:effectLst>
            <a:outerShdw blurRad="50800" dist="12700" dir="2700000" algn="tl" rotWithShape="0">
              <a:prstClr val="black">
                <a:alpha val="73000"/>
              </a:prstClr>
            </a:outerShdw>
          </a:effectLst>
        </p:spPr>
        <p:txBody>
          <a:bodyPr wrap="square">
            <a:spAutoFit/>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NA IVAKARO NI KALOU</a:t>
            </a:r>
          </a:p>
        </p:txBody>
      </p:sp>
      <p:sp>
        <p:nvSpPr>
          <p:cNvPr id="7" name="CuadroTexto 6">
            <a:extLst>
              <a:ext uri="{FF2B5EF4-FFF2-40B4-BE49-F238E27FC236}">
                <a16:creationId xmlns:a16="http://schemas.microsoft.com/office/drawing/2014/main" id="{8E7C85F6-C29F-3358-856A-6F152B6777FD}"/>
              </a:ext>
            </a:extLst>
          </p:cNvPr>
          <p:cNvSpPr txBox="1"/>
          <p:nvPr/>
        </p:nvSpPr>
        <p:spPr>
          <a:xfrm>
            <a:off x="3128211" y="730983"/>
            <a:ext cx="8957912" cy="612934"/>
          </a:xfrm>
          <a:prstGeom prst="roundRect">
            <a:avLst/>
          </a:prstGeom>
          <a:solidFill>
            <a:schemeClr val="accent1">
              <a:lumMod val="75000"/>
            </a:schemeClr>
          </a:solidFill>
          <a:ln w="19050">
            <a:solidFill>
              <a:schemeClr val="bg2">
                <a:lumMod val="60000"/>
                <a:lumOff val="40000"/>
              </a:schemeClr>
            </a:solidFill>
          </a:ln>
          <a:scene3d>
            <a:camera prst="orthographicFront"/>
            <a:lightRig rig="threePt" dir="t"/>
          </a:scene3d>
          <a:sp3d>
            <a:bevelT w="139700" prst="cross"/>
          </a:sp3d>
        </p:spPr>
        <p:txBody>
          <a:bodyPr wrap="square" tIns="0" bIns="0">
            <a:spAutoFit/>
          </a:bodyPr>
          <a:lstStyle/>
          <a:p>
            <a:pPr algn="ct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“Oqo, mo ia, au na talai iko vei Fero, mo kauti ira tani kina na noqu tamata na Isireli mai Ijipita” </a:t>
            </a:r>
            <a:r>
              <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(Lako Yani 3:10)</a:t>
            </a:r>
          </a:p>
        </p:txBody>
      </p:sp>
      <p:sp>
        <p:nvSpPr>
          <p:cNvPr id="8" name="CuadroTexto 7">
            <a:extLst>
              <a:ext uri="{FF2B5EF4-FFF2-40B4-BE49-F238E27FC236}">
                <a16:creationId xmlns:a16="http://schemas.microsoft.com/office/drawing/2014/main" id="{C7E6FD85-72DF-19EB-6D3F-82CF196FCC29}"/>
              </a:ext>
            </a:extLst>
          </p:cNvPr>
          <p:cNvSpPr txBox="1"/>
          <p:nvPr/>
        </p:nvSpPr>
        <p:spPr>
          <a:xfrm>
            <a:off x="2915322" y="1396195"/>
            <a:ext cx="9276678" cy="707886"/>
          </a:xfrm>
          <a:prstGeom prst="rect">
            <a:avLst/>
          </a:prstGeom>
          <a:noFill/>
        </p:spPr>
        <p:txBody>
          <a:bodyPr wrap="square" rtlCol="0">
            <a:spAutoFit/>
          </a:bodyPr>
          <a:lstStyle/>
          <a:p>
            <a:pPr algn="ctr">
              <a:spcBef>
                <a:spcPts val="600"/>
              </a:spcBef>
            </a:pPr>
            <a:r>
              <a:rPr lang="en" sz="2000" b="1" dirty="0"/>
              <a:t>Na Kalou e vakaraitaki koya me dua na Tamata ka sinai ena kaukauwa ka vakayagataka na veivosa yavala: raica, lako sobu, kauta tani  (Lako Yani 3:7-8).</a:t>
            </a:r>
          </a:p>
        </p:txBody>
      </p:sp>
      <p:graphicFrame>
        <p:nvGraphicFramePr>
          <p:cNvPr id="2" name="Diagrama 1">
            <a:extLst>
              <a:ext uri="{FF2B5EF4-FFF2-40B4-BE49-F238E27FC236}">
                <a16:creationId xmlns:a16="http://schemas.microsoft.com/office/drawing/2014/main" id="{4B04372C-B24B-7C2C-1235-55174F51BB28}"/>
              </a:ext>
            </a:extLst>
          </p:cNvPr>
          <p:cNvGraphicFramePr/>
          <p:nvPr>
            <p:extLst>
              <p:ext uri="{D42A27DB-BD31-4B8C-83A1-F6EECF244321}">
                <p14:modId xmlns:p14="http://schemas.microsoft.com/office/powerpoint/2010/main" val="2142921033"/>
              </p:ext>
            </p:extLst>
          </p:nvPr>
        </p:nvGraphicFramePr>
        <p:xfrm>
          <a:off x="159970" y="2079724"/>
          <a:ext cx="1187206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id="{708EBEE0-8629-627C-E04E-D442BE3327E1}"/>
              </a:ext>
            </a:extLst>
          </p:cNvPr>
          <p:cNvSpPr txBox="1"/>
          <p:nvPr/>
        </p:nvSpPr>
        <p:spPr>
          <a:xfrm>
            <a:off x="71232" y="4354966"/>
            <a:ext cx="7695789" cy="2554545"/>
          </a:xfrm>
          <a:prstGeom prst="rect">
            <a:avLst/>
          </a:prstGeom>
          <a:noFill/>
        </p:spPr>
        <p:txBody>
          <a:bodyPr wrap="square" rtlCol="0">
            <a:spAutoFit/>
          </a:bodyPr>
          <a:lstStyle/>
          <a:p>
            <a:pPr>
              <a:spcBef>
                <a:spcPts val="600"/>
              </a:spcBef>
            </a:pPr>
            <a:r>
              <a:rPr lang="en-GB" sz="2000" b="1" dirty="0"/>
              <a:t>Na Kalou</a:t>
            </a:r>
            <a:r>
              <a:rPr lang="en" sz="2000" b="1" dirty="0"/>
              <a:t> e vinakata talega e so na veika vei Mosese: Lako ki Ijipita ka kauti ira tani na noqu tamata mai kea (Ex. 3:10, 12).</a:t>
            </a:r>
            <a:r>
              <a:rPr lang="en" sz="2000" b="1"/>
              <a:t>E vakadruk -ai </a:t>
            </a:r>
            <a:r>
              <a:rPr lang="en" sz="2000" b="1" dirty="0"/>
              <a:t>vakadua o Mosese ena </a:t>
            </a:r>
            <a:r>
              <a:rPr lang="en-GB" sz="2000" b="1" dirty="0"/>
              <a:t>I</a:t>
            </a:r>
            <a:r>
              <a:rPr lang="en" sz="2000" b="1" dirty="0"/>
              <a:t> lesilesi oqo. E sega tale ni qai via vakayagataka nona kaukauwa; e sega tale ni qai nanuma me tu vua e dua na kaukauwa me vakayacora na </a:t>
            </a:r>
            <a:r>
              <a:rPr lang="en-GB" sz="2000" b="1" dirty="0"/>
              <a:t>I</a:t>
            </a:r>
            <a:r>
              <a:rPr lang="en" sz="2000" b="1" dirty="0"/>
              <a:t> tavi oqo; e kaya ga, “Ko cei koi au?” (Lako Yani 3:11). Sa vuki na nona dokadoka me yalomalumalumu. Oqo dina na gauna ka sa vakarau kina ki na </a:t>
            </a:r>
            <a:r>
              <a:rPr lang="en-GB" sz="2000" b="1" dirty="0"/>
              <a:t>I</a:t>
            </a:r>
            <a:r>
              <a:rPr lang="en" sz="2000" b="1" dirty="0"/>
              <a:t> tavi.</a:t>
            </a:r>
          </a:p>
        </p:txBody>
      </p:sp>
      <p:pic>
        <p:nvPicPr>
          <p:cNvPr id="5" name="Imagen 4" descr="Un dibujo de una persona&#10;&#10;El contenido generado por IA puede ser incorrecto.">
            <a:extLst>
              <a:ext uri="{FF2B5EF4-FFF2-40B4-BE49-F238E27FC236}">
                <a16:creationId xmlns:a16="http://schemas.microsoft.com/office/drawing/2014/main" id="{7DF066D5-E61F-7761-250B-34E94D9425B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49892" y="154185"/>
            <a:ext cx="2843566" cy="2059625"/>
          </a:xfrm>
          <a:prstGeom prst="ellipse">
            <a:avLst/>
          </a:prstGeom>
          <a:ln w="63500" cap="rnd">
            <a:solidFill>
              <a:srgbClr val="29A045"/>
            </a:solidFill>
          </a:ln>
          <a:effectLst>
            <a:glow rad="76200">
              <a:schemeClr val="bg2">
                <a:lumMod val="60000"/>
                <a:lumOff val="40000"/>
              </a:schemeClr>
            </a:glow>
          </a:effectLst>
          <a:scene3d>
            <a:camera prst="orthographicFront"/>
            <a:lightRig rig="contrasting" dir="t">
              <a:rot lat="0" lon="0" rev="3000000"/>
            </a:lightRig>
          </a:scene3d>
          <a:sp3d contourW="7620">
            <a:bevelT w="95250" h="31750"/>
            <a:contourClr>
              <a:srgbClr val="333333"/>
            </a:contourClr>
          </a:sp3d>
        </p:spPr>
      </p:pic>
      <p:pic>
        <p:nvPicPr>
          <p:cNvPr id="11" name="Imagen 10" descr="Dibujo de una persona&#10;&#10;El contenido generado por IA puede ser incorrecto.">
            <a:extLst>
              <a:ext uri="{FF2B5EF4-FFF2-40B4-BE49-F238E27FC236}">
                <a16:creationId xmlns:a16="http://schemas.microsoft.com/office/drawing/2014/main" id="{AEF929FE-22D5-DAA3-134A-8F384B4DE05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7680960" y="4467926"/>
            <a:ext cx="4369867" cy="2302843"/>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52851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
                                            <p:graphicEl>
                                              <a:dgm id="{B5574814-E0CD-4457-A488-DF16CA565BEA}"/>
                                            </p:graphicEl>
                                          </p:spTgt>
                                        </p:tgtEl>
                                        <p:attrNameLst>
                                          <p:attrName>style.visibility</p:attrName>
                                        </p:attrNameLst>
                                      </p:cBhvr>
                                      <p:to>
                                        <p:strVal val="visible"/>
                                      </p:to>
                                    </p:set>
                                    <p:animEffect transition="in" filter="diamond(in)">
                                      <p:cBhvr>
                                        <p:cTn id="37" dur="500"/>
                                        <p:tgtEl>
                                          <p:spTgt spid="2">
                                            <p:graphicEl>
                                              <a:dgm id="{B5574814-E0CD-4457-A488-DF16CA565BEA}"/>
                                            </p:graphicEl>
                                          </p:spTgt>
                                        </p:tgtEl>
                                      </p:cBhvr>
                                    </p:animEffect>
                                  </p:childTnLst>
                                </p:cTn>
                              </p:par>
                            </p:childTnLst>
                          </p:cTn>
                        </p:par>
                        <p:par>
                          <p:cTn id="38" fill="hold">
                            <p:stCondLst>
                              <p:cond delay="500"/>
                            </p:stCondLst>
                            <p:childTnLst>
                              <p:par>
                                <p:cTn id="39" presetID="53" presetClass="entr" presetSubtype="528" fill="hold" grpId="0" nodeType="afterEffect">
                                  <p:stCondLst>
                                    <p:cond delay="0"/>
                                  </p:stCondLst>
                                  <p:childTnLst>
                                    <p:set>
                                      <p:cBhvr>
                                        <p:cTn id="40" dur="1" fill="hold">
                                          <p:stCondLst>
                                            <p:cond delay="0"/>
                                          </p:stCondLst>
                                        </p:cTn>
                                        <p:tgtEl>
                                          <p:spTgt spid="2">
                                            <p:graphicEl>
                                              <a:dgm id="{94D1E227-41BF-433C-96AC-C9EF8410215C}"/>
                                            </p:graphicEl>
                                          </p:spTgt>
                                        </p:tgtEl>
                                        <p:attrNameLst>
                                          <p:attrName>style.visibility</p:attrName>
                                        </p:attrNameLst>
                                      </p:cBhvr>
                                      <p:to>
                                        <p:strVal val="visible"/>
                                      </p:to>
                                    </p:set>
                                    <p:anim calcmode="lin" valueType="num">
                                      <p:cBhvr>
                                        <p:cTn id="41" dur="500" fill="hold"/>
                                        <p:tgtEl>
                                          <p:spTgt spid="2">
                                            <p:graphicEl>
                                              <a:dgm id="{94D1E227-41BF-433C-96AC-C9EF8410215C}"/>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94D1E227-41BF-433C-96AC-C9EF8410215C}"/>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94D1E227-41BF-433C-96AC-C9EF8410215C}"/>
                                            </p:graphicEl>
                                          </p:spTgt>
                                        </p:tgtEl>
                                      </p:cBhvr>
                                    </p:animEffect>
                                    <p:anim calcmode="lin" valueType="num">
                                      <p:cBhvr>
                                        <p:cTn id="44" dur="500" fill="hold"/>
                                        <p:tgtEl>
                                          <p:spTgt spid="2">
                                            <p:graphicEl>
                                              <a:dgm id="{94D1E227-41BF-433C-96AC-C9EF8410215C}"/>
                                            </p:graphicEl>
                                          </p:spTgt>
                                        </p:tgtEl>
                                        <p:attrNameLst>
                                          <p:attrName>ppt_x</p:attrName>
                                        </p:attrNameLst>
                                      </p:cBhvr>
                                      <p:tavLst>
                                        <p:tav tm="0">
                                          <p:val>
                                            <p:fltVal val="0.5"/>
                                          </p:val>
                                        </p:tav>
                                        <p:tav tm="100000">
                                          <p:val>
                                            <p:strVal val="#ppt_x"/>
                                          </p:val>
                                        </p:tav>
                                      </p:tavLst>
                                    </p:anim>
                                    <p:anim calcmode="lin" valueType="num">
                                      <p:cBhvr>
                                        <p:cTn id="45" dur="500" fill="hold"/>
                                        <p:tgtEl>
                                          <p:spTgt spid="2">
                                            <p:graphicEl>
                                              <a:dgm id="{94D1E227-41BF-433C-96AC-C9EF8410215C}"/>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grpId="0" nodeType="clickEffect">
                                  <p:stCondLst>
                                    <p:cond delay="0"/>
                                  </p:stCondLst>
                                  <p:childTnLst>
                                    <p:set>
                                      <p:cBhvr>
                                        <p:cTn id="49" dur="1" fill="hold">
                                          <p:stCondLst>
                                            <p:cond delay="0"/>
                                          </p:stCondLst>
                                        </p:cTn>
                                        <p:tgtEl>
                                          <p:spTgt spid="2">
                                            <p:graphicEl>
                                              <a:dgm id="{AC825C12-AF42-4BA1-AA13-23C63E1A3627}"/>
                                            </p:graphicEl>
                                          </p:spTgt>
                                        </p:tgtEl>
                                        <p:attrNameLst>
                                          <p:attrName>style.visibility</p:attrName>
                                        </p:attrNameLst>
                                      </p:cBhvr>
                                      <p:to>
                                        <p:strVal val="visible"/>
                                      </p:to>
                                    </p:set>
                                    <p:anim calcmode="lin" valueType="num">
                                      <p:cBhvr>
                                        <p:cTn id="50" dur="500" fill="hold"/>
                                        <p:tgtEl>
                                          <p:spTgt spid="2">
                                            <p:graphicEl>
                                              <a:dgm id="{AC825C12-AF42-4BA1-AA13-23C63E1A3627}"/>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AC825C12-AF42-4BA1-AA13-23C63E1A3627}"/>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AC825C12-AF42-4BA1-AA13-23C63E1A3627}"/>
                                            </p:graphicEl>
                                          </p:spTgt>
                                        </p:tgtEl>
                                      </p:cBhvr>
                                    </p:animEffect>
                                    <p:anim calcmode="lin" valueType="num">
                                      <p:cBhvr>
                                        <p:cTn id="53" dur="500" fill="hold"/>
                                        <p:tgtEl>
                                          <p:spTgt spid="2">
                                            <p:graphicEl>
                                              <a:dgm id="{AC825C12-AF42-4BA1-AA13-23C63E1A3627}"/>
                                            </p:graphicEl>
                                          </p:spTgt>
                                        </p:tgtEl>
                                        <p:attrNameLst>
                                          <p:attrName>ppt_x</p:attrName>
                                        </p:attrNameLst>
                                      </p:cBhvr>
                                      <p:tavLst>
                                        <p:tav tm="0">
                                          <p:val>
                                            <p:fltVal val="0.5"/>
                                          </p:val>
                                        </p:tav>
                                        <p:tav tm="100000">
                                          <p:val>
                                            <p:strVal val="#ppt_x"/>
                                          </p:val>
                                        </p:tav>
                                      </p:tavLst>
                                    </p:anim>
                                    <p:anim calcmode="lin" valueType="num">
                                      <p:cBhvr>
                                        <p:cTn id="54" dur="500" fill="hold"/>
                                        <p:tgtEl>
                                          <p:spTgt spid="2">
                                            <p:graphicEl>
                                              <a:dgm id="{AC825C12-AF42-4BA1-AA13-23C63E1A3627}"/>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grpId="0" nodeType="clickEffect">
                                  <p:stCondLst>
                                    <p:cond delay="0"/>
                                  </p:stCondLst>
                                  <p:childTnLst>
                                    <p:set>
                                      <p:cBhvr>
                                        <p:cTn id="58" dur="1" fill="hold">
                                          <p:stCondLst>
                                            <p:cond delay="0"/>
                                          </p:stCondLst>
                                        </p:cTn>
                                        <p:tgtEl>
                                          <p:spTgt spid="2">
                                            <p:graphicEl>
                                              <a:dgm id="{A6E77D58-24DC-441B-B8F3-E72D2F642819}"/>
                                            </p:graphicEl>
                                          </p:spTgt>
                                        </p:tgtEl>
                                        <p:attrNameLst>
                                          <p:attrName>style.visibility</p:attrName>
                                        </p:attrNameLst>
                                      </p:cBhvr>
                                      <p:to>
                                        <p:strVal val="visible"/>
                                      </p:to>
                                    </p:set>
                                    <p:anim calcmode="lin" valueType="num">
                                      <p:cBhvr>
                                        <p:cTn id="59" dur="500" fill="hold"/>
                                        <p:tgtEl>
                                          <p:spTgt spid="2">
                                            <p:graphicEl>
                                              <a:dgm id="{A6E77D58-24DC-441B-B8F3-E72D2F642819}"/>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A6E77D58-24DC-441B-B8F3-E72D2F642819}"/>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A6E77D58-24DC-441B-B8F3-E72D2F642819}"/>
                                            </p:graphicEl>
                                          </p:spTgt>
                                        </p:tgtEl>
                                      </p:cBhvr>
                                    </p:animEffect>
                                    <p:anim calcmode="lin" valueType="num">
                                      <p:cBhvr>
                                        <p:cTn id="62" dur="500" fill="hold"/>
                                        <p:tgtEl>
                                          <p:spTgt spid="2">
                                            <p:graphicEl>
                                              <a:dgm id="{A6E77D58-24DC-441B-B8F3-E72D2F642819}"/>
                                            </p:graphicEl>
                                          </p:spTgt>
                                        </p:tgtEl>
                                        <p:attrNameLst>
                                          <p:attrName>ppt_x</p:attrName>
                                        </p:attrNameLst>
                                      </p:cBhvr>
                                      <p:tavLst>
                                        <p:tav tm="0">
                                          <p:val>
                                            <p:fltVal val="0.5"/>
                                          </p:val>
                                        </p:tav>
                                        <p:tav tm="100000">
                                          <p:val>
                                            <p:strVal val="#ppt_x"/>
                                          </p:val>
                                        </p:tav>
                                      </p:tavLst>
                                    </p:anim>
                                    <p:anim calcmode="lin" valueType="num">
                                      <p:cBhvr>
                                        <p:cTn id="63" dur="500" fill="hold"/>
                                        <p:tgtEl>
                                          <p:spTgt spid="2">
                                            <p:graphicEl>
                                              <a:dgm id="{A6E77D58-24DC-441B-B8F3-E72D2F642819}"/>
                                            </p:graphicEl>
                                          </p:spTgt>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0-#ppt_w/2"/>
                                          </p:val>
                                        </p:tav>
                                        <p:tav tm="100000">
                                          <p:val>
                                            <p:strVal val="#ppt_x"/>
                                          </p:val>
                                        </p:tav>
                                      </p:tavLst>
                                    </p:anim>
                                    <p:anim calcmode="lin" valueType="num">
                                      <p:cBhvr additive="base">
                                        <p:cTn id="69" dur="500" fill="hold"/>
                                        <p:tgtEl>
                                          <p:spTgt spid="10"/>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0-#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Graphic spid="2" grpId="0" uiExpand="1">
        <p:bldSub>
          <a:bldDgm bld="one"/>
        </p:bldSub>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93B9E-557F-35F2-7B83-573811A05BB0}"/>
              </a:ext>
            </a:extLst>
          </p:cNvPr>
          <p:cNvSpPr txBox="1"/>
          <p:nvPr/>
        </p:nvSpPr>
        <p:spPr>
          <a:xfrm>
            <a:off x="269506" y="-57423"/>
            <a:ext cx="8495899" cy="923330"/>
          </a:xfrm>
          <a:prstGeom prst="rect">
            <a:avLst/>
          </a:prstGeom>
          <a:noFill/>
        </p:spPr>
        <p:txBody>
          <a:bodyPr wrap="square">
            <a:spAutoFit/>
            <a:scene3d>
              <a:camera prst="orthographicFront"/>
              <a:lightRig rig="brightRoom" dir="t"/>
            </a:scene3d>
            <a:sp3d extrusionH="57150" contourW="31750" prstMaterial="matte">
              <a:bevelT w="63500" h="12700" prst="angle"/>
              <a:contourClr>
                <a:schemeClr val="tx1"/>
              </a:contourClr>
            </a:sp3d>
          </a:bodyPr>
          <a:lstStyle/>
          <a:p>
            <a:pPr algn="ctr"/>
            <a:r>
              <a:rPr lang="en" sz="5400" b="1" dirty="0">
                <a:solidFill>
                  <a:srgbClr val="F2DB51"/>
                </a:solidFill>
              </a:rPr>
              <a:t>NA YACA NI KALOU</a:t>
            </a:r>
          </a:p>
        </p:txBody>
      </p:sp>
      <p:sp>
        <p:nvSpPr>
          <p:cNvPr id="5" name="CuadroTexto 4">
            <a:extLst>
              <a:ext uri="{FF2B5EF4-FFF2-40B4-BE49-F238E27FC236}">
                <a16:creationId xmlns:a16="http://schemas.microsoft.com/office/drawing/2014/main" id="{ABFC0CFC-35CA-06DA-A091-C9058ECFDA51}"/>
              </a:ext>
            </a:extLst>
          </p:cNvPr>
          <p:cNvSpPr txBox="1"/>
          <p:nvPr/>
        </p:nvSpPr>
        <p:spPr>
          <a:xfrm>
            <a:off x="128167" y="665964"/>
            <a:ext cx="8979201"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75000"/>
                  </a:schemeClr>
                </a:solidFill>
                <a:latin typeface="Comic Sans MS" panose="030F0702030302020204" pitchFamily="66" charset="0"/>
              </a:rPr>
              <a:t>“A sa kaya vei </a:t>
            </a:r>
            <a:r>
              <a:rPr lang="en-GB" b="1" dirty="0">
                <a:solidFill>
                  <a:schemeClr val="accent3">
                    <a:lumMod val="75000"/>
                  </a:schemeClr>
                </a:solidFill>
                <a:latin typeface="Comic Sans MS" panose="030F0702030302020204" pitchFamily="66" charset="0"/>
              </a:rPr>
              <a:t>Mosese</a:t>
            </a:r>
            <a:r>
              <a:rPr lang="en" b="1" dirty="0">
                <a:solidFill>
                  <a:schemeClr val="accent3">
                    <a:lumMod val="75000"/>
                  </a:schemeClr>
                </a:solidFill>
                <a:latin typeface="Comic Sans MS" panose="030F0702030302020204" pitchFamily="66" charset="0"/>
              </a:rPr>
              <a:t> na Kalou, SA BULA KOI AU VAKAI AU: a sa kaya, ko na vosa vakaoqo vei ira na Isireli, o koya na yacana SA BULA KOI AU sa talai au mai vei kemuni</a:t>
            </a:r>
            <a:r>
              <a:rPr lang="en-US" b="1" dirty="0">
                <a:solidFill>
                  <a:schemeClr val="accent3">
                    <a:lumMod val="75000"/>
                  </a:schemeClr>
                </a:solidFill>
                <a:latin typeface="Comic Sans MS" panose="030F0702030302020204" pitchFamily="66" charset="0"/>
              </a:rPr>
              <a:t>.</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(Lako Yani 3:14)</a:t>
            </a:r>
          </a:p>
        </p:txBody>
      </p:sp>
      <p:sp>
        <p:nvSpPr>
          <p:cNvPr id="6" name="CuadroTexto 5">
            <a:extLst>
              <a:ext uri="{FF2B5EF4-FFF2-40B4-BE49-F238E27FC236}">
                <a16:creationId xmlns:a16="http://schemas.microsoft.com/office/drawing/2014/main" id="{33812773-8959-7201-154B-E18D661734AB}"/>
              </a:ext>
            </a:extLst>
          </p:cNvPr>
          <p:cNvSpPr txBox="1"/>
          <p:nvPr/>
        </p:nvSpPr>
        <p:spPr>
          <a:xfrm>
            <a:off x="4939031" y="1477397"/>
            <a:ext cx="7252969" cy="1631216"/>
          </a:xfrm>
          <a:prstGeom prst="rect">
            <a:avLst/>
          </a:prstGeom>
          <a:noFill/>
        </p:spPr>
        <p:txBody>
          <a:bodyPr wrap="square" rtlCol="0">
            <a:spAutoFit/>
          </a:bodyPr>
          <a:lstStyle/>
          <a:p>
            <a:pPr>
              <a:spcBef>
                <a:spcPts val="600"/>
              </a:spcBef>
            </a:pPr>
            <a:r>
              <a:rPr lang="en" sz="2000" b="1" dirty="0"/>
              <a:t>E tiko na yacana yadua na kalou ni Ijipita, ia ko Isireli e vakaro -koroko ki vua na Kalou Kaukauwa” duaduaga. (Lako Yani 6:3). Sa oti e vica na drau na yabaki ni nodra vakasesei e Ijipita, era sa qai via kila na yaca ni nodra Kalou Dauveiser -eki (Lako Yani 3:13).</a:t>
            </a:r>
          </a:p>
        </p:txBody>
      </p:sp>
      <p:pic>
        <p:nvPicPr>
          <p:cNvPr id="4" name="Imagen 3" descr="Imagen que contiene tabla, celular, cerca, teléfono&#10;&#10;El contenido generado por IA puede ser incorrecto.">
            <a:extLst>
              <a:ext uri="{FF2B5EF4-FFF2-40B4-BE49-F238E27FC236}">
                <a16:creationId xmlns:a16="http://schemas.microsoft.com/office/drawing/2014/main" id="{573DE701-AAB2-3883-47AA-6CAB9B805B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3068" y="188615"/>
            <a:ext cx="2827856" cy="1123680"/>
          </a:xfrm>
          <a:prstGeom prst="rect">
            <a:avLst/>
          </a:prstGeom>
        </p:spPr>
      </p:pic>
      <p:pic>
        <p:nvPicPr>
          <p:cNvPr id="7" name="Imagen 6">
            <a:extLst>
              <a:ext uri="{FF2B5EF4-FFF2-40B4-BE49-F238E27FC236}">
                <a16:creationId xmlns:a16="http://schemas.microsoft.com/office/drawing/2014/main" id="{D18E1F12-1BC2-C364-DD41-45CE51EB6F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5455" y="4788565"/>
            <a:ext cx="1443576" cy="1910615"/>
          </a:xfrm>
          <a:prstGeom prst="snip2DiagRect">
            <a:avLst>
              <a:gd name="adj1" fmla="val 16669"/>
              <a:gd name="adj2" fmla="val 18003"/>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62064D-ABB4-29FA-F45D-957B52F173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8167" y="4788566"/>
            <a:ext cx="1527298" cy="1910615"/>
          </a:xfrm>
          <a:prstGeom prst="snip2DiagRect">
            <a:avLst>
              <a:gd name="adj1" fmla="val 15125"/>
              <a:gd name="adj2" fmla="val 16667"/>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F0BC5F35-0950-C5EF-8E01-CF34BE596AC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11214" y="4788565"/>
            <a:ext cx="1528492" cy="1910615"/>
          </a:xfrm>
          <a:prstGeom prst="snip2DiagRect">
            <a:avLst>
              <a:gd name="adj1" fmla="val 16373"/>
              <a:gd name="adj2" fmla="val 16667"/>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23224DEC-5009-5CE7-0532-BD1F33713953}"/>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28168" y="1589294"/>
            <a:ext cx="4810864" cy="3045796"/>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1A8213CC-66EA-D534-10D0-CF576DAC11FE}"/>
              </a:ext>
            </a:extLst>
          </p:cNvPr>
          <p:cNvSpPr txBox="1"/>
          <p:nvPr/>
        </p:nvSpPr>
        <p:spPr>
          <a:xfrm>
            <a:off x="4939028" y="6003305"/>
            <a:ext cx="7252971" cy="707886"/>
          </a:xfrm>
          <a:prstGeom prst="rect">
            <a:avLst/>
          </a:prstGeom>
          <a:noFill/>
        </p:spPr>
        <p:txBody>
          <a:bodyPr wrap="square">
            <a:spAutoFit/>
          </a:bodyPr>
          <a:lstStyle/>
          <a:p>
            <a:pPr>
              <a:spcBef>
                <a:spcPts val="600"/>
              </a:spcBef>
            </a:pPr>
            <a:r>
              <a:rPr lang="en" sz="2000" b="1" dirty="0"/>
              <a:t>Na ka bibi ga sai koya ni Kalou e vinakati keda me da vakila ni da sa volekati koya, rawa ni da tarai koya, a </a:t>
            </a:r>
            <a:r>
              <a:rPr lang="en-GB" sz="2000" b="1" dirty="0"/>
              <a:t>I</a:t>
            </a:r>
            <a:r>
              <a:rPr lang="en" sz="2000" b="1" dirty="0"/>
              <a:t> tokani voleka.</a:t>
            </a:r>
          </a:p>
        </p:txBody>
      </p:sp>
      <p:sp>
        <p:nvSpPr>
          <p:cNvPr id="11" name="CuadroTexto 10">
            <a:extLst>
              <a:ext uri="{FF2B5EF4-FFF2-40B4-BE49-F238E27FC236}">
                <a16:creationId xmlns:a16="http://schemas.microsoft.com/office/drawing/2014/main" id="{AED04FDE-8EB8-CEFE-B990-AACEFBA94C22}"/>
              </a:ext>
            </a:extLst>
          </p:cNvPr>
          <p:cNvSpPr txBox="1"/>
          <p:nvPr/>
        </p:nvSpPr>
        <p:spPr>
          <a:xfrm>
            <a:off x="4939029" y="4483986"/>
            <a:ext cx="7124803" cy="1631216"/>
          </a:xfrm>
          <a:prstGeom prst="rect">
            <a:avLst/>
          </a:prstGeom>
          <a:noFill/>
        </p:spPr>
        <p:txBody>
          <a:bodyPr wrap="square">
            <a:spAutoFit/>
          </a:bodyPr>
          <a:lstStyle/>
          <a:p>
            <a:pPr>
              <a:spcBef>
                <a:spcPts val="600"/>
              </a:spcBef>
            </a:pPr>
            <a:r>
              <a:rPr lang="en" sz="2000" b="1" dirty="0"/>
              <a:t>Ni toso tiko na gauna, sa yali yani na </a:t>
            </a:r>
            <a:r>
              <a:rPr lang="en-GB" sz="2000" b="1" dirty="0"/>
              <a:t>I</a:t>
            </a:r>
            <a:r>
              <a:rPr lang="en" sz="2000" b="1" dirty="0"/>
              <a:t> cavucavuti ni yacana. Na Kalou e vakatara baleta e sega ni bibi oya, na ka ga e bibi sai koya na </a:t>
            </a:r>
            <a:r>
              <a:rPr lang="en-GB" sz="2000" b="1" dirty="0" err="1"/>
              <a:t>kena</a:t>
            </a:r>
            <a:r>
              <a:rPr lang="en-GB" sz="2000" b="1" dirty="0"/>
              <a:t> I </a:t>
            </a:r>
            <a:r>
              <a:rPr lang="en-GB" sz="2000" b="1" dirty="0" err="1"/>
              <a:t>tovo</a:t>
            </a:r>
            <a:r>
              <a:rPr lang="en-GB" sz="2000" b="1" dirty="0"/>
              <a:t>. E </a:t>
            </a:r>
            <a:r>
              <a:rPr lang="en-GB" sz="2000" b="1" dirty="0" err="1"/>
              <a:t>sotava</a:t>
            </a:r>
            <a:r>
              <a:rPr lang="en-GB" sz="2000" b="1" dirty="0"/>
              <a:t> </a:t>
            </a:r>
            <a:r>
              <a:rPr lang="en-GB" sz="2000" b="1" dirty="0" err="1"/>
              <a:t>noda</a:t>
            </a:r>
            <a:r>
              <a:rPr lang="en-GB" sz="2000" b="1" dirty="0"/>
              <a:t> </a:t>
            </a:r>
            <a:r>
              <a:rPr lang="en-GB" sz="2000" b="1" dirty="0" err="1"/>
              <a:t>gagadre</a:t>
            </a:r>
            <a:r>
              <a:rPr lang="en-GB" sz="2000" b="1" dirty="0"/>
              <a:t>. E </a:t>
            </a:r>
            <a:r>
              <a:rPr lang="en-GB" sz="2000" b="1" dirty="0" err="1"/>
              <a:t>rawa</a:t>
            </a:r>
            <a:r>
              <a:rPr lang="en-GB" sz="2000" b="1" dirty="0"/>
              <a:t> </a:t>
            </a:r>
            <a:r>
              <a:rPr lang="en-GB" sz="2000" b="1" dirty="0" err="1"/>
              <a:t>ni</a:t>
            </a:r>
            <a:r>
              <a:rPr lang="en-GB" sz="2000" b="1" dirty="0"/>
              <a:t> da </a:t>
            </a:r>
            <a:r>
              <a:rPr lang="en-GB" sz="2000" b="1" dirty="0" err="1"/>
              <a:t>kacivi</a:t>
            </a:r>
            <a:r>
              <a:rPr lang="en-GB" sz="2000" b="1" dirty="0"/>
              <a:t> </a:t>
            </a:r>
            <a:r>
              <a:rPr lang="en-GB" sz="2000" b="1" dirty="0" err="1"/>
              <a:t>koya</a:t>
            </a:r>
            <a:r>
              <a:rPr lang="en-GB" sz="2000" b="1" dirty="0"/>
              <a:t> “I </a:t>
            </a:r>
            <a:r>
              <a:rPr lang="en-GB" sz="2000" b="1" dirty="0" err="1"/>
              <a:t>Vakatawa</a:t>
            </a:r>
            <a:r>
              <a:rPr lang="en-GB" sz="2000" b="1" dirty="0"/>
              <a:t>,” “</a:t>
            </a:r>
            <a:r>
              <a:rPr lang="en-GB" sz="2000" b="1" dirty="0" err="1"/>
              <a:t>Vuniwai</a:t>
            </a:r>
            <a:r>
              <a:rPr lang="en-GB" sz="2000" b="1" dirty="0"/>
              <a:t>,” “</a:t>
            </a:r>
            <a:r>
              <a:rPr lang="en-GB" sz="2000" b="1" dirty="0" err="1"/>
              <a:t>Dauveivakarautaki</a:t>
            </a:r>
            <a:r>
              <a:rPr lang="en-GB" sz="2000" b="1" dirty="0"/>
              <a:t>,” “</a:t>
            </a:r>
            <a:r>
              <a:rPr lang="en-GB" sz="2000" b="1" dirty="0" err="1"/>
              <a:t>Tamaqu</a:t>
            </a:r>
            <a:r>
              <a:rPr lang="en-GB" sz="2000" b="1" dirty="0"/>
              <a:t>,”</a:t>
            </a:r>
            <a:r>
              <a:rPr lang="en" sz="2000" b="1" dirty="0"/>
              <a:t>…, “Loloma.”</a:t>
            </a:r>
          </a:p>
        </p:txBody>
      </p:sp>
      <p:sp>
        <p:nvSpPr>
          <p:cNvPr id="14" name="CuadroTexto 13">
            <a:extLst>
              <a:ext uri="{FF2B5EF4-FFF2-40B4-BE49-F238E27FC236}">
                <a16:creationId xmlns:a16="http://schemas.microsoft.com/office/drawing/2014/main" id="{66A3C665-C148-4B92-E93E-DC1742990BC7}"/>
              </a:ext>
            </a:extLst>
          </p:cNvPr>
          <p:cNvSpPr txBox="1"/>
          <p:nvPr/>
        </p:nvSpPr>
        <p:spPr>
          <a:xfrm>
            <a:off x="4939030" y="2957509"/>
            <a:ext cx="7124802" cy="1631216"/>
          </a:xfrm>
          <a:prstGeom prst="rect">
            <a:avLst/>
          </a:prstGeom>
          <a:noFill/>
        </p:spPr>
        <p:txBody>
          <a:bodyPr wrap="square">
            <a:spAutoFit/>
          </a:bodyPr>
          <a:lstStyle/>
          <a:p>
            <a:pPr>
              <a:spcBef>
                <a:spcPts val="600"/>
              </a:spcBef>
            </a:pPr>
            <a:r>
              <a:rPr lang="en" sz="2000" b="1" dirty="0"/>
              <a:t>Me vaka ena gauna oya, na yacana e dua na tamata, e semati ki na nona </a:t>
            </a:r>
            <a:r>
              <a:rPr lang="en-GB" sz="2000" b="1" dirty="0"/>
              <a:t>I</a:t>
            </a:r>
            <a:r>
              <a:rPr lang="en" sz="2000" b="1" dirty="0"/>
              <a:t> tovo, na Kalou e vakatakilai koya ena dua na </a:t>
            </a:r>
            <a:r>
              <a:rPr lang="en-GB" sz="2000" b="1" dirty="0"/>
              <a:t>I </a:t>
            </a:r>
            <a:r>
              <a:rPr lang="en-GB" sz="2000" b="1" dirty="0" err="1"/>
              <a:t>tovo</a:t>
            </a:r>
            <a:r>
              <a:rPr lang="en-GB" sz="2000" b="1" dirty="0"/>
              <a:t> ka </a:t>
            </a:r>
            <a:r>
              <a:rPr lang="en-GB" sz="2000" b="1" dirty="0" err="1"/>
              <a:t>kilai</a:t>
            </a:r>
            <a:r>
              <a:rPr lang="en-GB" sz="2000" b="1" dirty="0"/>
              <a:t> </a:t>
            </a:r>
            <a:r>
              <a:rPr lang="en-GB" sz="2000" b="1" dirty="0" err="1"/>
              <a:t>tani</a:t>
            </a:r>
            <a:r>
              <a:rPr lang="en-GB" sz="2000" b="1" dirty="0"/>
              <a:t> kina:</a:t>
            </a:r>
            <a:r>
              <a:rPr lang="en" sz="2000" b="1" dirty="0"/>
              <a:t> </a:t>
            </a:r>
            <a:r>
              <a:rPr lang="en" sz="2000" b="1" i="1" dirty="0"/>
              <a:t>'ehyeh </a:t>
            </a:r>
            <a:r>
              <a:rPr lang="en" sz="2000" b="1" dirty="0"/>
              <a:t>(sa tiko). Kalou e tawamudu, sa dau tiko e veigauna, e daidai, kei na gauna se bera mai. Sai koya “KOI AU” (Lako Yani 3:14).</a:t>
            </a:r>
          </a:p>
        </p:txBody>
      </p:sp>
    </p:spTree>
    <p:extLst>
      <p:ext uri="{BB962C8B-B14F-4D97-AF65-F5344CB8AC3E}">
        <p14:creationId xmlns:p14="http://schemas.microsoft.com/office/powerpoint/2010/main" val="113639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outVertical)">
                                      <p:cBhvr>
                                        <p:cTn id="38" dur="500"/>
                                        <p:tgtEl>
                                          <p:spTgt spid="13"/>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23E081A-620E-E9A8-2AA8-DF3F60ED5B7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90CBBBF-67E9-204E-1C44-F6B18B504046}"/>
              </a:ext>
            </a:extLst>
          </p:cNvPr>
          <p:cNvSpPr txBox="1"/>
          <p:nvPr/>
        </p:nvSpPr>
        <p:spPr>
          <a:xfrm>
            <a:off x="650609" y="1004324"/>
            <a:ext cx="10522216" cy="2424675"/>
          </a:xfrm>
          <a:prstGeom prst="rect">
            <a:avLst/>
          </a:prstGeom>
          <a:noFill/>
        </p:spPr>
        <p:txBody>
          <a:bodyPr wrap="square">
            <a:prstTxWarp prst="textTriangleInverted">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50" normalizeH="0" baseline="0" noProof="0" dirty="0">
                <a:ln w="0"/>
                <a:solidFill>
                  <a:srgbClr val="A8A400"/>
                </a:solidFill>
                <a:effectLst>
                  <a:glow rad="63500">
                    <a:srgbClr val="CCCC00">
                      <a:lumMod val="20000"/>
                      <a:lumOff val="80000"/>
                    </a:srgbClr>
                  </a:glow>
                  <a:innerShdw blurRad="63500" dist="50800" dir="13500000">
                    <a:srgbClr val="000000">
                      <a:alpha val="50000"/>
                    </a:srgbClr>
                  </a:innerShdw>
                </a:effectLst>
                <a:uLnTx/>
                <a:uFillTx/>
                <a:latin typeface="Aptos" panose="02110004020202020204"/>
                <a:ea typeface="+mn-ea"/>
                <a:cs typeface="+mn-cs"/>
              </a:rPr>
              <a:t>RAWATI NA I TAVI</a:t>
            </a:r>
          </a:p>
        </p:txBody>
      </p:sp>
    </p:spTree>
    <p:extLst>
      <p:ext uri="{BB962C8B-B14F-4D97-AF65-F5344CB8AC3E}">
        <p14:creationId xmlns:p14="http://schemas.microsoft.com/office/powerpoint/2010/main" val="4096029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080EB66-BA7F-96DA-67EA-6E861944C2FE}"/>
              </a:ext>
            </a:extLst>
          </p:cNvPr>
          <p:cNvSpPr/>
          <p:nvPr/>
        </p:nvSpPr>
        <p:spPr>
          <a:xfrm>
            <a:off x="314327" y="269110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“Ko cei koi au?”                          (Lako Yani 3:11)</a:t>
            </a:r>
          </a:p>
        </p:txBody>
      </p:sp>
      <p:sp>
        <p:nvSpPr>
          <p:cNvPr id="3" name="CuadroTexto 2">
            <a:extLst>
              <a:ext uri="{FF2B5EF4-FFF2-40B4-BE49-F238E27FC236}">
                <a16:creationId xmlns:a16="http://schemas.microsoft.com/office/drawing/2014/main" id="{64BB0ED4-C566-F2DC-73AD-8F9761FB7F7D}"/>
              </a:ext>
            </a:extLst>
          </p:cNvPr>
          <p:cNvSpPr txBox="1"/>
          <p:nvPr/>
        </p:nvSpPr>
        <p:spPr>
          <a:xfrm>
            <a:off x="1" y="0"/>
            <a:ext cx="917287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dirty="0">
                <a:ln/>
                <a:solidFill>
                  <a:schemeClr val="accent3"/>
                </a:solidFill>
              </a:rPr>
              <a:t>ULUBALE KA IULUBALE TIKOGA </a:t>
            </a:r>
          </a:p>
        </p:txBody>
      </p:sp>
      <p:sp>
        <p:nvSpPr>
          <p:cNvPr id="5" name="CuadroTexto 4">
            <a:extLst>
              <a:ext uri="{FF2B5EF4-FFF2-40B4-BE49-F238E27FC236}">
                <a16:creationId xmlns:a16="http://schemas.microsoft.com/office/drawing/2014/main" id="{7B75967F-311C-DA56-52F6-6D11484D980A}"/>
              </a:ext>
            </a:extLst>
          </p:cNvPr>
          <p:cNvSpPr txBox="1"/>
          <p:nvPr/>
        </p:nvSpPr>
        <p:spPr>
          <a:xfrm>
            <a:off x="0" y="645616"/>
            <a:ext cx="9991023"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 sa kaya ko koya, </a:t>
            </a:r>
            <a:r>
              <a:rPr lang="en-GB" b="1" dirty="0" err="1">
                <a:solidFill>
                  <a:schemeClr val="accent1">
                    <a:lumMod val="75000"/>
                  </a:schemeClr>
                </a:solidFill>
                <a:latin typeface="Comic Sans MS" panose="030F0702030302020204" pitchFamily="66" charset="0"/>
              </a:rPr>
              <a:t>Kemuni</a:t>
            </a:r>
            <a:r>
              <a:rPr lang="en" b="1" dirty="0">
                <a:solidFill>
                  <a:schemeClr val="accent1">
                    <a:lumMod val="75000"/>
                  </a:schemeClr>
                </a:solidFill>
                <a:latin typeface="Comic Sans MS" panose="030F0702030302020204" pitchFamily="66" charset="0"/>
              </a:rPr>
              <a:t> na noqu Turaga, mo ni talai koya ga sa dodonu mo ni tala”» </a:t>
            </a:r>
            <a:r>
              <a:rPr lang="en" sz="1400" b="1" dirty="0">
                <a:solidFill>
                  <a:schemeClr val="accent1">
                    <a:lumMod val="75000"/>
                  </a:schemeClr>
                </a:solidFill>
                <a:latin typeface="Comic Sans MS" panose="030F0702030302020204" pitchFamily="66" charset="0"/>
              </a:rPr>
              <a:t>(Lako Yani 4:13)</a:t>
            </a:r>
          </a:p>
        </p:txBody>
      </p:sp>
      <p:sp>
        <p:nvSpPr>
          <p:cNvPr id="6" name="CuadroTexto 5">
            <a:extLst>
              <a:ext uri="{FF2B5EF4-FFF2-40B4-BE49-F238E27FC236}">
                <a16:creationId xmlns:a16="http://schemas.microsoft.com/office/drawing/2014/main" id="{E0E733AF-CC39-5464-05C7-51AE8CF6782E}"/>
              </a:ext>
            </a:extLst>
          </p:cNvPr>
          <p:cNvSpPr txBox="1"/>
          <p:nvPr/>
        </p:nvSpPr>
        <p:spPr>
          <a:xfrm>
            <a:off x="3192753" y="1323366"/>
            <a:ext cx="6847308" cy="1323439"/>
          </a:xfrm>
          <a:prstGeom prst="rect">
            <a:avLst/>
          </a:prstGeom>
          <a:noFill/>
        </p:spPr>
        <p:txBody>
          <a:bodyPr wrap="square" rtlCol="0">
            <a:spAutoFit/>
          </a:bodyPr>
          <a:lstStyle/>
          <a:p>
            <a:pPr>
              <a:spcBef>
                <a:spcPts val="600"/>
              </a:spcBef>
            </a:pPr>
            <a:r>
              <a:rPr lang="en" sz="2000" b="1" dirty="0"/>
              <a:t>Ni bera ni vakaraitaka na nona sega ni via vakayacora na </a:t>
            </a:r>
            <a:r>
              <a:rPr lang="en-GB" sz="2000" b="1" dirty="0"/>
              <a:t>I</a:t>
            </a:r>
            <a:r>
              <a:rPr lang="en" sz="2000" b="1" dirty="0"/>
              <a:t> tavi ka lesia vua na Kalou, e cavuta o Mosese e va na </a:t>
            </a:r>
            <a:r>
              <a:rPr lang="en-GB" sz="2000" b="1" dirty="0"/>
              <a:t>I</a:t>
            </a:r>
            <a:r>
              <a:rPr lang="en" sz="2000" b="1" dirty="0"/>
              <a:t> ulubale “vivinaka.” Na Kalou e sauma na </a:t>
            </a:r>
            <a:r>
              <a:rPr lang="en-GB" sz="2000" b="1" dirty="0"/>
              <a:t>I</a:t>
            </a:r>
            <a:r>
              <a:rPr lang="en" sz="2000" b="1" dirty="0"/>
              <a:t> ulubale yadudua ena vosa ni yalayala.</a:t>
            </a:r>
          </a:p>
        </p:txBody>
      </p:sp>
      <p:sp>
        <p:nvSpPr>
          <p:cNvPr id="9" name="CuadroTexto 8">
            <a:extLst>
              <a:ext uri="{FF2B5EF4-FFF2-40B4-BE49-F238E27FC236}">
                <a16:creationId xmlns:a16="http://schemas.microsoft.com/office/drawing/2014/main" id="{F9E0B21C-812C-44CB-4936-93C7D5DE0197}"/>
              </a:ext>
            </a:extLst>
          </p:cNvPr>
          <p:cNvSpPr txBox="1"/>
          <p:nvPr/>
        </p:nvSpPr>
        <p:spPr>
          <a:xfrm>
            <a:off x="0" y="6370114"/>
            <a:ext cx="12192000" cy="400110"/>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Tinia na Kalou ni kaya, “Sa rauta na nomu </a:t>
            </a:r>
            <a:r>
              <a:rPr lang="en-GB" sz="2000" b="1" dirty="0">
                <a:solidFill>
                  <a:schemeClr val="bg1"/>
                </a:solidFill>
                <a:effectLst>
                  <a:outerShdw blurRad="38100" dist="38100" dir="2700000" algn="tl">
                    <a:srgbClr val="000000">
                      <a:alpha val="43137"/>
                    </a:srgbClr>
                  </a:outerShdw>
                </a:effectLst>
              </a:rPr>
              <a:t>I</a:t>
            </a:r>
            <a:r>
              <a:rPr lang="en" sz="2000" b="1" dirty="0">
                <a:solidFill>
                  <a:schemeClr val="bg1"/>
                </a:solidFill>
                <a:effectLst>
                  <a:outerShdw blurRad="38100" dist="38100" dir="2700000" algn="tl">
                    <a:srgbClr val="000000">
                      <a:alpha val="43137"/>
                    </a:srgbClr>
                  </a:outerShdw>
                </a:effectLst>
              </a:rPr>
              <a:t> ulubale; ko rawa ni cakava, ia ko na caakava” (Ex. 4:14-17).</a:t>
            </a:r>
          </a:p>
        </p:txBody>
      </p:sp>
      <p:pic>
        <p:nvPicPr>
          <p:cNvPr id="4" name="Imagen 3" descr="Imagen que contiene roca, parado, grande, rocoso&#10;&#10;El contenido generado por IA puede ser incorrecto.">
            <a:extLst>
              <a:ext uri="{FF2B5EF4-FFF2-40B4-BE49-F238E27FC236}">
                <a16:creationId xmlns:a16="http://schemas.microsoft.com/office/drawing/2014/main" id="{701B648F-8E45-2F80-34DF-C194B806159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35806" y="1113222"/>
            <a:ext cx="2607908" cy="1429369"/>
          </a:xfrm>
          <a:prstGeom prst="rect">
            <a:avLst/>
          </a:prstGeom>
          <a:ln w="57150" cap="rnd">
            <a:solidFill>
              <a:schemeClr val="accent5">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a:extLst>
              <a:ext uri="{FF2B5EF4-FFF2-40B4-BE49-F238E27FC236}">
                <a16:creationId xmlns:a16="http://schemas.microsoft.com/office/drawing/2014/main" id="{243BB8A5-2920-4C0A-9518-6B2F927C1FD8}"/>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0039148" y="173254"/>
            <a:ext cx="1986462" cy="2342483"/>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7" name="Rectángulo 6">
            <a:extLst>
              <a:ext uri="{FF2B5EF4-FFF2-40B4-BE49-F238E27FC236}">
                <a16:creationId xmlns:a16="http://schemas.microsoft.com/office/drawing/2014/main" id="{A38CCAC5-FB54-CD4D-3C4C-C3953141FEDD}"/>
              </a:ext>
            </a:extLst>
          </p:cNvPr>
          <p:cNvSpPr/>
          <p:nvPr/>
        </p:nvSpPr>
        <p:spPr>
          <a:xfrm>
            <a:off x="2790834" y="268779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“Au na tiko kei iko”       (Lako Yani 3:12)</a:t>
            </a:r>
          </a:p>
        </p:txBody>
      </p:sp>
      <p:sp>
        <p:nvSpPr>
          <p:cNvPr id="11" name="Rectángulo 10">
            <a:extLst>
              <a:ext uri="{FF2B5EF4-FFF2-40B4-BE49-F238E27FC236}">
                <a16:creationId xmlns:a16="http://schemas.microsoft.com/office/drawing/2014/main" id="{CCEDFD7E-F465-A30B-EC0E-A6E4B2C63079}"/>
              </a:ext>
            </a:extLst>
          </p:cNvPr>
          <p:cNvSpPr/>
          <p:nvPr/>
        </p:nvSpPr>
        <p:spPr>
          <a:xfrm>
            <a:off x="5229223" y="268779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 b="1" dirty="0">
                <a:solidFill>
                  <a:schemeClr val="tx1"/>
                </a:solidFill>
              </a:rPr>
              <a:t>Na kaukauwa me vakayacori na veitalai ni </a:t>
            </a:r>
            <a:r>
              <a:rPr lang="en-GB" b="1" dirty="0">
                <a:solidFill>
                  <a:schemeClr val="tx1"/>
                </a:solidFill>
              </a:rPr>
              <a:t>Kalou</a:t>
            </a:r>
            <a:r>
              <a:rPr lang="en" b="1" dirty="0">
                <a:solidFill>
                  <a:schemeClr val="tx1"/>
                </a:solidFill>
              </a:rPr>
              <a:t> e sega ni tiko vei keda, ena nona veikaukauwataki ga na Kalou. Ena tiko kei keda me vaka na nona a tiko vata kei Mosese.</a:t>
            </a:r>
          </a:p>
        </p:txBody>
      </p:sp>
      <p:sp>
        <p:nvSpPr>
          <p:cNvPr id="12" name="Rectángulo 11">
            <a:extLst>
              <a:ext uri="{FF2B5EF4-FFF2-40B4-BE49-F238E27FC236}">
                <a16:creationId xmlns:a16="http://schemas.microsoft.com/office/drawing/2014/main" id="{7B327682-B362-EDB2-82FA-EFC47127529C}"/>
              </a:ext>
            </a:extLst>
          </p:cNvPr>
          <p:cNvSpPr/>
          <p:nvPr/>
        </p:nvSpPr>
        <p:spPr>
          <a:xfrm>
            <a:off x="304798" y="360734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“Ko cei na yacamu?” (Lako Yani 3:13)</a:t>
            </a:r>
          </a:p>
        </p:txBody>
      </p:sp>
      <p:sp>
        <p:nvSpPr>
          <p:cNvPr id="13" name="Rectángulo 12">
            <a:extLst>
              <a:ext uri="{FF2B5EF4-FFF2-40B4-BE49-F238E27FC236}">
                <a16:creationId xmlns:a16="http://schemas.microsoft.com/office/drawing/2014/main" id="{57E59527-4E71-4F45-4112-341FEF244066}"/>
              </a:ext>
            </a:extLst>
          </p:cNvPr>
          <p:cNvSpPr/>
          <p:nvPr/>
        </p:nvSpPr>
        <p:spPr>
          <a:xfrm>
            <a:off x="2781305" y="360402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“SA BULA KOI AU VAKAI AU”               </a:t>
            </a:r>
          </a:p>
          <a:p>
            <a:pPr algn="ctr"/>
            <a:r>
              <a:rPr lang="en" b="1" dirty="0">
                <a:solidFill>
                  <a:schemeClr val="tx1"/>
                </a:solidFill>
              </a:rPr>
              <a:t>(Lako Yani 3:14)</a:t>
            </a:r>
          </a:p>
        </p:txBody>
      </p:sp>
      <p:sp>
        <p:nvSpPr>
          <p:cNvPr id="14" name="Rectángulo 13">
            <a:extLst>
              <a:ext uri="{FF2B5EF4-FFF2-40B4-BE49-F238E27FC236}">
                <a16:creationId xmlns:a16="http://schemas.microsoft.com/office/drawing/2014/main" id="{59960AB2-EEF8-C7E0-5113-F84FFC34197E}"/>
              </a:ext>
            </a:extLst>
          </p:cNvPr>
          <p:cNvSpPr/>
          <p:nvPr/>
        </p:nvSpPr>
        <p:spPr>
          <a:xfrm>
            <a:off x="5219694" y="360402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 b="1" dirty="0">
                <a:solidFill>
                  <a:schemeClr val="tx1"/>
                </a:solidFill>
              </a:rPr>
              <a:t>Na Kalou e dina, tawamudu, ka wekada voleka; e vosayalayala ka maroroya na nona vosayalayala; ena veitabayabaki; sa dau nuitaki.</a:t>
            </a:r>
          </a:p>
        </p:txBody>
      </p:sp>
      <p:sp>
        <p:nvSpPr>
          <p:cNvPr id="15" name="Rectángulo 14">
            <a:extLst>
              <a:ext uri="{FF2B5EF4-FFF2-40B4-BE49-F238E27FC236}">
                <a16:creationId xmlns:a16="http://schemas.microsoft.com/office/drawing/2014/main" id="{D82CF238-F492-56D7-5882-14FD7440F9B1}"/>
              </a:ext>
            </a:extLst>
          </p:cNvPr>
          <p:cNvSpPr/>
          <p:nvPr/>
        </p:nvSpPr>
        <p:spPr>
          <a:xfrm>
            <a:off x="304798" y="451164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“Era na sega ni vakadinati au, se rogoca na domoqu” (Ex. 4:1)</a:t>
            </a:r>
          </a:p>
        </p:txBody>
      </p:sp>
      <p:sp>
        <p:nvSpPr>
          <p:cNvPr id="16" name="Rectángulo 15">
            <a:extLst>
              <a:ext uri="{FF2B5EF4-FFF2-40B4-BE49-F238E27FC236}">
                <a16:creationId xmlns:a16="http://schemas.microsoft.com/office/drawing/2014/main" id="{9306C756-0AF9-5657-5EA9-520D44A39307}"/>
              </a:ext>
            </a:extLst>
          </p:cNvPr>
          <p:cNvSpPr/>
          <p:nvPr/>
        </p:nvSpPr>
        <p:spPr>
          <a:xfrm>
            <a:off x="2781305" y="450833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“Era na vakabauta na </a:t>
            </a:r>
            <a:r>
              <a:rPr lang="en-GB" b="1" dirty="0">
                <a:solidFill>
                  <a:schemeClr val="tx1"/>
                </a:solidFill>
              </a:rPr>
              <a:t>I</a:t>
            </a:r>
            <a:r>
              <a:rPr lang="en" b="1" dirty="0">
                <a:solidFill>
                  <a:schemeClr val="tx1"/>
                </a:solidFill>
              </a:rPr>
              <a:t> vakatakilakila ka caka e muri” (Ex. 4:8)</a:t>
            </a:r>
          </a:p>
        </p:txBody>
      </p:sp>
      <p:sp>
        <p:nvSpPr>
          <p:cNvPr id="17" name="Rectángulo 16">
            <a:extLst>
              <a:ext uri="{FF2B5EF4-FFF2-40B4-BE49-F238E27FC236}">
                <a16:creationId xmlns:a16="http://schemas.microsoft.com/office/drawing/2014/main" id="{E9FD6A89-A096-2346-5B63-CB865F1E1AB0}"/>
              </a:ext>
            </a:extLst>
          </p:cNvPr>
          <p:cNvSpPr/>
          <p:nvPr/>
        </p:nvSpPr>
        <p:spPr>
          <a:xfrm>
            <a:off x="5219694" y="450833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 b="1" dirty="0">
                <a:solidFill>
                  <a:schemeClr val="tx1"/>
                </a:solidFill>
              </a:rPr>
              <a:t>Kalou e solia vei Mosese na kaukauwa me cakacaka mana, ka cakacaka kina ena lomadra me ra vakadinata na ka mana. Jisu e yalataka me cakava talega vei keda (Marika 16:17-18).</a:t>
            </a:r>
          </a:p>
        </p:txBody>
      </p:sp>
      <p:sp>
        <p:nvSpPr>
          <p:cNvPr id="18" name="Rectángulo 17">
            <a:extLst>
              <a:ext uri="{FF2B5EF4-FFF2-40B4-BE49-F238E27FC236}">
                <a16:creationId xmlns:a16="http://schemas.microsoft.com/office/drawing/2014/main" id="{30249395-752D-C64F-968A-76790E9649AB}"/>
              </a:ext>
            </a:extLst>
          </p:cNvPr>
          <p:cNvSpPr/>
          <p:nvPr/>
        </p:nvSpPr>
        <p:spPr>
          <a:xfrm>
            <a:off x="295269" y="542788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“kau sa sega ni rawata na vosa” </a:t>
            </a:r>
          </a:p>
          <a:p>
            <a:pPr algn="ctr"/>
            <a:r>
              <a:rPr lang="en" b="1" dirty="0">
                <a:solidFill>
                  <a:schemeClr val="tx1"/>
                </a:solidFill>
              </a:rPr>
              <a:t>(Lako Yani 4:10)</a:t>
            </a:r>
          </a:p>
        </p:txBody>
      </p:sp>
      <p:sp>
        <p:nvSpPr>
          <p:cNvPr id="19" name="Rectángulo 18">
            <a:extLst>
              <a:ext uri="{FF2B5EF4-FFF2-40B4-BE49-F238E27FC236}">
                <a16:creationId xmlns:a16="http://schemas.microsoft.com/office/drawing/2014/main" id="{CCBFE70E-9E06-5351-BC22-BF65FC7FB13E}"/>
              </a:ext>
            </a:extLst>
          </p:cNvPr>
          <p:cNvSpPr/>
          <p:nvPr/>
        </p:nvSpPr>
        <p:spPr>
          <a:xfrm>
            <a:off x="2771776" y="542456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“Kau na vakavulici iko ena ka mo kaya”</a:t>
            </a:r>
            <a:br>
              <a:rPr lang="en" b="1" dirty="0">
                <a:solidFill>
                  <a:schemeClr val="tx1"/>
                </a:solidFill>
              </a:rPr>
            </a:br>
            <a:r>
              <a:rPr lang="en" b="1" dirty="0">
                <a:solidFill>
                  <a:schemeClr val="tx1"/>
                </a:solidFill>
              </a:rPr>
              <a:t>(Ex. 4:12)</a:t>
            </a:r>
          </a:p>
        </p:txBody>
      </p:sp>
      <p:sp>
        <p:nvSpPr>
          <p:cNvPr id="20" name="Rectángulo 19">
            <a:extLst>
              <a:ext uri="{FF2B5EF4-FFF2-40B4-BE49-F238E27FC236}">
                <a16:creationId xmlns:a16="http://schemas.microsoft.com/office/drawing/2014/main" id="{43D43C2B-AEBB-CFDB-241E-C7BA7CC84D28}"/>
              </a:ext>
            </a:extLst>
          </p:cNvPr>
          <p:cNvSpPr/>
          <p:nvPr/>
        </p:nvSpPr>
        <p:spPr>
          <a:xfrm>
            <a:off x="5210165" y="542456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 b="1" dirty="0">
                <a:solidFill>
                  <a:schemeClr val="tx1"/>
                </a:solidFill>
              </a:rPr>
              <a:t>O Koya ka bulia na yame ena solia vei kemudou na vosa ka dodonu mo dou kaya ena kena gauna dodonu (Lako Yani 4:11; Luke 12:11-12)</a:t>
            </a:r>
          </a:p>
        </p:txBody>
      </p:sp>
    </p:spTree>
    <p:extLst>
      <p:ext uri="{BB962C8B-B14F-4D97-AF65-F5344CB8AC3E}">
        <p14:creationId xmlns:p14="http://schemas.microsoft.com/office/powerpoint/2010/main" val="81262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ppt_h/2"/>
                                          </p:val>
                                        </p:tav>
                                        <p:tav tm="100000">
                                          <p:val>
                                            <p:strVal val="#ppt_y"/>
                                          </p:val>
                                        </p:tav>
                                      </p:tavLst>
                                    </p:anim>
                                    <p:anim calcmode="lin" valueType="num">
                                      <p:cBhvr>
                                        <p:cTn id="18" dur="500" fill="hold"/>
                                        <p:tgtEl>
                                          <p:spTgt spid="4"/>
                                        </p:tgtEl>
                                        <p:attrNameLst>
                                          <p:attrName>ppt_w</p:attrName>
                                        </p:attrNameLst>
                                      </p:cBhvr>
                                      <p:tavLst>
                                        <p:tav tm="0">
                                          <p:val>
                                            <p:strVal val="#ppt_w"/>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6"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145">
                                          <p:stCondLst>
                                            <p:cond delay="0"/>
                                          </p:stCondLst>
                                        </p:cTn>
                                        <p:tgtEl>
                                          <p:spTgt spid="5"/>
                                        </p:tgtEl>
                                      </p:cBhvr>
                                    </p:animEffect>
                                    <p:anim calcmode="lin" valueType="num">
                                      <p:cBhvr>
                                        <p:cTn id="24"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9" dur="7">
                                          <p:stCondLst>
                                            <p:cond delay="162"/>
                                          </p:stCondLst>
                                        </p:cTn>
                                        <p:tgtEl>
                                          <p:spTgt spid="5"/>
                                        </p:tgtEl>
                                      </p:cBhvr>
                                      <p:to x="100000" y="60000"/>
                                    </p:animScale>
                                    <p:animScale>
                                      <p:cBhvr>
                                        <p:cTn id="30" dur="41" decel="50000">
                                          <p:stCondLst>
                                            <p:cond delay="169"/>
                                          </p:stCondLst>
                                        </p:cTn>
                                        <p:tgtEl>
                                          <p:spTgt spid="5"/>
                                        </p:tgtEl>
                                      </p:cBhvr>
                                      <p:to x="100000" y="100000"/>
                                    </p:animScale>
                                    <p:animScale>
                                      <p:cBhvr>
                                        <p:cTn id="31" dur="7">
                                          <p:stCondLst>
                                            <p:cond delay="328"/>
                                          </p:stCondLst>
                                        </p:cTn>
                                        <p:tgtEl>
                                          <p:spTgt spid="5"/>
                                        </p:tgtEl>
                                      </p:cBhvr>
                                      <p:to x="100000" y="80000"/>
                                    </p:animScale>
                                    <p:animScale>
                                      <p:cBhvr>
                                        <p:cTn id="32" dur="41" decel="50000">
                                          <p:stCondLst>
                                            <p:cond delay="335"/>
                                          </p:stCondLst>
                                        </p:cTn>
                                        <p:tgtEl>
                                          <p:spTgt spid="5"/>
                                        </p:tgtEl>
                                      </p:cBhvr>
                                      <p:to x="100000" y="100000"/>
                                    </p:animScale>
                                    <p:animScale>
                                      <p:cBhvr>
                                        <p:cTn id="33" dur="7">
                                          <p:stCondLst>
                                            <p:cond delay="410"/>
                                          </p:stCondLst>
                                        </p:cTn>
                                        <p:tgtEl>
                                          <p:spTgt spid="5"/>
                                        </p:tgtEl>
                                      </p:cBhvr>
                                      <p:to x="100000" y="90000"/>
                                    </p:animScale>
                                    <p:animScale>
                                      <p:cBhvr>
                                        <p:cTn id="34" dur="41" decel="50000">
                                          <p:stCondLst>
                                            <p:cond delay="417"/>
                                          </p:stCondLst>
                                        </p:cTn>
                                        <p:tgtEl>
                                          <p:spTgt spid="5"/>
                                        </p:tgtEl>
                                      </p:cBhvr>
                                      <p:to x="100000" y="100000"/>
                                    </p:animScale>
                                    <p:animScale>
                                      <p:cBhvr>
                                        <p:cTn id="35" dur="7">
                                          <p:stCondLst>
                                            <p:cond delay="452"/>
                                          </p:stCondLst>
                                        </p:cTn>
                                        <p:tgtEl>
                                          <p:spTgt spid="5"/>
                                        </p:tgtEl>
                                      </p:cBhvr>
                                      <p:to x="100000" y="95000"/>
                                    </p:animScale>
                                    <p:animScale>
                                      <p:cBhvr>
                                        <p:cTn id="36" dur="41" decel="50000">
                                          <p:stCondLst>
                                            <p:cond delay="459"/>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 calcmode="lin" valueType="num">
                                      <p:cBhvr>
                                        <p:cTn id="55" dur="500" fill="hold"/>
                                        <p:tgtEl>
                                          <p:spTgt spid="2"/>
                                        </p:tgtEl>
                                        <p:attrNameLst>
                                          <p:attrName>style.rotation</p:attrName>
                                        </p:attrNameLst>
                                      </p:cBhvr>
                                      <p:tavLst>
                                        <p:tav tm="0">
                                          <p:val>
                                            <p:fltVal val="360"/>
                                          </p:val>
                                        </p:tav>
                                        <p:tav tm="100000">
                                          <p:val>
                                            <p:fltVal val="0"/>
                                          </p:val>
                                        </p:tav>
                                      </p:tavLst>
                                    </p:anim>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style.rotation</p:attrName>
                                        </p:attrNameLst>
                                      </p:cBhvr>
                                      <p:tavLst>
                                        <p:tav tm="0">
                                          <p:val>
                                            <p:fltVal val="360"/>
                                          </p:val>
                                        </p:tav>
                                        <p:tav tm="100000">
                                          <p:val>
                                            <p:fltVal val="0"/>
                                          </p:val>
                                        </p:tav>
                                      </p:tavLst>
                                    </p:anim>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style.rotation</p:attrName>
                                        </p:attrNameLst>
                                      </p:cBhvr>
                                      <p:tavLst>
                                        <p:tav tm="0">
                                          <p:val>
                                            <p:fltVal val="360"/>
                                          </p:val>
                                        </p:tav>
                                        <p:tav tm="100000">
                                          <p:val>
                                            <p:fltVal val="0"/>
                                          </p:val>
                                        </p:tav>
                                      </p:tavLst>
                                    </p:anim>
                                    <p:animEffect transition="in" filter="fade">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500" fill="hold"/>
                                        <p:tgtEl>
                                          <p:spTgt spid="15"/>
                                        </p:tgtEl>
                                        <p:attrNameLst>
                                          <p:attrName>ppt_w</p:attrName>
                                        </p:attrNameLst>
                                      </p:cBhvr>
                                      <p:tavLst>
                                        <p:tav tm="0">
                                          <p:val>
                                            <p:fltVal val="0"/>
                                          </p:val>
                                        </p:tav>
                                        <p:tav tm="100000">
                                          <p:val>
                                            <p:strVal val="#ppt_w"/>
                                          </p:val>
                                        </p:tav>
                                      </p:tavLst>
                                    </p:anim>
                                    <p:anim calcmode="lin" valueType="num">
                                      <p:cBhvr>
                                        <p:cTn id="96" dur="500" fill="hold"/>
                                        <p:tgtEl>
                                          <p:spTgt spid="15"/>
                                        </p:tgtEl>
                                        <p:attrNameLst>
                                          <p:attrName>ppt_h</p:attrName>
                                        </p:attrNameLst>
                                      </p:cBhvr>
                                      <p:tavLst>
                                        <p:tav tm="0">
                                          <p:val>
                                            <p:fltVal val="0"/>
                                          </p:val>
                                        </p:tav>
                                        <p:tav tm="100000">
                                          <p:val>
                                            <p:strVal val="#ppt_h"/>
                                          </p:val>
                                        </p:tav>
                                      </p:tavLst>
                                    </p:anim>
                                    <p:anim calcmode="lin" valueType="num">
                                      <p:cBhvr>
                                        <p:cTn id="97" dur="500" fill="hold"/>
                                        <p:tgtEl>
                                          <p:spTgt spid="15"/>
                                        </p:tgtEl>
                                        <p:attrNameLst>
                                          <p:attrName>style.rotation</p:attrName>
                                        </p:attrNameLst>
                                      </p:cBhvr>
                                      <p:tavLst>
                                        <p:tav tm="0">
                                          <p:val>
                                            <p:fltVal val="360"/>
                                          </p:val>
                                        </p:tav>
                                        <p:tav tm="100000">
                                          <p:val>
                                            <p:fltVal val="0"/>
                                          </p:val>
                                        </p:tav>
                                      </p:tavLst>
                                    </p:anim>
                                    <p:animEffect transition="in" filter="fade">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 calcmode="lin" valueType="num">
                                      <p:cBhvr>
                                        <p:cTn id="105" dur="500" fill="hold"/>
                                        <p:tgtEl>
                                          <p:spTgt spid="16"/>
                                        </p:tgtEl>
                                        <p:attrNameLst>
                                          <p:attrName>style.rotation</p:attrName>
                                        </p:attrNameLst>
                                      </p:cBhvr>
                                      <p:tavLst>
                                        <p:tav tm="0">
                                          <p:val>
                                            <p:fltVal val="360"/>
                                          </p:val>
                                        </p:tav>
                                        <p:tav tm="100000">
                                          <p:val>
                                            <p:fltVal val="0"/>
                                          </p:val>
                                        </p:tav>
                                      </p:tavLst>
                                    </p:anim>
                                    <p:animEffect transition="in" filter="fade">
                                      <p:cBhvr>
                                        <p:cTn id="106" dur="500"/>
                                        <p:tgtEl>
                                          <p:spTgt spid="1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left)">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49" presetClass="entr" presetSubtype="0" decel="10000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500" fill="hold"/>
                                        <p:tgtEl>
                                          <p:spTgt spid="18"/>
                                        </p:tgtEl>
                                        <p:attrNameLst>
                                          <p:attrName>ppt_w</p:attrName>
                                        </p:attrNameLst>
                                      </p:cBhvr>
                                      <p:tavLst>
                                        <p:tav tm="0">
                                          <p:val>
                                            <p:fltVal val="0"/>
                                          </p:val>
                                        </p:tav>
                                        <p:tav tm="100000">
                                          <p:val>
                                            <p:strVal val="#ppt_w"/>
                                          </p:val>
                                        </p:tav>
                                      </p:tavLst>
                                    </p:anim>
                                    <p:anim calcmode="lin" valueType="num">
                                      <p:cBhvr>
                                        <p:cTn id="117" dur="500" fill="hold"/>
                                        <p:tgtEl>
                                          <p:spTgt spid="18"/>
                                        </p:tgtEl>
                                        <p:attrNameLst>
                                          <p:attrName>ppt_h</p:attrName>
                                        </p:attrNameLst>
                                      </p:cBhvr>
                                      <p:tavLst>
                                        <p:tav tm="0">
                                          <p:val>
                                            <p:fltVal val="0"/>
                                          </p:val>
                                        </p:tav>
                                        <p:tav tm="100000">
                                          <p:val>
                                            <p:strVal val="#ppt_h"/>
                                          </p:val>
                                        </p:tav>
                                      </p:tavLst>
                                    </p:anim>
                                    <p:anim calcmode="lin" valueType="num">
                                      <p:cBhvr>
                                        <p:cTn id="118" dur="500" fill="hold"/>
                                        <p:tgtEl>
                                          <p:spTgt spid="18"/>
                                        </p:tgtEl>
                                        <p:attrNameLst>
                                          <p:attrName>style.rotation</p:attrName>
                                        </p:attrNameLst>
                                      </p:cBhvr>
                                      <p:tavLst>
                                        <p:tav tm="0">
                                          <p:val>
                                            <p:fltVal val="360"/>
                                          </p:val>
                                        </p:tav>
                                        <p:tav tm="100000">
                                          <p:val>
                                            <p:fltVal val="0"/>
                                          </p:val>
                                        </p:tav>
                                      </p:tavLst>
                                    </p:anim>
                                    <p:animEffect transition="in" filter="fade">
                                      <p:cBhvr>
                                        <p:cTn id="119" dur="500"/>
                                        <p:tgtEl>
                                          <p:spTgt spid="18"/>
                                        </p:tgtEl>
                                      </p:cBhvr>
                                    </p:animEffect>
                                  </p:childTnLst>
                                </p:cTn>
                              </p:par>
                            </p:childTnLst>
                          </p:cTn>
                        </p:par>
                      </p:childTnLst>
                    </p:cTn>
                  </p:par>
                  <p:par>
                    <p:cTn id="120" fill="hold">
                      <p:stCondLst>
                        <p:cond delay="indefinite"/>
                      </p:stCondLst>
                      <p:childTnLst>
                        <p:par>
                          <p:cTn id="121" fill="hold">
                            <p:stCondLst>
                              <p:cond delay="0"/>
                            </p:stCondLst>
                            <p:childTnLst>
                              <p:par>
                                <p:cTn id="122" presetID="49" presetClass="entr" presetSubtype="0" decel="100000" fill="hold" grpId="0" nodeType="clickEffect">
                                  <p:stCondLst>
                                    <p:cond delay="0"/>
                                  </p:stCondLst>
                                  <p:childTnLst>
                                    <p:set>
                                      <p:cBhvr>
                                        <p:cTn id="123" dur="1" fill="hold">
                                          <p:stCondLst>
                                            <p:cond delay="0"/>
                                          </p:stCondLst>
                                        </p:cTn>
                                        <p:tgtEl>
                                          <p:spTgt spid="19"/>
                                        </p:tgtEl>
                                        <p:attrNameLst>
                                          <p:attrName>style.visibility</p:attrName>
                                        </p:attrNameLst>
                                      </p:cBhvr>
                                      <p:to>
                                        <p:strVal val="visible"/>
                                      </p:to>
                                    </p:set>
                                    <p:anim calcmode="lin" valueType="num">
                                      <p:cBhvr>
                                        <p:cTn id="124" dur="500" fill="hold"/>
                                        <p:tgtEl>
                                          <p:spTgt spid="19"/>
                                        </p:tgtEl>
                                        <p:attrNameLst>
                                          <p:attrName>ppt_w</p:attrName>
                                        </p:attrNameLst>
                                      </p:cBhvr>
                                      <p:tavLst>
                                        <p:tav tm="0">
                                          <p:val>
                                            <p:fltVal val="0"/>
                                          </p:val>
                                        </p:tav>
                                        <p:tav tm="100000">
                                          <p:val>
                                            <p:strVal val="#ppt_w"/>
                                          </p:val>
                                        </p:tav>
                                      </p:tavLst>
                                    </p:anim>
                                    <p:anim calcmode="lin" valueType="num">
                                      <p:cBhvr>
                                        <p:cTn id="125" dur="500" fill="hold"/>
                                        <p:tgtEl>
                                          <p:spTgt spid="19"/>
                                        </p:tgtEl>
                                        <p:attrNameLst>
                                          <p:attrName>ppt_h</p:attrName>
                                        </p:attrNameLst>
                                      </p:cBhvr>
                                      <p:tavLst>
                                        <p:tav tm="0">
                                          <p:val>
                                            <p:fltVal val="0"/>
                                          </p:val>
                                        </p:tav>
                                        <p:tav tm="100000">
                                          <p:val>
                                            <p:strVal val="#ppt_h"/>
                                          </p:val>
                                        </p:tav>
                                      </p:tavLst>
                                    </p:anim>
                                    <p:anim calcmode="lin" valueType="num">
                                      <p:cBhvr>
                                        <p:cTn id="126" dur="500" fill="hold"/>
                                        <p:tgtEl>
                                          <p:spTgt spid="19"/>
                                        </p:tgtEl>
                                        <p:attrNameLst>
                                          <p:attrName>style.rotation</p:attrName>
                                        </p:attrNameLst>
                                      </p:cBhvr>
                                      <p:tavLst>
                                        <p:tav tm="0">
                                          <p:val>
                                            <p:fltVal val="360"/>
                                          </p:val>
                                        </p:tav>
                                        <p:tav tm="100000">
                                          <p:val>
                                            <p:fltVal val="0"/>
                                          </p:val>
                                        </p:tav>
                                      </p:tavLst>
                                    </p:anim>
                                    <p:animEffect transition="in" filter="fade">
                                      <p:cBhvr>
                                        <p:cTn id="127" dur="5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wipe(left)">
                                      <p:cBhvr>
                                        <p:cTn id="132" dur="500"/>
                                        <p:tgtEl>
                                          <p:spTgt spid="20"/>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37" fill="hold" grpId="0" nodeType="clickEffect">
                                  <p:stCondLst>
                                    <p:cond delay="0"/>
                                  </p:stCondLst>
                                  <p:childTnLst>
                                    <p:set>
                                      <p:cBhvr>
                                        <p:cTn id="136" dur="1" fill="hold">
                                          <p:stCondLst>
                                            <p:cond delay="0"/>
                                          </p:stCondLst>
                                        </p:cTn>
                                        <p:tgtEl>
                                          <p:spTgt spid="9"/>
                                        </p:tgtEl>
                                        <p:attrNameLst>
                                          <p:attrName>style.visibility</p:attrName>
                                        </p:attrNameLst>
                                      </p:cBhvr>
                                      <p:to>
                                        <p:strVal val="visible"/>
                                      </p:to>
                                    </p:set>
                                    <p:animEffect transition="in" filter="barn(outVertical)">
                                      <p:cBhvr>
                                        <p:cTn id="1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9" grpId="0"/>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1423</TotalTime>
  <Words>2450</Words>
  <Application>Microsoft Office PowerPoint</Application>
  <PresentationFormat>Panorámica</PresentationFormat>
  <Paragraphs>90</Paragraphs>
  <Slides>11</Slides>
  <Notes>9</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Times New Roman</vt: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90</cp:revision>
  <dcterms:created xsi:type="dcterms:W3CDTF">2025-06-21T06:58:03Z</dcterms:created>
  <dcterms:modified xsi:type="dcterms:W3CDTF">2025-07-11T05:56:43Z</dcterms:modified>
</cp:coreProperties>
</file>