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7"/>
  </p:notesMasterIdLst>
  <p:sldIdLst>
    <p:sldId id="307" r:id="rId3"/>
    <p:sldId id="315" r:id="rId4"/>
    <p:sldId id="257" r:id="rId5"/>
    <p:sldId id="312" r:id="rId6"/>
    <p:sldId id="259" r:id="rId7"/>
    <p:sldId id="308" r:id="rId8"/>
    <p:sldId id="302" r:id="rId9"/>
    <p:sldId id="311" r:id="rId10"/>
    <p:sldId id="309" r:id="rId11"/>
    <p:sldId id="303" r:id="rId12"/>
    <p:sldId id="263" r:id="rId13"/>
    <p:sldId id="314" r:id="rId14"/>
    <p:sldId id="301" r:id="rId15"/>
    <p:sldId id="304" r:id="rId16"/>
  </p:sldIdLst>
  <p:sldSz cx="12192000" cy="6858000"/>
  <p:notesSz cx="6858000" cy="9144000"/>
  <p:embeddedFontLst>
    <p:embeddedFont>
      <p:font typeface="Avenir Next LT Pro" panose="020B0504020202020204" pitchFamily="34" charset="0"/>
      <p:regular r:id="rId18"/>
      <p:bold r:id="rId19"/>
      <p:italic r:id="rId20"/>
      <p:boldItalic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9961"/>
    <a:srgbClr val="F9EDF6"/>
    <a:srgbClr val="FFD065"/>
    <a:srgbClr val="F9E5B3"/>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61" autoAdjust="0"/>
  </p:normalViewPr>
  <p:slideViewPr>
    <p:cSldViewPr snapToGrid="0">
      <p:cViewPr varScale="1">
        <p:scale>
          <a:sx n="85" d="100"/>
          <a:sy n="85" d="100"/>
        </p:scale>
        <p:origin x="1512" y="9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r>
            <a:rPr lang="en-US" sz="1800" b="1" noProof="0" dirty="0">
              <a:solidFill>
                <a:schemeClr val="bg1"/>
              </a:solidFill>
              <a:effectLst>
                <a:outerShdw blurRad="38100" dist="38100" dir="2700000" algn="tl">
                  <a:srgbClr val="000000">
                    <a:alpha val="43137"/>
                  </a:srgbClr>
                </a:outerShdw>
              </a:effectLst>
            </a:rPr>
            <a:t>Na Vale Tabu </a:t>
          </a:r>
          <a:r>
            <a:rPr lang="en-US" sz="1600" b="1" noProof="0" dirty="0">
              <a:solidFill>
                <a:schemeClr val="bg1"/>
              </a:solidFill>
              <a:effectLst>
                <a:outerShdw blurRad="38100" dist="38100" dir="2700000" algn="tl">
                  <a:srgbClr val="000000">
                    <a:alpha val="43137"/>
                  </a:srgbClr>
                </a:outerShdw>
              </a:effectLst>
            </a:rPr>
            <a:t>(</a:t>
          </a:r>
          <a:r>
            <a:rPr lang="en-US" sz="1600" b="1" noProof="0" dirty="0" err="1">
              <a:solidFill>
                <a:schemeClr val="bg1"/>
              </a:solidFill>
              <a:effectLst>
                <a:outerShdw blurRad="38100" dist="38100" dir="2700000" algn="tl">
                  <a:srgbClr val="000000">
                    <a:alpha val="43137"/>
                  </a:srgbClr>
                </a:outerShdw>
              </a:effectLst>
            </a:rPr>
            <a:t>Loqi</a:t>
          </a:r>
          <a:r>
            <a:rPr lang="en-US" sz="1600" b="1" noProof="0" dirty="0">
              <a:solidFill>
                <a:schemeClr val="bg1"/>
              </a:solidFill>
              <a:effectLst>
                <a:outerShdw blurRad="38100" dist="38100" dir="2700000" algn="tl">
                  <a:srgbClr val="000000">
                    <a:alpha val="43137"/>
                  </a:srgbClr>
                </a:outerShdw>
              </a:effectLst>
            </a:rPr>
            <a:t> Tabu </a:t>
          </a:r>
          <a:r>
            <a:rPr lang="en-US" sz="1600" b="1" noProof="0" dirty="0" err="1">
              <a:solidFill>
                <a:schemeClr val="bg1"/>
              </a:solidFill>
              <a:effectLst>
                <a:outerShdw blurRad="38100" dist="38100" dir="2700000" algn="tl">
                  <a:srgbClr val="000000">
                    <a:alpha val="43137"/>
                  </a:srgbClr>
                </a:outerShdw>
              </a:effectLst>
            </a:rPr>
            <a:t>kei</a:t>
          </a:r>
          <a:r>
            <a:rPr lang="en-US" sz="1600" b="1" noProof="0" dirty="0">
              <a:solidFill>
                <a:schemeClr val="bg1"/>
              </a:solidFill>
              <a:effectLst>
                <a:outerShdw blurRad="38100" dist="38100" dir="2700000" algn="tl">
                  <a:srgbClr val="000000">
                    <a:alpha val="43137"/>
                  </a:srgbClr>
                </a:outerShdw>
              </a:effectLst>
            </a:rPr>
            <a:t> </a:t>
          </a:r>
          <a:r>
            <a:rPr lang="en-US" sz="1600" b="1" noProof="0" dirty="0" err="1">
              <a:solidFill>
                <a:schemeClr val="bg1"/>
              </a:solidFill>
              <a:effectLst>
                <a:outerShdw blurRad="38100" dist="38100" dir="2700000" algn="tl">
                  <a:srgbClr val="000000">
                    <a:alpha val="43137"/>
                  </a:srgbClr>
                </a:outerShdw>
              </a:effectLst>
            </a:rPr>
            <a:t>na</a:t>
          </a:r>
          <a:r>
            <a:rPr lang="en-US" sz="1600" b="1" noProof="0" dirty="0">
              <a:solidFill>
                <a:schemeClr val="bg1"/>
              </a:solidFill>
              <a:effectLst>
                <a:outerShdw blurRad="38100" dist="38100" dir="2700000" algn="tl">
                  <a:srgbClr val="000000">
                    <a:alpha val="43137"/>
                  </a:srgbClr>
                </a:outerShdw>
              </a:effectLst>
            </a:rPr>
            <a:t> </a:t>
          </a:r>
          <a:r>
            <a:rPr lang="en-US" sz="1600" b="1" noProof="0" dirty="0" err="1">
              <a:solidFill>
                <a:schemeClr val="bg1"/>
              </a:solidFill>
              <a:effectLst>
                <a:outerShdw blurRad="38100" dist="38100" dir="2700000" algn="tl">
                  <a:srgbClr val="000000">
                    <a:alpha val="43137"/>
                  </a:srgbClr>
                </a:outerShdw>
              </a:effectLst>
            </a:rPr>
            <a:t>Loqi</a:t>
          </a:r>
          <a:r>
            <a:rPr lang="en-US" sz="1600" b="1" noProof="0" dirty="0">
              <a:solidFill>
                <a:schemeClr val="bg1"/>
              </a:solidFill>
              <a:effectLst>
                <a:outerShdw blurRad="38100" dist="38100" dir="2700000" algn="tl">
                  <a:srgbClr val="000000">
                    <a:alpha val="43137"/>
                  </a:srgbClr>
                </a:outerShdw>
              </a:effectLst>
            </a:rPr>
            <a:t> Tabu Sara)</a:t>
          </a: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en-US" sz="1800" b="1" noProof="0" dirty="0">
              <a:solidFill>
                <a:schemeClr val="bg1"/>
              </a:solidFill>
              <a:effectLst>
                <a:outerShdw blurRad="38100" dist="38100" dir="2700000" algn="tl">
                  <a:srgbClr val="000000">
                    <a:alpha val="43137"/>
                  </a:srgbClr>
                </a:outerShdw>
              </a:effectLst>
            </a:rPr>
            <a:t>Na Kato </a:t>
          </a:r>
          <a:r>
            <a:rPr lang="en-US" sz="1800" b="1" noProof="0" dirty="0" err="1">
              <a:solidFill>
                <a:schemeClr val="bg1"/>
              </a:solidFill>
              <a:effectLst>
                <a:outerShdw blurRad="38100" dist="38100" dir="2700000" algn="tl">
                  <a:srgbClr val="000000">
                    <a:alpha val="43137"/>
                  </a:srgbClr>
                </a:outerShdw>
              </a:effectLst>
            </a:rPr>
            <a:t>koula</a:t>
          </a:r>
          <a:endParaRPr lang="en-US" sz="1800" b="1" noProof="0" dirty="0">
            <a:solidFill>
              <a:schemeClr val="bg1"/>
            </a:solidFill>
            <a:effectLst>
              <a:outerShdw blurRad="38100" dist="38100" dir="2700000" algn="tl">
                <a:srgbClr val="000000">
                  <a:alpha val="43137"/>
                </a:srgbClr>
              </a:outerShdw>
            </a:effectLst>
          </a:endParaRP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en-US" sz="1800" b="1" noProof="0" dirty="0">
              <a:solidFill>
                <a:schemeClr val="bg1"/>
              </a:solidFill>
              <a:effectLst>
                <a:outerShdw blurRad="38100" dist="38100" dir="2700000" algn="tl">
                  <a:srgbClr val="000000">
                    <a:alpha val="43137"/>
                  </a:srgbClr>
                </a:outerShdw>
              </a:effectLst>
            </a:rPr>
            <a:t>Teveli </a:t>
          </a:r>
          <a:r>
            <a:rPr lang="en-US" sz="1800" b="1" noProof="0" dirty="0" err="1">
              <a:solidFill>
                <a:schemeClr val="bg1"/>
              </a:solidFill>
              <a:effectLst>
                <a:outerShdw blurRad="38100" dist="38100" dir="2700000" algn="tl">
                  <a:srgbClr val="000000">
                    <a:alpha val="43137"/>
                  </a:srgbClr>
                </a:outerShdw>
              </a:effectLst>
            </a:rPr>
            <a:t>ni</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Madrai</a:t>
          </a:r>
          <a:endParaRPr lang="en-US" sz="1800" b="1" noProof="0" dirty="0">
            <a:solidFill>
              <a:schemeClr val="bg1"/>
            </a:solidFill>
            <a:effectLst>
              <a:outerShdw blurRad="38100" dist="38100" dir="2700000" algn="tl">
                <a:srgbClr val="000000">
                  <a:alpha val="43137"/>
                </a:srgbClr>
              </a:outerShdw>
            </a:effectLst>
          </a:endParaRP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en-US" sz="1800" b="1" noProof="0" dirty="0">
              <a:solidFill>
                <a:schemeClr val="bg1"/>
              </a:solidFill>
              <a:effectLst>
                <a:outerShdw blurRad="38100" dist="38100" dir="2700000" algn="tl">
                  <a:srgbClr val="000000">
                    <a:alpha val="43137"/>
                  </a:srgbClr>
                </a:outerShdw>
              </a:effectLst>
            </a:rPr>
            <a:t>Na I </a:t>
          </a:r>
          <a:r>
            <a:rPr lang="en-US" sz="1800" b="1" noProof="0" dirty="0" err="1">
              <a:solidFill>
                <a:schemeClr val="bg1"/>
              </a:solidFill>
              <a:effectLst>
                <a:outerShdw blurRad="38100" dist="38100" dir="2700000" algn="tl">
                  <a:srgbClr val="000000">
                    <a:alpha val="43137"/>
                  </a:srgbClr>
                </a:outerShdw>
              </a:effectLst>
            </a:rPr>
            <a:t>Tutunicina</a:t>
          </a:r>
          <a:endParaRPr lang="en-US" sz="1800" b="1" noProof="0" dirty="0">
            <a:solidFill>
              <a:schemeClr val="bg1"/>
            </a:solidFill>
            <a:effectLst>
              <a:outerShdw blurRad="38100" dist="38100" dir="2700000" algn="tl">
                <a:srgbClr val="000000">
                  <a:alpha val="43137"/>
                </a:srgbClr>
              </a:outerShdw>
            </a:effectLst>
          </a:endParaRP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en-US" sz="1800" b="1" noProof="0" dirty="0" err="1">
              <a:solidFill>
                <a:schemeClr val="bg1"/>
              </a:solidFill>
              <a:effectLst>
                <a:outerShdw blurRad="38100" dist="38100" dir="2700000" algn="tl">
                  <a:srgbClr val="000000">
                    <a:alpha val="43137"/>
                  </a:srgbClr>
                </a:outerShdw>
              </a:effectLst>
            </a:rPr>
            <a:t>Cabocabo</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ni</a:t>
          </a:r>
          <a:r>
            <a:rPr lang="en-US" sz="1800" b="1" noProof="0" dirty="0">
              <a:solidFill>
                <a:schemeClr val="bg1"/>
              </a:solidFill>
              <a:effectLst>
                <a:outerShdw blurRad="38100" dist="38100" dir="2700000" algn="tl">
                  <a:srgbClr val="000000">
                    <a:alpha val="43137"/>
                  </a:srgbClr>
                </a:outerShdw>
              </a:effectLst>
            </a:rPr>
            <a:t> ka </a:t>
          </a:r>
          <a:r>
            <a:rPr lang="en-US" sz="1800" b="1" noProof="0" dirty="0" err="1">
              <a:solidFill>
                <a:schemeClr val="bg1"/>
              </a:solidFill>
              <a:effectLst>
                <a:outerShdw blurRad="38100" dist="38100" dir="2700000" algn="tl">
                  <a:srgbClr val="000000">
                    <a:alpha val="43137"/>
                  </a:srgbClr>
                </a:outerShdw>
              </a:effectLst>
            </a:rPr>
            <a:t>boivinaka</a:t>
          </a:r>
          <a:endParaRPr lang="en-US" sz="1800" b="1" noProof="0" dirty="0">
            <a:solidFill>
              <a:schemeClr val="bg1"/>
            </a:solidFill>
            <a:effectLst>
              <a:outerShdw blurRad="38100" dist="38100" dir="2700000" algn="tl">
                <a:srgbClr val="000000">
                  <a:alpha val="43137"/>
                </a:srgbClr>
              </a:outerShdw>
            </a:effectLst>
          </a:endParaRP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en-US" sz="1800" b="1" noProof="0" dirty="0" err="1">
              <a:solidFill>
                <a:schemeClr val="bg1"/>
              </a:solidFill>
              <a:effectLst>
                <a:outerShdw blurRad="38100" dist="38100" dir="2700000" algn="tl">
                  <a:srgbClr val="000000">
                    <a:alpha val="43137"/>
                  </a:srgbClr>
                </a:outerShdw>
              </a:effectLst>
            </a:rPr>
            <a:t>Cabocabo</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ni</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Sorokama</a:t>
          </a:r>
          <a:endParaRPr lang="en-US" sz="1800" b="1" noProof="0" dirty="0">
            <a:solidFill>
              <a:schemeClr val="bg1"/>
            </a:solidFill>
            <a:effectLst>
              <a:outerShdw blurRad="38100" dist="38100" dir="2700000" algn="tl">
                <a:srgbClr val="000000">
                  <a:alpha val="43137"/>
                </a:srgbClr>
              </a:outerShdw>
            </a:effectLst>
          </a:endParaRP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en-US" sz="1800" b="1" noProof="0" dirty="0" err="1">
              <a:solidFill>
                <a:schemeClr val="bg1"/>
              </a:solidFill>
              <a:effectLst>
                <a:outerShdw blurRad="38100" dist="38100" dir="2700000" algn="tl">
                  <a:srgbClr val="000000">
                    <a:alpha val="43137"/>
                  </a:srgbClr>
                </a:outerShdw>
              </a:effectLst>
            </a:rPr>
            <a:t>Beseni</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ni</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Vuluvulu</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parasa</a:t>
          </a:r>
          <a:endParaRPr lang="en-US" sz="1800" b="1" noProof="0" dirty="0">
            <a:solidFill>
              <a:schemeClr val="bg1"/>
            </a:solidFill>
            <a:effectLst>
              <a:outerShdw blurRad="38100" dist="38100" dir="2700000" algn="tl">
                <a:srgbClr val="000000">
                  <a:alpha val="43137"/>
                </a:srgbClr>
              </a:outerShdw>
            </a:effectLst>
          </a:endParaRP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en-US" sz="1800" b="1" noProof="0" dirty="0" err="1">
              <a:solidFill>
                <a:schemeClr val="bg1"/>
              </a:solidFill>
              <a:effectLst>
                <a:outerShdw blurRad="38100" dist="38100" dir="2700000" algn="tl">
                  <a:srgbClr val="000000">
                    <a:alpha val="43137"/>
                  </a:srgbClr>
                </a:outerShdw>
              </a:effectLst>
            </a:rPr>
            <a:t>Lomanibai</a:t>
          </a:r>
          <a:r>
            <a:rPr lang="en-US" sz="1800" b="1" noProof="0" dirty="0">
              <a:solidFill>
                <a:schemeClr val="bg1"/>
              </a:solidFill>
              <a:effectLst>
                <a:outerShdw blurRad="38100" dist="38100" dir="2700000" algn="tl">
                  <a:srgbClr val="000000">
                    <a:alpha val="43137"/>
                  </a:srgbClr>
                </a:outerShdw>
              </a:effectLst>
            </a:rPr>
            <a:t> e </a:t>
          </a:r>
          <a:r>
            <a:rPr lang="en-US" sz="1800" b="1" noProof="0" dirty="0" err="1">
              <a:solidFill>
                <a:schemeClr val="bg1"/>
              </a:solidFill>
              <a:effectLst>
                <a:outerShdw blurRad="38100" dist="38100" dir="2700000" algn="tl">
                  <a:srgbClr val="000000">
                    <a:alpha val="43137"/>
                  </a:srgbClr>
                </a:outerShdw>
              </a:effectLst>
            </a:rPr>
            <a:t>taudaku</a:t>
          </a:r>
          <a:endParaRPr lang="en-US" sz="1800" b="1" noProof="0" dirty="0">
            <a:solidFill>
              <a:schemeClr val="bg1"/>
            </a:solidFill>
            <a:effectLst>
              <a:outerShdw blurRad="38100" dist="38100" dir="2700000" algn="tl">
                <a:srgbClr val="000000">
                  <a:alpha val="43137"/>
                </a:srgbClr>
              </a:outerShdw>
            </a:effectLst>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en-US" sz="1800" b="1" noProof="0" dirty="0">
              <a:solidFill>
                <a:schemeClr val="bg1"/>
              </a:solidFill>
              <a:effectLst>
                <a:outerShdw blurRad="38100" dist="38100" dir="2700000" algn="tl">
                  <a:srgbClr val="000000">
                    <a:alpha val="43137"/>
                  </a:srgbClr>
                </a:outerShdw>
              </a:effectLst>
            </a:rPr>
            <a:t>Na </a:t>
          </a:r>
          <a:r>
            <a:rPr lang="en-US" sz="1800" b="1" noProof="0" dirty="0" err="1">
              <a:solidFill>
                <a:schemeClr val="bg1"/>
              </a:solidFill>
              <a:effectLst>
                <a:outerShdw blurRad="38100" dist="38100" dir="2700000" algn="tl">
                  <a:srgbClr val="000000">
                    <a:alpha val="43137"/>
                  </a:srgbClr>
                </a:outerShdw>
              </a:effectLst>
            </a:rPr>
            <a:t>Efoti</a:t>
          </a:r>
          <a:endParaRPr lang="en-US" sz="1800" b="1" noProof="0" dirty="0">
            <a:solidFill>
              <a:schemeClr val="bg1"/>
            </a:solidFill>
            <a:effectLst>
              <a:outerShdw blurRad="38100" dist="38100" dir="2700000" algn="tl">
                <a:srgbClr val="000000">
                  <a:alpha val="43137"/>
                </a:srgbClr>
              </a:outerShdw>
            </a:effectLst>
          </a:endParaRP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en-US" sz="1800" b="1" noProof="0" dirty="0">
              <a:solidFill>
                <a:schemeClr val="bg1"/>
              </a:solidFill>
              <a:effectLst>
                <a:outerShdw blurRad="38100" dist="38100" dir="2700000" algn="tl">
                  <a:srgbClr val="000000">
                    <a:alpha val="43137"/>
                  </a:srgbClr>
                </a:outerShdw>
              </a:effectLst>
            </a:rPr>
            <a:t>Na I Taube (breastplate)</a:t>
          </a: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en-US" sz="1800" b="1" noProof="0" dirty="0">
              <a:solidFill>
                <a:schemeClr val="bg1"/>
              </a:solidFill>
              <a:effectLst>
                <a:outerShdw blurRad="38100" dist="38100" dir="2700000" algn="tl">
                  <a:srgbClr val="000000">
                    <a:alpha val="43137"/>
                  </a:srgbClr>
                </a:outerShdw>
              </a:effectLst>
            </a:rPr>
            <a:t>Na </a:t>
          </a:r>
          <a:r>
            <a:rPr lang="en-US" sz="1800" b="1" noProof="0" dirty="0" err="1">
              <a:solidFill>
                <a:schemeClr val="bg1"/>
              </a:solidFill>
              <a:effectLst>
                <a:outerShdw blurRad="38100" dist="38100" dir="2700000" algn="tl">
                  <a:srgbClr val="000000">
                    <a:alpha val="43137"/>
                  </a:srgbClr>
                </a:outerShdw>
              </a:effectLst>
            </a:rPr>
            <a:t>kena</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vo</a:t>
          </a:r>
          <a:r>
            <a:rPr lang="en-US" sz="1800" b="1" noProof="0" dirty="0">
              <a:solidFill>
                <a:schemeClr val="bg1"/>
              </a:solidFill>
              <a:effectLst>
                <a:outerShdw blurRad="38100" dist="38100" dir="2700000" algn="tl">
                  <a:srgbClr val="000000">
                    <a:alpha val="43137"/>
                  </a:srgbClr>
                </a:outerShdw>
              </a:effectLst>
            </a:rPr>
            <a:t> </a:t>
          </a:r>
          <a:r>
            <a:rPr lang="en-US" sz="1800" b="1" noProof="0" dirty="0" err="1">
              <a:solidFill>
                <a:schemeClr val="bg1"/>
              </a:solidFill>
              <a:effectLst>
                <a:outerShdw blurRad="38100" dist="38100" dir="2700000" algn="tl">
                  <a:srgbClr val="000000">
                    <a:alpha val="43137"/>
                  </a:srgbClr>
                </a:outerShdw>
              </a:effectLst>
            </a:rPr>
            <a:t>ni</a:t>
          </a:r>
          <a:r>
            <a:rPr lang="en-US" sz="1800" b="1" noProof="0" dirty="0">
              <a:solidFill>
                <a:schemeClr val="bg1"/>
              </a:solidFill>
              <a:effectLst>
                <a:outerShdw blurRad="38100" dist="38100" dir="2700000" algn="tl">
                  <a:srgbClr val="000000">
                    <a:alpha val="43137"/>
                  </a:srgbClr>
                </a:outerShdw>
              </a:effectLst>
            </a:rPr>
            <a:t> sulu</a:t>
          </a: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r>
            <a:rPr lang="en-US" sz="2000" b="1" noProof="0" dirty="0"/>
            <a:t>Kalou e </a:t>
          </a:r>
          <a:r>
            <a:rPr lang="en-US" sz="2000" b="1" noProof="0" dirty="0" err="1"/>
            <a:t>cata</a:t>
          </a:r>
          <a:r>
            <a:rPr lang="en-US" sz="2000" b="1" noProof="0" dirty="0"/>
            <a:t> </a:t>
          </a:r>
          <a:r>
            <a:rPr lang="en-US" sz="2000" b="1" noProof="0" dirty="0" err="1"/>
            <a:t>na</a:t>
          </a:r>
          <a:r>
            <a:rPr lang="en-US" sz="2000" b="1" noProof="0" dirty="0"/>
            <a:t> I </a:t>
          </a:r>
          <a:r>
            <a:rPr lang="en-US" sz="2000" b="1" noProof="0" dirty="0" err="1"/>
            <a:t>valavala</a:t>
          </a:r>
          <a:r>
            <a:rPr lang="en-US" sz="2000" b="1" noProof="0" dirty="0"/>
            <a:t> ca</a:t>
          </a:r>
          <a:endParaRPr lang="en-US" sz="2000" noProof="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en-US" sz="2000" b="1" noProof="0" dirty="0"/>
            <a:t>Kalou e </a:t>
          </a:r>
          <a:r>
            <a:rPr lang="en-US" sz="2000" b="1" noProof="0" dirty="0" err="1"/>
            <a:t>vakabula</a:t>
          </a:r>
          <a:r>
            <a:rPr lang="en-US" sz="2000" b="1" noProof="0" dirty="0"/>
            <a:t> </a:t>
          </a:r>
          <a:r>
            <a:rPr lang="en-US" sz="2000" b="1" noProof="0" dirty="0" err="1"/>
            <a:t>na</a:t>
          </a:r>
          <a:r>
            <a:rPr lang="en-US" sz="2000" b="1" noProof="0" dirty="0"/>
            <a:t> </a:t>
          </a:r>
          <a:r>
            <a:rPr lang="en-US" sz="2000" b="1" noProof="0" dirty="0" err="1"/>
            <a:t>tamata</a:t>
          </a:r>
          <a:r>
            <a:rPr lang="en-US" sz="2000" b="1" noProof="0" dirty="0"/>
            <a:t> </a:t>
          </a:r>
          <a:r>
            <a:rPr lang="en-US" sz="2000" b="1" noProof="0" dirty="0" err="1"/>
            <a:t>valavala</a:t>
          </a:r>
          <a:r>
            <a:rPr lang="en-US" sz="2000" b="1" noProof="0" dirty="0"/>
            <a:t> ca</a:t>
          </a:r>
          <a:endParaRPr lang="en-US" sz="2000" noProof="0" dirty="0"/>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en-US" sz="2000" b="1" noProof="0" dirty="0"/>
            <a:t>Kalou </a:t>
          </a:r>
          <a:r>
            <a:rPr lang="en-US" sz="2000" b="1" noProof="0" dirty="0" err="1"/>
            <a:t>ena</a:t>
          </a:r>
          <a:r>
            <a:rPr lang="en-US" sz="2000" b="1" noProof="0" dirty="0"/>
            <a:t> </a:t>
          </a:r>
          <a:r>
            <a:rPr lang="en-US" sz="2000" b="1" noProof="0" dirty="0" err="1"/>
            <a:t>vakarusai</a:t>
          </a:r>
          <a:r>
            <a:rPr lang="en-US" sz="2000" b="1" noProof="0" dirty="0"/>
            <a:t> </a:t>
          </a:r>
          <a:r>
            <a:rPr lang="en-US" sz="2000" b="1" noProof="0" dirty="0" err="1"/>
            <a:t>ira</a:t>
          </a:r>
          <a:r>
            <a:rPr lang="en-US" sz="2000" b="1" noProof="0" dirty="0"/>
            <a:t> </a:t>
          </a:r>
          <a:r>
            <a:rPr lang="en-US" sz="2000" b="1" noProof="0" dirty="0" err="1"/>
            <a:t>na</a:t>
          </a:r>
          <a:r>
            <a:rPr lang="en-US" sz="2000" b="1" noProof="0" dirty="0"/>
            <a:t> </a:t>
          </a:r>
          <a:r>
            <a:rPr lang="en-US" sz="2000" b="1" noProof="0" dirty="0" err="1"/>
            <a:t>tamata</a:t>
          </a:r>
          <a:r>
            <a:rPr lang="en-US" sz="2000" b="1" noProof="0" dirty="0"/>
            <a:t> ca</a:t>
          </a:r>
          <a:endParaRPr lang="en-US" sz="2000" noProof="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en-US" sz="2000" b="1" noProof="0" dirty="0"/>
            <a:t>Kalou e </a:t>
          </a:r>
          <a:r>
            <a:rPr lang="en-US" sz="2000" b="1" noProof="0" dirty="0" err="1"/>
            <a:t>vakadeitaka</a:t>
          </a:r>
          <a:r>
            <a:rPr lang="en-US" sz="2000" b="1" noProof="0" dirty="0"/>
            <a:t> e dua </a:t>
          </a:r>
          <a:r>
            <a:rPr lang="en-US" sz="2000" b="1" noProof="0" dirty="0" err="1"/>
            <a:t>na</a:t>
          </a:r>
          <a:r>
            <a:rPr lang="en-US" sz="2000" b="1" noProof="0" dirty="0"/>
            <a:t> </a:t>
          </a:r>
          <a:r>
            <a:rPr lang="en-US" sz="2000" b="1" noProof="0" dirty="0" err="1"/>
            <a:t>gauna</a:t>
          </a:r>
          <a:r>
            <a:rPr lang="en-US" sz="2000" b="1" noProof="0" dirty="0"/>
            <a:t> </a:t>
          </a:r>
          <a:r>
            <a:rPr lang="en-US" sz="2000" b="1" noProof="0" dirty="0" err="1"/>
            <a:t>lagilagi</a:t>
          </a:r>
          <a:r>
            <a:rPr lang="en-US" sz="2000" b="1" noProof="0" dirty="0"/>
            <a:t> se </a:t>
          </a:r>
          <a:r>
            <a:rPr lang="en-US" sz="2000" b="1" noProof="0" dirty="0" err="1"/>
            <a:t>bera</a:t>
          </a:r>
          <a:r>
            <a:rPr lang="en-US" sz="2000" b="1" noProof="0" dirty="0"/>
            <a:t> </a:t>
          </a:r>
          <a:r>
            <a:rPr lang="en-US" sz="2000" b="1" noProof="0" dirty="0" err="1"/>
            <a:t>mai</a:t>
          </a:r>
          <a:endParaRPr lang="en-US" sz="2000" noProof="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Na Vale Tabu </a:t>
          </a:r>
          <a:r>
            <a:rPr lang="en-US" sz="1600" b="1" kern="1200" noProof="0" dirty="0">
              <a:solidFill>
                <a:schemeClr val="bg1"/>
              </a:solidFill>
              <a:effectLst>
                <a:outerShdw blurRad="38100" dist="38100" dir="2700000" algn="tl">
                  <a:srgbClr val="000000">
                    <a:alpha val="43137"/>
                  </a:srgbClr>
                </a:outerShdw>
              </a:effectLst>
            </a:rPr>
            <a:t>(</a:t>
          </a:r>
          <a:r>
            <a:rPr lang="en-US" sz="1600" b="1" kern="1200" noProof="0" dirty="0" err="1">
              <a:solidFill>
                <a:schemeClr val="bg1"/>
              </a:solidFill>
              <a:effectLst>
                <a:outerShdw blurRad="38100" dist="38100" dir="2700000" algn="tl">
                  <a:srgbClr val="000000">
                    <a:alpha val="43137"/>
                  </a:srgbClr>
                </a:outerShdw>
              </a:effectLst>
            </a:rPr>
            <a:t>Loqi</a:t>
          </a:r>
          <a:r>
            <a:rPr lang="en-US" sz="1600" b="1" kern="1200" noProof="0" dirty="0">
              <a:solidFill>
                <a:schemeClr val="bg1"/>
              </a:solidFill>
              <a:effectLst>
                <a:outerShdw blurRad="38100" dist="38100" dir="2700000" algn="tl">
                  <a:srgbClr val="000000">
                    <a:alpha val="43137"/>
                  </a:srgbClr>
                </a:outerShdw>
              </a:effectLst>
            </a:rPr>
            <a:t> Tabu </a:t>
          </a:r>
          <a:r>
            <a:rPr lang="en-US" sz="1600" b="1" kern="1200" noProof="0" dirty="0" err="1">
              <a:solidFill>
                <a:schemeClr val="bg1"/>
              </a:solidFill>
              <a:effectLst>
                <a:outerShdw blurRad="38100" dist="38100" dir="2700000" algn="tl">
                  <a:srgbClr val="000000">
                    <a:alpha val="43137"/>
                  </a:srgbClr>
                </a:outerShdw>
              </a:effectLst>
            </a:rPr>
            <a:t>kei</a:t>
          </a:r>
          <a:r>
            <a:rPr lang="en-US" sz="1600" b="1" kern="1200" noProof="0" dirty="0">
              <a:solidFill>
                <a:schemeClr val="bg1"/>
              </a:solidFill>
              <a:effectLst>
                <a:outerShdw blurRad="38100" dist="38100" dir="2700000" algn="tl">
                  <a:srgbClr val="000000">
                    <a:alpha val="43137"/>
                  </a:srgbClr>
                </a:outerShdw>
              </a:effectLst>
            </a:rPr>
            <a:t> </a:t>
          </a:r>
          <a:r>
            <a:rPr lang="en-US" sz="1600" b="1" kern="1200" noProof="0" dirty="0" err="1">
              <a:solidFill>
                <a:schemeClr val="bg1"/>
              </a:solidFill>
              <a:effectLst>
                <a:outerShdw blurRad="38100" dist="38100" dir="2700000" algn="tl">
                  <a:srgbClr val="000000">
                    <a:alpha val="43137"/>
                  </a:srgbClr>
                </a:outerShdw>
              </a:effectLst>
            </a:rPr>
            <a:t>na</a:t>
          </a:r>
          <a:r>
            <a:rPr lang="en-US" sz="1600" b="1" kern="1200" noProof="0" dirty="0">
              <a:solidFill>
                <a:schemeClr val="bg1"/>
              </a:solidFill>
              <a:effectLst>
                <a:outerShdw blurRad="38100" dist="38100" dir="2700000" algn="tl">
                  <a:srgbClr val="000000">
                    <a:alpha val="43137"/>
                  </a:srgbClr>
                </a:outerShdw>
              </a:effectLst>
            </a:rPr>
            <a:t> </a:t>
          </a:r>
          <a:r>
            <a:rPr lang="en-US" sz="1600" b="1" kern="1200" noProof="0" dirty="0" err="1">
              <a:solidFill>
                <a:schemeClr val="bg1"/>
              </a:solidFill>
              <a:effectLst>
                <a:outerShdw blurRad="38100" dist="38100" dir="2700000" algn="tl">
                  <a:srgbClr val="000000">
                    <a:alpha val="43137"/>
                  </a:srgbClr>
                </a:outerShdw>
              </a:effectLst>
            </a:rPr>
            <a:t>Loqi</a:t>
          </a:r>
          <a:r>
            <a:rPr lang="en-US" sz="1600" b="1" kern="1200" noProof="0" dirty="0">
              <a:solidFill>
                <a:schemeClr val="bg1"/>
              </a:solidFill>
              <a:effectLst>
                <a:outerShdw blurRad="38100" dist="38100" dir="2700000" algn="tl">
                  <a:srgbClr val="000000">
                    <a:alpha val="43137"/>
                  </a:srgbClr>
                </a:outerShdw>
              </a:effectLst>
            </a:rPr>
            <a:t> Tabu Sara)</a:t>
          </a: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Na Kato </a:t>
          </a:r>
          <a:r>
            <a:rPr lang="en-US" sz="1800" b="1" kern="1200" noProof="0" dirty="0" err="1">
              <a:solidFill>
                <a:schemeClr val="bg1"/>
              </a:solidFill>
              <a:effectLst>
                <a:outerShdw blurRad="38100" dist="38100" dir="2700000" algn="tl">
                  <a:srgbClr val="000000">
                    <a:alpha val="43137"/>
                  </a:srgbClr>
                </a:outerShdw>
              </a:effectLst>
            </a:rPr>
            <a:t>koula</a:t>
          </a:r>
          <a:endParaRPr lang="en-US" sz="1800" b="1" kern="1200" noProof="0" dirty="0">
            <a:solidFill>
              <a:schemeClr val="bg1"/>
            </a:solidFill>
            <a:effectLst>
              <a:outerShdw blurRad="38100" dist="38100" dir="2700000" algn="tl">
                <a:srgbClr val="000000">
                  <a:alpha val="43137"/>
                </a:srgbClr>
              </a:outerShdw>
            </a:effectLst>
          </a:endParaRP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Teveli </a:t>
          </a:r>
          <a:r>
            <a:rPr lang="en-US" sz="1800" b="1" kern="1200" noProof="0" dirty="0" err="1">
              <a:solidFill>
                <a:schemeClr val="bg1"/>
              </a:solidFill>
              <a:effectLst>
                <a:outerShdw blurRad="38100" dist="38100" dir="2700000" algn="tl">
                  <a:srgbClr val="000000">
                    <a:alpha val="43137"/>
                  </a:srgbClr>
                </a:outerShdw>
              </a:effectLst>
            </a:rPr>
            <a:t>ni</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Madrai</a:t>
          </a:r>
          <a:endParaRPr lang="en-US" sz="1800" b="1" kern="1200" noProof="0" dirty="0">
            <a:solidFill>
              <a:schemeClr val="bg1"/>
            </a:solidFill>
            <a:effectLst>
              <a:outerShdw blurRad="38100" dist="38100" dir="2700000" algn="tl">
                <a:srgbClr val="000000">
                  <a:alpha val="43137"/>
                </a:srgbClr>
              </a:outerShdw>
            </a:effectLst>
          </a:endParaRP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Na I </a:t>
          </a:r>
          <a:r>
            <a:rPr lang="en-US" sz="1800" b="1" kern="1200" noProof="0" dirty="0" err="1">
              <a:solidFill>
                <a:schemeClr val="bg1"/>
              </a:solidFill>
              <a:effectLst>
                <a:outerShdw blurRad="38100" dist="38100" dir="2700000" algn="tl">
                  <a:srgbClr val="000000">
                    <a:alpha val="43137"/>
                  </a:srgbClr>
                </a:outerShdw>
              </a:effectLst>
            </a:rPr>
            <a:t>Tutunicina</a:t>
          </a:r>
          <a:endParaRPr lang="en-US" sz="1800" b="1" kern="1200" noProof="0" dirty="0">
            <a:solidFill>
              <a:schemeClr val="bg1"/>
            </a:solidFill>
            <a:effectLst>
              <a:outerShdw blurRad="38100" dist="38100" dir="2700000" algn="tl">
                <a:srgbClr val="000000">
                  <a:alpha val="43137"/>
                </a:srgbClr>
              </a:outerShdw>
            </a:effectLst>
          </a:endParaRP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solidFill>
                <a:schemeClr val="bg1"/>
              </a:solidFill>
              <a:effectLst>
                <a:outerShdw blurRad="38100" dist="38100" dir="2700000" algn="tl">
                  <a:srgbClr val="000000">
                    <a:alpha val="43137"/>
                  </a:srgbClr>
                </a:outerShdw>
              </a:effectLst>
            </a:rPr>
            <a:t>Cabocabo</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ni</a:t>
          </a:r>
          <a:r>
            <a:rPr lang="en-US" sz="1800" b="1" kern="1200" noProof="0" dirty="0">
              <a:solidFill>
                <a:schemeClr val="bg1"/>
              </a:solidFill>
              <a:effectLst>
                <a:outerShdw blurRad="38100" dist="38100" dir="2700000" algn="tl">
                  <a:srgbClr val="000000">
                    <a:alpha val="43137"/>
                  </a:srgbClr>
                </a:outerShdw>
              </a:effectLst>
            </a:rPr>
            <a:t> ka </a:t>
          </a:r>
          <a:r>
            <a:rPr lang="en-US" sz="1800" b="1" kern="1200" noProof="0" dirty="0" err="1">
              <a:solidFill>
                <a:schemeClr val="bg1"/>
              </a:solidFill>
              <a:effectLst>
                <a:outerShdw blurRad="38100" dist="38100" dir="2700000" algn="tl">
                  <a:srgbClr val="000000">
                    <a:alpha val="43137"/>
                  </a:srgbClr>
                </a:outerShdw>
              </a:effectLst>
            </a:rPr>
            <a:t>boivinaka</a:t>
          </a:r>
          <a:endParaRPr lang="en-US" sz="1800" b="1" kern="1200" noProof="0" dirty="0">
            <a:solidFill>
              <a:schemeClr val="bg1"/>
            </a:solidFill>
            <a:effectLst>
              <a:outerShdw blurRad="38100" dist="38100" dir="2700000" algn="tl">
                <a:srgbClr val="000000">
                  <a:alpha val="43137"/>
                </a:srgbClr>
              </a:outerShdw>
            </a:effectLst>
          </a:endParaRP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solidFill>
                <a:schemeClr val="bg1"/>
              </a:solidFill>
              <a:effectLst>
                <a:outerShdw blurRad="38100" dist="38100" dir="2700000" algn="tl">
                  <a:srgbClr val="000000">
                    <a:alpha val="43137"/>
                  </a:srgbClr>
                </a:outerShdw>
              </a:effectLst>
            </a:rPr>
            <a:t>Cabocabo</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ni</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Sorokama</a:t>
          </a:r>
          <a:endParaRPr lang="en-US" sz="1800" b="1" kern="1200" noProof="0" dirty="0">
            <a:solidFill>
              <a:schemeClr val="bg1"/>
            </a:solidFill>
            <a:effectLst>
              <a:outerShdw blurRad="38100" dist="38100" dir="2700000" algn="tl">
                <a:srgbClr val="000000">
                  <a:alpha val="43137"/>
                </a:srgbClr>
              </a:outerShdw>
            </a:effectLst>
          </a:endParaRPr>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solidFill>
                <a:schemeClr val="bg1"/>
              </a:solidFill>
              <a:effectLst>
                <a:outerShdw blurRad="38100" dist="38100" dir="2700000" algn="tl">
                  <a:srgbClr val="000000">
                    <a:alpha val="43137"/>
                  </a:srgbClr>
                </a:outerShdw>
              </a:effectLst>
            </a:rPr>
            <a:t>Beseni</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ni</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Vuluvulu</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parasa</a:t>
          </a:r>
          <a:endParaRPr lang="en-US" sz="1800" b="1" kern="1200" noProof="0" dirty="0">
            <a:solidFill>
              <a:schemeClr val="bg1"/>
            </a:solidFill>
            <a:effectLst>
              <a:outerShdw blurRad="38100" dist="38100" dir="2700000" algn="tl">
                <a:srgbClr val="000000">
                  <a:alpha val="43137"/>
                </a:srgbClr>
              </a:outerShdw>
            </a:effectLst>
          </a:endParaRP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err="1">
              <a:solidFill>
                <a:schemeClr val="bg1"/>
              </a:solidFill>
              <a:effectLst>
                <a:outerShdw blurRad="38100" dist="38100" dir="2700000" algn="tl">
                  <a:srgbClr val="000000">
                    <a:alpha val="43137"/>
                  </a:srgbClr>
                </a:outerShdw>
              </a:effectLst>
            </a:rPr>
            <a:t>Lomanibai</a:t>
          </a:r>
          <a:r>
            <a:rPr lang="en-US" sz="1800" b="1" kern="1200" noProof="0" dirty="0">
              <a:solidFill>
                <a:schemeClr val="bg1"/>
              </a:solidFill>
              <a:effectLst>
                <a:outerShdw blurRad="38100" dist="38100" dir="2700000" algn="tl">
                  <a:srgbClr val="000000">
                    <a:alpha val="43137"/>
                  </a:srgbClr>
                </a:outerShdw>
              </a:effectLst>
            </a:rPr>
            <a:t> e </a:t>
          </a:r>
          <a:r>
            <a:rPr lang="en-US" sz="1800" b="1" kern="1200" noProof="0" dirty="0" err="1">
              <a:solidFill>
                <a:schemeClr val="bg1"/>
              </a:solidFill>
              <a:effectLst>
                <a:outerShdw blurRad="38100" dist="38100" dir="2700000" algn="tl">
                  <a:srgbClr val="000000">
                    <a:alpha val="43137"/>
                  </a:srgbClr>
                </a:outerShdw>
              </a:effectLst>
            </a:rPr>
            <a:t>taudaku</a:t>
          </a:r>
          <a:endParaRPr lang="en-US" sz="1800" b="1" kern="1200" noProof="0" dirty="0">
            <a:solidFill>
              <a:schemeClr val="bg1"/>
            </a:solidFill>
            <a:effectLst>
              <a:outerShdw blurRad="38100" dist="38100" dir="2700000" algn="tl">
                <a:srgbClr val="000000">
                  <a:alpha val="43137"/>
                </a:srgbClr>
              </a:outerShdw>
            </a:effectLst>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Na </a:t>
          </a:r>
          <a:r>
            <a:rPr lang="en-US" sz="1800" b="1" kern="1200" noProof="0" dirty="0" err="1">
              <a:solidFill>
                <a:schemeClr val="bg1"/>
              </a:solidFill>
              <a:effectLst>
                <a:outerShdw blurRad="38100" dist="38100" dir="2700000" algn="tl">
                  <a:srgbClr val="000000">
                    <a:alpha val="43137"/>
                  </a:srgbClr>
                </a:outerShdw>
              </a:effectLst>
            </a:rPr>
            <a:t>Efoti</a:t>
          </a:r>
          <a:endParaRPr lang="en-US" sz="1800" b="1" kern="1200" noProof="0" dirty="0">
            <a:solidFill>
              <a:schemeClr val="bg1"/>
            </a:solidFill>
            <a:effectLst>
              <a:outerShdw blurRad="38100" dist="38100" dir="2700000" algn="tl">
                <a:srgbClr val="000000">
                  <a:alpha val="43137"/>
                </a:srgbClr>
              </a:outerShdw>
            </a:effectLst>
          </a:endParaRP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Na I Taube (breastplate)</a:t>
          </a: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Na </a:t>
          </a:r>
          <a:r>
            <a:rPr lang="en-US" sz="1800" b="1" kern="1200" noProof="0" dirty="0" err="1">
              <a:solidFill>
                <a:schemeClr val="bg1"/>
              </a:solidFill>
              <a:effectLst>
                <a:outerShdw blurRad="38100" dist="38100" dir="2700000" algn="tl">
                  <a:srgbClr val="000000">
                    <a:alpha val="43137"/>
                  </a:srgbClr>
                </a:outerShdw>
              </a:effectLst>
            </a:rPr>
            <a:t>kena</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vo</a:t>
          </a:r>
          <a:r>
            <a:rPr lang="en-US" sz="1800" b="1" kern="1200" noProof="0" dirty="0">
              <a:solidFill>
                <a:schemeClr val="bg1"/>
              </a:solidFill>
              <a:effectLst>
                <a:outerShdw blurRad="38100" dist="38100" dir="2700000" algn="tl">
                  <a:srgbClr val="000000">
                    <a:alpha val="43137"/>
                  </a:srgbClr>
                </a:outerShdw>
              </a:effectLst>
            </a:rPr>
            <a:t> </a:t>
          </a:r>
          <a:r>
            <a:rPr lang="en-US" sz="1800" b="1" kern="1200" noProof="0" dirty="0" err="1">
              <a:solidFill>
                <a:schemeClr val="bg1"/>
              </a:solidFill>
              <a:effectLst>
                <a:outerShdw blurRad="38100" dist="38100" dir="2700000" algn="tl">
                  <a:srgbClr val="000000">
                    <a:alpha val="43137"/>
                  </a:srgbClr>
                </a:outerShdw>
              </a:effectLst>
            </a:rPr>
            <a:t>ni</a:t>
          </a:r>
          <a:r>
            <a:rPr lang="en-US" sz="1800" b="1" kern="1200" noProof="0" dirty="0">
              <a:solidFill>
                <a:schemeClr val="bg1"/>
              </a:solidFill>
              <a:effectLst>
                <a:outerShdw blurRad="38100" dist="38100" dir="2700000" algn="tl">
                  <a:srgbClr val="000000">
                    <a:alpha val="43137"/>
                  </a:srgbClr>
                </a:outerShdw>
              </a:effectLst>
            </a:rPr>
            <a:t> sulu</a:t>
          </a: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547"/>
          <a:ext cx="4708606" cy="483481"/>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Kalou e </a:t>
          </a:r>
          <a:r>
            <a:rPr lang="en-US" sz="2000" b="1" kern="1200" noProof="0" dirty="0" err="1"/>
            <a:t>cata</a:t>
          </a:r>
          <a:r>
            <a:rPr lang="en-US" sz="2000" b="1" kern="1200" noProof="0" dirty="0"/>
            <a:t> </a:t>
          </a:r>
          <a:r>
            <a:rPr lang="en-US" sz="2000" b="1" kern="1200" noProof="0" dirty="0" err="1"/>
            <a:t>na</a:t>
          </a:r>
          <a:r>
            <a:rPr lang="en-US" sz="2000" b="1" kern="1200" noProof="0" dirty="0"/>
            <a:t> I </a:t>
          </a:r>
          <a:r>
            <a:rPr lang="en-US" sz="2000" b="1" kern="1200" noProof="0" dirty="0" err="1"/>
            <a:t>valavala</a:t>
          </a:r>
          <a:r>
            <a:rPr lang="en-US" sz="2000" b="1" kern="1200" noProof="0" dirty="0"/>
            <a:t> ca</a:t>
          </a:r>
          <a:endParaRPr lang="en-US" sz="2000" kern="1200" noProof="0" dirty="0"/>
        </a:p>
      </dsp:txBody>
      <dsp:txXfrm>
        <a:off x="23602" y="24149"/>
        <a:ext cx="4661402" cy="436277"/>
      </dsp:txXfrm>
    </dsp:sp>
    <dsp:sp modelId="{49FB8278-23E9-44B1-B0E9-2B687210E11D}">
      <dsp:nvSpPr>
        <dsp:cNvPr id="0" name=""/>
        <dsp:cNvSpPr/>
      </dsp:nvSpPr>
      <dsp:spPr>
        <a:xfrm>
          <a:off x="0" y="492747"/>
          <a:ext cx="4708606" cy="483481"/>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Kalou e </a:t>
          </a:r>
          <a:r>
            <a:rPr lang="en-US" sz="2000" b="1" kern="1200" noProof="0" dirty="0" err="1"/>
            <a:t>vakabula</a:t>
          </a:r>
          <a:r>
            <a:rPr lang="en-US" sz="2000" b="1" kern="1200" noProof="0" dirty="0"/>
            <a:t> </a:t>
          </a:r>
          <a:r>
            <a:rPr lang="en-US" sz="2000" b="1" kern="1200" noProof="0" dirty="0" err="1"/>
            <a:t>na</a:t>
          </a:r>
          <a:r>
            <a:rPr lang="en-US" sz="2000" b="1" kern="1200" noProof="0" dirty="0"/>
            <a:t> </a:t>
          </a:r>
          <a:r>
            <a:rPr lang="en-US" sz="2000" b="1" kern="1200" noProof="0" dirty="0" err="1"/>
            <a:t>tamata</a:t>
          </a:r>
          <a:r>
            <a:rPr lang="en-US" sz="2000" b="1" kern="1200" noProof="0" dirty="0"/>
            <a:t> </a:t>
          </a:r>
          <a:r>
            <a:rPr lang="en-US" sz="2000" b="1" kern="1200" noProof="0" dirty="0" err="1"/>
            <a:t>valavala</a:t>
          </a:r>
          <a:r>
            <a:rPr lang="en-US" sz="2000" b="1" kern="1200" noProof="0" dirty="0"/>
            <a:t> ca</a:t>
          </a:r>
          <a:endParaRPr lang="en-US" sz="2000" kern="1200" noProof="0" dirty="0"/>
        </a:p>
      </dsp:txBody>
      <dsp:txXfrm>
        <a:off x="23602" y="516349"/>
        <a:ext cx="4661402" cy="436277"/>
      </dsp:txXfrm>
    </dsp:sp>
    <dsp:sp modelId="{C188DD80-2EA5-48DD-A3DA-B408111F1352}">
      <dsp:nvSpPr>
        <dsp:cNvPr id="0" name=""/>
        <dsp:cNvSpPr/>
      </dsp:nvSpPr>
      <dsp:spPr>
        <a:xfrm>
          <a:off x="0" y="984948"/>
          <a:ext cx="4708606" cy="483481"/>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Kalou </a:t>
          </a:r>
          <a:r>
            <a:rPr lang="en-US" sz="2000" b="1" kern="1200" noProof="0" dirty="0" err="1"/>
            <a:t>ena</a:t>
          </a:r>
          <a:r>
            <a:rPr lang="en-US" sz="2000" b="1" kern="1200" noProof="0" dirty="0"/>
            <a:t> </a:t>
          </a:r>
          <a:r>
            <a:rPr lang="en-US" sz="2000" b="1" kern="1200" noProof="0" dirty="0" err="1"/>
            <a:t>vakarusai</a:t>
          </a:r>
          <a:r>
            <a:rPr lang="en-US" sz="2000" b="1" kern="1200" noProof="0" dirty="0"/>
            <a:t> </a:t>
          </a:r>
          <a:r>
            <a:rPr lang="en-US" sz="2000" b="1" kern="1200" noProof="0" dirty="0" err="1"/>
            <a:t>ira</a:t>
          </a:r>
          <a:r>
            <a:rPr lang="en-US" sz="2000" b="1" kern="1200" noProof="0" dirty="0"/>
            <a:t> </a:t>
          </a:r>
          <a:r>
            <a:rPr lang="en-US" sz="2000" b="1" kern="1200" noProof="0" dirty="0" err="1"/>
            <a:t>na</a:t>
          </a:r>
          <a:r>
            <a:rPr lang="en-US" sz="2000" b="1" kern="1200" noProof="0" dirty="0"/>
            <a:t> </a:t>
          </a:r>
          <a:r>
            <a:rPr lang="en-US" sz="2000" b="1" kern="1200" noProof="0" dirty="0" err="1"/>
            <a:t>tamata</a:t>
          </a:r>
          <a:r>
            <a:rPr lang="en-US" sz="2000" b="1" kern="1200" noProof="0" dirty="0"/>
            <a:t> ca</a:t>
          </a:r>
          <a:endParaRPr lang="en-US" sz="2000" kern="1200" noProof="0" dirty="0"/>
        </a:p>
      </dsp:txBody>
      <dsp:txXfrm>
        <a:off x="23602" y="1008550"/>
        <a:ext cx="4661402" cy="436277"/>
      </dsp:txXfrm>
    </dsp:sp>
    <dsp:sp modelId="{CF501F27-D192-4894-A090-DEB699832C3E}">
      <dsp:nvSpPr>
        <dsp:cNvPr id="0" name=""/>
        <dsp:cNvSpPr/>
      </dsp:nvSpPr>
      <dsp:spPr>
        <a:xfrm>
          <a:off x="0" y="1477149"/>
          <a:ext cx="4708606" cy="483481"/>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Kalou e </a:t>
          </a:r>
          <a:r>
            <a:rPr lang="en-US" sz="2000" b="1" kern="1200" noProof="0" dirty="0" err="1"/>
            <a:t>vakadeitaka</a:t>
          </a:r>
          <a:r>
            <a:rPr lang="en-US" sz="2000" b="1" kern="1200" noProof="0" dirty="0"/>
            <a:t> e dua </a:t>
          </a:r>
          <a:r>
            <a:rPr lang="en-US" sz="2000" b="1" kern="1200" noProof="0" dirty="0" err="1"/>
            <a:t>na</a:t>
          </a:r>
          <a:r>
            <a:rPr lang="en-US" sz="2000" b="1" kern="1200" noProof="0" dirty="0"/>
            <a:t> </a:t>
          </a:r>
          <a:r>
            <a:rPr lang="en-US" sz="2000" b="1" kern="1200" noProof="0" dirty="0" err="1"/>
            <a:t>gauna</a:t>
          </a:r>
          <a:r>
            <a:rPr lang="en-US" sz="2000" b="1" kern="1200" noProof="0" dirty="0"/>
            <a:t> </a:t>
          </a:r>
          <a:r>
            <a:rPr lang="en-US" sz="2000" b="1" kern="1200" noProof="0" dirty="0" err="1"/>
            <a:t>lagilagi</a:t>
          </a:r>
          <a:r>
            <a:rPr lang="en-US" sz="2000" b="1" kern="1200" noProof="0" dirty="0"/>
            <a:t> se </a:t>
          </a:r>
          <a:r>
            <a:rPr lang="en-US" sz="2000" b="1" kern="1200" noProof="0" dirty="0" err="1"/>
            <a:t>bera</a:t>
          </a:r>
          <a:r>
            <a:rPr lang="en-US" sz="2000" b="1" kern="1200" noProof="0" dirty="0"/>
            <a:t> </a:t>
          </a:r>
          <a:r>
            <a:rPr lang="en-US" sz="2000" b="1" kern="1200" noProof="0" dirty="0" err="1"/>
            <a:t>mai</a:t>
          </a:r>
          <a:endParaRPr lang="en-US" sz="2000" kern="1200" noProof="0" dirty="0"/>
        </a:p>
      </dsp:txBody>
      <dsp:txXfrm>
        <a:off x="23602" y="1500751"/>
        <a:ext cx="4661402" cy="43627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26/09/2025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noProof="0" dirty="0">
                <a:ln/>
                <a:solidFill>
                  <a:schemeClr val="accent4"/>
                </a:solidFill>
              </a:rPr>
              <a:t>THE TABERNACLE</a:t>
            </a:r>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1</a:t>
            </a:fld>
            <a:endParaRPr lang="es-ES"/>
          </a:p>
        </p:txBody>
      </p:sp>
    </p:spTree>
    <p:extLst>
      <p:ext uri="{BB962C8B-B14F-4D97-AF65-F5344CB8AC3E}">
        <p14:creationId xmlns:p14="http://schemas.microsoft.com/office/powerpoint/2010/main" val="263742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600" noProof="0" dirty="0">
                <a:ln w="9525">
                  <a:solidFill>
                    <a:schemeClr val="bg1"/>
                  </a:solidFill>
                  <a:prstDash val="solid"/>
                </a:ln>
                <a:solidFill>
                  <a:schemeClr val="accent5"/>
                </a:solidFill>
                <a:effectLst>
                  <a:outerShdw blurRad="12700" dist="38100" dir="2700000" algn="tl" rotWithShape="0">
                    <a:schemeClr val="tx1"/>
                  </a:outerShdw>
                </a:effectLst>
              </a:rPr>
              <a:t>THE CONSTRUCTION</a:t>
            </a:r>
          </a:p>
          <a:p>
            <a:r>
              <a:rPr lang="en-US" sz="1200" b="1" noProof="0" dirty="0"/>
              <a:t>With the annual service (the Day of Atonement), God showed how He will eradicate sin from the universe, showing the final solution to the problem of evil (Ps. 73:17).</a:t>
            </a:r>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10</a:t>
            </a:fld>
            <a:endParaRPr lang="es-ES"/>
          </a:p>
        </p:txBody>
      </p:sp>
    </p:spTree>
    <p:extLst>
      <p:ext uri="{BB962C8B-B14F-4D97-AF65-F5344CB8AC3E}">
        <p14:creationId xmlns:p14="http://schemas.microsoft.com/office/powerpoint/2010/main" val="2446589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600" noProof="0" dirty="0">
                <a:ln/>
                <a:solidFill>
                  <a:schemeClr val="accent5"/>
                </a:solidFill>
              </a:rPr>
              <a:t>THE DEDICATION</a:t>
            </a:r>
          </a:p>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11</a:t>
            </a:fld>
            <a:endParaRPr lang="es-ES"/>
          </a:p>
        </p:txBody>
      </p:sp>
    </p:spTree>
    <p:extLst>
      <p:ext uri="{BB962C8B-B14F-4D97-AF65-F5344CB8AC3E}">
        <p14:creationId xmlns:p14="http://schemas.microsoft.com/office/powerpoint/2010/main" val="294329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OTHER TABERNACLES</a:t>
            </a:r>
          </a:p>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12</a:t>
            </a:fld>
            <a:endParaRPr lang="es-ES"/>
          </a:p>
        </p:txBody>
      </p:sp>
    </p:spTree>
    <p:extLst>
      <p:ext uri="{BB962C8B-B14F-4D97-AF65-F5344CB8AC3E}">
        <p14:creationId xmlns:p14="http://schemas.microsoft.com/office/powerpoint/2010/main" val="209337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JESUS AND THE NEW JERUSALEM</a:t>
            </a:r>
          </a:p>
        </p:txBody>
      </p:sp>
      <p:sp>
        <p:nvSpPr>
          <p:cNvPr id="4" name="Slide Number Placeholder 3"/>
          <p:cNvSpPr>
            <a:spLocks noGrp="1"/>
          </p:cNvSpPr>
          <p:nvPr>
            <p:ph type="sldNum" sz="quarter" idx="5"/>
          </p:nvPr>
        </p:nvSpPr>
        <p:spPr/>
        <p:txBody>
          <a:bodyPr/>
          <a:lstStyle/>
          <a:p>
            <a:fld id="{221536A3-E7EC-4917-8028-C5847F2C9408}" type="slidenum">
              <a:rPr lang="es-ES" smtClean="0"/>
              <a:t>13</a:t>
            </a:fld>
            <a:endParaRPr lang="es-ES"/>
          </a:p>
        </p:txBody>
      </p:sp>
    </p:spTree>
    <p:extLst>
      <p:ext uri="{BB962C8B-B14F-4D97-AF65-F5344CB8AC3E}">
        <p14:creationId xmlns:p14="http://schemas.microsoft.com/office/powerpoint/2010/main" val="181079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a:solidFill>
                  <a:schemeClr val="tx1"/>
                </a:solidFill>
                <a:effectLst/>
                <a:latin typeface="+mn-lt"/>
                <a:ea typeface="+mn-ea"/>
                <a:cs typeface="+mn-cs"/>
              </a:rPr>
              <a:t>8</a:t>
            </a:r>
            <a:r>
              <a:rPr lang="en-A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me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cakava</a:t>
            </a:r>
            <a:r>
              <a:rPr lang="en-US" sz="1200" kern="1200" dirty="0">
                <a:solidFill>
                  <a:schemeClr val="tx1"/>
                </a:solidFill>
                <a:effectLst/>
                <a:latin typeface="+mn-lt"/>
                <a:ea typeface="+mn-ea"/>
                <a:cs typeface="+mn-cs"/>
              </a:rPr>
              <a:t> e dua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vale tabu me </a:t>
            </a:r>
            <a:r>
              <a:rPr lang="en-US" sz="1200" kern="1200" dirty="0" err="1">
                <a:solidFill>
                  <a:schemeClr val="tx1"/>
                </a:solidFill>
                <a:effectLst/>
                <a:latin typeface="+mn-lt"/>
                <a:ea typeface="+mn-ea"/>
                <a:cs typeface="+mn-cs"/>
              </a:rPr>
              <a:t>noqu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tiko</a:t>
            </a:r>
            <a:r>
              <a:rPr lang="en-US" sz="1200" kern="1200" dirty="0">
                <a:solidFill>
                  <a:schemeClr val="tx1"/>
                </a:solidFill>
                <a:effectLst/>
                <a:latin typeface="+mn-lt"/>
                <a:ea typeface="+mn-ea"/>
                <a:cs typeface="+mn-cs"/>
              </a:rPr>
              <a:t> kina e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maliwa</a:t>
            </a:r>
            <a:r>
              <a:rPr lang="en-US" sz="1200" kern="1200" dirty="0">
                <a:solidFill>
                  <a:schemeClr val="tx1"/>
                </a:solidFill>
                <a:effectLst/>
                <a:latin typeface="+mn-lt"/>
                <a:ea typeface="+mn-ea"/>
                <a:cs typeface="+mn-cs"/>
              </a:rPr>
              <a:t>. </a:t>
            </a:r>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14</a:t>
            </a:fld>
            <a:endParaRPr lang="es-ES"/>
          </a:p>
        </p:txBody>
      </p:sp>
    </p:spTree>
    <p:extLst>
      <p:ext uri="{BB962C8B-B14F-4D97-AF65-F5344CB8AC3E}">
        <p14:creationId xmlns:p14="http://schemas.microsoft.com/office/powerpoint/2010/main" val="380273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2</a:t>
            </a:fld>
            <a:endParaRPr lang="es-ES"/>
          </a:p>
        </p:txBody>
      </p:sp>
    </p:spTree>
    <p:extLst>
      <p:ext uri="{BB962C8B-B14F-4D97-AF65-F5344CB8AC3E}">
        <p14:creationId xmlns:p14="http://schemas.microsoft.com/office/powerpoint/2010/main" val="117491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3</a:t>
            </a:fld>
            <a:endParaRPr lang="es-ES"/>
          </a:p>
        </p:txBody>
      </p:sp>
    </p:spTree>
    <p:extLst>
      <p:ext uri="{BB962C8B-B14F-4D97-AF65-F5344CB8AC3E}">
        <p14:creationId xmlns:p14="http://schemas.microsoft.com/office/powerpoint/2010/main" val="62021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gradFill>
                  <a:gsLst>
                    <a:gs pos="0">
                      <a:srgbClr val="E29961"/>
                    </a:gs>
                    <a:gs pos="24000">
                      <a:srgbClr val="FFD065"/>
                    </a:gs>
                    <a:gs pos="87000">
                      <a:schemeClr val="accent4">
                        <a:lumMod val="40000"/>
                        <a:lumOff val="60000"/>
                      </a:schemeClr>
                    </a:gs>
                  </a:gsLst>
                  <a:lin ang="5400000"/>
                </a:gradFill>
              </a:rPr>
              <a:t>THE PREPARATION</a:t>
            </a:r>
          </a:p>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4</a:t>
            </a:fld>
            <a:endParaRPr lang="es-ES"/>
          </a:p>
        </p:txBody>
      </p:sp>
    </p:spTree>
    <p:extLst>
      <p:ext uri="{BB962C8B-B14F-4D97-AF65-F5344CB8AC3E}">
        <p14:creationId xmlns:p14="http://schemas.microsoft.com/office/powerpoint/2010/main" val="199471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SABBATH</a:t>
            </a:r>
          </a:p>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ln/>
                <a:solidFill>
                  <a:schemeClr val="accent4"/>
                </a:solidFill>
              </a:rPr>
              <a:t>THE FREEWILL OFFERING</a:t>
            </a:r>
          </a:p>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6</a:t>
            </a:fld>
            <a:endParaRPr lang="es-ES"/>
          </a:p>
        </p:txBody>
      </p:sp>
    </p:spTree>
    <p:extLst>
      <p:ext uri="{BB962C8B-B14F-4D97-AF65-F5344CB8AC3E}">
        <p14:creationId xmlns:p14="http://schemas.microsoft.com/office/powerpoint/2010/main" val="1279157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noProof="0" dirty="0">
                <a:latin typeface="Constantia" panose="02030602050306030303" pitchFamily="18" charset="0"/>
              </a:rPr>
              <a:t>God has put men and women in possession of precious gifts. To different ones He has given different gifts. Not all have the same strength of character or the same depth of knowledge. But each one is to use his gifts in the Master’s service, however small this gift may seem to be. The faithful steward trades wisely on the goods entrusted to him.”</a:t>
            </a:r>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7</a:t>
            </a:fld>
            <a:endParaRPr lang="es-ES"/>
          </a:p>
        </p:txBody>
      </p:sp>
    </p:spTree>
    <p:extLst>
      <p:ext uri="{BB962C8B-B14F-4D97-AF65-F5344CB8AC3E}">
        <p14:creationId xmlns:p14="http://schemas.microsoft.com/office/powerpoint/2010/main" val="190775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THE TABERNACLE</a:t>
            </a:r>
          </a:p>
          <a:p>
            <a:endParaRPr lang="en-FJ" dirty="0"/>
          </a:p>
        </p:txBody>
      </p:sp>
      <p:sp>
        <p:nvSpPr>
          <p:cNvPr id="4" name="Slide Number Placeholder 3"/>
          <p:cNvSpPr>
            <a:spLocks noGrp="1"/>
          </p:cNvSpPr>
          <p:nvPr>
            <p:ph type="sldNum" sz="quarter" idx="5"/>
          </p:nvPr>
        </p:nvSpPr>
        <p:spPr/>
        <p:txBody>
          <a:bodyPr/>
          <a:lstStyle/>
          <a:p>
            <a:fld id="{221536A3-E7EC-4917-8028-C5847F2C9408}" type="slidenum">
              <a:rPr lang="es-ES" smtClean="0"/>
              <a:t>8</a:t>
            </a:fld>
            <a:endParaRPr lang="es-ES"/>
          </a:p>
        </p:txBody>
      </p:sp>
    </p:spTree>
    <p:extLst>
      <p:ext uri="{BB962C8B-B14F-4D97-AF65-F5344CB8AC3E}">
        <p14:creationId xmlns:p14="http://schemas.microsoft.com/office/powerpoint/2010/main" val="131202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THE CONSTRUCTION</a:t>
            </a:r>
          </a:p>
          <a:p>
            <a:r>
              <a:rPr lang="en-AU" sz="1200" kern="1200" dirty="0">
                <a:solidFill>
                  <a:schemeClr val="tx1"/>
                </a:solidFill>
                <a:effectLst/>
                <a:latin typeface="+mn-lt"/>
                <a:ea typeface="+mn-ea"/>
                <a:cs typeface="+mn-cs"/>
              </a:rPr>
              <a:t> </a:t>
            </a:r>
            <a:endParaRPr lang="en-FJ" sz="1200" kern="1200" dirty="0">
              <a:solidFill>
                <a:schemeClr val="tx1"/>
              </a:solidFill>
              <a:effectLst/>
              <a:latin typeface="+mn-lt"/>
              <a:ea typeface="+mn-ea"/>
              <a:cs typeface="+mn-cs"/>
            </a:endParaRPr>
          </a:p>
          <a:p>
            <a:endParaRPr lang="en-US" sz="12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5"/>
          </p:nvPr>
        </p:nvSpPr>
        <p:spPr/>
        <p:txBody>
          <a:bodyPr/>
          <a:lstStyle/>
          <a:p>
            <a:fld id="{221536A3-E7EC-4917-8028-C5847F2C9408}" type="slidenum">
              <a:rPr lang="es-ES" smtClean="0"/>
              <a:t>9</a:t>
            </a:fld>
            <a:endParaRPr lang="es-ES"/>
          </a:p>
        </p:txBody>
      </p:sp>
    </p:spTree>
    <p:extLst>
      <p:ext uri="{BB962C8B-B14F-4D97-AF65-F5344CB8AC3E}">
        <p14:creationId xmlns:p14="http://schemas.microsoft.com/office/powerpoint/2010/main" val="22627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26/09/2025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26/09/2025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26/09/2025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4.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57.jpeg"/><Relationship Id="rId5" Type="http://schemas.openxmlformats.org/officeDocument/2006/relationships/diagramLayout" Target="../diagrams/layout2.xml"/><Relationship Id="rId10" Type="http://schemas.openxmlformats.org/officeDocument/2006/relationships/image" Target="../media/image56.jpeg"/><Relationship Id="rId4" Type="http://schemas.openxmlformats.org/officeDocument/2006/relationships/diagramData" Target="../diagrams/data2.xml"/><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0.pn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jpeg"/><Relationship Id="rId7" Type="http://schemas.openxmlformats.org/officeDocument/2006/relationships/image" Target="../media/image13.png"/><Relationship Id="rId12" Type="http://schemas.microsoft.com/office/2007/relationships/hdphoto" Target="../media/hdphoto2.wdp"/><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53.jpeg"/><Relationship Id="rId5" Type="http://schemas.openxmlformats.org/officeDocument/2006/relationships/diagramLayout" Target="../diagrams/layout1.xml"/><Relationship Id="rId10" Type="http://schemas.openxmlformats.org/officeDocument/2006/relationships/image" Target="../media/image52.jpeg"/><Relationship Id="rId4" Type="http://schemas.openxmlformats.org/officeDocument/2006/relationships/diagramData" Target="../diagrams/data1.xml"/><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en-US" sz="8000" b="1" noProof="0" dirty="0">
                <a:ln/>
                <a:solidFill>
                  <a:schemeClr val="accent4"/>
                </a:solidFill>
              </a:rPr>
              <a:t>	NA VALE TABU</a:t>
            </a: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en-US" sz="1600" b="1" noProof="0" dirty="0" err="1">
                <a:solidFill>
                  <a:schemeClr val="accent5">
                    <a:lumMod val="50000"/>
                  </a:schemeClr>
                </a:solidFill>
              </a:rPr>
              <a:t>Lesoni</a:t>
            </a:r>
            <a:r>
              <a:rPr lang="en-US" sz="1600" b="1" noProof="0" dirty="0">
                <a:solidFill>
                  <a:schemeClr val="accent5">
                    <a:lumMod val="50000"/>
                  </a:schemeClr>
                </a:solidFill>
              </a:rPr>
              <a:t> 13, </a:t>
            </a:r>
            <a:r>
              <a:rPr lang="en-US" sz="1600" b="1" noProof="0" dirty="0" err="1">
                <a:solidFill>
                  <a:schemeClr val="accent5">
                    <a:lumMod val="50000"/>
                  </a:schemeClr>
                </a:solidFill>
              </a:rPr>
              <a:t>Seviteba</a:t>
            </a:r>
            <a:r>
              <a:rPr lang="en-US" sz="1600" b="1" noProof="0" dirty="0">
                <a:solidFill>
                  <a:schemeClr val="accent5">
                    <a:lumMod val="50000"/>
                  </a:schemeClr>
                </a:solidFill>
              </a:rPr>
              <a:t> 27, 2025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en-US" sz="4400" b="1" spc="600" noProof="0" dirty="0">
                <a:ln w="9525">
                  <a:solidFill>
                    <a:schemeClr val="bg1"/>
                  </a:solidFill>
                  <a:prstDash val="solid"/>
                </a:ln>
                <a:solidFill>
                  <a:schemeClr val="accent5"/>
                </a:solidFill>
                <a:effectLst>
                  <a:outerShdw blurRad="12700" dist="38100" dir="2700000" algn="tl" rotWithShape="0">
                    <a:schemeClr val="tx1"/>
                  </a:outerShdw>
                </a:effectLst>
              </a:rPr>
              <a:t>	TARA NA VALE TABU</a:t>
            </a: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spcBef>
                <a:spcPts val="600"/>
              </a:spcBef>
            </a:pPr>
            <a:r>
              <a:rPr lang="en-US" sz="2000" b="1" noProof="0" dirty="0"/>
              <a:t>Ni </a:t>
            </a:r>
            <a:r>
              <a:rPr lang="en-US" sz="2000" b="1" noProof="0" dirty="0" err="1"/>
              <a:t>sa</a:t>
            </a:r>
            <a:r>
              <a:rPr lang="en-US" sz="2000" b="1" noProof="0" dirty="0"/>
              <a:t> </a:t>
            </a:r>
            <a:r>
              <a:rPr lang="en-US" sz="2000" b="1" noProof="0" dirty="0" err="1"/>
              <a:t>tara</a:t>
            </a:r>
            <a:r>
              <a:rPr lang="en-US" sz="2000" b="1" noProof="0" dirty="0"/>
              <a:t> </a:t>
            </a:r>
            <a:r>
              <a:rPr lang="en-US" sz="2000" b="1" noProof="0" dirty="0" err="1"/>
              <a:t>oti</a:t>
            </a:r>
            <a:r>
              <a:rPr lang="en-US" sz="2000" b="1" noProof="0" dirty="0"/>
              <a:t>, </a:t>
            </a:r>
            <a:r>
              <a:rPr lang="en-US" sz="2000" b="1" noProof="0" dirty="0" err="1"/>
              <a:t>na</a:t>
            </a:r>
            <a:r>
              <a:rPr lang="en-US" sz="2000" b="1" noProof="0" dirty="0"/>
              <a:t> Vale </a:t>
            </a:r>
            <a:r>
              <a:rPr lang="en-US" sz="2000" b="1" dirty="0"/>
              <a:t>T</a:t>
            </a:r>
            <a:r>
              <a:rPr lang="en-US" sz="2000" b="1" noProof="0" dirty="0" err="1"/>
              <a:t>abu</a:t>
            </a:r>
            <a:r>
              <a:rPr lang="en-US" sz="2000" b="1" noProof="0" dirty="0"/>
              <a:t> (Vale tabu </a:t>
            </a:r>
            <a:r>
              <a:rPr lang="en-US" sz="2000" b="1" noProof="0" dirty="0" err="1"/>
              <a:t>kei</a:t>
            </a:r>
            <a:r>
              <a:rPr lang="en-US" sz="2000" b="1" noProof="0" dirty="0"/>
              <a:t> </a:t>
            </a:r>
            <a:r>
              <a:rPr lang="en-US" sz="2000" b="1" noProof="0" dirty="0" err="1"/>
              <a:t>na</a:t>
            </a:r>
            <a:r>
              <a:rPr lang="en-US" sz="2000" b="1" noProof="0" dirty="0"/>
              <a:t> </a:t>
            </a:r>
            <a:r>
              <a:rPr lang="en-US" sz="2000" b="1" noProof="0" dirty="0" err="1"/>
              <a:t>Lomaniba</a:t>
            </a:r>
            <a:r>
              <a:rPr lang="en-US" sz="2000" b="1" dirty="0" err="1"/>
              <a:t>i</a:t>
            </a:r>
            <a:r>
              <a:rPr lang="en-US" sz="2000" b="1" dirty="0"/>
              <a:t> e </a:t>
            </a:r>
            <a:r>
              <a:rPr lang="en-US" sz="2000" b="1" dirty="0" err="1"/>
              <a:t>Taudaku</a:t>
            </a:r>
            <a:r>
              <a:rPr lang="en-US" sz="2000" b="1" dirty="0"/>
              <a:t>) </a:t>
            </a:r>
            <a:r>
              <a:rPr lang="en-US" sz="2000" b="1" dirty="0" err="1"/>
              <a:t>sa</a:t>
            </a:r>
            <a:r>
              <a:rPr lang="en-US" sz="2000" b="1" dirty="0"/>
              <a:t> </a:t>
            </a:r>
            <a:r>
              <a:rPr lang="en-US" sz="2000" b="1" dirty="0" err="1"/>
              <a:t>waserua</a:t>
            </a:r>
            <a:r>
              <a:rPr lang="en-US" sz="2000" b="1" dirty="0"/>
              <a:t> </a:t>
            </a:r>
            <a:r>
              <a:rPr lang="en-US" sz="2000" b="1" dirty="0" err="1"/>
              <a:t>na</a:t>
            </a:r>
            <a:r>
              <a:rPr lang="en-US" sz="2000" b="1" dirty="0"/>
              <a:t> </a:t>
            </a:r>
            <a:r>
              <a:rPr lang="en-US" sz="2000" b="1" dirty="0" err="1"/>
              <a:t>kena</a:t>
            </a:r>
            <a:r>
              <a:rPr lang="en-US" sz="2000" b="1" dirty="0"/>
              <a:t> </a:t>
            </a:r>
            <a:r>
              <a:rPr lang="en-US" sz="2000" b="1" dirty="0" err="1"/>
              <a:t>veiqaravi</a:t>
            </a:r>
            <a:r>
              <a:rPr lang="en-US" sz="2000" b="1" dirty="0"/>
              <a:t> </a:t>
            </a:r>
            <a:r>
              <a:rPr lang="en-US" sz="2000" b="1" dirty="0" err="1"/>
              <a:t>duidui</a:t>
            </a:r>
            <a:r>
              <a:rPr lang="en-US" sz="2000" b="1" noProof="0" dirty="0"/>
              <a:t>: </a:t>
            </a:r>
            <a:r>
              <a:rPr lang="en-US" sz="2000" b="1" noProof="0" dirty="0" err="1"/>
              <a:t>soro</a:t>
            </a:r>
            <a:r>
              <a:rPr lang="en-US" sz="2000" b="1" noProof="0" dirty="0"/>
              <a:t> </a:t>
            </a:r>
            <a:r>
              <a:rPr lang="en-US" sz="2000" b="1" noProof="0" dirty="0" err="1"/>
              <a:t>ni</a:t>
            </a:r>
            <a:r>
              <a:rPr lang="en-US" sz="2000" b="1" noProof="0" dirty="0"/>
              <a:t> </a:t>
            </a:r>
            <a:r>
              <a:rPr lang="en-US" sz="2000" b="1" noProof="0" dirty="0" err="1"/>
              <a:t>veisiga</a:t>
            </a:r>
            <a:r>
              <a:rPr lang="en-US" sz="2000" b="1" noProof="0" dirty="0"/>
              <a:t> </a:t>
            </a:r>
            <a:r>
              <a:rPr lang="en-US" sz="2000" b="1" noProof="0" dirty="0" err="1"/>
              <a:t>kei</a:t>
            </a:r>
            <a:r>
              <a:rPr lang="en-US" sz="2000" b="1" noProof="0" dirty="0"/>
              <a:t> </a:t>
            </a:r>
            <a:r>
              <a:rPr lang="en-US" sz="2000" b="1" noProof="0" dirty="0" err="1"/>
              <a:t>na</a:t>
            </a:r>
            <a:r>
              <a:rPr lang="en-US" sz="2000" b="1" noProof="0" dirty="0"/>
              <a:t> </a:t>
            </a:r>
            <a:r>
              <a:rPr lang="en-US" sz="2000" b="1" noProof="0" dirty="0" err="1"/>
              <a:t>vakayabaki</a:t>
            </a:r>
            <a:r>
              <a:rPr lang="en-US" sz="2000" b="1" noProof="0" dirty="0"/>
              <a:t>. Ni </a:t>
            </a:r>
            <a:r>
              <a:rPr lang="en-US" sz="2000" b="1" noProof="0" dirty="0" err="1"/>
              <a:t>tauri</a:t>
            </a:r>
            <a:r>
              <a:rPr lang="en-US" sz="2000" b="1" noProof="0" dirty="0"/>
              <a:t> </a:t>
            </a:r>
            <a:r>
              <a:rPr lang="en-US" sz="2000" b="1" noProof="0" dirty="0" err="1"/>
              <a:t>vata</a:t>
            </a:r>
            <a:r>
              <a:rPr lang="en-US" sz="2000" b="1" noProof="0" dirty="0"/>
              <a:t> </a:t>
            </a:r>
            <a:r>
              <a:rPr lang="en-US" sz="2000" b="1" noProof="0" dirty="0" err="1"/>
              <a:t>na</a:t>
            </a:r>
            <a:r>
              <a:rPr lang="en-US" sz="2000" b="1" noProof="0" dirty="0"/>
              <a:t> </a:t>
            </a:r>
            <a:r>
              <a:rPr lang="en-US" sz="2000" b="1" noProof="0" dirty="0" err="1"/>
              <a:t>kena</a:t>
            </a:r>
            <a:r>
              <a:rPr lang="en-US" sz="2000" b="1" noProof="0" dirty="0"/>
              <a:t> </a:t>
            </a:r>
            <a:r>
              <a:rPr lang="en-US" sz="2000" b="1" noProof="0" dirty="0" err="1"/>
              <a:t>veisolevu</a:t>
            </a:r>
            <a:r>
              <a:rPr lang="en-US" sz="2000" b="1" noProof="0" dirty="0"/>
              <a:t> </a:t>
            </a:r>
            <a:r>
              <a:rPr lang="en-US" sz="2000" b="1" noProof="0" dirty="0" err="1"/>
              <a:t>duidui</a:t>
            </a:r>
            <a:r>
              <a:rPr lang="en-US" sz="2000" b="1" noProof="0" dirty="0"/>
              <a:t> </a:t>
            </a:r>
            <a:r>
              <a:rPr lang="en-US" sz="2000" b="1" noProof="0" dirty="0" err="1"/>
              <a:t>sa</a:t>
            </a:r>
            <a:r>
              <a:rPr lang="en-US" sz="2000" b="1" noProof="0" dirty="0"/>
              <a:t> </a:t>
            </a:r>
            <a:r>
              <a:rPr lang="en-US" sz="2000" b="1" noProof="0" dirty="0" err="1"/>
              <a:t>vakavulici</a:t>
            </a:r>
            <a:r>
              <a:rPr lang="en-US" sz="2000" b="1" noProof="0" dirty="0"/>
              <a:t> </a:t>
            </a:r>
            <a:r>
              <a:rPr lang="en-US" sz="2000" b="1" dirty="0" err="1"/>
              <a:t>keda</a:t>
            </a:r>
            <a:r>
              <a:rPr lang="en-US" sz="2000" b="1" dirty="0"/>
              <a:t> </a:t>
            </a:r>
            <a:r>
              <a:rPr lang="en-US" sz="2000" b="1" dirty="0" err="1"/>
              <a:t>ni</a:t>
            </a:r>
            <a:r>
              <a:rPr lang="en-US" sz="2000" b="1" dirty="0"/>
              <a:t>:</a:t>
            </a:r>
            <a:endParaRPr lang="en-US" sz="2000" b="1" noProof="0" dirty="0"/>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278903793"/>
              </p:ext>
            </p:extLst>
          </p:nvPr>
        </p:nvGraphicFramePr>
        <p:xfrm>
          <a:off x="7376149" y="1857196"/>
          <a:ext cx="4708606" cy="1961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107245" y="3818374"/>
            <a:ext cx="7986887" cy="1323439"/>
          </a:xfrm>
          <a:prstGeom prst="rect">
            <a:avLst/>
          </a:prstGeom>
          <a:noFill/>
        </p:spPr>
        <p:txBody>
          <a:bodyPr wrap="square" rtlCol="0">
            <a:spAutoFit/>
          </a:bodyPr>
          <a:lstStyle/>
          <a:p>
            <a:pPr>
              <a:spcBef>
                <a:spcPts val="600"/>
              </a:spcBef>
            </a:pPr>
            <a:r>
              <a:rPr lang="en-US" sz="2000" b="1" noProof="0" dirty="0"/>
              <a:t>Ena I </a:t>
            </a:r>
            <a:r>
              <a:rPr lang="en-US" sz="2000" b="1" noProof="0" dirty="0" err="1"/>
              <a:t>soro</a:t>
            </a:r>
            <a:r>
              <a:rPr lang="en-US" sz="2000" b="1" noProof="0" dirty="0"/>
              <a:t> </a:t>
            </a:r>
            <a:r>
              <a:rPr lang="en-US" sz="2000" b="1" noProof="0" dirty="0" err="1"/>
              <a:t>ni</a:t>
            </a:r>
            <a:r>
              <a:rPr lang="en-US" sz="2000" b="1" noProof="0" dirty="0"/>
              <a:t> </a:t>
            </a:r>
            <a:r>
              <a:rPr lang="en-US" sz="2000" b="1" noProof="0" dirty="0" err="1"/>
              <a:t>veisiga</a:t>
            </a:r>
            <a:r>
              <a:rPr lang="en-US" sz="2000" b="1" noProof="0" dirty="0"/>
              <a:t>, , </a:t>
            </a:r>
            <a:r>
              <a:rPr lang="en-US" sz="2000" b="1" noProof="0" dirty="0" err="1"/>
              <a:t>sa</a:t>
            </a:r>
            <a:r>
              <a:rPr lang="en-US" sz="2000" b="1" noProof="0" dirty="0"/>
              <a:t> </a:t>
            </a:r>
            <a:r>
              <a:rPr lang="en-US" sz="2000" b="1" noProof="0" dirty="0" err="1"/>
              <a:t>vakaraitaka</a:t>
            </a:r>
            <a:r>
              <a:rPr lang="en-US" sz="2000" b="1" noProof="0" dirty="0"/>
              <a:t> kina </a:t>
            </a:r>
            <a:r>
              <a:rPr lang="en-US" sz="2000" b="1" noProof="0" dirty="0" err="1"/>
              <a:t>na</a:t>
            </a:r>
            <a:r>
              <a:rPr lang="en-US" sz="2000" b="1" noProof="0" dirty="0"/>
              <a:t> Kalou </a:t>
            </a:r>
            <a:r>
              <a:rPr lang="en-US" sz="2000" b="1" noProof="0" dirty="0" err="1"/>
              <a:t>na</a:t>
            </a:r>
            <a:r>
              <a:rPr lang="en-US" sz="2000" b="1" noProof="0" dirty="0"/>
              <a:t> </a:t>
            </a:r>
            <a:r>
              <a:rPr lang="en-US" sz="2000" b="1" noProof="0" dirty="0" err="1"/>
              <a:t>gaunisala</a:t>
            </a:r>
            <a:r>
              <a:rPr lang="en-US" sz="2000" b="1" noProof="0" dirty="0"/>
              <a:t> ka </a:t>
            </a:r>
            <a:r>
              <a:rPr lang="en-US" sz="2000" b="1" noProof="0" dirty="0" err="1"/>
              <a:t>veivosoti</a:t>
            </a:r>
            <a:r>
              <a:rPr lang="en-US" sz="2000" b="1" noProof="0" dirty="0"/>
              <a:t> kina, </a:t>
            </a:r>
            <a:r>
              <a:rPr lang="en-US" sz="2000" b="1" noProof="0" dirty="0" err="1"/>
              <a:t>ena</a:t>
            </a:r>
            <a:r>
              <a:rPr lang="en-US" sz="2000" b="1" noProof="0" dirty="0"/>
              <a:t> </a:t>
            </a:r>
            <a:r>
              <a:rPr lang="en-US" sz="2000" b="1" noProof="0" dirty="0" err="1"/>
              <a:t>loloma</a:t>
            </a:r>
            <a:r>
              <a:rPr lang="en-US" sz="2000" b="1" noProof="0" dirty="0"/>
              <a:t>, </a:t>
            </a:r>
            <a:r>
              <a:rPr lang="en-US" sz="2000" b="1" noProof="0" dirty="0" err="1"/>
              <a:t>vua</a:t>
            </a:r>
            <a:r>
              <a:rPr lang="en-US" sz="2000" b="1" noProof="0" dirty="0"/>
              <a:t> </a:t>
            </a:r>
            <a:r>
              <a:rPr lang="en-US" sz="2000" b="1" noProof="0" dirty="0" err="1"/>
              <a:t>na</a:t>
            </a:r>
            <a:r>
              <a:rPr lang="en-US" sz="2000" b="1" noProof="0" dirty="0"/>
              <a:t> </a:t>
            </a:r>
            <a:r>
              <a:rPr lang="en-US" sz="2000" b="1" noProof="0" dirty="0" err="1"/>
              <a:t>tamata</a:t>
            </a:r>
            <a:r>
              <a:rPr lang="en-US" sz="2000" b="1" noProof="0" dirty="0"/>
              <a:t> I </a:t>
            </a:r>
            <a:r>
              <a:rPr lang="en-US" sz="2000" b="1" noProof="0" dirty="0" err="1"/>
              <a:t>valavalaca</a:t>
            </a:r>
            <a:r>
              <a:rPr lang="en-US" sz="2000" b="1" noProof="0" dirty="0"/>
              <a:t>: </a:t>
            </a:r>
            <a:r>
              <a:rPr lang="en-US" sz="2000" b="1" noProof="0" dirty="0" err="1"/>
              <a:t>ena</a:t>
            </a:r>
            <a:r>
              <a:rPr lang="en-US" sz="2000" b="1" noProof="0" dirty="0"/>
              <a:t> mate </a:t>
            </a:r>
            <a:r>
              <a:rPr lang="en-US" sz="2000" b="1" noProof="0" dirty="0" err="1"/>
              <a:t>ni</a:t>
            </a:r>
            <a:r>
              <a:rPr lang="en-US" sz="2000" b="1" noProof="0" dirty="0"/>
              <a:t> </a:t>
            </a:r>
            <a:r>
              <a:rPr lang="en-US" sz="2000" b="1" noProof="0" dirty="0" err="1"/>
              <a:t>manumanu</a:t>
            </a:r>
            <a:r>
              <a:rPr lang="en-US" sz="2000" b="1" noProof="0" dirty="0"/>
              <a:t> </a:t>
            </a:r>
            <a:r>
              <a:rPr lang="en-US" sz="2000" b="1" noProof="0" dirty="0" err="1"/>
              <a:t>tawacala</a:t>
            </a:r>
            <a:r>
              <a:rPr lang="en-US" sz="2000" b="1" noProof="0" dirty="0"/>
              <a:t>, “</a:t>
            </a:r>
            <a:r>
              <a:rPr lang="en-US" sz="2000" b="1" noProof="0" dirty="0" err="1"/>
              <a:t>na</a:t>
            </a:r>
            <a:r>
              <a:rPr lang="en-US" sz="2000" b="1" noProof="0" dirty="0"/>
              <a:t> Lami </a:t>
            </a:r>
            <a:r>
              <a:rPr lang="en-US" sz="2000" b="1" noProof="0" dirty="0" err="1"/>
              <a:t>ni</a:t>
            </a:r>
            <a:r>
              <a:rPr lang="en-US" sz="2000" b="1" noProof="0" dirty="0"/>
              <a:t> Kalou ka </a:t>
            </a:r>
            <a:r>
              <a:rPr lang="en-US" sz="2000" b="1" noProof="0" dirty="0" err="1"/>
              <a:t>kauta</a:t>
            </a:r>
            <a:r>
              <a:rPr lang="en-US" sz="2000" b="1" noProof="0" dirty="0"/>
              <a:t> </a:t>
            </a:r>
            <a:r>
              <a:rPr lang="en-US" sz="2000" b="1" noProof="0" dirty="0" err="1"/>
              <a:t>tani</a:t>
            </a:r>
            <a:r>
              <a:rPr lang="en-US" sz="2000" b="1" noProof="0" dirty="0"/>
              <a:t> </a:t>
            </a:r>
            <a:r>
              <a:rPr lang="en-US" sz="2000" b="1" noProof="0" dirty="0" err="1"/>
              <a:t>na</a:t>
            </a:r>
            <a:r>
              <a:rPr lang="en-US" sz="2000" b="1" noProof="0" dirty="0"/>
              <a:t> </a:t>
            </a:r>
            <a:r>
              <a:rPr lang="en-US" sz="2000" b="1" noProof="0" dirty="0" err="1"/>
              <a:t>nodra</a:t>
            </a:r>
            <a:r>
              <a:rPr lang="en-US" sz="2000" b="1" noProof="0" dirty="0"/>
              <a:t> I </a:t>
            </a:r>
            <a:r>
              <a:rPr lang="en-US" sz="2000" b="1" noProof="0" dirty="0" err="1"/>
              <a:t>valavala</a:t>
            </a:r>
            <a:r>
              <a:rPr lang="en-US" sz="2000" b="1" noProof="0" dirty="0"/>
              <a:t> ca </a:t>
            </a:r>
            <a:r>
              <a:rPr lang="en-US" sz="2000" b="1" noProof="0" dirty="0" err="1"/>
              <a:t>na</a:t>
            </a:r>
            <a:r>
              <a:rPr lang="en-US" sz="2000" b="1" noProof="0" dirty="0"/>
              <a:t> kai </a:t>
            </a:r>
            <a:r>
              <a:rPr lang="en-US" sz="2000" b="1" noProof="0" dirty="0" err="1"/>
              <a:t>vuravura</a:t>
            </a:r>
            <a:r>
              <a:rPr lang="en-US" sz="2000" b="1" noProof="0" dirty="0"/>
              <a:t>” (Jn. 1:29).</a:t>
            </a: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8094133" y="3888710"/>
            <a:ext cx="3990622"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pPr>
            <a:r>
              <a:rPr lang="en-US" sz="2000" b="1" noProof="0" dirty="0"/>
              <a:t>Na Vale Tabu, </a:t>
            </a:r>
            <a:r>
              <a:rPr lang="en-US" sz="2000" b="1" noProof="0" dirty="0" err="1"/>
              <a:t>sa</a:t>
            </a:r>
            <a:r>
              <a:rPr lang="en-US" sz="2000" b="1" noProof="0" dirty="0"/>
              <a:t> </a:t>
            </a:r>
            <a:r>
              <a:rPr lang="en-US" sz="2000" b="1" noProof="0" dirty="0" err="1"/>
              <a:t>vanua</a:t>
            </a:r>
            <a:r>
              <a:rPr lang="en-US" sz="2000" b="1" noProof="0" dirty="0"/>
              <a:t> </a:t>
            </a:r>
            <a:r>
              <a:rPr lang="en-US" sz="2000" b="1" noProof="0" dirty="0" err="1"/>
              <a:t>talega</a:t>
            </a:r>
            <a:r>
              <a:rPr lang="en-US" sz="2000" b="1" noProof="0" dirty="0"/>
              <a:t> ka </a:t>
            </a:r>
            <a:r>
              <a:rPr lang="en-US" sz="2000" b="1" noProof="0" dirty="0" err="1"/>
              <a:t>mai</a:t>
            </a:r>
            <a:r>
              <a:rPr lang="en-US" sz="2000" b="1" noProof="0" dirty="0"/>
              <a:t> </a:t>
            </a:r>
            <a:r>
              <a:rPr lang="en-US" sz="2000" b="1" noProof="0" dirty="0" err="1"/>
              <a:t>vakarokorokotaki</a:t>
            </a:r>
            <a:r>
              <a:rPr lang="en-US" sz="2000" b="1" noProof="0" dirty="0"/>
              <a:t> kina </a:t>
            </a:r>
            <a:r>
              <a:rPr lang="en-US" sz="2000" b="1" noProof="0" dirty="0" err="1"/>
              <a:t>na</a:t>
            </a:r>
            <a:r>
              <a:rPr lang="en-US" sz="2000" b="1" noProof="0" dirty="0"/>
              <a:t> Kalou, </a:t>
            </a:r>
            <a:r>
              <a:rPr lang="en-US" sz="2000" b="1" noProof="0" dirty="0" err="1"/>
              <a:t>Vakacerecerei</a:t>
            </a:r>
            <a:r>
              <a:rPr lang="en-US" sz="2000" b="1" noProof="0" dirty="0"/>
              <a:t> kina ka </a:t>
            </a:r>
            <a:r>
              <a:rPr lang="en-US" sz="2000" b="1" noProof="0" dirty="0" err="1"/>
              <a:t>vakavinavinakataki</a:t>
            </a:r>
            <a:r>
              <a:rPr lang="en-US" sz="2000" b="1" noProof="0" dirty="0"/>
              <a:t> kina.</a:t>
            </a:r>
          </a:p>
        </p:txBody>
      </p:sp>
      <p:sp>
        <p:nvSpPr>
          <p:cNvPr id="12" name="CuadroTexto 11">
            <a:extLst>
              <a:ext uri="{FF2B5EF4-FFF2-40B4-BE49-F238E27FC236}">
                <a16:creationId xmlns:a16="http://schemas.microsoft.com/office/drawing/2014/main" id="{A1A2F0F5-DE04-7FC3-382B-98CDCC9798F6}"/>
              </a:ext>
            </a:extLst>
          </p:cNvPr>
          <p:cNvSpPr txBox="1"/>
          <p:nvPr/>
        </p:nvSpPr>
        <p:spPr>
          <a:xfrm>
            <a:off x="9507" y="5164573"/>
            <a:ext cx="8084626" cy="1015663"/>
          </a:xfrm>
          <a:prstGeom prst="rect">
            <a:avLst/>
          </a:prstGeom>
          <a:noFill/>
        </p:spPr>
        <p:txBody>
          <a:bodyPr wrap="square">
            <a:spAutoFit/>
          </a:bodyPr>
          <a:lstStyle/>
          <a:p>
            <a:pPr>
              <a:spcBef>
                <a:spcPts val="600"/>
              </a:spcBef>
            </a:pPr>
            <a:r>
              <a:rPr lang="en-US" sz="2000" b="1" noProof="0" dirty="0"/>
              <a:t>Ena I </a:t>
            </a:r>
            <a:r>
              <a:rPr lang="en-US" sz="2000" b="1" noProof="0" dirty="0" err="1"/>
              <a:t>soro</a:t>
            </a:r>
            <a:r>
              <a:rPr lang="en-US" sz="2000" b="1" noProof="0" dirty="0"/>
              <a:t> </a:t>
            </a:r>
            <a:r>
              <a:rPr lang="en-US" sz="2000" b="1" noProof="0" dirty="0" err="1"/>
              <a:t>vakayabaki</a:t>
            </a:r>
            <a:r>
              <a:rPr lang="en-US" sz="2000" b="1" noProof="0" dirty="0"/>
              <a:t> (Siga </a:t>
            </a:r>
            <a:r>
              <a:rPr lang="en-US" sz="2000" b="1" noProof="0" dirty="0" err="1"/>
              <a:t>ni</a:t>
            </a:r>
            <a:r>
              <a:rPr lang="en-US" sz="2000" b="1" noProof="0" dirty="0"/>
              <a:t> </a:t>
            </a:r>
            <a:r>
              <a:rPr lang="en-US" sz="2000" b="1" noProof="0" dirty="0" err="1"/>
              <a:t>Veibuluti</a:t>
            </a:r>
            <a:r>
              <a:rPr lang="en-US" sz="2000" b="1" noProof="0" dirty="0"/>
              <a:t>), </a:t>
            </a:r>
            <a:r>
              <a:rPr lang="en-US" sz="2000" b="1" dirty="0" err="1"/>
              <a:t>sa</a:t>
            </a:r>
            <a:r>
              <a:rPr lang="en-US" sz="2000" b="1" dirty="0"/>
              <a:t> </a:t>
            </a:r>
            <a:r>
              <a:rPr lang="en-US" sz="2000" b="1" dirty="0" err="1"/>
              <a:t>vakaraitaka</a:t>
            </a:r>
            <a:r>
              <a:rPr lang="en-US" sz="2000" b="1" dirty="0"/>
              <a:t> kina </a:t>
            </a:r>
            <a:r>
              <a:rPr lang="en-US" sz="2000" b="1" dirty="0" err="1"/>
              <a:t>na</a:t>
            </a:r>
            <a:r>
              <a:rPr lang="en-US" sz="2000" b="1" dirty="0"/>
              <a:t> Kalou </a:t>
            </a:r>
            <a:r>
              <a:rPr lang="en-US" sz="2000" b="1" dirty="0" err="1"/>
              <a:t>na</a:t>
            </a:r>
            <a:r>
              <a:rPr lang="en-US" sz="2000" b="1" dirty="0"/>
              <a:t> I </a:t>
            </a:r>
            <a:r>
              <a:rPr lang="en-US" sz="2000" b="1" dirty="0" err="1"/>
              <a:t>rairai</a:t>
            </a:r>
            <a:r>
              <a:rPr lang="en-US" sz="2000" b="1" dirty="0"/>
              <a:t> </a:t>
            </a:r>
            <a:r>
              <a:rPr lang="en-US" sz="2000" b="1" dirty="0" err="1"/>
              <a:t>ni</a:t>
            </a:r>
            <a:r>
              <a:rPr lang="en-US" sz="2000" b="1" dirty="0"/>
              <a:t> </a:t>
            </a:r>
            <a:r>
              <a:rPr lang="en-US" sz="2000" b="1" dirty="0" err="1"/>
              <a:t>nona</a:t>
            </a:r>
            <a:r>
              <a:rPr lang="en-US" sz="2000" b="1" dirty="0"/>
              <a:t> </a:t>
            </a:r>
            <a:r>
              <a:rPr lang="en-US" sz="2000" b="1" dirty="0" err="1"/>
              <a:t>na</a:t>
            </a:r>
            <a:r>
              <a:rPr lang="en-US" sz="2000" b="1" dirty="0"/>
              <a:t> </a:t>
            </a:r>
            <a:r>
              <a:rPr lang="en-US" sz="2000" b="1" dirty="0" err="1"/>
              <a:t>vakaotia</a:t>
            </a:r>
            <a:r>
              <a:rPr lang="en-US" sz="2000" b="1" dirty="0"/>
              <a:t> </a:t>
            </a:r>
            <a:r>
              <a:rPr lang="en-US" sz="2000" b="1" dirty="0" err="1"/>
              <a:t>vakadua</a:t>
            </a:r>
            <a:r>
              <a:rPr lang="en-US" sz="2000" b="1" dirty="0"/>
              <a:t> </a:t>
            </a:r>
            <a:r>
              <a:rPr lang="en-US" sz="2000" b="1" dirty="0" err="1"/>
              <a:t>na</a:t>
            </a:r>
            <a:r>
              <a:rPr lang="en-US" sz="2000" b="1" dirty="0"/>
              <a:t> I </a:t>
            </a:r>
            <a:r>
              <a:rPr lang="en-US" sz="2000" b="1" dirty="0" err="1"/>
              <a:t>valkavala</a:t>
            </a:r>
            <a:r>
              <a:rPr lang="en-US" sz="2000" b="1" dirty="0"/>
              <a:t> ca e </a:t>
            </a:r>
            <a:r>
              <a:rPr lang="en-US" sz="2000" b="1" dirty="0" err="1"/>
              <a:t>vuravura</a:t>
            </a:r>
            <a:r>
              <a:rPr lang="en-US" sz="2000" b="1" noProof="0" dirty="0"/>
              <a:t>, ka </a:t>
            </a:r>
            <a:r>
              <a:rPr lang="en-US" sz="2000" b="1" noProof="0" dirty="0" err="1"/>
              <a:t>vakaraitaka</a:t>
            </a:r>
            <a:r>
              <a:rPr lang="en-US" sz="2000" b="1" noProof="0" dirty="0"/>
              <a:t> </a:t>
            </a:r>
            <a:r>
              <a:rPr lang="en-US" sz="2000" b="1" noProof="0" dirty="0" err="1"/>
              <a:t>na</a:t>
            </a:r>
            <a:r>
              <a:rPr lang="en-US" sz="2000" b="1" noProof="0" dirty="0"/>
              <a:t> I </a:t>
            </a:r>
            <a:r>
              <a:rPr lang="en-US" sz="2000" b="1" noProof="0" dirty="0" err="1"/>
              <a:t>otioti</a:t>
            </a:r>
            <a:r>
              <a:rPr lang="en-US" sz="2000" b="1" noProof="0" dirty="0"/>
              <a:t> </a:t>
            </a:r>
            <a:r>
              <a:rPr lang="en-US" sz="2000" b="1" noProof="0" dirty="0" err="1"/>
              <a:t>ni</a:t>
            </a:r>
            <a:r>
              <a:rPr lang="en-US" sz="2000" b="1" noProof="0" dirty="0"/>
              <a:t> </a:t>
            </a:r>
            <a:r>
              <a:rPr lang="en-US" sz="2000" b="1" noProof="0" dirty="0" err="1"/>
              <a:t>wali</a:t>
            </a:r>
            <a:r>
              <a:rPr lang="en-US" sz="2000" b="1" noProof="0" dirty="0"/>
              <a:t> </a:t>
            </a:r>
            <a:r>
              <a:rPr lang="en-US" sz="2000" b="1" noProof="0" dirty="0" err="1"/>
              <a:t>ni</a:t>
            </a:r>
            <a:r>
              <a:rPr lang="en-US" sz="2000" b="1" noProof="0" dirty="0"/>
              <a:t> </a:t>
            </a:r>
            <a:r>
              <a:rPr lang="en-US" sz="2000" b="1" noProof="0" dirty="0" err="1"/>
              <a:t>valavala</a:t>
            </a:r>
            <a:r>
              <a:rPr lang="en-US" sz="2000" b="1" noProof="0" dirty="0"/>
              <a:t> ca (Same 73:17).</a:t>
            </a: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9078188"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600" noProof="0" dirty="0">
                <a:ln/>
                <a:solidFill>
                  <a:schemeClr val="accent5"/>
                </a:solidFill>
              </a:rPr>
              <a:t>VAKATABUI NA VALE TABU</a:t>
            </a: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r>
              <a:rPr lang="en-US" b="1" noProof="0" dirty="0">
                <a:solidFill>
                  <a:schemeClr val="accent3">
                    <a:lumMod val="75000"/>
                  </a:schemeClr>
                </a:solidFill>
                <a:latin typeface="Comic Sans MS" panose="030F0702030302020204" pitchFamily="66" charset="0"/>
              </a:rPr>
              <a:t>“Sa </a:t>
            </a:r>
            <a:r>
              <a:rPr lang="en-US" b="1" noProof="0" dirty="0" err="1">
                <a:solidFill>
                  <a:schemeClr val="accent3">
                    <a:lumMod val="75000"/>
                  </a:schemeClr>
                </a:solidFill>
                <a:latin typeface="Comic Sans MS" panose="030F0702030302020204" pitchFamily="66" charset="0"/>
              </a:rPr>
              <a:t>qai</a:t>
            </a:r>
            <a:r>
              <a:rPr lang="en-US" b="1" noProof="0" dirty="0">
                <a:solidFill>
                  <a:schemeClr val="accent3">
                    <a:lumMod val="75000"/>
                  </a:schemeClr>
                </a:solidFill>
                <a:latin typeface="Comic Sans MS" panose="030F0702030302020204" pitchFamily="66" charset="0"/>
              </a:rPr>
              <a:t> </a:t>
            </a:r>
            <a:r>
              <a:rPr lang="en-US" b="1" noProof="0" dirty="0" err="1">
                <a:solidFill>
                  <a:schemeClr val="accent3">
                    <a:lumMod val="75000"/>
                  </a:schemeClr>
                </a:solidFill>
                <a:latin typeface="Comic Sans MS" panose="030F0702030302020204" pitchFamily="66" charset="0"/>
              </a:rPr>
              <a:t>ubia</a:t>
            </a:r>
            <a:r>
              <a:rPr lang="en-US" b="1" noProof="0" dirty="0">
                <a:solidFill>
                  <a:schemeClr val="accent3">
                    <a:lumMod val="75000"/>
                  </a:schemeClr>
                </a:solidFill>
                <a:latin typeface="Comic Sans MS" panose="030F0702030302020204" pitchFamily="66" charset="0"/>
              </a:rPr>
              <a:t> </a:t>
            </a:r>
            <a:r>
              <a:rPr lang="en-US" b="1" noProof="0" dirty="0" err="1">
                <a:solidFill>
                  <a:schemeClr val="accent3">
                    <a:lumMod val="75000"/>
                  </a:schemeClr>
                </a:solidFill>
                <a:latin typeface="Comic Sans MS" panose="030F0702030302020204" pitchFamily="66" charset="0"/>
              </a:rPr>
              <a:t>na</a:t>
            </a:r>
            <a:r>
              <a:rPr lang="en-US" b="1" noProof="0" dirty="0">
                <a:solidFill>
                  <a:schemeClr val="accent3">
                    <a:lumMod val="75000"/>
                  </a:schemeClr>
                </a:solidFill>
                <a:latin typeface="Comic Sans MS" panose="030F0702030302020204" pitchFamily="66" charset="0"/>
              </a:rPr>
              <a:t> vale </a:t>
            </a:r>
            <a:r>
              <a:rPr lang="en-US" b="1" noProof="0" dirty="0" err="1">
                <a:solidFill>
                  <a:schemeClr val="accent3">
                    <a:lumMod val="75000"/>
                  </a:schemeClr>
                </a:solidFill>
                <a:latin typeface="Comic Sans MS" panose="030F0702030302020204" pitchFamily="66" charset="0"/>
              </a:rPr>
              <a:t>ni</a:t>
            </a:r>
            <a:r>
              <a:rPr lang="en-US" b="1" noProof="0" dirty="0">
                <a:solidFill>
                  <a:schemeClr val="accent3">
                    <a:lumMod val="75000"/>
                  </a:schemeClr>
                </a:solidFill>
                <a:latin typeface="Comic Sans MS" panose="030F0702030302020204" pitchFamily="66" charset="0"/>
              </a:rPr>
              <a:t> </a:t>
            </a:r>
            <a:r>
              <a:rPr lang="en-US" b="1" noProof="0" dirty="0" err="1">
                <a:solidFill>
                  <a:schemeClr val="accent3">
                    <a:lumMod val="75000"/>
                  </a:schemeClr>
                </a:solidFill>
                <a:latin typeface="Comic Sans MS" panose="030F0702030302020204" pitchFamily="66" charset="0"/>
              </a:rPr>
              <a:t>veitavaki</a:t>
            </a:r>
            <a:r>
              <a:rPr lang="en-US" b="1" noProof="0" dirty="0">
                <a:solidFill>
                  <a:schemeClr val="accent3">
                    <a:lumMod val="75000"/>
                  </a:schemeClr>
                </a:solidFill>
                <a:latin typeface="Comic Sans MS" panose="030F0702030302020204" pitchFamily="66" charset="0"/>
              </a:rPr>
              <a:t> </a:t>
            </a:r>
            <a:r>
              <a:rPr lang="en-US" b="1" noProof="0" dirty="0" err="1">
                <a:solidFill>
                  <a:schemeClr val="accent3">
                    <a:lumMod val="75000"/>
                  </a:schemeClr>
                </a:solidFill>
                <a:latin typeface="Comic Sans MS" panose="030F0702030302020204" pitchFamily="66" charset="0"/>
              </a:rPr>
              <a:t>na</a:t>
            </a:r>
            <a:r>
              <a:rPr lang="en-US" b="1" noProof="0" dirty="0">
                <a:solidFill>
                  <a:schemeClr val="accent3">
                    <a:lumMod val="75000"/>
                  </a:schemeClr>
                </a:solidFill>
                <a:latin typeface="Comic Sans MS" panose="030F0702030302020204" pitchFamily="66" charset="0"/>
              </a:rPr>
              <a:t> o, a </a:t>
            </a:r>
            <a:r>
              <a:rPr lang="en-US" b="1" noProof="0" dirty="0" err="1">
                <a:solidFill>
                  <a:schemeClr val="accent3">
                    <a:lumMod val="75000"/>
                  </a:schemeClr>
                </a:solidFill>
                <a:latin typeface="Comic Sans MS" panose="030F0702030302020204" pitchFamily="66" charset="0"/>
              </a:rPr>
              <a:t>sa</a:t>
            </a:r>
            <a:r>
              <a:rPr lang="en-US" b="1" noProof="0" dirty="0">
                <a:solidFill>
                  <a:schemeClr val="accent3">
                    <a:lumMod val="75000"/>
                  </a:schemeClr>
                </a:solidFill>
                <a:latin typeface="Comic Sans MS" panose="030F0702030302020204" pitchFamily="66" charset="0"/>
              </a:rPr>
              <a:t> </a:t>
            </a:r>
            <a:r>
              <a:rPr lang="en-US" b="1" noProof="0" dirty="0" err="1">
                <a:solidFill>
                  <a:schemeClr val="accent3">
                    <a:lumMod val="75000"/>
                  </a:schemeClr>
                </a:solidFill>
                <a:latin typeface="Comic Sans MS" panose="030F0702030302020204" pitchFamily="66" charset="0"/>
              </a:rPr>
              <a:t>vakasinaita</a:t>
            </a:r>
            <a:r>
              <a:rPr lang="en-US" b="1" noProof="0" dirty="0">
                <a:solidFill>
                  <a:schemeClr val="accent3">
                    <a:lumMod val="75000"/>
                  </a:schemeClr>
                </a:solidFill>
                <a:latin typeface="Comic Sans MS" panose="030F0702030302020204" pitchFamily="66" charset="0"/>
              </a:rPr>
              <a:t> </a:t>
            </a:r>
            <a:r>
              <a:rPr lang="en-US" b="1" noProof="0" dirty="0" err="1">
                <a:solidFill>
                  <a:schemeClr val="accent3">
                    <a:lumMod val="75000"/>
                  </a:schemeClr>
                </a:solidFill>
                <a:latin typeface="Comic Sans MS" panose="030F0702030302020204" pitchFamily="66" charset="0"/>
              </a:rPr>
              <a:t>na</a:t>
            </a:r>
            <a:r>
              <a:rPr lang="en-US" b="1" noProof="0" dirty="0">
                <a:solidFill>
                  <a:schemeClr val="accent3">
                    <a:lumMod val="75000"/>
                  </a:schemeClr>
                </a:solidFill>
                <a:latin typeface="Comic Sans MS" panose="030F0702030302020204" pitchFamily="66" charset="0"/>
              </a:rPr>
              <a:t> vale </a:t>
            </a:r>
            <a:r>
              <a:rPr lang="en-US" b="1" noProof="0" dirty="0" err="1">
                <a:solidFill>
                  <a:schemeClr val="accent3">
                    <a:lumMod val="75000"/>
                  </a:schemeClr>
                </a:solidFill>
                <a:latin typeface="Comic Sans MS" panose="030F0702030302020204" pitchFamily="66" charset="0"/>
              </a:rPr>
              <a:t>ni</a:t>
            </a:r>
            <a:r>
              <a:rPr lang="en-US" b="1" noProof="0" dirty="0">
                <a:solidFill>
                  <a:schemeClr val="accent3">
                    <a:lumMod val="75000"/>
                  </a:schemeClr>
                </a:solidFill>
                <a:latin typeface="Comic Sans MS" panose="030F0702030302020204" pitchFamily="66" charset="0"/>
              </a:rPr>
              <a:t> Kalou </a:t>
            </a:r>
            <a:r>
              <a:rPr lang="en-US" b="1" noProof="0" dirty="0" err="1">
                <a:solidFill>
                  <a:schemeClr val="accent3">
                    <a:lumMod val="75000"/>
                  </a:schemeClr>
                </a:solidFill>
                <a:latin typeface="Comic Sans MS" panose="030F0702030302020204" pitchFamily="66" charset="0"/>
              </a:rPr>
              <a:t>na</a:t>
            </a:r>
            <a:r>
              <a:rPr lang="en-US" b="1" noProof="0" dirty="0">
                <a:solidFill>
                  <a:schemeClr val="accent3">
                    <a:lumMod val="75000"/>
                  </a:schemeClr>
                </a:solidFill>
                <a:latin typeface="Comic Sans MS" panose="030F0702030302020204" pitchFamily="66" charset="0"/>
              </a:rPr>
              <a:t> I </a:t>
            </a:r>
            <a:r>
              <a:rPr lang="en-US" b="1" noProof="0" dirty="0" err="1">
                <a:solidFill>
                  <a:schemeClr val="accent3">
                    <a:lumMod val="75000"/>
                  </a:schemeClr>
                </a:solidFill>
                <a:latin typeface="Comic Sans MS" panose="030F0702030302020204" pitchFamily="66" charset="0"/>
              </a:rPr>
              <a:t>serau</a:t>
            </a:r>
            <a:r>
              <a:rPr lang="en-US" b="1" noProof="0" dirty="0">
                <a:solidFill>
                  <a:schemeClr val="accent3">
                    <a:lumMod val="75000"/>
                  </a:schemeClr>
                </a:solidFill>
                <a:latin typeface="Comic Sans MS" panose="030F0702030302020204" pitchFamily="66" charset="0"/>
              </a:rPr>
              <a:t> I </a:t>
            </a:r>
            <a:r>
              <a:rPr lang="en-US" b="1" noProof="0" dirty="0" err="1">
                <a:solidFill>
                  <a:schemeClr val="accent3">
                    <a:lumMod val="75000"/>
                  </a:schemeClr>
                </a:solidFill>
                <a:latin typeface="Comic Sans MS" panose="030F0702030302020204" pitchFamily="66" charset="0"/>
              </a:rPr>
              <a:t>Jiova</a:t>
            </a:r>
            <a:r>
              <a:rPr lang="en-US" b="1" noProof="0" dirty="0">
                <a:solidFill>
                  <a:schemeClr val="accent3">
                    <a:lumMod val="75000"/>
                  </a:schemeClr>
                </a:solidFill>
                <a:latin typeface="Comic Sans MS" panose="030F0702030302020204" pitchFamily="66" charset="0"/>
              </a:rPr>
              <a:t>” </a:t>
            </a:r>
            <a:r>
              <a:rPr lang="en-US" sz="1400" b="1" noProof="0" dirty="0">
                <a:solidFill>
                  <a:schemeClr val="accent3">
                    <a:lumMod val="75000"/>
                  </a:schemeClr>
                </a:solidFill>
                <a:latin typeface="Comic Sans MS" panose="030F0702030302020204" pitchFamily="66" charset="0"/>
              </a:rPr>
              <a:t>(Lako Yani 40:34)</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072554" cy="2246769"/>
          </a:xfrm>
          <a:prstGeom prst="rect">
            <a:avLst/>
          </a:prstGeom>
          <a:noFill/>
        </p:spPr>
        <p:txBody>
          <a:bodyPr wrap="square" rtlCol="0">
            <a:spAutoFit/>
          </a:bodyPr>
          <a:lstStyle/>
          <a:p>
            <a:pPr>
              <a:spcBef>
                <a:spcPts val="600"/>
              </a:spcBef>
            </a:pPr>
            <a:r>
              <a:rPr lang="en-US" sz="2000" b="1" noProof="0" dirty="0"/>
              <a:t>Na I Vola </a:t>
            </a:r>
            <a:r>
              <a:rPr lang="en-US" sz="2000" b="1" noProof="0" dirty="0" err="1"/>
              <a:t>ni</a:t>
            </a:r>
            <a:r>
              <a:rPr lang="en-US" sz="2000" b="1" noProof="0" dirty="0"/>
              <a:t> Lako </a:t>
            </a:r>
            <a:r>
              <a:rPr lang="en-US" sz="2000" b="1" noProof="0" dirty="0" err="1"/>
              <a:t>yani</a:t>
            </a:r>
            <a:r>
              <a:rPr lang="en-US" sz="2000" b="1" noProof="0" dirty="0"/>
              <a:t> e </a:t>
            </a:r>
            <a:r>
              <a:rPr lang="en-US" sz="2000" b="1" noProof="0" dirty="0" err="1"/>
              <a:t>tini</a:t>
            </a:r>
            <a:r>
              <a:rPr lang="en-US" sz="2000" b="1" dirty="0"/>
              <a:t> </a:t>
            </a:r>
            <a:r>
              <a:rPr lang="en-US" sz="2000" b="1" dirty="0" err="1"/>
              <a:t>ena</a:t>
            </a:r>
            <a:r>
              <a:rPr lang="en-US" sz="2000" b="1" dirty="0"/>
              <a:t> </a:t>
            </a:r>
            <a:r>
              <a:rPr lang="en-US" sz="2000" b="1" dirty="0" err="1"/>
              <a:t>vakatabui</a:t>
            </a:r>
            <a:r>
              <a:rPr lang="en-US" sz="2000" b="1" dirty="0"/>
              <a:t> </a:t>
            </a:r>
            <a:r>
              <a:rPr lang="en-US" sz="2000" b="1" dirty="0" err="1"/>
              <a:t>ni</a:t>
            </a:r>
            <a:r>
              <a:rPr lang="en-US" sz="2000" b="1" dirty="0"/>
              <a:t> Vale Tabu </a:t>
            </a:r>
            <a:r>
              <a:rPr lang="en-US" sz="2000" b="1" dirty="0" err="1"/>
              <a:t>kei</a:t>
            </a:r>
            <a:r>
              <a:rPr lang="en-US" sz="2000" b="1" dirty="0"/>
              <a:t> </a:t>
            </a:r>
            <a:r>
              <a:rPr lang="en-US" sz="2000" b="1" dirty="0" err="1"/>
              <a:t>ira</a:t>
            </a:r>
            <a:r>
              <a:rPr lang="en-US" sz="2000" b="1" dirty="0"/>
              <a:t> </a:t>
            </a:r>
            <a:r>
              <a:rPr lang="en-US" sz="2000" b="1" dirty="0" err="1"/>
              <a:t>na</a:t>
            </a:r>
            <a:r>
              <a:rPr lang="en-US" sz="2000" b="1" dirty="0"/>
              <a:t> </a:t>
            </a:r>
            <a:r>
              <a:rPr lang="en-US" sz="2000" b="1" dirty="0" err="1"/>
              <a:t>kena</a:t>
            </a:r>
            <a:r>
              <a:rPr lang="en-US" sz="2000" b="1" dirty="0"/>
              <a:t> </a:t>
            </a:r>
            <a:r>
              <a:rPr lang="en-US" sz="2000" b="1" dirty="0" err="1"/>
              <a:t>bete</a:t>
            </a:r>
            <a:r>
              <a:rPr lang="en-US" sz="2000" b="1" dirty="0"/>
              <a:t>. Sa matata </a:t>
            </a:r>
            <a:r>
              <a:rPr lang="en-US" sz="2000" b="1" dirty="0" err="1"/>
              <a:t>ni</a:t>
            </a:r>
            <a:r>
              <a:rPr lang="en-US" sz="2000" b="1" dirty="0"/>
              <a:t> </a:t>
            </a:r>
            <a:r>
              <a:rPr lang="en-US" sz="2000" b="1" dirty="0" err="1"/>
              <a:t>qaqa</a:t>
            </a:r>
            <a:r>
              <a:rPr lang="en-US" sz="2000" b="1" dirty="0"/>
              <a:t> </a:t>
            </a:r>
            <a:r>
              <a:rPr lang="en-US" sz="2000" b="1" dirty="0" err="1"/>
              <a:t>ni</a:t>
            </a:r>
            <a:r>
              <a:rPr lang="en-US" sz="2000" b="1" dirty="0"/>
              <a:t>  wase </a:t>
            </a:r>
            <a:r>
              <a:rPr lang="en-US" sz="2000" b="1" dirty="0" err="1"/>
              <a:t>ni</a:t>
            </a:r>
            <a:r>
              <a:rPr lang="en-US" sz="2000" b="1" dirty="0"/>
              <a:t> vola </a:t>
            </a:r>
            <a:r>
              <a:rPr lang="en-US" sz="2000" b="1" dirty="0" err="1"/>
              <a:t>oqo</a:t>
            </a:r>
            <a:r>
              <a:rPr lang="en-US" sz="2000" b="1" dirty="0"/>
              <a:t> </a:t>
            </a:r>
            <a:r>
              <a:rPr lang="en-US" sz="2000" b="1" dirty="0" err="1"/>
              <a:t>na</a:t>
            </a:r>
            <a:r>
              <a:rPr lang="en-US" sz="2000" b="1" dirty="0"/>
              <a:t> Kalou, o </a:t>
            </a:r>
            <a:r>
              <a:rPr lang="en-US" sz="2000" b="1" dirty="0" err="1"/>
              <a:t>koya</a:t>
            </a:r>
            <a:r>
              <a:rPr lang="en-US" sz="2000" b="1" dirty="0"/>
              <a:t> ka </a:t>
            </a:r>
            <a:r>
              <a:rPr lang="en-US" sz="2000" b="1" dirty="0" err="1"/>
              <a:t>vakasinaita</a:t>
            </a:r>
            <a:r>
              <a:rPr lang="en-US" sz="2000" b="1" dirty="0"/>
              <a:t> </a:t>
            </a:r>
            <a:r>
              <a:rPr lang="en-US" sz="2000" b="1" dirty="0" err="1"/>
              <a:t>na</a:t>
            </a:r>
            <a:r>
              <a:rPr lang="en-US" sz="2000" b="1" dirty="0"/>
              <a:t> ka </a:t>
            </a:r>
            <a:r>
              <a:rPr lang="en-US" sz="2000" b="1" dirty="0" err="1"/>
              <a:t>kece</a:t>
            </a:r>
            <a:r>
              <a:rPr lang="en-US" sz="2000" b="1" dirty="0"/>
              <a:t> </a:t>
            </a:r>
            <a:r>
              <a:rPr lang="en-US" sz="2000" b="1" dirty="0" err="1"/>
              <a:t>ni</a:t>
            </a:r>
            <a:r>
              <a:rPr lang="en-US" sz="2000" b="1" dirty="0"/>
              <a:t> vale </a:t>
            </a:r>
            <a:r>
              <a:rPr lang="en-US" sz="2000" b="1" dirty="0" err="1"/>
              <a:t>ena</a:t>
            </a:r>
            <a:r>
              <a:rPr lang="en-US" sz="2000" b="1" dirty="0"/>
              <a:t> </a:t>
            </a:r>
            <a:r>
              <a:rPr lang="en-US" sz="2000" b="1" dirty="0" err="1"/>
              <a:t>nona</a:t>
            </a:r>
            <a:r>
              <a:rPr lang="en-US" sz="2000" b="1" dirty="0"/>
              <a:t> I </a:t>
            </a:r>
            <a:r>
              <a:rPr lang="en-US" sz="2000" b="1" dirty="0" err="1"/>
              <a:t>serau</a:t>
            </a:r>
            <a:r>
              <a:rPr lang="en-US" sz="2000" b="1" noProof="0" dirty="0"/>
              <a:t> (LY. 40:34). Na I </a:t>
            </a:r>
            <a:r>
              <a:rPr lang="en-US" sz="2000" b="1" noProof="0" dirty="0" err="1"/>
              <a:t>Serau</a:t>
            </a:r>
            <a:r>
              <a:rPr lang="en-US" sz="2000" b="1" noProof="0" dirty="0"/>
              <a:t> </a:t>
            </a:r>
            <a:r>
              <a:rPr lang="en-US" sz="2000" b="1" noProof="0" dirty="0" err="1"/>
              <a:t>oqo</a:t>
            </a:r>
            <a:r>
              <a:rPr lang="en-US" sz="2000" b="1" noProof="0" dirty="0"/>
              <a:t> e </a:t>
            </a:r>
            <a:r>
              <a:rPr lang="en-US" sz="2000" b="1" noProof="0" dirty="0" err="1"/>
              <a:t>salavata</a:t>
            </a:r>
            <a:r>
              <a:rPr lang="en-US" sz="2000" b="1" noProof="0" dirty="0"/>
              <a:t> </a:t>
            </a:r>
            <a:r>
              <a:rPr lang="en-US" sz="2000" b="1" noProof="0" dirty="0" err="1"/>
              <a:t>tiko</a:t>
            </a:r>
            <a:r>
              <a:rPr lang="en-US" sz="2000" b="1" noProof="0" dirty="0"/>
              <a:t> </a:t>
            </a:r>
            <a:r>
              <a:rPr lang="en-US" sz="2000" b="1" dirty="0" err="1"/>
              <a:t>kei</a:t>
            </a:r>
            <a:r>
              <a:rPr lang="en-US" sz="2000" b="1" dirty="0"/>
              <a:t> </a:t>
            </a:r>
            <a:r>
              <a:rPr lang="en-US" sz="2000" b="1" noProof="0" dirty="0" err="1"/>
              <a:t>na</a:t>
            </a:r>
            <a:r>
              <a:rPr lang="en-US" sz="2000" b="1" noProof="0" dirty="0"/>
              <a:t> Vale Tabu </a:t>
            </a:r>
            <a:r>
              <a:rPr lang="en-US" sz="2000" b="1" noProof="0" dirty="0" err="1"/>
              <a:t>ena</a:t>
            </a:r>
            <a:r>
              <a:rPr lang="en-US" sz="2000" b="1" noProof="0" dirty="0"/>
              <a:t> o </a:t>
            </a:r>
            <a:r>
              <a:rPr lang="en-US" sz="2000" b="1" noProof="0" dirty="0" err="1"/>
              <a:t>kei</a:t>
            </a:r>
            <a:r>
              <a:rPr lang="en-US" sz="2000" b="1" noProof="0" dirty="0"/>
              <a:t> </a:t>
            </a:r>
            <a:r>
              <a:rPr lang="en-US" sz="2000" b="1" noProof="0" dirty="0" err="1"/>
              <a:t>na</a:t>
            </a:r>
            <a:r>
              <a:rPr lang="en-US" sz="2000" b="1" noProof="0" dirty="0"/>
              <a:t> </a:t>
            </a:r>
            <a:r>
              <a:rPr lang="en-US" sz="2000" b="1" i="1" noProof="0" dirty="0"/>
              <a:t>Shekinah </a:t>
            </a:r>
            <a:r>
              <a:rPr lang="en-US" sz="2000" b="1" noProof="0" dirty="0"/>
              <a:t>(</a:t>
            </a:r>
            <a:r>
              <a:rPr lang="en-US" sz="2000" b="1" noProof="0" dirty="0" err="1"/>
              <a:t>na</a:t>
            </a:r>
            <a:r>
              <a:rPr lang="en-US" sz="2000" b="1" noProof="0" dirty="0"/>
              <a:t> </a:t>
            </a:r>
            <a:r>
              <a:rPr lang="en-US" sz="2000" b="1" noProof="0" dirty="0" err="1"/>
              <a:t>vakaraitaki</a:t>
            </a:r>
            <a:r>
              <a:rPr lang="en-US" sz="2000" b="1" noProof="0" dirty="0"/>
              <a:t> </a:t>
            </a:r>
            <a:r>
              <a:rPr lang="en-US" sz="2000" b="1" noProof="0" dirty="0" err="1"/>
              <a:t>ni</a:t>
            </a:r>
            <a:r>
              <a:rPr lang="en-US" sz="2000" b="1" noProof="0" dirty="0"/>
              <a:t> </a:t>
            </a:r>
            <a:r>
              <a:rPr lang="en-US" sz="2000" b="1" dirty="0" err="1"/>
              <a:t>lagilagi</a:t>
            </a:r>
            <a:r>
              <a:rPr lang="en-US" sz="2000" b="1" dirty="0"/>
              <a:t> </a:t>
            </a:r>
            <a:r>
              <a:rPr lang="en-US" sz="2000" b="1" dirty="0" err="1"/>
              <a:t>ni</a:t>
            </a:r>
            <a:r>
              <a:rPr lang="en-US" sz="2000" b="1" dirty="0"/>
              <a:t> Kalou </a:t>
            </a:r>
            <a:r>
              <a:rPr lang="en-US" sz="2000" b="1" dirty="0" err="1"/>
              <a:t>ena</a:t>
            </a:r>
            <a:r>
              <a:rPr lang="en-US" sz="2000" b="1" dirty="0"/>
              <a:t> </a:t>
            </a:r>
            <a:r>
              <a:rPr lang="en-US" sz="2000" b="1" dirty="0" err="1"/>
              <a:t>maliwa</a:t>
            </a:r>
            <a:r>
              <a:rPr lang="en-US" sz="2000" b="1" dirty="0"/>
              <a:t> </a:t>
            </a:r>
            <a:r>
              <a:rPr lang="en-US" sz="2000" b="1" dirty="0" err="1"/>
              <a:t>ni</a:t>
            </a:r>
            <a:r>
              <a:rPr lang="en-US" sz="2000" b="1" dirty="0"/>
              <a:t> </a:t>
            </a:r>
            <a:r>
              <a:rPr lang="en-US" sz="2000" b="1" dirty="0" err="1"/>
              <a:t>jerupi</a:t>
            </a:r>
            <a:r>
              <a:rPr lang="en-US" sz="2000" b="1" dirty="0"/>
              <a:t> </a:t>
            </a:r>
            <a:r>
              <a:rPr lang="en-US" sz="2000" b="1" dirty="0" err="1"/>
              <a:t>kei</a:t>
            </a:r>
            <a:r>
              <a:rPr lang="en-US" sz="2000" b="1" dirty="0"/>
              <a:t> </a:t>
            </a:r>
            <a:r>
              <a:rPr lang="en-US" sz="2000" b="1" dirty="0" err="1"/>
              <a:t>na</a:t>
            </a:r>
            <a:r>
              <a:rPr lang="en-US" sz="2000" b="1" dirty="0"/>
              <a:t> </a:t>
            </a:r>
            <a:r>
              <a:rPr lang="en-US" sz="2000" b="1" dirty="0" err="1"/>
              <a:t>kato</a:t>
            </a:r>
            <a:r>
              <a:rPr lang="en-US" sz="2000" b="1" noProof="0" dirty="0"/>
              <a:t>).</a:t>
            </a: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65432" y="3586845"/>
            <a:ext cx="7211314" cy="1631216"/>
          </a:xfrm>
          <a:prstGeom prst="rect">
            <a:avLst/>
          </a:prstGeom>
          <a:noFill/>
        </p:spPr>
        <p:txBody>
          <a:bodyPr wrap="square">
            <a:spAutoFit/>
          </a:bodyPr>
          <a:lstStyle/>
          <a:p>
            <a:pPr>
              <a:spcBef>
                <a:spcPts val="600"/>
              </a:spcBef>
            </a:pPr>
            <a:r>
              <a:rPr lang="en-US" sz="2000" b="1" noProof="0" dirty="0"/>
              <a:t>E </a:t>
            </a:r>
            <a:r>
              <a:rPr lang="en-US" sz="2000" b="1" noProof="0" dirty="0" err="1"/>
              <a:t>vakavula</a:t>
            </a:r>
            <a:r>
              <a:rPr lang="en-US" sz="2000" b="1" noProof="0" dirty="0"/>
              <a:t> </a:t>
            </a:r>
            <a:r>
              <a:rPr lang="en-US" sz="2000" b="1" noProof="0" dirty="0" err="1"/>
              <a:t>na</a:t>
            </a:r>
            <a:r>
              <a:rPr lang="en-US" sz="2000" b="1" noProof="0" dirty="0"/>
              <a:t> </a:t>
            </a:r>
            <a:r>
              <a:rPr lang="en-US" sz="2000" b="1" noProof="0" dirty="0" err="1"/>
              <a:t>cakcaka</a:t>
            </a:r>
            <a:r>
              <a:rPr lang="en-US" sz="2000" b="1" noProof="0" dirty="0"/>
              <a:t>, ka </a:t>
            </a:r>
            <a:r>
              <a:rPr lang="en-US" sz="2000" b="1" noProof="0" dirty="0" err="1"/>
              <a:t>vakacavari</a:t>
            </a:r>
            <a:r>
              <a:rPr lang="en-US" sz="2000" b="1" noProof="0" dirty="0"/>
              <a:t> </a:t>
            </a:r>
            <a:r>
              <a:rPr lang="en-US" sz="2000" b="1" noProof="0" dirty="0" err="1"/>
              <a:t>na</a:t>
            </a:r>
            <a:r>
              <a:rPr lang="en-US" sz="2000" b="1" noProof="0" dirty="0"/>
              <a:t> Vale Tabu </a:t>
            </a:r>
            <a:r>
              <a:rPr lang="en-US" sz="2000" b="1" noProof="0" dirty="0" err="1"/>
              <a:t>ena</a:t>
            </a:r>
            <a:r>
              <a:rPr lang="en-US" sz="2000" b="1" noProof="0" dirty="0"/>
              <a:t> I matai </a:t>
            </a:r>
            <a:r>
              <a:rPr lang="en-US" sz="2000" b="1" noProof="0" dirty="0" err="1"/>
              <a:t>ni</a:t>
            </a:r>
            <a:r>
              <a:rPr lang="en-US" sz="2000" b="1" noProof="0" dirty="0"/>
              <a:t> </a:t>
            </a:r>
            <a:r>
              <a:rPr lang="en-US" sz="2000" b="1" noProof="0" dirty="0" err="1"/>
              <a:t>siga</a:t>
            </a:r>
            <a:r>
              <a:rPr lang="en-US" sz="2000" b="1" noProof="0" dirty="0"/>
              <a:t> </a:t>
            </a:r>
            <a:r>
              <a:rPr lang="en-US" sz="2000" b="1" noProof="0" dirty="0" err="1"/>
              <a:t>ni</a:t>
            </a:r>
            <a:r>
              <a:rPr lang="en-US" sz="2000" b="1" noProof="0" dirty="0"/>
              <a:t> matai </a:t>
            </a:r>
            <a:r>
              <a:rPr lang="en-US" sz="2000" b="1" noProof="0" dirty="0" err="1"/>
              <a:t>ni</a:t>
            </a:r>
            <a:r>
              <a:rPr lang="en-US" sz="2000" b="1" noProof="0" dirty="0"/>
              <a:t> </a:t>
            </a:r>
            <a:r>
              <a:rPr lang="en-US" sz="2000" b="1" noProof="0" dirty="0" err="1"/>
              <a:t>vula</a:t>
            </a:r>
            <a:r>
              <a:rPr lang="en-US" sz="2000" b="1" noProof="0" dirty="0"/>
              <a:t>, </a:t>
            </a:r>
            <a:r>
              <a:rPr lang="en-US" sz="2000" b="1" noProof="0" dirty="0" err="1"/>
              <a:t>ena</a:t>
            </a:r>
            <a:r>
              <a:rPr lang="en-US" sz="2000" b="1" noProof="0" dirty="0"/>
              <a:t> I </a:t>
            </a:r>
            <a:r>
              <a:rPr lang="en-US" sz="2000" b="1" noProof="0" dirty="0" err="1"/>
              <a:t>karua</a:t>
            </a:r>
            <a:r>
              <a:rPr lang="en-US" sz="2000" b="1" noProof="0" dirty="0"/>
              <a:t> </a:t>
            </a:r>
            <a:r>
              <a:rPr lang="en-US" sz="2000" b="1" noProof="0" dirty="0" err="1"/>
              <a:t>ni</a:t>
            </a:r>
            <a:r>
              <a:rPr lang="en-US" sz="2000" b="1" noProof="0" dirty="0"/>
              <a:t> </a:t>
            </a:r>
            <a:r>
              <a:rPr lang="en-US" sz="2000" b="1" noProof="0" dirty="0" err="1"/>
              <a:t>yabaki</a:t>
            </a:r>
            <a:r>
              <a:rPr lang="en-US" sz="2000" b="1" noProof="0" dirty="0"/>
              <a:t> </a:t>
            </a:r>
            <a:r>
              <a:rPr lang="en-US" sz="2000" b="1" noProof="0" dirty="0" err="1"/>
              <a:t>ni</a:t>
            </a:r>
            <a:r>
              <a:rPr lang="en-US" sz="2000" b="1" noProof="0" dirty="0"/>
              <a:t> </a:t>
            </a:r>
            <a:r>
              <a:rPr lang="en-US" sz="2000" b="1" noProof="0" dirty="0" err="1"/>
              <a:t>nodra</a:t>
            </a:r>
            <a:r>
              <a:rPr lang="en-US" sz="2000" b="1" noProof="0" dirty="0"/>
              <a:t> a </a:t>
            </a:r>
            <a:r>
              <a:rPr lang="en-US" sz="2000" b="1" noProof="0" dirty="0" err="1"/>
              <a:t>biuti</a:t>
            </a:r>
            <a:r>
              <a:rPr lang="en-US" sz="2000" b="1" noProof="0" dirty="0"/>
              <a:t> </a:t>
            </a:r>
            <a:r>
              <a:rPr lang="en-US" sz="2000" b="1" noProof="0" dirty="0" err="1"/>
              <a:t>Ijipita</a:t>
            </a:r>
            <a:r>
              <a:rPr lang="en-US" sz="2000" b="1" noProof="0" dirty="0"/>
              <a:t> </a:t>
            </a:r>
            <a:r>
              <a:rPr lang="en-US" sz="2000" b="1" noProof="0" dirty="0" err="1"/>
              <a:t>mai</a:t>
            </a:r>
            <a:r>
              <a:rPr lang="en-US" sz="2000" b="1" noProof="0" dirty="0"/>
              <a:t> (Lako Yanin 40:2, 17). Sa </a:t>
            </a:r>
            <a:r>
              <a:rPr lang="en-US" sz="2000" b="1" noProof="0" dirty="0" err="1"/>
              <a:t>vakarautaki</a:t>
            </a:r>
            <a:r>
              <a:rPr lang="en-US" sz="2000" b="1" noProof="0" dirty="0"/>
              <a:t> </a:t>
            </a:r>
            <a:r>
              <a:rPr lang="en-US" sz="2000" b="1" noProof="0" dirty="0" err="1"/>
              <a:t>na</a:t>
            </a:r>
            <a:r>
              <a:rPr lang="en-US" sz="2000" b="1" noProof="0" dirty="0"/>
              <a:t> ka </a:t>
            </a:r>
            <a:r>
              <a:rPr lang="en-US" sz="2000" b="1" noProof="0" dirty="0" err="1"/>
              <a:t>kece</a:t>
            </a:r>
            <a:r>
              <a:rPr lang="en-US" sz="2000" b="1" noProof="0" dirty="0"/>
              <a:t> (karo, </a:t>
            </a:r>
            <a:r>
              <a:rPr lang="en-US" sz="2000" b="1" noProof="0" dirty="0" err="1"/>
              <a:t>latilati</a:t>
            </a:r>
            <a:r>
              <a:rPr lang="en-US" sz="2000" b="1" noProof="0" dirty="0"/>
              <a:t>, </a:t>
            </a:r>
            <a:r>
              <a:rPr lang="en-US" sz="2000" b="1" noProof="0" dirty="0" err="1"/>
              <a:t>teveli</a:t>
            </a:r>
            <a:r>
              <a:rPr lang="en-US" sz="2000" b="1" noProof="0" dirty="0"/>
              <a:t>, </a:t>
            </a:r>
            <a:r>
              <a:rPr lang="en-US" sz="2000" b="1" noProof="0" dirty="0" err="1"/>
              <a:t>tutunicina</a:t>
            </a:r>
            <a:r>
              <a:rPr lang="en-US" sz="2000" b="1" noProof="0" dirty="0"/>
              <a:t>, </a:t>
            </a:r>
            <a:r>
              <a:rPr lang="en-US" sz="2000" b="1" noProof="0" dirty="0" err="1"/>
              <a:t>cabocabo</a:t>
            </a:r>
            <a:r>
              <a:rPr lang="en-US" sz="2000" b="1" noProof="0" dirty="0"/>
              <a:t> </a:t>
            </a:r>
            <a:r>
              <a:rPr lang="en-US" sz="2000" b="1" noProof="0" dirty="0" err="1"/>
              <a:t>ni</a:t>
            </a:r>
            <a:r>
              <a:rPr lang="en-US" sz="2000" b="1" noProof="0" dirty="0"/>
              <a:t> </a:t>
            </a:r>
            <a:r>
              <a:rPr lang="en-US" sz="2000" b="1" noProof="0" dirty="0" err="1"/>
              <a:t>soro</a:t>
            </a:r>
            <a:r>
              <a:rPr lang="en-US" sz="2000" b="1" noProof="0" dirty="0"/>
              <a:t> </a:t>
            </a:r>
            <a:r>
              <a:rPr lang="en-US" sz="2000" b="1" noProof="0" dirty="0" err="1"/>
              <a:t>koula</a:t>
            </a:r>
            <a:r>
              <a:rPr lang="en-US" sz="2000" b="1" noProof="0" dirty="0"/>
              <a:t>, </a:t>
            </a:r>
            <a:r>
              <a:rPr lang="en-US" sz="2000" b="1" noProof="0" dirty="0" err="1"/>
              <a:t>cabocabo</a:t>
            </a:r>
            <a:r>
              <a:rPr lang="en-US" sz="2000" b="1" noProof="0" dirty="0"/>
              <a:t> </a:t>
            </a:r>
            <a:r>
              <a:rPr lang="en-US" sz="2000" b="1" noProof="0" dirty="0" err="1"/>
              <a:t>ni</a:t>
            </a:r>
            <a:r>
              <a:rPr lang="en-US" sz="2000" b="1" noProof="0" dirty="0"/>
              <a:t> </a:t>
            </a:r>
            <a:r>
              <a:rPr lang="en-US" sz="2000" b="1" noProof="0" dirty="0" err="1"/>
              <a:t>soro</a:t>
            </a:r>
            <a:r>
              <a:rPr lang="en-US" sz="2000" b="1" noProof="0" dirty="0"/>
              <a:t> </a:t>
            </a:r>
            <a:r>
              <a:rPr lang="en-US" sz="2000" b="1" noProof="0" dirty="0" err="1"/>
              <a:t>parasa</a:t>
            </a:r>
            <a:r>
              <a:rPr lang="en-US" sz="2000" b="1" noProof="0" dirty="0"/>
              <a:t>, </a:t>
            </a:r>
            <a:r>
              <a:rPr lang="en-US" sz="2000" b="1" noProof="0" dirty="0" err="1"/>
              <a:t>beseni</a:t>
            </a:r>
            <a:r>
              <a:rPr lang="en-US" sz="2000" b="1" noProof="0" dirty="0"/>
              <a:t>), ka </a:t>
            </a:r>
            <a:r>
              <a:rPr lang="en-US" sz="2000" b="1" noProof="0" dirty="0" err="1"/>
              <a:t>vakatabuya</a:t>
            </a:r>
            <a:r>
              <a:rPr lang="en-US" sz="2000" b="1" noProof="0" dirty="0"/>
              <a:t> (LY. 40:9).</a:t>
            </a: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44942" y="5138582"/>
            <a:ext cx="3362925" cy="1631216"/>
          </a:xfrm>
          <a:prstGeom prst="rect">
            <a:avLst/>
          </a:prstGeom>
          <a:noFill/>
        </p:spPr>
        <p:txBody>
          <a:bodyPr wrap="square">
            <a:spAutoFit/>
          </a:bodyPr>
          <a:lstStyle/>
          <a:p>
            <a:pPr>
              <a:spcBef>
                <a:spcPts val="600"/>
              </a:spcBef>
            </a:pPr>
            <a:r>
              <a:rPr lang="en-US" sz="2000" b="1" noProof="0" dirty="0"/>
              <a:t>Kena I </a:t>
            </a:r>
            <a:r>
              <a:rPr lang="en-US" sz="2000" b="1" noProof="0" dirty="0" err="1"/>
              <a:t>otioti</a:t>
            </a:r>
            <a:r>
              <a:rPr lang="en-US" sz="2000" b="1" noProof="0" dirty="0"/>
              <a:t>, e </a:t>
            </a:r>
            <a:r>
              <a:rPr lang="en-US" sz="2000" b="1" noProof="0" dirty="0" err="1"/>
              <a:t>daramaka</a:t>
            </a:r>
            <a:r>
              <a:rPr lang="en-US" sz="2000" b="1" noProof="0" dirty="0"/>
              <a:t> o Erni </a:t>
            </a:r>
            <a:r>
              <a:rPr lang="en-US" sz="2000" b="1" noProof="0" dirty="0" err="1"/>
              <a:t>kei</a:t>
            </a:r>
            <a:r>
              <a:rPr lang="en-US" sz="2000" b="1" noProof="0" dirty="0"/>
              <a:t> </a:t>
            </a:r>
            <a:r>
              <a:rPr lang="en-US" sz="2000" b="1" noProof="0" dirty="0" err="1"/>
              <a:t>iratou</a:t>
            </a:r>
            <a:r>
              <a:rPr lang="en-US" sz="2000" b="1" noProof="0" dirty="0"/>
              <a:t> </a:t>
            </a:r>
            <a:r>
              <a:rPr lang="en-US" sz="2000" b="1" noProof="0" dirty="0" err="1"/>
              <a:t>na</a:t>
            </a:r>
            <a:r>
              <a:rPr lang="en-US" sz="2000" b="1" noProof="0" dirty="0"/>
              <a:t> </a:t>
            </a:r>
            <a:r>
              <a:rPr lang="en-US" sz="2000" b="1" noProof="0" dirty="0" err="1"/>
              <a:t>luvena</a:t>
            </a:r>
            <a:r>
              <a:rPr lang="en-US" sz="2000" b="1" noProof="0" dirty="0"/>
              <a:t> </a:t>
            </a:r>
            <a:r>
              <a:rPr lang="en-US" sz="2000" b="1" noProof="0" dirty="0" err="1"/>
              <a:t>na</a:t>
            </a:r>
            <a:r>
              <a:rPr lang="en-US" sz="2000" b="1" noProof="0" dirty="0"/>
              <a:t> </a:t>
            </a:r>
            <a:r>
              <a:rPr lang="en-US" sz="2000" b="1" noProof="0" dirty="0" err="1"/>
              <a:t>nodratou</a:t>
            </a:r>
            <a:r>
              <a:rPr lang="en-US" sz="2000" b="1" noProof="0" dirty="0"/>
              <a:t> I sulu </a:t>
            </a:r>
            <a:r>
              <a:rPr lang="en-US" sz="2000" b="1" noProof="0" dirty="0" err="1"/>
              <a:t>vakabete</a:t>
            </a:r>
            <a:r>
              <a:rPr lang="en-US" sz="2000" b="1" noProof="0" dirty="0"/>
              <a:t>, ka </a:t>
            </a:r>
            <a:r>
              <a:rPr lang="en-US" sz="2000" b="1" noProof="0" dirty="0" err="1"/>
              <a:t>lumuti</a:t>
            </a:r>
            <a:r>
              <a:rPr lang="en-US" sz="2000" b="1" noProof="0" dirty="0"/>
              <a:t> </a:t>
            </a:r>
            <a:r>
              <a:rPr lang="en-US" sz="2000" b="1" noProof="0" dirty="0" err="1"/>
              <a:t>ena</a:t>
            </a:r>
            <a:r>
              <a:rPr lang="en-US" sz="2000" b="1" noProof="0" dirty="0"/>
              <a:t> </a:t>
            </a:r>
            <a:r>
              <a:rPr lang="en-US" sz="2000" b="1" noProof="0" dirty="0" err="1"/>
              <a:t>nodratou</a:t>
            </a:r>
            <a:r>
              <a:rPr lang="en-US" sz="2000" b="1" noProof="0" dirty="0"/>
              <a:t> I </a:t>
            </a:r>
            <a:r>
              <a:rPr lang="en-US" sz="2000" b="1" noProof="0" dirty="0" err="1"/>
              <a:t>tavi</a:t>
            </a:r>
            <a:r>
              <a:rPr lang="en-US" sz="2000" b="1" noProof="0" dirty="0"/>
              <a:t> (Lako Yani 40:12-15).</a:t>
            </a: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VALE TABU TALE ESO</a:t>
            </a: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JISU KEI NA JERUSALEMI VOU</a:t>
            </a:r>
          </a:p>
        </p:txBody>
      </p:sp>
      <p:sp>
        <p:nvSpPr>
          <p:cNvPr id="5" name="CuadroTexto 4">
            <a:extLst>
              <a:ext uri="{FF2B5EF4-FFF2-40B4-BE49-F238E27FC236}">
                <a16:creationId xmlns:a16="http://schemas.microsoft.com/office/drawing/2014/main" id="{17DBA049-836D-D3F4-BF83-C9816471ED61}"/>
              </a:ext>
            </a:extLst>
          </p:cNvPr>
          <p:cNvSpPr txBox="1"/>
          <p:nvPr/>
        </p:nvSpPr>
        <p:spPr>
          <a:xfrm>
            <a:off x="1" y="709473"/>
            <a:ext cx="3762375" cy="861774"/>
          </a:xfrm>
          <a:prstGeom prst="rect">
            <a:avLst/>
          </a:prstGeom>
          <a:noFill/>
        </p:spPr>
        <p:txBody>
          <a:bodyPr wrap="square">
            <a:spAutoFit/>
          </a:bodyPr>
          <a:lstStyle/>
          <a:p>
            <a:pPr algn="ctr"/>
            <a:r>
              <a:rPr lang="en-US" b="1" noProof="0" dirty="0">
                <a:solidFill>
                  <a:schemeClr val="accent5">
                    <a:lumMod val="75000"/>
                  </a:schemeClr>
                </a:solidFill>
                <a:latin typeface="Comic Sans MS" panose="030F0702030302020204" pitchFamily="66" charset="0"/>
              </a:rPr>
              <a:t>“A </a:t>
            </a:r>
            <a:r>
              <a:rPr lang="en-US" b="1" noProof="0" dirty="0" err="1">
                <a:solidFill>
                  <a:schemeClr val="accent5">
                    <a:lumMod val="75000"/>
                  </a:schemeClr>
                </a:solidFill>
                <a:latin typeface="Comic Sans MS" panose="030F0702030302020204" pitchFamily="66" charset="0"/>
              </a:rPr>
              <a:t>sa</a:t>
            </a:r>
            <a:r>
              <a:rPr lang="en-US" b="1" noProof="0" dirty="0">
                <a:solidFill>
                  <a:schemeClr val="accent5">
                    <a:lumMod val="75000"/>
                  </a:schemeClr>
                </a:solidFill>
                <a:latin typeface="Comic Sans MS" panose="030F0702030302020204" pitchFamily="66" charset="0"/>
              </a:rPr>
              <a:t> </a:t>
            </a:r>
            <a:r>
              <a:rPr lang="en-US" b="1" noProof="0" dirty="0" err="1">
                <a:solidFill>
                  <a:schemeClr val="accent5">
                    <a:lumMod val="75000"/>
                  </a:schemeClr>
                </a:solidFill>
                <a:latin typeface="Comic Sans MS" panose="030F0702030302020204" pitchFamily="66" charset="0"/>
              </a:rPr>
              <a:t>yaco</a:t>
            </a:r>
            <a:r>
              <a:rPr lang="en-US" b="1" noProof="0" dirty="0">
                <a:solidFill>
                  <a:schemeClr val="accent5">
                    <a:lumMod val="75000"/>
                  </a:schemeClr>
                </a:solidFill>
                <a:latin typeface="Comic Sans MS" panose="030F0702030302020204" pitchFamily="66" charset="0"/>
              </a:rPr>
              <a:t> me </a:t>
            </a:r>
            <a:r>
              <a:rPr lang="en-US" b="1" noProof="0" dirty="0" err="1">
                <a:solidFill>
                  <a:schemeClr val="accent5">
                    <a:lumMod val="75000"/>
                  </a:schemeClr>
                </a:solidFill>
                <a:latin typeface="Comic Sans MS" panose="030F0702030302020204" pitchFamily="66" charset="0"/>
              </a:rPr>
              <a:t>tamata</a:t>
            </a:r>
            <a:r>
              <a:rPr lang="en-US" b="1" noProof="0" dirty="0">
                <a:solidFill>
                  <a:schemeClr val="accent5">
                    <a:lumMod val="75000"/>
                  </a:schemeClr>
                </a:solidFill>
                <a:latin typeface="Comic Sans MS" panose="030F0702030302020204" pitchFamily="66" charset="0"/>
              </a:rPr>
              <a:t> ko </a:t>
            </a:r>
            <a:r>
              <a:rPr lang="en-US" b="1" noProof="0" dirty="0" err="1">
                <a:solidFill>
                  <a:schemeClr val="accent5">
                    <a:lumMod val="75000"/>
                  </a:schemeClr>
                </a:solidFill>
                <a:latin typeface="Comic Sans MS" panose="030F0702030302020204" pitchFamily="66" charset="0"/>
              </a:rPr>
              <a:t>koya</a:t>
            </a:r>
            <a:r>
              <a:rPr lang="en-US" b="1" noProof="0" dirty="0">
                <a:solidFill>
                  <a:schemeClr val="accent5">
                    <a:lumMod val="75000"/>
                  </a:schemeClr>
                </a:solidFill>
                <a:latin typeface="Comic Sans MS" panose="030F0702030302020204" pitchFamily="66" charset="0"/>
              </a:rPr>
              <a:t> </a:t>
            </a:r>
            <a:r>
              <a:rPr lang="en-US" b="1" noProof="0" dirty="0" err="1">
                <a:solidFill>
                  <a:schemeClr val="accent5">
                    <a:lumMod val="75000"/>
                  </a:schemeClr>
                </a:solidFill>
                <a:latin typeface="Comic Sans MS" panose="030F0702030302020204" pitchFamily="66" charset="0"/>
              </a:rPr>
              <a:t>na</a:t>
            </a:r>
            <a:r>
              <a:rPr lang="en-US" b="1" noProof="0" dirty="0">
                <a:solidFill>
                  <a:schemeClr val="accent5">
                    <a:lumMod val="75000"/>
                  </a:schemeClr>
                </a:solidFill>
                <a:latin typeface="Comic Sans MS" panose="030F0702030302020204" pitchFamily="66" charset="0"/>
              </a:rPr>
              <a:t> </a:t>
            </a:r>
            <a:r>
              <a:rPr lang="en-US" b="1" noProof="0" dirty="0" err="1">
                <a:solidFill>
                  <a:schemeClr val="accent5">
                    <a:lumMod val="75000"/>
                  </a:schemeClr>
                </a:solidFill>
                <a:latin typeface="Comic Sans MS" panose="030F0702030302020204" pitchFamily="66" charset="0"/>
              </a:rPr>
              <a:t>Vosa</a:t>
            </a:r>
            <a:r>
              <a:rPr lang="en-US" b="1" noProof="0" dirty="0">
                <a:solidFill>
                  <a:schemeClr val="accent5">
                    <a:lumMod val="75000"/>
                  </a:schemeClr>
                </a:solidFill>
                <a:latin typeface="Comic Sans MS" panose="030F0702030302020204" pitchFamily="66" charset="0"/>
              </a:rPr>
              <a:t> ka </a:t>
            </a:r>
            <a:r>
              <a:rPr lang="en-US" b="1" noProof="0" dirty="0" err="1">
                <a:solidFill>
                  <a:schemeClr val="accent5">
                    <a:lumMod val="75000"/>
                  </a:schemeClr>
                </a:solidFill>
                <a:latin typeface="Comic Sans MS" panose="030F0702030302020204" pitchFamily="66" charset="0"/>
              </a:rPr>
              <a:t>tiko</a:t>
            </a:r>
            <a:r>
              <a:rPr lang="en-US" b="1" noProof="0" dirty="0">
                <a:solidFill>
                  <a:schemeClr val="accent5">
                    <a:lumMod val="75000"/>
                  </a:schemeClr>
                </a:solidFill>
                <a:latin typeface="Comic Sans MS" panose="030F0702030302020204" pitchFamily="66" charset="0"/>
              </a:rPr>
              <a:t> </a:t>
            </a:r>
            <a:r>
              <a:rPr lang="en-US" b="1" noProof="0" dirty="0" err="1">
                <a:solidFill>
                  <a:schemeClr val="accent5">
                    <a:lumMod val="75000"/>
                  </a:schemeClr>
                </a:solidFill>
                <a:latin typeface="Comic Sans MS" panose="030F0702030302020204" pitchFamily="66" charset="0"/>
              </a:rPr>
              <a:t>vata</a:t>
            </a:r>
            <a:r>
              <a:rPr lang="en-US" b="1" noProof="0" dirty="0">
                <a:solidFill>
                  <a:schemeClr val="accent5">
                    <a:lumMod val="75000"/>
                  </a:schemeClr>
                </a:solidFill>
                <a:latin typeface="Comic Sans MS" panose="030F0702030302020204" pitchFamily="66" charset="0"/>
              </a:rPr>
              <a:t> </a:t>
            </a:r>
            <a:r>
              <a:rPr lang="en-US" b="1" noProof="0" dirty="0" err="1">
                <a:solidFill>
                  <a:schemeClr val="accent5">
                    <a:lumMod val="75000"/>
                  </a:schemeClr>
                </a:solidFill>
                <a:latin typeface="Comic Sans MS" panose="030F0702030302020204" pitchFamily="66" charset="0"/>
              </a:rPr>
              <a:t>kei</a:t>
            </a:r>
            <a:r>
              <a:rPr lang="en-US" b="1" noProof="0" dirty="0">
                <a:solidFill>
                  <a:schemeClr val="accent5">
                    <a:lumMod val="75000"/>
                  </a:schemeClr>
                </a:solidFill>
                <a:latin typeface="Comic Sans MS" panose="030F0702030302020204" pitchFamily="66" charset="0"/>
              </a:rPr>
              <a:t> </a:t>
            </a:r>
            <a:r>
              <a:rPr lang="en-US" b="1" noProof="0" dirty="0" err="1">
                <a:solidFill>
                  <a:schemeClr val="accent5">
                    <a:lumMod val="75000"/>
                  </a:schemeClr>
                </a:solidFill>
                <a:latin typeface="Comic Sans MS" panose="030F0702030302020204" pitchFamily="66" charset="0"/>
              </a:rPr>
              <a:t>keda</a:t>
            </a:r>
            <a:r>
              <a:rPr lang="en-US" b="1" noProof="0" dirty="0">
                <a:solidFill>
                  <a:schemeClr val="accent5">
                    <a:lumMod val="75000"/>
                  </a:schemeClr>
                </a:solidFill>
                <a:latin typeface="Comic Sans MS" panose="030F0702030302020204" pitchFamily="66" charset="0"/>
              </a:rPr>
              <a:t>” </a:t>
            </a:r>
            <a:r>
              <a:rPr lang="en-US" sz="1400" b="1" noProof="0" dirty="0">
                <a:solidFill>
                  <a:schemeClr val="accent5">
                    <a:lumMod val="75000"/>
                  </a:schemeClr>
                </a:solidFill>
                <a:latin typeface="Comic Sans MS" panose="030F0702030302020204" pitchFamily="66" charset="0"/>
              </a:rPr>
              <a:t>(Joni 1:14a)</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3762376" y="657522"/>
            <a:ext cx="8229599" cy="830997"/>
          </a:xfrm>
          <a:prstGeom prst="rect">
            <a:avLst/>
          </a:prstGeom>
          <a:noFill/>
        </p:spPr>
        <p:txBody>
          <a:bodyPr wrap="square">
            <a:spAutoFit/>
          </a:bodyPr>
          <a:lstStyle/>
          <a:p>
            <a:pPr algn="ctr"/>
            <a:r>
              <a:rPr lang="en-US" sz="1600" b="1" noProof="0" dirty="0">
                <a:solidFill>
                  <a:srgbClr val="7030A0"/>
                </a:solidFill>
                <a:latin typeface="Comic Sans MS" panose="030F0702030302020204" pitchFamily="66" charset="0"/>
              </a:rPr>
              <a:t>“</a:t>
            </a:r>
            <a:r>
              <a:rPr lang="en-US" sz="1600" b="1" noProof="0" dirty="0" err="1">
                <a:solidFill>
                  <a:srgbClr val="7030A0"/>
                </a:solidFill>
                <a:latin typeface="Comic Sans MS" panose="030F0702030302020204" pitchFamily="66" charset="0"/>
              </a:rPr>
              <a:t>Ia</a:t>
            </a:r>
            <a:r>
              <a:rPr lang="en-US" sz="1600" b="1" noProof="0" dirty="0">
                <a:solidFill>
                  <a:srgbClr val="7030A0"/>
                </a:solidFill>
                <a:latin typeface="Comic Sans MS" panose="030F0702030302020204" pitchFamily="66" charset="0"/>
              </a:rPr>
              <a:t> kau a </a:t>
            </a:r>
            <a:r>
              <a:rPr lang="en-US" sz="1600" b="1" noProof="0" dirty="0" err="1">
                <a:solidFill>
                  <a:srgbClr val="7030A0"/>
                </a:solidFill>
                <a:latin typeface="Comic Sans MS" panose="030F0702030302020204" pitchFamily="66" charset="0"/>
              </a:rPr>
              <a:t>rogoca</a:t>
            </a:r>
            <a:r>
              <a:rPr lang="en-US" sz="1600" b="1" noProof="0" dirty="0">
                <a:solidFill>
                  <a:srgbClr val="7030A0"/>
                </a:solidFill>
                <a:latin typeface="Comic Sans MS" panose="030F0702030302020204" pitchFamily="66" charset="0"/>
              </a:rPr>
              <a:t> e dua </a:t>
            </a:r>
            <a:r>
              <a:rPr lang="en-US" sz="1600" b="1" noProof="0" dirty="0" err="1">
                <a:solidFill>
                  <a:srgbClr val="7030A0"/>
                </a:solidFill>
                <a:latin typeface="Comic Sans MS" panose="030F0702030302020204" pitchFamily="66" charset="0"/>
              </a:rPr>
              <a:t>na</a:t>
            </a:r>
            <a:r>
              <a:rPr lang="en-US" sz="1600" b="1" noProof="0" dirty="0">
                <a:solidFill>
                  <a:srgbClr val="7030A0"/>
                </a:solidFill>
                <a:latin typeface="Comic Sans MS" panose="030F0702030302020204" pitchFamily="66" charset="0"/>
              </a:rPr>
              <a:t> domo </a:t>
            </a:r>
            <a:r>
              <a:rPr lang="en-US" sz="1600" b="1" noProof="0" dirty="0" err="1">
                <a:solidFill>
                  <a:srgbClr val="7030A0"/>
                </a:solidFill>
                <a:latin typeface="Comic Sans MS" panose="030F0702030302020204" pitchFamily="66" charset="0"/>
              </a:rPr>
              <a:t>levu</a:t>
            </a:r>
            <a:r>
              <a:rPr lang="en-US" sz="1600" b="1" noProof="0" dirty="0">
                <a:solidFill>
                  <a:srgbClr val="7030A0"/>
                </a:solidFill>
                <a:latin typeface="Comic Sans MS" panose="030F0702030302020204" pitchFamily="66" charset="0"/>
              </a:rPr>
              <a:t> </a:t>
            </a:r>
            <a:r>
              <a:rPr lang="en-US" sz="1600" b="1" noProof="0" dirty="0" err="1">
                <a:solidFill>
                  <a:srgbClr val="7030A0"/>
                </a:solidFill>
                <a:latin typeface="Comic Sans MS" panose="030F0702030302020204" pitchFamily="66" charset="0"/>
              </a:rPr>
              <a:t>mai</a:t>
            </a:r>
            <a:r>
              <a:rPr lang="en-US" sz="1600" b="1" noProof="0" dirty="0">
                <a:solidFill>
                  <a:srgbClr val="7030A0"/>
                </a:solidFill>
                <a:latin typeface="Comic Sans MS" panose="030F0702030302020204" pitchFamily="66" charset="0"/>
              </a:rPr>
              <a:t> </a:t>
            </a:r>
            <a:r>
              <a:rPr lang="en-US" sz="1600" b="1" noProof="0" dirty="0" err="1">
                <a:solidFill>
                  <a:srgbClr val="7030A0"/>
                </a:solidFill>
                <a:latin typeface="Comic Sans MS" panose="030F0702030302020204" pitchFamily="66" charset="0"/>
              </a:rPr>
              <a:t>lomalagi</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sa</a:t>
            </a:r>
            <a:r>
              <a:rPr lang="en-US" sz="1600" b="1" dirty="0">
                <a:solidFill>
                  <a:srgbClr val="7030A0"/>
                </a:solidFill>
                <a:latin typeface="Comic Sans MS" panose="030F0702030302020204" pitchFamily="66" charset="0"/>
              </a:rPr>
              <a:t> kaya, Raica a vale </a:t>
            </a:r>
            <a:r>
              <a:rPr lang="en-US" sz="1600" b="1" dirty="0" err="1">
                <a:solidFill>
                  <a:srgbClr val="7030A0"/>
                </a:solidFill>
                <a:latin typeface="Comic Sans MS" panose="030F0702030302020204" pitchFamily="66" charset="0"/>
              </a:rPr>
              <a:t>ni</a:t>
            </a:r>
            <a:r>
              <a:rPr lang="en-US" sz="1600" b="1" dirty="0">
                <a:solidFill>
                  <a:srgbClr val="7030A0"/>
                </a:solidFill>
                <a:latin typeface="Comic Sans MS" panose="030F0702030302020204" pitchFamily="66" charset="0"/>
              </a:rPr>
              <a:t> Kalou </a:t>
            </a:r>
            <a:r>
              <a:rPr lang="en-US" sz="1600" b="1" dirty="0" err="1">
                <a:solidFill>
                  <a:srgbClr val="7030A0"/>
                </a:solidFill>
                <a:latin typeface="Comic Sans MS" panose="030F0702030302020204" pitchFamily="66" charset="0"/>
              </a:rPr>
              <a:t>sa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tu</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vei</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ira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na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tamata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ia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ena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tiko</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vata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kei</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ira</a:t>
            </a:r>
            <a:r>
              <a:rPr lang="en-US" sz="1600" b="1" dirty="0">
                <a:solidFill>
                  <a:srgbClr val="7030A0"/>
                </a:solidFill>
                <a:latin typeface="Comic Sans MS" panose="030F0702030302020204" pitchFamily="66" charset="0"/>
              </a:rPr>
              <a:t> ko </a:t>
            </a:r>
            <a:r>
              <a:rPr lang="en-US" sz="1600" b="1" dirty="0" err="1">
                <a:solidFill>
                  <a:srgbClr val="7030A0"/>
                </a:solidFill>
                <a:latin typeface="Comic Sans MS" panose="030F0702030302020204" pitchFamily="66" charset="0"/>
              </a:rPr>
              <a:t>koya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ia</a:t>
            </a:r>
            <a:r>
              <a:rPr lang="en-US" sz="1600" b="1" dirty="0">
                <a:solidFill>
                  <a:srgbClr val="7030A0"/>
                </a:solidFill>
                <a:latin typeface="Comic Sans MS" panose="030F0702030302020204" pitchFamily="66" charset="0"/>
              </a:rPr>
              <a:t> era </a:t>
            </a:r>
            <a:r>
              <a:rPr lang="en-US" sz="1600" b="1" dirty="0" err="1">
                <a:solidFill>
                  <a:srgbClr val="7030A0"/>
                </a:solidFill>
                <a:latin typeface="Comic Sans MS" panose="030F0702030302020204" pitchFamily="66" charset="0"/>
              </a:rPr>
              <a:t>na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nona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tamata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ia</a:t>
            </a:r>
            <a:r>
              <a:rPr lang="en-US" sz="1600" b="1" dirty="0">
                <a:solidFill>
                  <a:srgbClr val="7030A0"/>
                </a:solidFill>
                <a:latin typeface="Comic Sans MS" panose="030F0702030302020204" pitchFamily="66" charset="0"/>
              </a:rPr>
              <a:t> ko </a:t>
            </a:r>
            <a:r>
              <a:rPr lang="en-US" sz="1600" b="1" dirty="0" err="1">
                <a:solidFill>
                  <a:srgbClr val="7030A0"/>
                </a:solidFill>
                <a:latin typeface="Comic Sans MS" panose="030F0702030302020204" pitchFamily="66" charset="0"/>
              </a:rPr>
              <a:t>koya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na</a:t>
            </a:r>
            <a:r>
              <a:rPr lang="en-US" sz="1600" b="1" dirty="0">
                <a:solidFill>
                  <a:srgbClr val="7030A0"/>
                </a:solidFill>
                <a:latin typeface="Comic Sans MS" panose="030F0702030302020204" pitchFamily="66" charset="0"/>
              </a:rPr>
              <a:t> Kalou </a:t>
            </a:r>
            <a:r>
              <a:rPr lang="en-US" sz="1600" b="1" dirty="0" err="1">
                <a:solidFill>
                  <a:srgbClr val="7030A0"/>
                </a:solidFill>
                <a:latin typeface="Comic Sans MS" panose="030F0702030302020204" pitchFamily="66" charset="0"/>
              </a:rPr>
              <a:t>ena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tiko</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vata</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kei</a:t>
            </a:r>
            <a:r>
              <a:rPr lang="en-US" sz="1600" b="1" dirty="0">
                <a:solidFill>
                  <a:srgbClr val="7030A0"/>
                </a:solidFill>
                <a:latin typeface="Comic Sans MS" panose="030F0702030302020204" pitchFamily="66" charset="0"/>
              </a:rPr>
              <a:t> </a:t>
            </a:r>
            <a:r>
              <a:rPr lang="en-US" sz="1600" b="1" dirty="0" err="1">
                <a:solidFill>
                  <a:srgbClr val="7030A0"/>
                </a:solidFill>
                <a:latin typeface="Comic Sans MS" panose="030F0702030302020204" pitchFamily="66" charset="0"/>
              </a:rPr>
              <a:t>ira</a:t>
            </a:r>
            <a:r>
              <a:rPr lang="en-US" sz="1600" b="1" dirty="0">
                <a:solidFill>
                  <a:srgbClr val="7030A0"/>
                </a:solidFill>
                <a:latin typeface="Comic Sans MS" panose="030F0702030302020204" pitchFamily="66" charset="0"/>
              </a:rPr>
              <a:t> me </a:t>
            </a:r>
            <a:r>
              <a:rPr lang="en-US" sz="1600" b="1" dirty="0" err="1">
                <a:solidFill>
                  <a:srgbClr val="7030A0"/>
                </a:solidFill>
                <a:latin typeface="Comic Sans MS" panose="030F0702030302020204" pitchFamily="66" charset="0"/>
              </a:rPr>
              <a:t>nodra</a:t>
            </a:r>
            <a:r>
              <a:rPr lang="en-US" sz="1600" b="1" dirty="0">
                <a:solidFill>
                  <a:srgbClr val="7030A0"/>
                </a:solidFill>
                <a:latin typeface="Comic Sans MS" panose="030F0702030302020204" pitchFamily="66" charset="0"/>
              </a:rPr>
              <a:t> Kalou</a:t>
            </a:r>
            <a:r>
              <a:rPr lang="en-US" sz="1600" b="1" noProof="0" dirty="0">
                <a:solidFill>
                  <a:srgbClr val="7030A0"/>
                </a:solidFill>
                <a:latin typeface="Comic Sans MS" panose="030F0702030302020204" pitchFamily="66" charset="0"/>
              </a:rPr>
              <a:t>” </a:t>
            </a:r>
            <a:r>
              <a:rPr lang="en-US" sz="1200" b="1" noProof="0" dirty="0">
                <a:solidFill>
                  <a:srgbClr val="7030A0"/>
                </a:solidFill>
                <a:latin typeface="Comic Sans MS" panose="030F0702030302020204" pitchFamily="66" charset="0"/>
              </a:rPr>
              <a:t>(</a:t>
            </a:r>
            <a:r>
              <a:rPr lang="en-US" sz="1200" b="1" noProof="0" dirty="0" err="1">
                <a:solidFill>
                  <a:srgbClr val="7030A0"/>
                </a:solidFill>
                <a:latin typeface="Comic Sans MS" panose="030F0702030302020204" pitchFamily="66" charset="0"/>
              </a:rPr>
              <a:t>Vakatakila</a:t>
            </a:r>
            <a:r>
              <a:rPr lang="en-US" sz="1200" b="1" noProof="0" dirty="0">
                <a:solidFill>
                  <a:srgbClr val="7030A0"/>
                </a:solidFill>
                <a:latin typeface="Comic Sans MS" panose="030F0702030302020204" pitchFamily="66" charset="0"/>
              </a:rPr>
              <a:t> 21:3)</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717511" cy="1938992"/>
          </a:xfrm>
          <a:prstGeom prst="rect">
            <a:avLst/>
          </a:prstGeom>
          <a:noFill/>
        </p:spPr>
        <p:txBody>
          <a:bodyPr wrap="square" rtlCol="0">
            <a:spAutoFit/>
          </a:bodyPr>
          <a:lstStyle/>
          <a:p>
            <a:pPr>
              <a:spcBef>
                <a:spcPts val="600"/>
              </a:spcBef>
            </a:pPr>
            <a:r>
              <a:rPr lang="en-US" sz="2000" b="1" noProof="0" dirty="0"/>
              <a:t>Joni 1:14 e kaya </a:t>
            </a:r>
            <a:r>
              <a:rPr lang="en-US" sz="2000" b="1" noProof="0" dirty="0" err="1"/>
              <a:t>ni</a:t>
            </a:r>
            <a:r>
              <a:rPr lang="en-US" sz="2000" b="1" noProof="0" dirty="0"/>
              <a:t> o Jisu </a:t>
            </a:r>
            <a:r>
              <a:rPr lang="en-US" sz="2000" b="1" noProof="0" dirty="0" err="1"/>
              <a:t>sa</a:t>
            </a:r>
            <a:r>
              <a:rPr lang="en-US" sz="2000" b="1" noProof="0" dirty="0"/>
              <a:t> </a:t>
            </a:r>
            <a:r>
              <a:rPr lang="en-US" sz="2000" b="1" noProof="0" dirty="0" err="1"/>
              <a:t>mai</a:t>
            </a:r>
            <a:r>
              <a:rPr lang="en-US" sz="2000" b="1" noProof="0" dirty="0"/>
              <a:t> </a:t>
            </a:r>
            <a:r>
              <a:rPr lang="en-US" sz="2000" b="1" noProof="0" dirty="0" err="1"/>
              <a:t>tamata</a:t>
            </a:r>
            <a:r>
              <a:rPr lang="en-US" sz="2000" b="1" noProof="0" dirty="0"/>
              <a:t> ka </a:t>
            </a:r>
            <a:r>
              <a:rPr lang="en-US" sz="2000" b="1" noProof="0" dirty="0" err="1"/>
              <a:t>tiko</a:t>
            </a:r>
            <a:r>
              <a:rPr lang="en-US" sz="2000" b="1" noProof="0" dirty="0"/>
              <a:t> </a:t>
            </a:r>
            <a:r>
              <a:rPr lang="en-US" sz="2000" b="1" noProof="0" dirty="0" err="1"/>
              <a:t>vata</a:t>
            </a:r>
            <a:r>
              <a:rPr lang="en-US" sz="2000" b="1" noProof="0" dirty="0"/>
              <a:t>  (“tabernacled) </a:t>
            </a:r>
            <a:r>
              <a:rPr lang="en-US" sz="2000" b="1" noProof="0" dirty="0" err="1"/>
              <a:t>kei</a:t>
            </a:r>
            <a:r>
              <a:rPr lang="en-US" sz="2000" b="1" noProof="0" dirty="0"/>
              <a:t> </a:t>
            </a:r>
            <a:r>
              <a:rPr lang="en-US" sz="2000" b="1" noProof="0" dirty="0" err="1"/>
              <a:t>keda</a:t>
            </a:r>
            <a:r>
              <a:rPr lang="en-US" sz="2000" b="1" noProof="0" dirty="0"/>
              <a:t>. Ena </a:t>
            </a:r>
            <a:r>
              <a:rPr lang="en-US" sz="2000" b="1" noProof="0" dirty="0" err="1"/>
              <a:t>nona</a:t>
            </a:r>
            <a:r>
              <a:rPr lang="en-US" sz="2000" b="1" noProof="0" dirty="0"/>
              <a:t> </a:t>
            </a:r>
            <a:r>
              <a:rPr lang="en-US" sz="2000" b="1" noProof="0" dirty="0" err="1"/>
              <a:t>liatamata</a:t>
            </a:r>
            <a:r>
              <a:rPr lang="en-US" sz="2000" b="1" noProof="0" dirty="0"/>
              <a:t>, o Jisu </a:t>
            </a:r>
            <a:r>
              <a:rPr lang="en-US" sz="2000" b="1" noProof="0" dirty="0" err="1"/>
              <a:t>na</a:t>
            </a:r>
            <a:r>
              <a:rPr lang="en-US" sz="2000" b="1" noProof="0" dirty="0"/>
              <a:t> Kalou </a:t>
            </a:r>
            <a:r>
              <a:rPr lang="en-US" sz="2000" b="1" noProof="0" dirty="0" err="1"/>
              <a:t>tawamudu</a:t>
            </a:r>
            <a:r>
              <a:rPr lang="en-US" sz="2000" b="1" noProof="0" dirty="0"/>
              <a:t>, </a:t>
            </a:r>
            <a:r>
              <a:rPr lang="en-US" sz="2000" b="1" noProof="0" dirty="0" err="1"/>
              <a:t>sa</a:t>
            </a:r>
            <a:r>
              <a:rPr lang="en-US" sz="2000" b="1" noProof="0" dirty="0"/>
              <a:t> </a:t>
            </a:r>
            <a:r>
              <a:rPr lang="en-US" sz="2000" b="1" noProof="0" dirty="0" err="1"/>
              <a:t>vakayacora</a:t>
            </a:r>
            <a:r>
              <a:rPr lang="en-US" sz="2000" b="1" noProof="0" dirty="0"/>
              <a:t> </a:t>
            </a:r>
            <a:r>
              <a:rPr lang="en-US" sz="2000" b="1" noProof="0" dirty="0" err="1"/>
              <a:t>na</a:t>
            </a:r>
            <a:r>
              <a:rPr lang="en-US" sz="2000" b="1" noProof="0" dirty="0"/>
              <a:t> </a:t>
            </a:r>
            <a:r>
              <a:rPr lang="en-US" sz="2000" b="1" noProof="0" dirty="0" err="1"/>
              <a:t>nona</a:t>
            </a:r>
            <a:r>
              <a:rPr lang="en-US" sz="2000" b="1" noProof="0" dirty="0"/>
              <a:t> </a:t>
            </a:r>
            <a:r>
              <a:rPr lang="en-US" sz="2000" b="1" noProof="0" dirty="0" err="1"/>
              <a:t>gagadre</a:t>
            </a:r>
            <a:r>
              <a:rPr lang="en-US" sz="2000" b="1" noProof="0" dirty="0"/>
              <a:t> me </a:t>
            </a:r>
            <a:r>
              <a:rPr lang="en-US" sz="2000" b="1" noProof="0" dirty="0" err="1"/>
              <a:t>mai</a:t>
            </a:r>
            <a:r>
              <a:rPr lang="en-US" sz="2000" b="1" noProof="0" dirty="0"/>
              <a:t> </a:t>
            </a:r>
            <a:r>
              <a:rPr lang="en-US" sz="2000" b="1" noProof="0" dirty="0" err="1"/>
              <a:t>tiko</a:t>
            </a:r>
            <a:r>
              <a:rPr lang="en-US" sz="2000" b="1" noProof="0" dirty="0"/>
              <a:t> </a:t>
            </a:r>
            <a:r>
              <a:rPr lang="en-US" sz="2000" b="1" noProof="0" dirty="0" err="1"/>
              <a:t>maliwai</a:t>
            </a:r>
            <a:r>
              <a:rPr lang="en-US" sz="2000" b="1" noProof="0" dirty="0"/>
              <a:t> </a:t>
            </a:r>
            <a:r>
              <a:rPr lang="en-US" sz="2000" b="1" noProof="0" dirty="0" err="1"/>
              <a:t>keda</a:t>
            </a:r>
            <a:r>
              <a:rPr lang="en-US" sz="2000" b="1" noProof="0" dirty="0"/>
              <a:t> </a:t>
            </a:r>
            <a:r>
              <a:rPr lang="en-US" sz="2000" b="1" noProof="0" dirty="0" err="1"/>
              <a:t>vakayago</a:t>
            </a:r>
            <a:r>
              <a:rPr lang="en-US" sz="2000" b="1" noProof="0" dirty="0"/>
              <a:t>. Sai </a:t>
            </a:r>
            <a:r>
              <a:rPr lang="en-US" sz="2000" b="1" noProof="0" dirty="0" err="1"/>
              <a:t>koya</a:t>
            </a:r>
            <a:r>
              <a:rPr lang="en-US" sz="2000" b="1" noProof="0" dirty="0"/>
              <a:t> ko </a:t>
            </a:r>
            <a:r>
              <a:rPr lang="en-US" sz="2000" b="1" noProof="0" dirty="0" err="1"/>
              <a:t>Imanueli</a:t>
            </a:r>
            <a:r>
              <a:rPr lang="en-US" sz="2000" b="1" noProof="0" dirty="0"/>
              <a:t>, </a:t>
            </a:r>
            <a:r>
              <a:rPr lang="en-US" sz="2000" b="1" noProof="0" dirty="0" err="1"/>
              <a:t>na</a:t>
            </a:r>
            <a:r>
              <a:rPr lang="en-US" sz="2000" b="1" noProof="0" dirty="0"/>
              <a:t> Kalou </a:t>
            </a:r>
            <a:r>
              <a:rPr lang="en-US" sz="2000" b="1" noProof="0" dirty="0" err="1"/>
              <a:t>sa</a:t>
            </a:r>
            <a:r>
              <a:rPr lang="en-US" sz="2000" b="1" noProof="0" dirty="0"/>
              <a:t> </a:t>
            </a:r>
            <a:r>
              <a:rPr lang="en-US" sz="2000" b="1" noProof="0" dirty="0" err="1"/>
              <a:t>tiko</a:t>
            </a:r>
            <a:r>
              <a:rPr lang="en-US" sz="2000" b="1" noProof="0" dirty="0"/>
              <a:t> </a:t>
            </a:r>
            <a:r>
              <a:rPr lang="en-US" sz="2000" b="1" noProof="0" dirty="0" err="1"/>
              <a:t>vata</a:t>
            </a:r>
            <a:r>
              <a:rPr lang="en-US" sz="2000" b="1" noProof="0" dirty="0"/>
              <a:t> </a:t>
            </a:r>
            <a:r>
              <a:rPr lang="en-US" sz="2000" b="1" noProof="0" dirty="0" err="1"/>
              <a:t>kei</a:t>
            </a:r>
            <a:r>
              <a:rPr lang="en-US" sz="2000" b="1" noProof="0" dirty="0"/>
              <a:t> </a:t>
            </a:r>
            <a:r>
              <a:rPr lang="en-US" sz="2000" b="1" noProof="0" dirty="0" err="1"/>
              <a:t>keda</a:t>
            </a:r>
            <a:r>
              <a:rPr lang="en-US" sz="2000" b="1" noProof="0" dirty="0"/>
              <a:t> (Maciu 1:23).</a:t>
            </a:r>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en-US" sz="2000" b="1" noProof="0" dirty="0"/>
              <a:t>Ena </a:t>
            </a:r>
            <a:r>
              <a:rPr lang="en-US" sz="2000" b="1" noProof="0" dirty="0" err="1"/>
              <a:t>vuku</a:t>
            </a:r>
            <a:r>
              <a:rPr lang="en-US" sz="2000" b="1" noProof="0" dirty="0"/>
              <a:t> </a:t>
            </a:r>
            <a:r>
              <a:rPr lang="en-US" sz="2000" b="1" noProof="0" dirty="0" err="1"/>
              <a:t>ni</a:t>
            </a:r>
            <a:r>
              <a:rPr lang="en-US" sz="2000" b="1" noProof="0" dirty="0"/>
              <a:t> Yalo Tabu, </a:t>
            </a:r>
            <a:r>
              <a:rPr lang="en-US" sz="2000" b="1" noProof="0" dirty="0" err="1"/>
              <a:t>sa</a:t>
            </a:r>
            <a:r>
              <a:rPr lang="en-US" sz="2000" b="1" noProof="0" dirty="0"/>
              <a:t> </a:t>
            </a:r>
            <a:r>
              <a:rPr lang="en-US" sz="2000" b="1" noProof="0" dirty="0" err="1"/>
              <a:t>tikoga</a:t>
            </a:r>
            <a:r>
              <a:rPr lang="en-US" sz="2000" b="1" noProof="0" dirty="0"/>
              <a:t> kina </a:t>
            </a:r>
            <a:r>
              <a:rPr lang="en-US" sz="2000" b="1" noProof="0" dirty="0" err="1"/>
              <a:t>kei</a:t>
            </a:r>
            <a:r>
              <a:rPr lang="en-US" sz="2000" b="1" noProof="0" dirty="0"/>
              <a:t> </a:t>
            </a:r>
            <a:r>
              <a:rPr lang="en-US" sz="2000" b="1" noProof="0" dirty="0" err="1"/>
              <a:t>keda</a:t>
            </a:r>
            <a:r>
              <a:rPr lang="en-US" sz="2000" b="1" noProof="0" dirty="0"/>
              <a:t> </a:t>
            </a:r>
            <a:r>
              <a:rPr lang="en-US" sz="2000" b="1" noProof="0" dirty="0" err="1"/>
              <a:t>na</a:t>
            </a:r>
            <a:r>
              <a:rPr lang="en-US" sz="2000" b="1" noProof="0" dirty="0"/>
              <a:t> Kalou </a:t>
            </a:r>
            <a:r>
              <a:rPr lang="en-US" sz="2000" b="1" noProof="0" dirty="0" err="1"/>
              <a:t>edaidai</a:t>
            </a:r>
            <a:r>
              <a:rPr lang="en-US" sz="2000" b="1" noProof="0" dirty="0"/>
              <a:t> (Maciu 18:20; 1Koronica 3:16).</a:t>
            </a:r>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en-US" sz="2000" b="1" noProof="0" dirty="0" err="1"/>
              <a:t>Oqo</a:t>
            </a:r>
            <a:r>
              <a:rPr lang="en-US" sz="2000" b="1" noProof="0" dirty="0"/>
              <a:t> </a:t>
            </a:r>
            <a:r>
              <a:rPr lang="en-US" sz="2000" b="1" noProof="0" dirty="0" err="1"/>
              <a:t>ena</a:t>
            </a:r>
            <a:r>
              <a:rPr lang="en-US" sz="2000" b="1" noProof="0" dirty="0"/>
              <a:t> </a:t>
            </a:r>
            <a:r>
              <a:rPr lang="en-US" sz="2000" b="1" noProof="0" dirty="0" err="1"/>
              <a:t>yaco</a:t>
            </a:r>
            <a:r>
              <a:rPr lang="en-US" sz="2000" b="1" noProof="0" dirty="0"/>
              <a:t>, </a:t>
            </a:r>
            <a:r>
              <a:rPr lang="en-US" sz="2000" b="1" noProof="0" dirty="0" err="1"/>
              <a:t>ni</a:t>
            </a:r>
            <a:r>
              <a:rPr lang="en-US" sz="2000" b="1" noProof="0" dirty="0"/>
              <a:t> </a:t>
            </a:r>
            <a:r>
              <a:rPr lang="en-US" sz="2000" b="1" noProof="0" dirty="0" err="1"/>
              <a:t>sa</a:t>
            </a:r>
            <a:r>
              <a:rPr lang="en-US" sz="2000" b="1" noProof="0" dirty="0"/>
              <a:t> </a:t>
            </a:r>
            <a:r>
              <a:rPr lang="en-US" sz="2000" b="1" noProof="0" dirty="0" err="1"/>
              <a:t>vakacavari</a:t>
            </a:r>
            <a:r>
              <a:rPr lang="en-US" sz="2000" b="1" noProof="0" dirty="0"/>
              <a:t> </a:t>
            </a:r>
            <a:r>
              <a:rPr lang="en-US" sz="2000" b="1" noProof="0" dirty="0" err="1"/>
              <a:t>nai</a:t>
            </a:r>
            <a:r>
              <a:rPr lang="en-US" sz="2000" b="1" noProof="0" dirty="0"/>
              <a:t> </a:t>
            </a:r>
            <a:r>
              <a:rPr lang="en-US" sz="2000" b="1" noProof="0" dirty="0" err="1"/>
              <a:t>Tuvatuva</a:t>
            </a:r>
            <a:r>
              <a:rPr lang="en-US" sz="2000" b="1" noProof="0" dirty="0"/>
              <a:t> </a:t>
            </a:r>
            <a:r>
              <a:rPr lang="en-US" sz="2000" b="1" noProof="0" dirty="0" err="1"/>
              <a:t>ni</a:t>
            </a:r>
            <a:r>
              <a:rPr lang="en-US" sz="2000" b="1" noProof="0" dirty="0"/>
              <a:t> </a:t>
            </a:r>
            <a:r>
              <a:rPr lang="en-US" sz="2000" b="1" noProof="0" dirty="0" err="1"/>
              <a:t>Veivakabulai</a:t>
            </a:r>
            <a:r>
              <a:rPr lang="en-US" sz="2000" b="1" dirty="0"/>
              <a:t>, ka </a:t>
            </a:r>
            <a:r>
              <a:rPr lang="en-US" sz="2000" b="1" dirty="0" err="1"/>
              <a:t>sa</a:t>
            </a:r>
            <a:r>
              <a:rPr lang="en-US" sz="2000" b="1" dirty="0"/>
              <a:t> </a:t>
            </a:r>
            <a:r>
              <a:rPr lang="en-US" sz="2000" b="1" dirty="0" err="1"/>
              <a:t>vakarusai</a:t>
            </a:r>
            <a:r>
              <a:rPr lang="en-US" sz="2000" b="1" dirty="0"/>
              <a:t> </a:t>
            </a:r>
            <a:r>
              <a:rPr lang="en-US" sz="2000" b="1" dirty="0" err="1"/>
              <a:t>vakaoti</a:t>
            </a:r>
            <a:r>
              <a:rPr lang="en-US" sz="2000" b="1" dirty="0"/>
              <a:t> </a:t>
            </a:r>
            <a:r>
              <a:rPr lang="en-US" sz="2000" b="1" dirty="0" err="1"/>
              <a:t>na</a:t>
            </a:r>
            <a:r>
              <a:rPr lang="en-US" sz="2000" b="1" dirty="0"/>
              <a:t> I </a:t>
            </a:r>
            <a:r>
              <a:rPr lang="en-US" sz="2000" b="1" dirty="0" err="1"/>
              <a:t>valavala</a:t>
            </a:r>
            <a:r>
              <a:rPr lang="en-US" sz="2000" b="1" dirty="0"/>
              <a:t> ca.</a:t>
            </a:r>
            <a:endParaRPr lang="en-US" sz="2000" b="1" noProof="0" dirty="0"/>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en-US" sz="2000" b="1" noProof="0" dirty="0" err="1"/>
              <a:t>Ia</a:t>
            </a:r>
            <a:r>
              <a:rPr lang="en-US" sz="2000" b="1" noProof="0" dirty="0"/>
              <a:t> </a:t>
            </a:r>
            <a:r>
              <a:rPr lang="en-US" sz="2000" b="1" noProof="0" dirty="0" err="1"/>
              <a:t>na</a:t>
            </a:r>
            <a:r>
              <a:rPr lang="en-US" sz="2000" b="1" noProof="0" dirty="0"/>
              <a:t> </a:t>
            </a:r>
            <a:r>
              <a:rPr lang="en-US" sz="2000" b="1" noProof="0" dirty="0" err="1"/>
              <a:t>yaco</a:t>
            </a:r>
            <a:r>
              <a:rPr lang="en-US" sz="2000" b="1" noProof="0" dirty="0"/>
              <a:t> </a:t>
            </a:r>
            <a:r>
              <a:rPr lang="en-US" sz="2000" b="1" noProof="0" dirty="0" err="1"/>
              <a:t>mai</a:t>
            </a:r>
            <a:r>
              <a:rPr lang="en-US" sz="2000" b="1" noProof="0" dirty="0"/>
              <a:t> </a:t>
            </a:r>
            <a:r>
              <a:rPr lang="en-US" sz="2000" b="1" noProof="0" dirty="0" err="1"/>
              <a:t>na</a:t>
            </a:r>
            <a:r>
              <a:rPr lang="en-US" sz="2000" b="1" dirty="0"/>
              <a:t> </a:t>
            </a:r>
            <a:r>
              <a:rPr lang="en-US" sz="2000" b="1" dirty="0" err="1"/>
              <a:t>siga</a:t>
            </a:r>
            <a:r>
              <a:rPr lang="en-US" sz="2000" b="1" dirty="0"/>
              <a:t> </a:t>
            </a:r>
            <a:r>
              <a:rPr lang="en-US" sz="2000" b="1" dirty="0" err="1"/>
              <a:t>ni</a:t>
            </a:r>
            <a:r>
              <a:rPr lang="en-US" sz="2000" b="1" dirty="0"/>
              <a:t> da </a:t>
            </a:r>
            <a:r>
              <a:rPr lang="en-US" sz="2000" b="1" dirty="0" err="1"/>
              <a:t>na</a:t>
            </a:r>
            <a:r>
              <a:rPr lang="en-US" sz="2000" b="1" dirty="0"/>
              <a:t> </a:t>
            </a:r>
            <a:r>
              <a:rPr lang="en-US" sz="2000" b="1" dirty="0" err="1"/>
              <a:t>tu</a:t>
            </a:r>
            <a:r>
              <a:rPr lang="en-US" sz="2000" b="1" dirty="0"/>
              <a:t> ka </a:t>
            </a:r>
            <a:r>
              <a:rPr lang="en-US" sz="2000" b="1" dirty="0" err="1"/>
              <a:t>veirai</a:t>
            </a:r>
            <a:r>
              <a:rPr lang="en-US" sz="2000" b="1" dirty="0"/>
              <a:t> </a:t>
            </a:r>
            <a:r>
              <a:rPr lang="en-US" sz="2000" b="1" dirty="0" err="1"/>
              <a:t>mata</a:t>
            </a:r>
            <a:r>
              <a:rPr lang="en-US" sz="2000" b="1" dirty="0"/>
              <a:t> </a:t>
            </a:r>
            <a:r>
              <a:rPr lang="en-US" sz="2000" b="1" dirty="0" err="1"/>
              <a:t>kei</a:t>
            </a:r>
            <a:r>
              <a:rPr lang="en-US" sz="2000" b="1" dirty="0"/>
              <a:t> </a:t>
            </a:r>
            <a:r>
              <a:rPr lang="en-US" sz="2000" b="1" dirty="0" err="1"/>
              <a:t>na</a:t>
            </a:r>
            <a:r>
              <a:rPr lang="en-US" sz="2000" b="1" dirty="0"/>
              <a:t> </a:t>
            </a:r>
            <a:r>
              <a:rPr lang="en-US" sz="2000" b="1" dirty="0" err="1"/>
              <a:t>noda</a:t>
            </a:r>
            <a:r>
              <a:rPr lang="en-US" sz="2000" b="1" dirty="0"/>
              <a:t> Kalou, ka </a:t>
            </a:r>
            <a:r>
              <a:rPr lang="en-US" sz="2000" b="1" dirty="0" err="1"/>
              <a:t>bula</a:t>
            </a:r>
            <a:r>
              <a:rPr lang="en-US" sz="2000" b="1" dirty="0"/>
              <a:t> </a:t>
            </a:r>
            <a:r>
              <a:rPr lang="en-US" sz="2000" b="1" dirty="0" err="1"/>
              <a:t>vata</a:t>
            </a:r>
            <a:r>
              <a:rPr lang="en-US" sz="2000" b="1" dirty="0"/>
              <a:t> </a:t>
            </a:r>
            <a:r>
              <a:rPr lang="en-US" sz="2000" b="1" dirty="0" err="1"/>
              <a:t>kei</a:t>
            </a:r>
            <a:r>
              <a:rPr lang="en-US" sz="2000" b="1" dirty="0"/>
              <a:t> Koya, </a:t>
            </a:r>
            <a:r>
              <a:rPr lang="en-US" sz="2000" b="1" dirty="0" err="1"/>
              <a:t>ena</a:t>
            </a:r>
            <a:r>
              <a:rPr lang="en-US" sz="2000" b="1" dirty="0"/>
              <a:t> Vale Tabu </a:t>
            </a:r>
            <a:r>
              <a:rPr lang="en-US" sz="2000" b="1" dirty="0" err="1"/>
              <a:t>cecere</a:t>
            </a:r>
            <a:r>
              <a:rPr lang="en-US" sz="2000" b="1" dirty="0"/>
              <a:t> ka </a:t>
            </a:r>
            <a:r>
              <a:rPr lang="en-US" sz="2000" b="1" dirty="0" err="1"/>
              <a:t>vakarautaka</a:t>
            </a:r>
            <a:r>
              <a:rPr lang="en-US" sz="2000" b="1" dirty="0"/>
              <a:t> o </a:t>
            </a:r>
            <a:r>
              <a:rPr lang="en-US" sz="2000" b="1" dirty="0" err="1"/>
              <a:t>koya</a:t>
            </a:r>
            <a:r>
              <a:rPr lang="en-US" sz="2000" b="1" dirty="0"/>
              <a:t> </a:t>
            </a:r>
            <a:r>
              <a:rPr lang="en-US" sz="2000" b="1" dirty="0" err="1"/>
              <a:t>vakataki</a:t>
            </a:r>
            <a:r>
              <a:rPr lang="en-US" sz="2000" b="1" dirty="0"/>
              <a:t> </a:t>
            </a:r>
            <a:r>
              <a:rPr lang="en-US" sz="2000" b="1" dirty="0" err="1"/>
              <a:t>koya</a:t>
            </a:r>
            <a:r>
              <a:rPr lang="en-US" sz="2000" b="1" dirty="0"/>
              <a:t> me </a:t>
            </a:r>
            <a:r>
              <a:rPr lang="en-US" sz="2000" b="1" dirty="0" err="1"/>
              <a:t>noda</a:t>
            </a:r>
            <a:r>
              <a:rPr lang="en-US" sz="2000" b="1" dirty="0"/>
              <a:t>:</a:t>
            </a:r>
            <a:r>
              <a:rPr lang="en-US" sz="2000" b="1" noProof="0" dirty="0"/>
              <a:t> </a:t>
            </a:r>
            <a:r>
              <a:rPr lang="en-US" sz="2000" b="1" noProof="0" dirty="0" err="1"/>
              <a:t>na</a:t>
            </a:r>
            <a:r>
              <a:rPr lang="en-US" sz="2000" b="1" noProof="0" dirty="0"/>
              <a:t> </a:t>
            </a:r>
            <a:r>
              <a:rPr lang="en-US" sz="2000" b="1" noProof="0" dirty="0" err="1"/>
              <a:t>Jerusalemi</a:t>
            </a:r>
            <a:r>
              <a:rPr lang="en-US" sz="2000" b="1" noProof="0" dirty="0"/>
              <a:t> Vou (</a:t>
            </a:r>
            <a:r>
              <a:rPr lang="en-US" sz="2000" b="1" noProof="0" dirty="0" err="1"/>
              <a:t>Vakatakila</a:t>
            </a:r>
            <a:r>
              <a:rPr lang="en-US" sz="2000" b="1" noProof="0" dirty="0"/>
              <a:t>  21:3).</a:t>
            </a: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1204531" y="1635214"/>
            <a:ext cx="9087400" cy="4832092"/>
          </a:xfrm>
          <a:prstGeom prst="rect">
            <a:avLst/>
          </a:prstGeom>
          <a:noFill/>
        </p:spPr>
        <p:txBody>
          <a:bodyPr wrap="square">
            <a:spAutoFit/>
          </a:bodyPr>
          <a:lstStyle/>
          <a:p>
            <a:pPr algn="just">
              <a:spcBef>
                <a:spcPts val="600"/>
              </a:spcBef>
            </a:pPr>
            <a:r>
              <a:rPr lang="en-US" sz="2800" b="1" noProof="0" dirty="0">
                <a:latin typeface="Constantia" panose="02030602050306030303" pitchFamily="18" charset="0"/>
              </a:rPr>
              <a:t>“Na Kalou e </a:t>
            </a:r>
            <a:r>
              <a:rPr lang="en-US" sz="2800" b="1" noProof="0" dirty="0" err="1">
                <a:latin typeface="Constantia" panose="02030602050306030303" pitchFamily="18" charset="0"/>
              </a:rPr>
              <a:t>vosa</a:t>
            </a:r>
            <a:r>
              <a:rPr lang="en-US" sz="2800" b="1" noProof="0" dirty="0">
                <a:latin typeface="Constantia" panose="02030602050306030303" pitchFamily="18" charset="0"/>
              </a:rPr>
              <a:t> </a:t>
            </a:r>
            <a:r>
              <a:rPr lang="en-US" sz="2800" b="1" noProof="0" dirty="0" err="1">
                <a:latin typeface="Constantia" panose="02030602050306030303" pitchFamily="18" charset="0"/>
              </a:rPr>
              <a:t>vei</a:t>
            </a:r>
            <a:r>
              <a:rPr lang="en-US" sz="2800" b="1" noProof="0" dirty="0">
                <a:latin typeface="Constantia" panose="02030602050306030303" pitchFamily="18" charset="0"/>
              </a:rPr>
              <a:t> Mosese me </a:t>
            </a:r>
            <a:r>
              <a:rPr lang="en-US" sz="2800" b="1" noProof="0" dirty="0" err="1">
                <a:latin typeface="Constantia" panose="02030602050306030303" pitchFamily="18" charset="0"/>
              </a:rPr>
              <a:t>vakaroti</a:t>
            </a:r>
            <a:r>
              <a:rPr lang="en-US" sz="2800" b="1" noProof="0" dirty="0">
                <a:latin typeface="Constantia" panose="02030602050306030303" pitchFamily="18" charset="0"/>
              </a:rPr>
              <a:t> </a:t>
            </a:r>
            <a:r>
              <a:rPr lang="en-US" sz="2800" b="1" noProof="0" dirty="0" err="1">
                <a:latin typeface="Constantia" panose="02030602050306030303" pitchFamily="18" charset="0"/>
              </a:rPr>
              <a:t>Isireli</a:t>
            </a:r>
            <a:r>
              <a:rPr lang="en-US" sz="2800" b="1" noProof="0" dirty="0">
                <a:latin typeface="Constantia" panose="02030602050306030303" pitchFamily="18" charset="0"/>
              </a:rPr>
              <a:t>, “</a:t>
            </a:r>
            <a:r>
              <a:rPr lang="en-US" sz="2800" b="1" noProof="0" dirty="0" err="1">
                <a:latin typeface="Constantia" panose="02030602050306030303" pitchFamily="18" charset="0"/>
              </a:rPr>
              <a:t>Ia</a:t>
            </a:r>
            <a:r>
              <a:rPr lang="en-US" sz="2800" b="1" noProof="0" dirty="0">
                <a:latin typeface="Constantia" panose="02030602050306030303" pitchFamily="18" charset="0"/>
              </a:rPr>
              <a:t> me </a:t>
            </a:r>
            <a:r>
              <a:rPr lang="en-US" sz="2800" b="1" noProof="0" dirty="0" err="1">
                <a:latin typeface="Constantia" panose="02030602050306030303" pitchFamily="18" charset="0"/>
              </a:rPr>
              <a:t>ra</a:t>
            </a:r>
            <a:r>
              <a:rPr lang="en-US" sz="2800" b="1" noProof="0" dirty="0">
                <a:latin typeface="Constantia" panose="02030602050306030303" pitchFamily="18" charset="0"/>
              </a:rPr>
              <a:t> </a:t>
            </a:r>
            <a:r>
              <a:rPr lang="en-US" sz="2800" b="1" noProof="0" dirty="0" err="1">
                <a:latin typeface="Constantia" panose="02030602050306030303" pitchFamily="18" charset="0"/>
              </a:rPr>
              <a:t>cakava</a:t>
            </a:r>
            <a:r>
              <a:rPr lang="en-US" sz="2800" b="1" noProof="0" dirty="0">
                <a:latin typeface="Constantia" panose="02030602050306030303" pitchFamily="18" charset="0"/>
              </a:rPr>
              <a:t> e dua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valetabu</a:t>
            </a:r>
            <a:r>
              <a:rPr lang="en-US" sz="2800" b="1" noProof="0" dirty="0">
                <a:latin typeface="Constantia" panose="02030602050306030303" pitchFamily="18" charset="0"/>
              </a:rPr>
              <a:t> me </a:t>
            </a:r>
            <a:r>
              <a:rPr lang="en-US" sz="2800" b="1" noProof="0" dirty="0" err="1">
                <a:latin typeface="Constantia" panose="02030602050306030303" pitchFamily="18" charset="0"/>
              </a:rPr>
              <a:t>noqu</a:t>
            </a:r>
            <a:r>
              <a:rPr lang="en-US" sz="2800" b="1" noProof="0" dirty="0">
                <a:latin typeface="Constantia" panose="02030602050306030303" pitchFamily="18" charset="0"/>
              </a:rPr>
              <a:t>, </a:t>
            </a:r>
            <a:r>
              <a:rPr lang="en-US" sz="2800" b="1" noProof="0" dirty="0" err="1">
                <a:latin typeface="Constantia" panose="02030602050306030303" pitchFamily="18" charset="0"/>
              </a:rPr>
              <a:t>meú</a:t>
            </a:r>
            <a:r>
              <a:rPr lang="en-US" sz="2800" b="1" noProof="0" dirty="0">
                <a:latin typeface="Constantia" panose="02030602050306030303" pitchFamily="18" charset="0"/>
              </a:rPr>
              <a:t> </a:t>
            </a:r>
            <a:r>
              <a:rPr lang="en-US" sz="2800" b="1" noProof="0" dirty="0" err="1">
                <a:latin typeface="Constantia" panose="02030602050306030303" pitchFamily="18" charset="0"/>
              </a:rPr>
              <a:t>tiko</a:t>
            </a:r>
            <a:r>
              <a:rPr lang="en-US" sz="2800" b="1" noProof="0" dirty="0">
                <a:latin typeface="Constantia" panose="02030602050306030303" pitchFamily="18" charset="0"/>
              </a:rPr>
              <a:t> kina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kedra</a:t>
            </a:r>
            <a:r>
              <a:rPr lang="en-US" sz="2800" b="1" noProof="0" dirty="0">
                <a:latin typeface="Constantia" panose="02030602050306030303" pitchFamily="18" charset="0"/>
              </a:rPr>
              <a:t> </a:t>
            </a:r>
            <a:r>
              <a:rPr lang="en-US" sz="2800" b="1" noProof="0" dirty="0" err="1">
                <a:latin typeface="Constantia" panose="02030602050306030303" pitchFamily="18" charset="0"/>
              </a:rPr>
              <a:t>maliwa</a:t>
            </a:r>
            <a:r>
              <a:rPr lang="en-US" sz="2800" b="1" noProof="0" dirty="0">
                <a:latin typeface="Constantia" panose="02030602050306030303" pitchFamily="18" charset="0"/>
              </a:rPr>
              <a:t>" (LY 25:8), ka </a:t>
            </a:r>
            <a:r>
              <a:rPr lang="en-US" sz="2800" b="1" noProof="0" dirty="0" err="1">
                <a:latin typeface="Constantia" panose="02030602050306030303" pitchFamily="18" charset="0"/>
              </a:rPr>
              <a:t>sa</a:t>
            </a:r>
            <a:r>
              <a:rPr lang="en-US" sz="2800" b="1" noProof="0" dirty="0">
                <a:latin typeface="Constantia" panose="02030602050306030303" pitchFamily="18" charset="0"/>
              </a:rPr>
              <a:t> </a:t>
            </a:r>
            <a:r>
              <a:rPr lang="en-US" sz="2800" b="1" noProof="0" dirty="0" err="1">
                <a:latin typeface="Constantia" panose="02030602050306030303" pitchFamily="18" charset="0"/>
              </a:rPr>
              <a:t>tiko</a:t>
            </a:r>
            <a:r>
              <a:rPr lang="en-US" sz="2800" b="1" noProof="0" dirty="0">
                <a:latin typeface="Constantia" panose="02030602050306030303" pitchFamily="18" charset="0"/>
              </a:rPr>
              <a:t> </a:t>
            </a:r>
            <a:r>
              <a:rPr lang="en-US" sz="2800" b="1" noProof="0" dirty="0" err="1">
                <a:latin typeface="Constantia" panose="02030602050306030303" pitchFamily="18" charset="0"/>
              </a:rPr>
              <a:t>ena</a:t>
            </a:r>
            <a:r>
              <a:rPr lang="en-US" sz="2800" b="1" noProof="0" dirty="0">
                <a:latin typeface="Constantia" panose="02030602050306030303" pitchFamily="18" charset="0"/>
              </a:rPr>
              <a:t> vale tabu,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kedra</a:t>
            </a:r>
            <a:r>
              <a:rPr lang="en-US" sz="2800" b="1" noProof="0" dirty="0">
                <a:latin typeface="Constantia" panose="02030602050306030303" pitchFamily="18" charset="0"/>
              </a:rPr>
              <a:t> </a:t>
            </a:r>
            <a:r>
              <a:rPr lang="en-US" sz="2800" b="1" noProof="0" dirty="0" err="1">
                <a:latin typeface="Constantia" panose="02030602050306030303" pitchFamily="18" charset="0"/>
              </a:rPr>
              <a:t>maliwa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Nona </a:t>
            </a:r>
            <a:r>
              <a:rPr lang="en-US" sz="2800" b="1" noProof="0" dirty="0" err="1">
                <a:latin typeface="Constantia" panose="02030602050306030303" pitchFamily="18" charset="0"/>
              </a:rPr>
              <a:t>tamata</a:t>
            </a:r>
            <a:r>
              <a:rPr lang="en-US" sz="2800" b="1" noProof="0" dirty="0">
                <a:latin typeface="Constantia" panose="02030602050306030303" pitchFamily="18" charset="0"/>
              </a:rPr>
              <a:t>. Ena </a:t>
            </a:r>
            <a:r>
              <a:rPr lang="en-US" sz="2800" b="1" noProof="0" dirty="0" err="1">
                <a:latin typeface="Constantia" panose="02030602050306030303" pitchFamily="18" charset="0"/>
              </a:rPr>
              <a:t>gauna</a:t>
            </a:r>
            <a:r>
              <a:rPr lang="en-US" sz="2800" b="1" noProof="0" dirty="0">
                <a:latin typeface="Constantia" panose="02030602050306030303" pitchFamily="18" charset="0"/>
              </a:rPr>
              <a:t> </a:t>
            </a:r>
            <a:r>
              <a:rPr lang="en-US" sz="2800" b="1" noProof="0" dirty="0" err="1">
                <a:latin typeface="Constantia" panose="02030602050306030303" pitchFamily="18" charset="0"/>
              </a:rPr>
              <a:t>taucoko</a:t>
            </a:r>
            <a:r>
              <a:rPr lang="en-US" sz="2800" b="1" noProof="0" dirty="0">
                <a:latin typeface="Constantia" panose="02030602050306030303" pitchFamily="18" charset="0"/>
              </a:rPr>
              <a:t> </a:t>
            </a:r>
            <a:r>
              <a:rPr lang="en-US" sz="2800" b="1" noProof="0" dirty="0" err="1">
                <a:latin typeface="Constantia" panose="02030602050306030303" pitchFamily="18" charset="0"/>
              </a:rPr>
              <a:t>ni</a:t>
            </a:r>
            <a:r>
              <a:rPr lang="en-US" sz="2800" b="1" noProof="0" dirty="0">
                <a:latin typeface="Constantia" panose="02030602050306030303" pitchFamily="18" charset="0"/>
              </a:rPr>
              <a:t> </a:t>
            </a:r>
            <a:r>
              <a:rPr lang="en-US" sz="2800" b="1" noProof="0" dirty="0" err="1">
                <a:latin typeface="Constantia" panose="02030602050306030303" pitchFamily="18" charset="0"/>
              </a:rPr>
              <a:t>nodra</a:t>
            </a:r>
            <a:r>
              <a:rPr lang="en-US" sz="2800" b="1" noProof="0" dirty="0">
                <a:latin typeface="Constantia" panose="02030602050306030303" pitchFamily="18" charset="0"/>
              </a:rPr>
              <a:t> </a:t>
            </a:r>
            <a:r>
              <a:rPr lang="en-US" sz="2800" b="1" noProof="0" dirty="0" err="1">
                <a:latin typeface="Constantia" panose="02030602050306030303" pitchFamily="18" charset="0"/>
              </a:rPr>
              <a:t>veilakoyaki</a:t>
            </a:r>
            <a:r>
              <a:rPr lang="en-US" sz="2800" b="1" noProof="0" dirty="0">
                <a:latin typeface="Constantia" panose="02030602050306030303" pitchFamily="18" charset="0"/>
              </a:rPr>
              <a:t>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vanua</a:t>
            </a:r>
            <a:r>
              <a:rPr lang="en-US" sz="2800" b="1" noProof="0" dirty="0">
                <a:latin typeface="Constantia" panose="02030602050306030303" pitchFamily="18" charset="0"/>
              </a:rPr>
              <a:t> </a:t>
            </a:r>
            <a:r>
              <a:rPr lang="en-US" sz="2800" b="1" noProof="0" dirty="0" err="1">
                <a:latin typeface="Constantia" panose="02030602050306030303" pitchFamily="18" charset="0"/>
              </a:rPr>
              <a:t>dravuisiga</a:t>
            </a:r>
            <a:r>
              <a:rPr lang="en-US" sz="2800" b="1" noProof="0" dirty="0">
                <a:latin typeface="Constantia" panose="02030602050306030303" pitchFamily="18" charset="0"/>
              </a:rPr>
              <a:t>, </a:t>
            </a:r>
            <a:r>
              <a:rPr lang="en-US" sz="2800" b="1" noProof="0" dirty="0" err="1">
                <a:latin typeface="Constantia" panose="02030602050306030303" pitchFamily="18" charset="0"/>
              </a:rPr>
              <a:t>laurai</a:t>
            </a:r>
            <a:r>
              <a:rPr lang="en-US" sz="2800" b="1" noProof="0" dirty="0">
                <a:latin typeface="Constantia" panose="02030602050306030303" pitchFamily="18" charset="0"/>
              </a:rPr>
              <a:t> </a:t>
            </a:r>
            <a:r>
              <a:rPr lang="en-US" sz="2800" b="1" noProof="0" dirty="0" err="1">
                <a:latin typeface="Constantia" panose="02030602050306030303" pitchFamily="18" charset="0"/>
              </a:rPr>
              <a:t>tiko</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I </a:t>
            </a:r>
            <a:r>
              <a:rPr lang="en-US" sz="2800" b="1" noProof="0" dirty="0" err="1">
                <a:latin typeface="Constantia" panose="02030602050306030303" pitchFamily="18" charset="0"/>
              </a:rPr>
              <a:t>vakatakarakara</a:t>
            </a:r>
            <a:r>
              <a:rPr lang="en-US" sz="2800" b="1" noProof="0" dirty="0">
                <a:latin typeface="Constantia" panose="02030602050306030303" pitchFamily="18" charset="0"/>
              </a:rPr>
              <a:t> </a:t>
            </a:r>
            <a:r>
              <a:rPr lang="en-US" sz="2800" b="1" noProof="0" dirty="0" err="1">
                <a:latin typeface="Constantia" panose="02030602050306030303" pitchFamily="18" charset="0"/>
              </a:rPr>
              <a:t>ni</a:t>
            </a:r>
            <a:r>
              <a:rPr lang="en-US" sz="2800" b="1" noProof="0" dirty="0">
                <a:latin typeface="Constantia" panose="02030602050306030303" pitchFamily="18" charset="0"/>
              </a:rPr>
              <a:t> </a:t>
            </a:r>
            <a:r>
              <a:rPr lang="en-US" sz="2800" b="1" dirty="0">
                <a:latin typeface="Constantia" panose="02030602050306030303" pitchFamily="18" charset="0"/>
              </a:rPr>
              <a:t>N</a:t>
            </a:r>
            <a:r>
              <a:rPr lang="en-US" sz="2800" b="1" noProof="0" dirty="0" err="1">
                <a:latin typeface="Constantia" panose="02030602050306030303" pitchFamily="18" charset="0"/>
              </a:rPr>
              <a:t>ona</a:t>
            </a:r>
            <a:r>
              <a:rPr lang="en-US" sz="2800" b="1" noProof="0" dirty="0">
                <a:latin typeface="Constantia" panose="02030602050306030303" pitchFamily="18" charset="0"/>
              </a:rPr>
              <a:t> </a:t>
            </a:r>
            <a:r>
              <a:rPr lang="en-US" sz="2800" b="1" noProof="0" dirty="0" err="1">
                <a:latin typeface="Constantia" panose="02030602050306030303" pitchFamily="18" charset="0"/>
              </a:rPr>
              <a:t>tiko</a:t>
            </a:r>
            <a:r>
              <a:rPr lang="en-US" sz="2800" b="1" noProof="0" dirty="0">
                <a:latin typeface="Constantia" panose="02030602050306030303" pitchFamily="18" charset="0"/>
              </a:rPr>
              <a:t> </a:t>
            </a:r>
            <a:r>
              <a:rPr lang="en-US" sz="2800" b="1" noProof="0" dirty="0" err="1">
                <a:latin typeface="Constantia" panose="02030602050306030303" pitchFamily="18" charset="0"/>
              </a:rPr>
              <a:t>vata</a:t>
            </a:r>
            <a:r>
              <a:rPr lang="en-US" sz="2800" b="1" noProof="0" dirty="0">
                <a:latin typeface="Constantia" panose="02030602050306030303" pitchFamily="18" charset="0"/>
              </a:rPr>
              <a:t> </a:t>
            </a:r>
            <a:r>
              <a:rPr lang="en-US" sz="2800" b="1" noProof="0" dirty="0" err="1">
                <a:latin typeface="Constantia" panose="02030602050306030303" pitchFamily="18" charset="0"/>
              </a:rPr>
              <a:t>kei</a:t>
            </a:r>
            <a:r>
              <a:rPr lang="en-US" sz="2800" b="1" noProof="0" dirty="0">
                <a:latin typeface="Constantia" panose="02030602050306030303" pitchFamily="18" charset="0"/>
              </a:rPr>
              <a:t> </a:t>
            </a:r>
            <a:r>
              <a:rPr lang="en-US" sz="2800" b="1" noProof="0" dirty="0" err="1">
                <a:latin typeface="Constantia" panose="02030602050306030303" pitchFamily="18" charset="0"/>
              </a:rPr>
              <a:t>ira</a:t>
            </a:r>
            <a:r>
              <a:rPr lang="en-US" sz="2800" b="1" noProof="0" dirty="0">
                <a:latin typeface="Constantia" panose="02030602050306030303" pitchFamily="18" charset="0"/>
              </a:rPr>
              <a:t>. Ko </a:t>
            </a:r>
            <a:r>
              <a:rPr lang="en-US" sz="2800" b="1" noProof="0" dirty="0" err="1">
                <a:latin typeface="Constantia" panose="02030602050306030303" pitchFamily="18" charset="0"/>
              </a:rPr>
              <a:t>Karisito</a:t>
            </a:r>
            <a:r>
              <a:rPr lang="en-US" sz="2800" b="1" noProof="0" dirty="0">
                <a:latin typeface="Constantia" panose="02030602050306030303" pitchFamily="18" charset="0"/>
              </a:rPr>
              <a:t>, </a:t>
            </a:r>
            <a:r>
              <a:rPr lang="en-US" sz="2800" b="1" noProof="0" dirty="0" err="1">
                <a:latin typeface="Constantia" panose="02030602050306030303" pitchFamily="18" charset="0"/>
              </a:rPr>
              <a:t>sa</a:t>
            </a:r>
            <a:r>
              <a:rPr lang="en-US" sz="2800" b="1" noProof="0" dirty="0">
                <a:latin typeface="Constantia" panose="02030602050306030303" pitchFamily="18" charset="0"/>
              </a:rPr>
              <a:t> </a:t>
            </a:r>
            <a:r>
              <a:rPr lang="en-US" sz="2800" b="1" noProof="0" dirty="0" err="1">
                <a:latin typeface="Constantia" panose="02030602050306030303" pitchFamily="18" charset="0"/>
              </a:rPr>
              <a:t>tara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nona</a:t>
            </a:r>
            <a:r>
              <a:rPr lang="en-US" sz="2800" b="1" noProof="0" dirty="0">
                <a:latin typeface="Constantia" panose="02030602050306030303" pitchFamily="18" charset="0"/>
              </a:rPr>
              <a:t> </a:t>
            </a:r>
            <a:r>
              <a:rPr lang="en-US" sz="2800" b="1" noProof="0" dirty="0" err="1">
                <a:latin typeface="Constantia" panose="02030602050306030303" pitchFamily="18" charset="0"/>
              </a:rPr>
              <a:t>valetabu</a:t>
            </a:r>
            <a:r>
              <a:rPr lang="en-US" sz="2800" b="1" noProof="0" dirty="0">
                <a:latin typeface="Constantia" panose="02030602050306030303" pitchFamily="18" charset="0"/>
              </a:rPr>
              <a:t>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keda</a:t>
            </a:r>
            <a:r>
              <a:rPr lang="en-US" sz="2800" b="1" noProof="0" dirty="0">
                <a:latin typeface="Constantia" panose="02030602050306030303" pitchFamily="18" charset="0"/>
              </a:rPr>
              <a:t> </a:t>
            </a:r>
            <a:r>
              <a:rPr lang="en-US" sz="2800" b="1" noProof="0" dirty="0" err="1">
                <a:latin typeface="Constantia" panose="02030602050306030303" pitchFamily="18" charset="0"/>
              </a:rPr>
              <a:t>maliwa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tamata</a:t>
            </a:r>
            <a:r>
              <a:rPr lang="en-US" sz="2800" b="1" noProof="0" dirty="0">
                <a:latin typeface="Constantia" panose="02030602050306030303" pitchFamily="18" charset="0"/>
              </a:rPr>
              <a:t>. E </a:t>
            </a:r>
            <a:r>
              <a:rPr lang="en-US" sz="2800" b="1" noProof="0" dirty="0" err="1">
                <a:latin typeface="Constantia" panose="02030602050306030303" pitchFamily="18" charset="0"/>
              </a:rPr>
              <a:t>tara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nona</a:t>
            </a:r>
            <a:r>
              <a:rPr lang="en-US" sz="2800" b="1" noProof="0" dirty="0">
                <a:latin typeface="Constantia" panose="02030602050306030303" pitchFamily="18" charset="0"/>
              </a:rPr>
              <a:t> </a:t>
            </a:r>
            <a:r>
              <a:rPr lang="en-US" sz="2800" b="1" noProof="0" dirty="0" err="1">
                <a:latin typeface="Constantia" panose="02030602050306030303" pitchFamily="18" charset="0"/>
              </a:rPr>
              <a:t>valelaca</a:t>
            </a:r>
            <a:r>
              <a:rPr lang="en-US" sz="2800" b="1" noProof="0" dirty="0">
                <a:latin typeface="Constantia" panose="02030602050306030303" pitchFamily="18" charset="0"/>
              </a:rPr>
              <a:t>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yasa</a:t>
            </a:r>
            <a:r>
              <a:rPr lang="en-US" sz="2800" b="1" noProof="0" dirty="0">
                <a:latin typeface="Constantia" panose="02030602050306030303" pitchFamily="18" charset="0"/>
              </a:rPr>
              <a:t> </a:t>
            </a:r>
            <a:r>
              <a:rPr lang="en-US" sz="2800" b="1" noProof="0" dirty="0" err="1">
                <a:latin typeface="Constantia" panose="02030602050306030303" pitchFamily="18" charset="0"/>
              </a:rPr>
              <a:t>ni</a:t>
            </a:r>
            <a:r>
              <a:rPr lang="en-US" sz="2800" b="1" noProof="0" dirty="0">
                <a:latin typeface="Constantia" panose="02030602050306030303" pitchFamily="18" charset="0"/>
              </a:rPr>
              <a:t> </a:t>
            </a:r>
            <a:r>
              <a:rPr lang="en-US" sz="2800" b="1" noProof="0" dirty="0" err="1">
                <a:latin typeface="Constantia" panose="02030602050306030303" pitchFamily="18" charset="0"/>
              </a:rPr>
              <a:t>nodra</a:t>
            </a:r>
            <a:r>
              <a:rPr lang="en-US" sz="2800" b="1" noProof="0" dirty="0">
                <a:latin typeface="Constantia" panose="02030602050306030303" pitchFamily="18" charset="0"/>
              </a:rPr>
              <a:t> </a:t>
            </a:r>
            <a:r>
              <a:rPr lang="en-US" sz="2800" b="1" noProof="0" dirty="0" err="1">
                <a:latin typeface="Constantia" panose="02030602050306030303" pitchFamily="18" charset="0"/>
              </a:rPr>
              <a:t>valelaca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tamata</a:t>
            </a:r>
            <a:r>
              <a:rPr lang="en-US" sz="2800" b="1" noProof="0" dirty="0">
                <a:latin typeface="Constantia" panose="02030602050306030303" pitchFamily="18" charset="0"/>
              </a:rPr>
              <a:t>, me </a:t>
            </a:r>
            <a:r>
              <a:rPr lang="en-US" sz="2800" b="1" noProof="0" dirty="0" err="1">
                <a:latin typeface="Constantia" panose="02030602050306030303" pitchFamily="18" charset="0"/>
              </a:rPr>
              <a:t>tiko</a:t>
            </a:r>
            <a:r>
              <a:rPr lang="en-US" sz="2800" b="1" noProof="0" dirty="0">
                <a:latin typeface="Constantia" panose="02030602050306030303" pitchFamily="18" charset="0"/>
              </a:rPr>
              <a:t> kina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kedamaliwa</a:t>
            </a:r>
            <a:r>
              <a:rPr lang="en-US" sz="2800" b="1" noProof="0" dirty="0">
                <a:latin typeface="Constantia" panose="02030602050306030303" pitchFamily="18" charset="0"/>
              </a:rPr>
              <a:t>, ka </a:t>
            </a:r>
            <a:r>
              <a:rPr lang="en-US" sz="2800" b="1" noProof="0" dirty="0" err="1">
                <a:latin typeface="Constantia" panose="02030602050306030303" pitchFamily="18" charset="0"/>
              </a:rPr>
              <a:t>vakamatautaki</a:t>
            </a:r>
            <a:r>
              <a:rPr lang="en-US" sz="2800" b="1" noProof="0" dirty="0">
                <a:latin typeface="Constantia" panose="02030602050306030303" pitchFamily="18" charset="0"/>
              </a:rPr>
              <a:t> </a:t>
            </a:r>
            <a:r>
              <a:rPr lang="en-US" sz="2800" b="1" noProof="0" dirty="0" err="1">
                <a:latin typeface="Constantia" panose="02030602050306030303" pitchFamily="18" charset="0"/>
              </a:rPr>
              <a:t>keda</a:t>
            </a:r>
            <a:r>
              <a:rPr lang="en-US" sz="2800" b="1" noProof="0" dirty="0">
                <a:latin typeface="Constantia" panose="02030602050306030303" pitchFamily="18" charset="0"/>
              </a:rPr>
              <a:t> </a:t>
            </a:r>
            <a:r>
              <a:rPr lang="en-US" sz="2800" b="1" noProof="0" dirty="0" err="1">
                <a:latin typeface="Constantia" panose="02030602050306030303" pitchFamily="18" charset="0"/>
              </a:rPr>
              <a:t>ena</a:t>
            </a:r>
            <a:r>
              <a:rPr lang="en-US" sz="2800" b="1" noProof="0" dirty="0">
                <a:latin typeface="Constantia" panose="02030602050306030303" pitchFamily="18" charset="0"/>
              </a:rPr>
              <a:t> Nona I </a:t>
            </a:r>
            <a:r>
              <a:rPr lang="en-US" sz="2800" b="1" noProof="0" dirty="0" err="1">
                <a:latin typeface="Constantia" panose="02030602050306030303" pitchFamily="18" charset="0"/>
              </a:rPr>
              <a:t>tovo</a:t>
            </a:r>
            <a:r>
              <a:rPr lang="en-US" sz="2800" b="1" noProof="0" dirty="0">
                <a:latin typeface="Constantia" panose="02030602050306030303" pitchFamily="18" charset="0"/>
              </a:rPr>
              <a:t> </a:t>
            </a:r>
            <a:r>
              <a:rPr lang="en-US" sz="2800" b="1" dirty="0" err="1">
                <a:latin typeface="Constantia" panose="02030602050306030303" pitchFamily="18" charset="0"/>
              </a:rPr>
              <a:t>kei</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bula</a:t>
            </a:r>
            <a:r>
              <a:rPr lang="en-US" sz="2800" b="1" dirty="0">
                <a:latin typeface="Constantia" panose="02030602050306030303" pitchFamily="18" charset="0"/>
              </a:rPr>
              <a:t> </a:t>
            </a:r>
            <a:r>
              <a:rPr lang="en-US" sz="2800" b="1" dirty="0" err="1">
                <a:latin typeface="Constantia" panose="02030602050306030303" pitchFamily="18" charset="0"/>
              </a:rPr>
              <a:t>va</a:t>
            </a:r>
            <a:r>
              <a:rPr lang="en-US" sz="2800" b="1" dirty="0">
                <a:latin typeface="Constantia" panose="02030602050306030303" pitchFamily="18" charset="0"/>
              </a:rPr>
              <a:t>-Kalou</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2997643E-C4B0-4495-66F4-590E8DE210DA}"/>
              </a:ext>
            </a:extLst>
          </p:cNvPr>
          <p:cNvSpPr txBox="1"/>
          <p:nvPr/>
        </p:nvSpPr>
        <p:spPr>
          <a:xfrm>
            <a:off x="8975029" y="187494"/>
            <a:ext cx="3043525" cy="338554"/>
          </a:xfrm>
          <a:prstGeom prst="rect">
            <a:avLst/>
          </a:prstGeom>
          <a:noFill/>
        </p:spPr>
        <p:txBody>
          <a:bodyPr wrap="none" rtlCol="0">
            <a:spAutoFit/>
          </a:bodyPr>
          <a:lstStyle/>
          <a:p>
            <a:pPr algn="r"/>
            <a:r>
              <a:rPr lang="en-US" sz="1600" b="1" noProof="0" dirty="0">
                <a:solidFill>
                  <a:srgbClr val="F9EDF6"/>
                </a:solidFill>
                <a:effectLst>
                  <a:outerShdw blurRad="38100" dist="38100" dir="2700000" algn="tl">
                    <a:srgbClr val="000000">
                      <a:alpha val="43137"/>
                    </a:srgbClr>
                  </a:outerShdw>
                </a:effectLst>
              </a:rPr>
              <a:t>EGW (The Desire of Ages, p. 23)</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4"/>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6"/>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672412" y="1388524"/>
            <a:ext cx="4601588" cy="4078039"/>
          </a:xfrm>
          <a:prstGeom prst="rect">
            <a:avLst/>
          </a:prstGeom>
          <a:solidFill>
            <a:schemeClr val="bg1">
              <a:alpha val="91000"/>
            </a:schemeClr>
          </a:solid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“Sa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qai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ubia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vale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veitavaki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nao, a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sa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vakasinaita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vale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Kalou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serau</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I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Jiova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 Ni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sa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tiko</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o I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Jiova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ena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dela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vale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Kalou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ena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siga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ka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sa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tiko</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bukawaqa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ena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bogi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ena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matadra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kecega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Isireli</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ena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nodra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I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lakolako</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kecega</a:t>
            </a:r>
            <a:r>
              <a:rPr kumimoji="0" lang="en-US" sz="2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Lako Yani 40:34, 38</a:t>
            </a: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rPr>
              <a:t> Na </a:t>
            </a:r>
            <a:r>
              <a:rPr lang="en-US" sz="2000" b="1" noProof="0" dirty="0" err="1">
                <a:solidFill>
                  <a:schemeClr val="bg1"/>
                </a:solidFill>
                <a:effectLst>
                  <a:outerShdw blurRad="38100" dist="38100" dir="2700000" algn="tl">
                    <a:srgbClr val="000000">
                      <a:alpha val="43137"/>
                    </a:srgbClr>
                  </a:outerShdw>
                </a:effectLst>
                <a:highlight>
                  <a:srgbClr val="8C5140"/>
                </a:highlight>
              </a:rPr>
              <a:t>vakavaka</a:t>
            </a:r>
            <a:r>
              <a:rPr lang="en-US" sz="2000" b="1" dirty="0" err="1">
                <a:solidFill>
                  <a:schemeClr val="bg1"/>
                </a:solidFill>
                <a:effectLst>
                  <a:outerShdw blurRad="38100" dist="38100" dir="2700000" algn="tl">
                    <a:srgbClr val="000000">
                      <a:alpha val="43137"/>
                    </a:srgbClr>
                  </a:outerShdw>
                </a:effectLst>
                <a:highlight>
                  <a:srgbClr val="8C5140"/>
                </a:highlight>
              </a:rPr>
              <a:t>rau</a:t>
            </a:r>
            <a:r>
              <a:rPr lang="en-US" sz="2000" b="1" noProof="0" dirty="0">
                <a:solidFill>
                  <a:schemeClr val="bg1"/>
                </a:solidFill>
                <a:effectLst>
                  <a:outerShdw blurRad="38100" dist="38100" dir="2700000" algn="tl">
                    <a:srgbClr val="000000">
                      <a:alpha val="43137"/>
                    </a:srgbClr>
                  </a:outerShdw>
                </a:effectLst>
                <a:highlight>
                  <a:srgbClr val="8C5140"/>
                </a:highlight>
              </a:rPr>
              <a:t>:</a:t>
            </a:r>
          </a:p>
          <a:p>
            <a:pPr lvl="1">
              <a:spcBef>
                <a:spcPts val="600"/>
              </a:spcBef>
            </a:pPr>
            <a:r>
              <a:rPr lang="en-US" sz="2000" b="1" noProof="0" dirty="0"/>
              <a:t>Na Siga </a:t>
            </a:r>
            <a:r>
              <a:rPr lang="en-US" sz="2000" b="1" noProof="0" dirty="0" err="1"/>
              <a:t>ni</a:t>
            </a:r>
            <a:r>
              <a:rPr lang="en-US" sz="2000" b="1" noProof="0" dirty="0"/>
              <a:t> </a:t>
            </a:r>
            <a:r>
              <a:rPr lang="en-US" sz="2000" b="1" noProof="0" dirty="0" err="1"/>
              <a:t>Vakacecegu</a:t>
            </a:r>
            <a:r>
              <a:rPr lang="en-US" sz="2000" b="1" noProof="0" dirty="0"/>
              <a:t> (Lako Yani 35:1-3)</a:t>
            </a:r>
          </a:p>
          <a:p>
            <a:pPr lvl="1">
              <a:spcBef>
                <a:spcPts val="600"/>
              </a:spcBef>
            </a:pPr>
            <a:r>
              <a:rPr lang="en-US" sz="2000" b="1" noProof="0" dirty="0"/>
              <a:t>Na I </a:t>
            </a:r>
            <a:r>
              <a:rPr lang="en-US" sz="2000" b="1" noProof="0" dirty="0" err="1"/>
              <a:t>solisoli</a:t>
            </a:r>
            <a:r>
              <a:rPr lang="en-US" sz="2000" b="1" noProof="0" dirty="0"/>
              <a:t> (Lako Yani 35:4-36:7)</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rPr>
              <a:t> Na Vale Tabu:</a:t>
            </a:r>
          </a:p>
          <a:p>
            <a:pPr lvl="1">
              <a:spcBef>
                <a:spcPts val="600"/>
              </a:spcBef>
            </a:pPr>
            <a:r>
              <a:rPr lang="en-US" sz="2000" b="1" noProof="0" dirty="0"/>
              <a:t>Tara </a:t>
            </a:r>
            <a:r>
              <a:rPr lang="en-US" sz="2000" b="1" noProof="0" dirty="0" err="1"/>
              <a:t>na</a:t>
            </a:r>
            <a:r>
              <a:rPr lang="en-US" sz="2000" b="1" noProof="0" dirty="0"/>
              <a:t> Vale Tabu (Lako Yani 36:8-39:43)</a:t>
            </a:r>
          </a:p>
          <a:p>
            <a:pPr lvl="1">
              <a:spcBef>
                <a:spcPts val="600"/>
              </a:spcBef>
            </a:pPr>
            <a:r>
              <a:rPr lang="en-US" sz="2000" b="1" dirty="0"/>
              <a:t>V</a:t>
            </a:r>
            <a:r>
              <a:rPr lang="en-US" sz="2000" b="1" noProof="0" dirty="0" err="1"/>
              <a:t>akacabori</a:t>
            </a:r>
            <a:r>
              <a:rPr lang="en-US" sz="2000" b="1" noProof="0" dirty="0"/>
              <a:t> (Lako Yani 40:1-38)</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7C2C76"/>
                </a:highlight>
              </a:rPr>
              <a:t> Vale Tabu tale </a:t>
            </a:r>
            <a:r>
              <a:rPr lang="en-US" sz="2000" b="1" noProof="0" dirty="0" err="1">
                <a:solidFill>
                  <a:schemeClr val="bg1"/>
                </a:solidFill>
                <a:effectLst>
                  <a:outerShdw blurRad="38100" dist="38100" dir="2700000" algn="tl">
                    <a:srgbClr val="000000">
                      <a:alpha val="43137"/>
                    </a:srgbClr>
                  </a:outerShdw>
                </a:effectLst>
                <a:highlight>
                  <a:srgbClr val="7C2C76"/>
                </a:highlight>
              </a:rPr>
              <a:t>eso</a:t>
            </a:r>
            <a:r>
              <a:rPr lang="en-US" sz="2000" b="1" noProof="0" dirty="0">
                <a:solidFill>
                  <a:schemeClr val="bg1"/>
                </a:solidFill>
                <a:effectLst>
                  <a:outerShdw blurRad="38100" dist="38100" dir="2700000" algn="tl">
                    <a:srgbClr val="000000">
                      <a:alpha val="43137"/>
                    </a:srgbClr>
                  </a:outerShdw>
                </a:effectLst>
                <a:highlight>
                  <a:srgbClr val="7C2C76"/>
                </a:highlight>
              </a:rPr>
              <a:t>:</a:t>
            </a:r>
          </a:p>
          <a:p>
            <a:pPr lvl="1">
              <a:spcBef>
                <a:spcPts val="600"/>
              </a:spcBef>
            </a:pPr>
            <a:r>
              <a:rPr lang="en-US" sz="2000" b="1" noProof="0" dirty="0"/>
              <a:t>Jisu </a:t>
            </a:r>
            <a:r>
              <a:rPr lang="en-US" sz="2000" b="1" noProof="0" dirty="0" err="1"/>
              <a:t>kei</a:t>
            </a:r>
            <a:r>
              <a:rPr lang="en-US" sz="2000" b="1" noProof="0" dirty="0"/>
              <a:t> </a:t>
            </a:r>
            <a:r>
              <a:rPr lang="en-US" sz="2000" b="1" noProof="0" dirty="0" err="1"/>
              <a:t>na</a:t>
            </a:r>
            <a:r>
              <a:rPr lang="en-US" sz="2000" b="1" noProof="0" dirty="0"/>
              <a:t> </a:t>
            </a:r>
            <a:r>
              <a:rPr lang="en-US" sz="2000" b="1" noProof="0" dirty="0" err="1"/>
              <a:t>Jerusalemoi</a:t>
            </a:r>
            <a:r>
              <a:rPr lang="en-US" sz="2000" b="1" noProof="0" dirty="0"/>
              <a:t> Vou</a:t>
            </a:r>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75547"/>
            <a:ext cx="6477000" cy="1015663"/>
          </a:xfrm>
          <a:prstGeom prst="rect">
            <a:avLst/>
          </a:prstGeom>
          <a:noFill/>
        </p:spPr>
        <p:txBody>
          <a:bodyPr wrap="square" rtlCol="0">
            <a:spAutoFit/>
          </a:bodyPr>
          <a:lstStyle/>
          <a:p>
            <a:pPr>
              <a:spcBef>
                <a:spcPts val="600"/>
              </a:spcBef>
            </a:pPr>
            <a:r>
              <a:rPr lang="en-US" sz="2000" b="1" noProof="0" dirty="0"/>
              <a:t>Na </a:t>
            </a:r>
            <a:r>
              <a:rPr lang="en-US" sz="2000" b="1" noProof="0" dirty="0" err="1"/>
              <a:t>vei</a:t>
            </a:r>
            <a:r>
              <a:rPr lang="en-US" sz="2000" b="1" noProof="0" dirty="0"/>
              <a:t> wase </a:t>
            </a:r>
            <a:r>
              <a:rPr lang="en-US" sz="2000" b="1" noProof="0" dirty="0" err="1"/>
              <a:t>ni</a:t>
            </a:r>
            <a:r>
              <a:rPr lang="en-US" sz="2000" b="1" noProof="0" dirty="0"/>
              <a:t> vola ka </a:t>
            </a:r>
            <a:r>
              <a:rPr lang="en-US" sz="2000" b="1" noProof="0" dirty="0" err="1"/>
              <a:t>mai</a:t>
            </a:r>
            <a:r>
              <a:rPr lang="en-US" sz="2000" b="1" noProof="0" dirty="0"/>
              <a:t> </a:t>
            </a:r>
            <a:r>
              <a:rPr lang="en-US" sz="2000" b="1" noProof="0" dirty="0" err="1"/>
              <a:t>tini</a:t>
            </a:r>
            <a:r>
              <a:rPr lang="en-US" sz="2000" b="1" noProof="0" dirty="0"/>
              <a:t> </a:t>
            </a:r>
            <a:r>
              <a:rPr lang="en-US" sz="2000" b="1" noProof="0" dirty="0" err="1"/>
              <a:t>koto</a:t>
            </a:r>
            <a:r>
              <a:rPr lang="en-US" sz="2000" b="1" noProof="0" dirty="0"/>
              <a:t> kina </a:t>
            </a:r>
            <a:r>
              <a:rPr lang="en-US" sz="2000" b="1" noProof="0" dirty="0" err="1"/>
              <a:t>na</a:t>
            </a:r>
            <a:r>
              <a:rPr lang="en-US" sz="2000" b="1" noProof="0" dirty="0"/>
              <a:t> I vola </a:t>
            </a:r>
            <a:r>
              <a:rPr lang="en-US" sz="2000" b="1" noProof="0" dirty="0" err="1"/>
              <a:t>ni</a:t>
            </a:r>
            <a:r>
              <a:rPr lang="en-US" sz="2000" b="1" noProof="0" dirty="0"/>
              <a:t> Lako Yani era </a:t>
            </a:r>
            <a:r>
              <a:rPr lang="en-US" sz="2000" b="1" noProof="0" dirty="0" err="1"/>
              <a:t>vagolei</a:t>
            </a:r>
            <a:r>
              <a:rPr lang="en-US" sz="2000" b="1" noProof="0" dirty="0"/>
              <a:t> </a:t>
            </a:r>
            <a:r>
              <a:rPr lang="en-US" sz="2000" b="1" noProof="0" dirty="0" err="1"/>
              <a:t>ena</a:t>
            </a:r>
            <a:r>
              <a:rPr lang="en-US" sz="2000" b="1" noProof="0" dirty="0"/>
              <a:t> </a:t>
            </a:r>
            <a:r>
              <a:rPr lang="en-US" sz="2000" b="1" noProof="0" dirty="0" err="1"/>
              <a:t>kena</a:t>
            </a:r>
            <a:r>
              <a:rPr lang="en-US" sz="2000" b="1" noProof="0" dirty="0"/>
              <a:t>  </a:t>
            </a:r>
            <a:r>
              <a:rPr lang="en-US" sz="2000" b="1" noProof="0" dirty="0" err="1"/>
              <a:t>vakamacalataki</a:t>
            </a:r>
            <a:r>
              <a:rPr lang="en-US" sz="2000" b="1" noProof="0" dirty="0"/>
              <a:t> </a:t>
            </a:r>
            <a:r>
              <a:rPr lang="en-US" sz="2000" b="1" noProof="0" dirty="0" err="1"/>
              <a:t>vakamatailalai</a:t>
            </a:r>
            <a:r>
              <a:rPr lang="en-US" sz="2000" b="1" noProof="0" dirty="0"/>
              <a:t> </a:t>
            </a:r>
            <a:r>
              <a:rPr lang="en-US" sz="2000" b="1" noProof="0" dirty="0" err="1"/>
              <a:t>ni</a:t>
            </a:r>
            <a:r>
              <a:rPr lang="en-US" sz="2000" b="1" noProof="0" dirty="0"/>
              <a:t> </a:t>
            </a:r>
            <a:r>
              <a:rPr lang="en-US" sz="2000" b="1" noProof="0" dirty="0" err="1"/>
              <a:t>kena</a:t>
            </a:r>
            <a:r>
              <a:rPr lang="en-US" sz="2000" b="1" noProof="0" dirty="0"/>
              <a:t> </a:t>
            </a:r>
            <a:r>
              <a:rPr lang="en-US" sz="2000" b="1" noProof="0" dirty="0" err="1"/>
              <a:t>tara</a:t>
            </a:r>
            <a:r>
              <a:rPr lang="en-US" sz="2000" b="1" noProof="0" dirty="0"/>
              <a:t> ka </a:t>
            </a:r>
            <a:r>
              <a:rPr lang="en-US" sz="2000" b="1" noProof="0" dirty="0" err="1"/>
              <a:t>vakacabori</a:t>
            </a:r>
            <a:r>
              <a:rPr lang="en-US" sz="2000" b="1" noProof="0" dirty="0"/>
              <a:t> </a:t>
            </a:r>
            <a:r>
              <a:rPr lang="en-US" sz="2000" b="1" noProof="0" dirty="0" err="1"/>
              <a:t>na</a:t>
            </a:r>
            <a:r>
              <a:rPr lang="en-US" sz="2000" b="1" noProof="0" dirty="0"/>
              <a:t> Vale Tabu.</a:t>
            </a: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4"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1631216"/>
          </a:xfrm>
          <a:prstGeom prst="rect">
            <a:avLst/>
          </a:prstGeom>
          <a:noFill/>
        </p:spPr>
        <p:txBody>
          <a:bodyPr wrap="square">
            <a:spAutoFit/>
          </a:bodyPr>
          <a:lstStyle/>
          <a:p>
            <a:pPr>
              <a:spcBef>
                <a:spcPts val="600"/>
              </a:spcBef>
            </a:pPr>
            <a:r>
              <a:rPr lang="en-US" sz="2000" b="1" noProof="0" dirty="0"/>
              <a:t>Na I </a:t>
            </a:r>
            <a:r>
              <a:rPr lang="en-US" sz="2000" b="1" noProof="0" dirty="0" err="1"/>
              <a:t>naki</a:t>
            </a:r>
            <a:r>
              <a:rPr lang="en-US" sz="2000" b="1" noProof="0" dirty="0"/>
              <a:t> </a:t>
            </a:r>
            <a:r>
              <a:rPr lang="en-US" sz="2000" b="1" noProof="0" dirty="0" err="1"/>
              <a:t>taumada</a:t>
            </a:r>
            <a:r>
              <a:rPr lang="en-US" sz="2000" b="1" noProof="0" dirty="0"/>
              <a:t> ka </a:t>
            </a:r>
            <a:r>
              <a:rPr lang="en-US" sz="2000" b="1" noProof="0" dirty="0" err="1"/>
              <a:t>solia</a:t>
            </a:r>
            <a:r>
              <a:rPr lang="en-US" sz="2000" b="1" noProof="0" dirty="0"/>
              <a:t> </a:t>
            </a:r>
            <a:r>
              <a:rPr lang="en-US" sz="2000" b="1" noProof="0" dirty="0" err="1"/>
              <a:t>na</a:t>
            </a:r>
            <a:r>
              <a:rPr lang="en-US" sz="2000" b="1" noProof="0" dirty="0"/>
              <a:t> Kalou </a:t>
            </a:r>
            <a:r>
              <a:rPr lang="en-US" sz="2000" b="1" noProof="0" dirty="0" err="1"/>
              <a:t>ni</a:t>
            </a:r>
            <a:r>
              <a:rPr lang="en-US" sz="2000" b="1" noProof="0" dirty="0"/>
              <a:t> vu </a:t>
            </a:r>
            <a:r>
              <a:rPr lang="en-US" sz="2000" b="1" noProof="0" dirty="0" err="1"/>
              <a:t>ni</a:t>
            </a:r>
            <a:r>
              <a:rPr lang="en-US" sz="2000" b="1" noProof="0" dirty="0"/>
              <a:t> </a:t>
            </a:r>
            <a:r>
              <a:rPr lang="en-US" sz="2000" b="1" noProof="0" dirty="0" err="1"/>
              <a:t>kena</a:t>
            </a:r>
            <a:r>
              <a:rPr lang="en-US" sz="2000" b="1" noProof="0" dirty="0"/>
              <a:t> </a:t>
            </a:r>
            <a:r>
              <a:rPr lang="en-US" sz="2000" b="1" noProof="0" dirty="0" err="1"/>
              <a:t>tara</a:t>
            </a:r>
            <a:r>
              <a:rPr lang="en-US" sz="2000" b="1" noProof="0" dirty="0"/>
              <a:t> </a:t>
            </a:r>
            <a:r>
              <a:rPr lang="en-US" sz="2000" b="1" noProof="0" dirty="0" err="1"/>
              <a:t>na</a:t>
            </a:r>
            <a:r>
              <a:rPr lang="en-US" sz="2000" b="1" noProof="0" dirty="0"/>
              <a:t> vale </a:t>
            </a:r>
            <a:r>
              <a:rPr lang="en-US" sz="2000" b="1" noProof="0" dirty="0" err="1"/>
              <a:t>oqo</a:t>
            </a:r>
            <a:r>
              <a:rPr lang="en-US" sz="2000" b="1" noProof="0" dirty="0"/>
              <a:t> </a:t>
            </a:r>
            <a:r>
              <a:rPr lang="en-US" sz="2000" b="1" noProof="0" dirty="0" err="1"/>
              <a:t>sai</a:t>
            </a:r>
            <a:r>
              <a:rPr lang="en-US" sz="2000" b="1" noProof="0" dirty="0"/>
              <a:t> </a:t>
            </a:r>
            <a:r>
              <a:rPr lang="en-US" sz="2000" b="1" noProof="0" dirty="0" err="1"/>
              <a:t>koya</a:t>
            </a:r>
            <a:r>
              <a:rPr lang="en-US" sz="2000" b="1" noProof="0" dirty="0"/>
              <a:t> </a:t>
            </a:r>
            <a:r>
              <a:rPr lang="en-US" sz="2000" b="1" noProof="0" dirty="0" err="1"/>
              <a:t>na</a:t>
            </a:r>
            <a:r>
              <a:rPr lang="en-US" sz="2000" b="1" noProof="0" dirty="0"/>
              <a:t> </a:t>
            </a:r>
            <a:r>
              <a:rPr lang="en-US" sz="2000" b="1" noProof="0" dirty="0" err="1"/>
              <a:t>nona</a:t>
            </a:r>
            <a:r>
              <a:rPr lang="en-US" sz="2000" b="1" noProof="0" dirty="0"/>
              <a:t> </a:t>
            </a:r>
            <a:r>
              <a:rPr lang="en-US" sz="2000" b="1" noProof="0" dirty="0" err="1"/>
              <a:t>gagadre</a:t>
            </a:r>
            <a:r>
              <a:rPr lang="en-US" sz="2000" b="1" noProof="0" dirty="0"/>
              <a:t> me </a:t>
            </a:r>
            <a:r>
              <a:rPr lang="en-US" sz="2000" b="1" noProof="0" dirty="0" err="1"/>
              <a:t>tiko</a:t>
            </a:r>
            <a:r>
              <a:rPr lang="en-US" sz="2000" b="1" noProof="0" dirty="0"/>
              <a:t> </a:t>
            </a:r>
            <a:r>
              <a:rPr lang="en-US" sz="2000" b="1" noProof="0" dirty="0" err="1"/>
              <a:t>ena</a:t>
            </a:r>
            <a:r>
              <a:rPr lang="en-US" sz="2000" b="1" noProof="0" dirty="0"/>
              <a:t> </a:t>
            </a:r>
            <a:r>
              <a:rPr lang="en-US" sz="2000" b="1" noProof="0" dirty="0" err="1"/>
              <a:t>kedra</a:t>
            </a:r>
            <a:r>
              <a:rPr lang="en-US" sz="2000" b="1" noProof="0" dirty="0"/>
              <a:t> </a:t>
            </a:r>
            <a:r>
              <a:rPr lang="en-US" sz="2000" b="1" noProof="0" dirty="0" err="1"/>
              <a:t>maliwa</a:t>
            </a:r>
            <a:r>
              <a:rPr lang="en-US" sz="2000" b="1" noProof="0" dirty="0"/>
              <a:t> </a:t>
            </a:r>
            <a:r>
              <a:rPr lang="en-US" sz="2000" b="1" noProof="0" dirty="0" err="1"/>
              <a:t>na</a:t>
            </a:r>
            <a:r>
              <a:rPr lang="en-US" sz="2000" b="1" noProof="0" dirty="0"/>
              <a:t> </a:t>
            </a:r>
            <a:r>
              <a:rPr lang="en-US" sz="2000" b="1" noProof="0" dirty="0" err="1"/>
              <a:t>nona</a:t>
            </a:r>
            <a:r>
              <a:rPr lang="en-US" sz="2000" b="1" noProof="0" dirty="0"/>
              <a:t> </a:t>
            </a:r>
            <a:r>
              <a:rPr lang="en-US" sz="2000" b="1" noProof="0" dirty="0" err="1"/>
              <a:t>tamata</a:t>
            </a:r>
            <a:r>
              <a:rPr lang="en-US" sz="2000" b="1" noProof="0" dirty="0"/>
              <a:t> (LY. 25:8). Na </a:t>
            </a:r>
            <a:r>
              <a:rPr lang="en-US" sz="2000" b="1" noProof="0" dirty="0" err="1"/>
              <a:t>gagadre</a:t>
            </a:r>
            <a:r>
              <a:rPr lang="en-US" sz="2000" b="1" noProof="0" dirty="0"/>
              <a:t> </a:t>
            </a:r>
            <a:r>
              <a:rPr lang="en-US" sz="2000" b="1" noProof="0" dirty="0" err="1"/>
              <a:t>oqo</a:t>
            </a:r>
            <a:r>
              <a:rPr lang="en-US" sz="2000" b="1" noProof="0" dirty="0"/>
              <a:t> </a:t>
            </a:r>
            <a:r>
              <a:rPr lang="en-US" sz="2000" b="1" noProof="0" dirty="0" err="1"/>
              <a:t>sa</a:t>
            </a:r>
            <a:r>
              <a:rPr lang="en-US" sz="2000" b="1" noProof="0" dirty="0"/>
              <a:t> </a:t>
            </a:r>
            <a:r>
              <a:rPr lang="en-US" sz="2000" b="1" noProof="0" dirty="0" err="1"/>
              <a:t>vakayacori</a:t>
            </a:r>
            <a:r>
              <a:rPr lang="en-US" sz="2000" b="1" noProof="0" dirty="0"/>
              <a:t> </a:t>
            </a:r>
            <a:r>
              <a:rPr lang="en-US" sz="2000" b="1" noProof="0" dirty="0" err="1"/>
              <a:t>vei</a:t>
            </a:r>
            <a:r>
              <a:rPr lang="en-US" sz="2000" b="1" noProof="0" dirty="0"/>
              <a:t> Jisu, ka </a:t>
            </a:r>
            <a:r>
              <a:rPr lang="en-US" sz="2000" b="1" noProof="0" dirty="0" err="1"/>
              <a:t>na</a:t>
            </a:r>
            <a:r>
              <a:rPr lang="en-US" sz="2000" b="1" noProof="0" dirty="0"/>
              <a:t> </a:t>
            </a:r>
            <a:r>
              <a:rPr lang="en-US" sz="2000" b="1" noProof="0" dirty="0" err="1"/>
              <a:t>qai</a:t>
            </a:r>
            <a:r>
              <a:rPr lang="en-US" sz="2000" b="1" noProof="0" dirty="0"/>
              <a:t> </a:t>
            </a:r>
            <a:r>
              <a:rPr lang="en-US" sz="2000" b="1" noProof="0" dirty="0" err="1"/>
              <a:t>mai</a:t>
            </a:r>
            <a:r>
              <a:rPr lang="en-US" sz="2000" b="1" noProof="0" dirty="0"/>
              <a:t> </a:t>
            </a:r>
            <a:r>
              <a:rPr lang="en-US" sz="2000" b="1" noProof="0" dirty="0" err="1"/>
              <a:t>vakaoti</a:t>
            </a:r>
            <a:r>
              <a:rPr lang="en-US" sz="2000" b="1" noProof="0" dirty="0"/>
              <a:t> </a:t>
            </a:r>
            <a:r>
              <a:rPr lang="en-US" sz="2000" b="1" noProof="0" dirty="0" err="1"/>
              <a:t>ni</a:t>
            </a:r>
            <a:r>
              <a:rPr lang="en-US" sz="2000" b="1" noProof="0" dirty="0"/>
              <a:t> da </a:t>
            </a:r>
            <a:r>
              <a:rPr lang="en-US" sz="2000" b="1" noProof="0" dirty="0" err="1"/>
              <a:t>sa</a:t>
            </a:r>
            <a:r>
              <a:rPr lang="en-US" sz="2000" b="1" noProof="0" dirty="0"/>
              <a:t> </a:t>
            </a:r>
            <a:r>
              <a:rPr lang="en-US" sz="2000" b="1" noProof="0" dirty="0" err="1"/>
              <a:t>tiko</a:t>
            </a:r>
            <a:r>
              <a:rPr lang="en-US" sz="2000" b="1" noProof="0" dirty="0"/>
              <a:t> </a:t>
            </a:r>
            <a:r>
              <a:rPr lang="en-US" sz="2000" b="1" noProof="0" dirty="0" err="1"/>
              <a:t>kei</a:t>
            </a:r>
            <a:r>
              <a:rPr lang="en-US" sz="2000" b="1" noProof="0" dirty="0"/>
              <a:t> Koya </a:t>
            </a:r>
            <a:r>
              <a:rPr lang="en-US" sz="2000" b="1" noProof="0" dirty="0" err="1"/>
              <a:t>ena</a:t>
            </a:r>
            <a:r>
              <a:rPr lang="en-US" sz="2000" b="1" noProof="0" dirty="0"/>
              <a:t> </a:t>
            </a:r>
            <a:r>
              <a:rPr lang="en-US" sz="2000" b="1" dirty="0" err="1"/>
              <a:t>Vuravura</a:t>
            </a:r>
            <a:r>
              <a:rPr lang="en-US" sz="2000" b="1" dirty="0"/>
              <a:t> Vou</a:t>
            </a:r>
            <a:r>
              <a:rPr lang="en-US" sz="2000" b="1" noProof="0" dirty="0"/>
              <a:t>.</a:t>
            </a:r>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1075819"/>
            <a:ext cx="6476998" cy="1015663"/>
          </a:xfrm>
          <a:prstGeom prst="rect">
            <a:avLst/>
          </a:prstGeom>
          <a:noFill/>
        </p:spPr>
        <p:txBody>
          <a:bodyPr wrap="square">
            <a:spAutoFit/>
          </a:bodyPr>
          <a:lstStyle/>
          <a:p>
            <a:pPr>
              <a:spcBef>
                <a:spcPts val="600"/>
              </a:spcBef>
            </a:pPr>
            <a:r>
              <a:rPr lang="en-US" sz="2000" b="1" dirty="0" err="1"/>
              <a:t>Oqo</a:t>
            </a:r>
            <a:r>
              <a:rPr lang="en-US" sz="2000" b="1" dirty="0"/>
              <a:t> e </a:t>
            </a:r>
            <a:r>
              <a:rPr lang="en-US" sz="2000" b="1" dirty="0" err="1"/>
              <a:t>gauna</a:t>
            </a:r>
            <a:r>
              <a:rPr lang="en-US" sz="2000" b="1" dirty="0"/>
              <a:t> </a:t>
            </a:r>
            <a:r>
              <a:rPr lang="en-US" sz="2000" b="1" dirty="0" err="1"/>
              <a:t>talei</a:t>
            </a:r>
            <a:r>
              <a:rPr lang="en-US" sz="2000" b="1" dirty="0"/>
              <a:t>, </a:t>
            </a:r>
            <a:r>
              <a:rPr lang="en-US" sz="2000" b="1" dirty="0" err="1"/>
              <a:t>ni</a:t>
            </a:r>
            <a:r>
              <a:rPr lang="en-US" sz="2000" b="1" dirty="0"/>
              <a:t> </a:t>
            </a:r>
            <a:r>
              <a:rPr lang="en-US" sz="2000" b="1" dirty="0" err="1"/>
              <a:t>ra</a:t>
            </a:r>
            <a:r>
              <a:rPr lang="en-US" sz="2000" b="1" dirty="0"/>
              <a:t> </a:t>
            </a:r>
            <a:r>
              <a:rPr lang="en-US" sz="2000" b="1" dirty="0" err="1"/>
              <a:t>reki</a:t>
            </a:r>
            <a:r>
              <a:rPr lang="en-US" sz="2000" b="1" dirty="0"/>
              <a:t> </a:t>
            </a:r>
            <a:r>
              <a:rPr lang="en-US" sz="2000" b="1" dirty="0" err="1"/>
              <a:t>ni</a:t>
            </a:r>
            <a:r>
              <a:rPr lang="en-US" sz="2000" b="1" dirty="0"/>
              <a:t> </a:t>
            </a:r>
            <a:r>
              <a:rPr lang="en-US" sz="2000" b="1" dirty="0" err="1"/>
              <a:t>vakaitavitaki</a:t>
            </a:r>
            <a:r>
              <a:rPr lang="en-US" sz="2000" b="1" dirty="0"/>
              <a:t> </a:t>
            </a:r>
            <a:r>
              <a:rPr lang="en-US" sz="2000" b="1" dirty="0" err="1"/>
              <a:t>ira</a:t>
            </a:r>
            <a:r>
              <a:rPr lang="en-US" sz="2000" b="1" dirty="0"/>
              <a:t> </a:t>
            </a:r>
            <a:r>
              <a:rPr lang="en-US" sz="2000" b="1" dirty="0" err="1"/>
              <a:t>na</a:t>
            </a:r>
            <a:r>
              <a:rPr lang="en-US" sz="2000" b="1" dirty="0"/>
              <a:t> </a:t>
            </a:r>
            <a:r>
              <a:rPr lang="en-US" sz="2000" b="1" dirty="0" err="1"/>
              <a:t>tamata</a:t>
            </a:r>
            <a:r>
              <a:rPr lang="en-US" sz="2000" b="1" noProof="0" dirty="0"/>
              <a:t>—</a:t>
            </a:r>
            <a:r>
              <a:rPr lang="en-US" sz="2000" b="1" noProof="0" dirty="0" err="1"/>
              <a:t>ena</a:t>
            </a:r>
            <a:r>
              <a:rPr lang="en-US" sz="2000" b="1" noProof="0" dirty="0"/>
              <a:t> </a:t>
            </a:r>
            <a:r>
              <a:rPr lang="en-US" sz="2000" b="1" noProof="0" dirty="0" err="1"/>
              <a:t>veika</a:t>
            </a:r>
            <a:r>
              <a:rPr lang="en-US" sz="2000" b="1" noProof="0" dirty="0"/>
              <a:t> era dui </a:t>
            </a:r>
            <a:r>
              <a:rPr lang="en-US" sz="2000" b="1" noProof="0" dirty="0" err="1"/>
              <a:t>rawata</a:t>
            </a:r>
            <a:r>
              <a:rPr lang="en-US" sz="2000" b="1" noProof="0" dirty="0"/>
              <a:t> </a:t>
            </a:r>
            <a:r>
              <a:rPr lang="en-US" sz="2000" b="1" noProof="0" dirty="0" err="1"/>
              <a:t>yadua</a:t>
            </a:r>
            <a:r>
              <a:rPr lang="en-US" sz="2000" b="1" noProof="0" dirty="0"/>
              <a:t>—ki </a:t>
            </a:r>
            <a:r>
              <a:rPr lang="en-US" sz="2000" b="1" noProof="0" dirty="0" err="1"/>
              <a:t>na</a:t>
            </a:r>
            <a:r>
              <a:rPr lang="en-US" sz="2000" b="1" noProof="0" dirty="0"/>
              <a:t> </a:t>
            </a:r>
            <a:r>
              <a:rPr lang="en-US" sz="2000" b="1" noProof="0" dirty="0" err="1"/>
              <a:t>cakacaka</a:t>
            </a:r>
            <a:r>
              <a:rPr lang="en-US" sz="2000" b="1" noProof="0" dirty="0"/>
              <a:t> </a:t>
            </a:r>
            <a:r>
              <a:rPr lang="en-US" sz="2000" b="1" noProof="0" dirty="0" err="1"/>
              <a:t>levu</a:t>
            </a:r>
            <a:r>
              <a:rPr lang="en-US" sz="2000" b="1" noProof="0" dirty="0"/>
              <a:t> </a:t>
            </a:r>
            <a:r>
              <a:rPr lang="en-US" sz="2000" b="1" noProof="0" dirty="0" err="1"/>
              <a:t>oqo</a:t>
            </a:r>
            <a:r>
              <a:rPr lang="en-US" sz="2000" b="1" noProof="0" dirty="0"/>
              <a:t> </a:t>
            </a:r>
            <a:r>
              <a:rPr lang="en-US" sz="2000" b="1" noProof="0" dirty="0" err="1"/>
              <a:t>vua</a:t>
            </a:r>
            <a:r>
              <a:rPr lang="en-US" sz="2000" b="1" noProof="0" dirty="0"/>
              <a:t> </a:t>
            </a:r>
            <a:r>
              <a:rPr lang="en-US" sz="2000" b="1" noProof="0" dirty="0" err="1"/>
              <a:t>na</a:t>
            </a:r>
            <a:r>
              <a:rPr lang="en-US" sz="2000" b="1" noProof="0" dirty="0"/>
              <a:t> Kalou.</a:t>
            </a: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4513436"/>
            <a:ext cx="8114621" cy="2123658"/>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en-US" sz="6600" noProof="0" dirty="0">
                <a:gradFill>
                  <a:gsLst>
                    <a:gs pos="0">
                      <a:srgbClr val="E29961"/>
                    </a:gs>
                    <a:gs pos="24000">
                      <a:srgbClr val="FFD065"/>
                    </a:gs>
                    <a:gs pos="87000">
                      <a:schemeClr val="accent4">
                        <a:lumMod val="40000"/>
                        <a:lumOff val="60000"/>
                      </a:schemeClr>
                    </a:gs>
                  </a:gsLst>
                  <a:lin ang="5400000"/>
                </a:gradFill>
              </a:rPr>
              <a:t>NA VAKAVAKARAU</a:t>
            </a: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117661"/>
            <a:ext cx="7535008" cy="769441"/>
          </a:xfrm>
          <a:prstGeom prst="rect">
            <a:avLst/>
          </a:prstGeom>
          <a:noFill/>
        </p:spPr>
        <p:txBody>
          <a:bodyPr wrap="square">
            <a:spAutoFit/>
          </a:bodyPr>
          <a:lstStyle/>
          <a:p>
            <a:pPr algn="ctr"/>
            <a:r>
              <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NA SIGATABU</a:t>
            </a: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434439"/>
            <a:ext cx="6767696" cy="1200329"/>
          </a:xfrm>
          <a:prstGeom prst="rect">
            <a:avLst/>
          </a:prstGeom>
          <a:noFill/>
        </p:spPr>
        <p:txBody>
          <a:bodyPr wrap="square">
            <a:spAutoFit/>
          </a:bodyPr>
          <a:lstStyle/>
          <a:p>
            <a:pPr algn="ct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ono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siga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me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kina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cakacaka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ia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kena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I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kavitu</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ni</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siga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nomuni</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siga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tabu, a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siga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tabu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ni</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vakacecegu</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vei</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Jiova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ko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koya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yadua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kitaka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kina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cakacaka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ena</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vakamatei</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(Lako Yani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503703"/>
            <a:ext cx="7431692" cy="1631216"/>
          </a:xfrm>
          <a:prstGeom prst="rect">
            <a:avLst/>
          </a:prstGeom>
          <a:noFill/>
        </p:spPr>
        <p:txBody>
          <a:bodyPr wrap="square" rtlCol="0">
            <a:spAutoFit/>
          </a:bodyPr>
          <a:lstStyle/>
          <a:p>
            <a:pPr>
              <a:spcBef>
                <a:spcPts val="600"/>
              </a:spcBef>
            </a:pPr>
            <a:r>
              <a:rPr lang="en-US" sz="2000" b="1" noProof="0" dirty="0"/>
              <a:t>Ni </a:t>
            </a:r>
            <a:r>
              <a:rPr lang="en-US" sz="2000" b="1" noProof="0" dirty="0" err="1"/>
              <a:t>sa</a:t>
            </a:r>
            <a:r>
              <a:rPr lang="en-US" sz="2000" b="1" noProof="0" dirty="0"/>
              <a:t> </a:t>
            </a:r>
            <a:r>
              <a:rPr lang="en-US" sz="2000" b="1" noProof="0" dirty="0" err="1"/>
              <a:t>raica</a:t>
            </a:r>
            <a:r>
              <a:rPr lang="en-US" sz="2000" b="1" noProof="0" dirty="0"/>
              <a:t> </a:t>
            </a:r>
            <a:r>
              <a:rPr lang="en-US" sz="2000" b="1" noProof="0" dirty="0" err="1"/>
              <a:t>oti</a:t>
            </a:r>
            <a:r>
              <a:rPr lang="en-US" sz="2000" b="1" noProof="0" dirty="0"/>
              <a:t> </a:t>
            </a:r>
            <a:r>
              <a:rPr lang="en-US" sz="2000" b="1" noProof="0" dirty="0" err="1"/>
              <a:t>na</a:t>
            </a:r>
            <a:r>
              <a:rPr lang="en-US" sz="2000" b="1" noProof="0" dirty="0"/>
              <a:t> I </a:t>
            </a:r>
            <a:r>
              <a:rPr lang="en-US" sz="2000" b="1" noProof="0" dirty="0" err="1"/>
              <a:t>serau</a:t>
            </a:r>
            <a:r>
              <a:rPr lang="en-US" sz="2000" b="1" noProof="0" dirty="0"/>
              <a:t> </a:t>
            </a:r>
            <a:r>
              <a:rPr lang="en-US" sz="2000" b="1" noProof="0" dirty="0" err="1"/>
              <a:t>ni</a:t>
            </a:r>
            <a:r>
              <a:rPr lang="en-US" sz="2000" b="1" noProof="0" dirty="0"/>
              <a:t> Kalou, </a:t>
            </a:r>
            <a:r>
              <a:rPr lang="en-US" sz="2000" b="1" noProof="0" dirty="0" err="1"/>
              <a:t>sa</a:t>
            </a:r>
            <a:r>
              <a:rPr lang="en-US" sz="2000" b="1" noProof="0" dirty="0"/>
              <a:t> </a:t>
            </a:r>
            <a:r>
              <a:rPr lang="en-US" sz="2000" b="1" noProof="0" dirty="0" err="1"/>
              <a:t>qai</a:t>
            </a:r>
            <a:r>
              <a:rPr lang="en-US" sz="2000" b="1" noProof="0" dirty="0"/>
              <a:t> </a:t>
            </a:r>
            <a:r>
              <a:rPr lang="en-US" sz="2000" b="1" noProof="0" dirty="0" err="1"/>
              <a:t>tukuna</a:t>
            </a:r>
            <a:r>
              <a:rPr lang="en-US" sz="2000" b="1" noProof="0" dirty="0"/>
              <a:t> ko Mosese </a:t>
            </a:r>
            <a:r>
              <a:rPr lang="en-US" sz="2000" b="1" noProof="0" dirty="0" err="1"/>
              <a:t>vei</a:t>
            </a:r>
            <a:r>
              <a:rPr lang="en-US" sz="2000" b="1" noProof="0" dirty="0"/>
              <a:t> </a:t>
            </a:r>
            <a:r>
              <a:rPr lang="en-US" sz="2000" b="1" noProof="0" dirty="0" err="1"/>
              <a:t>ira</a:t>
            </a:r>
            <a:r>
              <a:rPr lang="en-US" sz="2000" b="1" noProof="0" dirty="0"/>
              <a:t> </a:t>
            </a:r>
            <a:r>
              <a:rPr lang="en-US" sz="2000" b="1" noProof="0" dirty="0" err="1"/>
              <a:t>na</a:t>
            </a:r>
            <a:r>
              <a:rPr lang="en-US" sz="2000" b="1" noProof="0" dirty="0"/>
              <a:t> </a:t>
            </a:r>
            <a:r>
              <a:rPr lang="en-US" sz="2000" b="1" noProof="0" dirty="0" err="1"/>
              <a:t>tamata</a:t>
            </a:r>
            <a:r>
              <a:rPr lang="en-US" sz="2000" b="1" noProof="0" dirty="0"/>
              <a:t> “</a:t>
            </a:r>
            <a:r>
              <a:rPr lang="en-US" sz="2000" b="1" noProof="0" dirty="0" err="1"/>
              <a:t>oqo</a:t>
            </a:r>
            <a:r>
              <a:rPr lang="en-US" sz="2000" b="1" noProof="0" dirty="0"/>
              <a:t> </a:t>
            </a:r>
            <a:r>
              <a:rPr lang="en-US" sz="2000" b="1" noProof="0" dirty="0" err="1"/>
              <a:t>na</a:t>
            </a:r>
            <a:r>
              <a:rPr lang="en-US" sz="2000" b="1" noProof="0" dirty="0"/>
              <a:t> </a:t>
            </a:r>
            <a:r>
              <a:rPr lang="en-US" sz="2000" b="1" noProof="0" dirty="0" err="1"/>
              <a:t>vosa</a:t>
            </a:r>
            <a:r>
              <a:rPr lang="en-US" sz="2000" b="1" noProof="0" dirty="0"/>
              <a:t> </a:t>
            </a:r>
            <a:r>
              <a:rPr lang="en-US" sz="2000" b="1" noProof="0" dirty="0" err="1"/>
              <a:t>sa</a:t>
            </a:r>
            <a:r>
              <a:rPr lang="en-US" sz="2000" b="1" noProof="0" dirty="0"/>
              <a:t> </a:t>
            </a:r>
            <a:r>
              <a:rPr lang="en-US" sz="2000" b="1" noProof="0" dirty="0" err="1"/>
              <a:t>vakarota</a:t>
            </a:r>
            <a:r>
              <a:rPr lang="en-US" sz="2000" b="1" noProof="0" dirty="0"/>
              <a:t> ko </a:t>
            </a:r>
            <a:r>
              <a:rPr lang="en-US" sz="2000" b="1" noProof="0" dirty="0" err="1"/>
              <a:t>Jiova</a:t>
            </a:r>
            <a:r>
              <a:rPr lang="en-US" sz="2000" b="1" noProof="0" dirty="0"/>
              <a:t> </a:t>
            </a:r>
            <a:r>
              <a:rPr lang="en-US" sz="2000" b="1" noProof="0" dirty="0" err="1"/>
              <a:t>mo</a:t>
            </a:r>
            <a:r>
              <a:rPr lang="en-US" sz="2000" b="1" noProof="0" dirty="0"/>
              <a:t> </a:t>
            </a:r>
            <a:r>
              <a:rPr lang="en-US" sz="2000" b="1" noProof="0" dirty="0" err="1"/>
              <a:t>ni</a:t>
            </a:r>
            <a:r>
              <a:rPr lang="en-US" sz="2000" b="1" noProof="0" dirty="0"/>
              <a:t> </a:t>
            </a:r>
            <a:r>
              <a:rPr lang="en-US" sz="2000" b="1" noProof="0" dirty="0" err="1"/>
              <a:t>cakava</a:t>
            </a:r>
            <a:r>
              <a:rPr lang="en-US" sz="2000" b="1" noProof="0" dirty="0"/>
              <a:t>” (Ex. 35:1, 4). Na </a:t>
            </a:r>
            <a:r>
              <a:rPr lang="en-US" sz="2000" b="1" noProof="0" dirty="0" err="1"/>
              <a:t>veivakaro</a:t>
            </a:r>
            <a:r>
              <a:rPr lang="en-US" sz="2000" b="1" noProof="0" dirty="0"/>
              <a:t> </a:t>
            </a:r>
            <a:r>
              <a:rPr lang="en-US" sz="2000" b="1" noProof="0" dirty="0" err="1"/>
              <a:t>oqo</a:t>
            </a:r>
            <a:r>
              <a:rPr lang="en-US" sz="2000" b="1" noProof="0" dirty="0"/>
              <a:t> e </a:t>
            </a:r>
            <a:r>
              <a:rPr lang="en-US" sz="2000" b="1" noProof="0" dirty="0" err="1"/>
              <a:t>okati</a:t>
            </a:r>
            <a:r>
              <a:rPr lang="en-US" sz="2000" b="1" noProof="0" dirty="0"/>
              <a:t> kina </a:t>
            </a:r>
            <a:r>
              <a:rPr lang="en-US" sz="2000" b="1" noProof="0" dirty="0" err="1"/>
              <a:t>na</a:t>
            </a:r>
            <a:r>
              <a:rPr lang="en-US" sz="2000" b="1" noProof="0" dirty="0"/>
              <a:t> </a:t>
            </a:r>
            <a:r>
              <a:rPr lang="en-US" sz="2000" b="1" noProof="0" dirty="0" err="1"/>
              <a:t>nodra</a:t>
            </a:r>
            <a:r>
              <a:rPr lang="en-US" sz="2000" b="1" noProof="0" dirty="0"/>
              <a:t> </a:t>
            </a:r>
            <a:r>
              <a:rPr lang="en-US" sz="2000" b="1" noProof="0" dirty="0" err="1"/>
              <a:t>veiwekani</a:t>
            </a:r>
            <a:r>
              <a:rPr lang="en-US" sz="2000" b="1" noProof="0" dirty="0"/>
              <a:t> </a:t>
            </a:r>
            <a:r>
              <a:rPr lang="en-US" sz="2000" b="1" noProof="0" dirty="0" err="1"/>
              <a:t>kei</a:t>
            </a:r>
            <a:r>
              <a:rPr lang="en-US" sz="2000" b="1" noProof="0" dirty="0"/>
              <a:t> </a:t>
            </a:r>
            <a:r>
              <a:rPr lang="en-US" sz="2000" b="1" noProof="0" dirty="0" err="1"/>
              <a:t>Jiova</a:t>
            </a:r>
            <a:r>
              <a:rPr lang="en-US" sz="2000" b="1" noProof="0" dirty="0"/>
              <a:t> </a:t>
            </a:r>
            <a:r>
              <a:rPr lang="en-US" sz="2000" b="1" noProof="0" dirty="0" err="1"/>
              <a:t>ena</a:t>
            </a:r>
            <a:r>
              <a:rPr lang="en-US" sz="2000" b="1" noProof="0" dirty="0"/>
              <a:t> </a:t>
            </a:r>
            <a:r>
              <a:rPr lang="en-US" sz="2000" b="1" noProof="0" dirty="0" err="1"/>
              <a:t>gauna</a:t>
            </a:r>
            <a:r>
              <a:rPr lang="en-US" sz="2000" b="1" noProof="0" dirty="0"/>
              <a:t> (</a:t>
            </a:r>
            <a:r>
              <a:rPr lang="en-US" sz="2000" b="1" noProof="0" dirty="0" err="1"/>
              <a:t>Sigatabu</a:t>
            </a:r>
            <a:r>
              <a:rPr lang="en-US" sz="2000" b="1" noProof="0" dirty="0"/>
              <a:t>) (the Sabbath) </a:t>
            </a:r>
            <a:r>
              <a:rPr lang="en-US" sz="2000" b="1" noProof="0" dirty="0" err="1"/>
              <a:t>kei</a:t>
            </a:r>
            <a:r>
              <a:rPr lang="en-US" sz="2000" b="1" noProof="0" dirty="0"/>
              <a:t> </a:t>
            </a:r>
            <a:r>
              <a:rPr lang="en-US" sz="2000" b="1" noProof="0" dirty="0" err="1"/>
              <a:t>na</a:t>
            </a:r>
            <a:r>
              <a:rPr lang="en-US" sz="2000" b="1" noProof="0" dirty="0"/>
              <a:t> </a:t>
            </a:r>
            <a:r>
              <a:rPr lang="en-US" sz="2000" b="1" noProof="0" dirty="0" err="1"/>
              <a:t>vanua</a:t>
            </a:r>
            <a:r>
              <a:rPr lang="en-US" sz="2000" b="1" noProof="0" dirty="0"/>
              <a:t> (</a:t>
            </a:r>
            <a:r>
              <a:rPr lang="en-US" sz="2000" b="1" noProof="0" dirty="0" err="1"/>
              <a:t>Valetabu</a:t>
            </a:r>
            <a:r>
              <a:rPr lang="en-US" sz="2000" b="1" noProof="0" dirty="0"/>
              <a:t>).</a:t>
            </a:r>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310006"/>
            <a:ext cx="3274036" cy="2554545"/>
          </a:xfrm>
          <a:prstGeom prst="rect">
            <a:avLst/>
          </a:prstGeom>
          <a:noFill/>
        </p:spPr>
        <p:txBody>
          <a:bodyPr wrap="square">
            <a:spAutoFit/>
          </a:bodyPr>
          <a:lstStyle/>
          <a:p>
            <a:pPr>
              <a:spcBef>
                <a:spcPts val="600"/>
              </a:spcBef>
            </a:pPr>
            <a:r>
              <a:rPr lang="en-US" sz="2000" b="1" noProof="0" dirty="0"/>
              <a:t>Na Siga Tabu e </a:t>
            </a:r>
            <a:r>
              <a:rPr lang="en-US" sz="2000" b="1" noProof="0" dirty="0" err="1"/>
              <a:t>vakananum</a:t>
            </a:r>
            <a:r>
              <a:rPr lang="en-US" sz="2000" b="1" noProof="0" dirty="0"/>
              <a:t> -</a:t>
            </a:r>
            <a:r>
              <a:rPr lang="en-US" sz="2000" b="1" noProof="0" dirty="0" err="1"/>
              <a:t>i</a:t>
            </a:r>
            <a:r>
              <a:rPr lang="en-US" sz="2000" b="1" noProof="0" dirty="0"/>
              <a:t> </a:t>
            </a:r>
            <a:r>
              <a:rPr lang="en-US" sz="2000" b="1" noProof="0" dirty="0" err="1"/>
              <a:t>keda</a:t>
            </a:r>
            <a:r>
              <a:rPr lang="en-US" sz="2000" b="1" noProof="0" dirty="0"/>
              <a:t> </a:t>
            </a:r>
            <a:r>
              <a:rPr lang="en-US" sz="2000" b="1" noProof="0" dirty="0" err="1"/>
              <a:t>ni</a:t>
            </a:r>
            <a:r>
              <a:rPr lang="en-US" sz="2000" b="1" noProof="0" dirty="0"/>
              <a:t> Kalou </a:t>
            </a:r>
            <a:r>
              <a:rPr lang="en-US" sz="2000" b="1" dirty="0"/>
              <a:t>s</a:t>
            </a:r>
            <a:r>
              <a:rPr lang="en-US" sz="2000" b="1" noProof="0" dirty="0"/>
              <a:t>a </a:t>
            </a:r>
            <a:r>
              <a:rPr lang="en-US" sz="2000" b="1" noProof="0" dirty="0" err="1"/>
              <a:t>Daunive</a:t>
            </a:r>
            <a:r>
              <a:rPr lang="en-US" sz="2000" b="1" noProof="0" dirty="0"/>
              <a:t> -</a:t>
            </a:r>
            <a:r>
              <a:rPr lang="en-US" sz="2000" b="1" noProof="0" dirty="0" err="1"/>
              <a:t>ibuli</a:t>
            </a:r>
            <a:r>
              <a:rPr lang="en-US" sz="2000" b="1" noProof="0" dirty="0"/>
              <a:t> (Creator) ka </a:t>
            </a:r>
            <a:r>
              <a:rPr lang="en-US" sz="2000" b="1" noProof="0" dirty="0" err="1"/>
              <a:t>Daunivei</a:t>
            </a:r>
            <a:r>
              <a:rPr lang="en-US" sz="2000" b="1" noProof="0" dirty="0"/>
              <a:t> -</a:t>
            </a:r>
            <a:r>
              <a:rPr lang="en-US" sz="2000" b="1" noProof="0" dirty="0" err="1"/>
              <a:t>vakabulai</a:t>
            </a:r>
            <a:r>
              <a:rPr lang="en-US" sz="2000" b="1" noProof="0" dirty="0"/>
              <a:t> (Redeemer) (</a:t>
            </a:r>
            <a:r>
              <a:rPr lang="en-US" sz="2000" b="1" noProof="0" dirty="0" err="1"/>
              <a:t>Vrua</a:t>
            </a:r>
            <a:r>
              <a:rPr lang="en-US" sz="2000" b="1" noProof="0" dirty="0"/>
              <a:t>. 5:15), </a:t>
            </a:r>
            <a:r>
              <a:rPr lang="en-US" sz="2000" b="1" noProof="0" dirty="0" err="1"/>
              <a:t>kauti</a:t>
            </a:r>
            <a:r>
              <a:rPr lang="en-US" sz="2000" b="1" noProof="0" dirty="0"/>
              <a:t> </a:t>
            </a:r>
            <a:r>
              <a:rPr lang="en-US" sz="2000" b="1" noProof="0" dirty="0" err="1"/>
              <a:t>keda</a:t>
            </a:r>
            <a:r>
              <a:rPr lang="en-US" sz="2000" b="1" noProof="0" dirty="0"/>
              <a:t> ki </a:t>
            </a:r>
            <a:r>
              <a:rPr lang="en-US" sz="2000" b="1" noProof="0" dirty="0" err="1"/>
              <a:t>na</a:t>
            </a:r>
            <a:r>
              <a:rPr lang="en-US" sz="2000" b="1" noProof="0" dirty="0"/>
              <a:t> </a:t>
            </a:r>
            <a:r>
              <a:rPr lang="en-US" sz="2000" b="1" noProof="0" dirty="0" err="1"/>
              <a:t>gauna</a:t>
            </a:r>
            <a:r>
              <a:rPr lang="en-US" sz="2000" b="1" noProof="0" dirty="0"/>
              <a:t> se </a:t>
            </a:r>
            <a:r>
              <a:rPr lang="en-US" sz="2000" b="1" noProof="0" dirty="0" err="1"/>
              <a:t>bera</a:t>
            </a:r>
            <a:r>
              <a:rPr lang="en-US" sz="2000" b="1" noProof="0" dirty="0"/>
              <a:t> </a:t>
            </a:r>
            <a:r>
              <a:rPr lang="en-US" sz="2000" b="1" noProof="0" dirty="0" err="1"/>
              <a:t>mai</a:t>
            </a:r>
            <a:r>
              <a:rPr lang="en-US" sz="2000" b="1" noProof="0" dirty="0"/>
              <a:t> </a:t>
            </a:r>
            <a:r>
              <a:rPr lang="en-US" sz="2000" b="1" noProof="0" dirty="0" err="1"/>
              <a:t>ni</a:t>
            </a:r>
            <a:r>
              <a:rPr lang="en-US" sz="2000" b="1" noProof="0" dirty="0"/>
              <a:t> da </a:t>
            </a:r>
            <a:r>
              <a:rPr lang="en-US" sz="2000" b="1" noProof="0" dirty="0" err="1"/>
              <a:t>na</a:t>
            </a:r>
            <a:r>
              <a:rPr lang="en-US" sz="2000" b="1" noProof="0" dirty="0"/>
              <a:t> </a:t>
            </a:r>
            <a:r>
              <a:rPr lang="en-US" sz="2000" b="1" noProof="0" dirty="0" err="1"/>
              <a:t>tiko</a:t>
            </a:r>
            <a:r>
              <a:rPr lang="en-US" sz="2000" b="1" noProof="0" dirty="0"/>
              <a:t> </a:t>
            </a:r>
            <a:r>
              <a:rPr lang="en-US" sz="2000" b="1" noProof="0" dirty="0" err="1"/>
              <a:t>tawamudu</a:t>
            </a:r>
            <a:r>
              <a:rPr lang="en-US" sz="2000" b="1" noProof="0" dirty="0"/>
              <a:t> </a:t>
            </a:r>
            <a:r>
              <a:rPr lang="en-US" sz="2000" b="1" noProof="0" dirty="0" err="1"/>
              <a:t>kei</a:t>
            </a:r>
            <a:r>
              <a:rPr lang="en-US" sz="2000" b="1" noProof="0" dirty="0"/>
              <a:t> </a:t>
            </a:r>
            <a:r>
              <a:rPr lang="en-US" sz="2000" b="1" noProof="0" dirty="0" err="1"/>
              <a:t>koya</a:t>
            </a:r>
            <a:r>
              <a:rPr lang="en-US" sz="2000" b="1" noProof="0" dirty="0"/>
              <a:t>  (Aisea 66:22-23).</a:t>
            </a:r>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03311" y="3001955"/>
            <a:ext cx="7431693" cy="1323439"/>
          </a:xfrm>
          <a:prstGeom prst="rect">
            <a:avLst/>
          </a:prstGeom>
          <a:noFill/>
        </p:spPr>
        <p:txBody>
          <a:bodyPr wrap="square">
            <a:spAutoFit/>
          </a:bodyPr>
          <a:lstStyle/>
          <a:p>
            <a:pPr>
              <a:spcBef>
                <a:spcPts val="600"/>
              </a:spcBef>
            </a:pPr>
            <a:r>
              <a:rPr lang="en-US" sz="2000" b="1" noProof="0" dirty="0"/>
              <a:t>Na Kalou </a:t>
            </a:r>
            <a:r>
              <a:rPr lang="en-US" sz="2000" b="1" noProof="0" dirty="0" err="1"/>
              <a:t>sa</a:t>
            </a:r>
            <a:r>
              <a:rPr lang="en-US" sz="2000" b="1" noProof="0" dirty="0"/>
              <a:t> </a:t>
            </a:r>
            <a:r>
              <a:rPr lang="en-US" sz="2000" b="1" noProof="0" dirty="0" err="1"/>
              <a:t>lesia</a:t>
            </a:r>
            <a:r>
              <a:rPr lang="en-US" sz="2000" b="1" noProof="0" dirty="0"/>
              <a:t> </a:t>
            </a:r>
            <a:r>
              <a:rPr lang="en-US" sz="2000" b="1" noProof="0" dirty="0" err="1"/>
              <a:t>na</a:t>
            </a:r>
            <a:r>
              <a:rPr lang="en-US" sz="2000" b="1" noProof="0" dirty="0"/>
              <a:t> Siga Tabu, </a:t>
            </a:r>
            <a:r>
              <a:rPr lang="en-US" sz="2000" b="1" noProof="0" dirty="0" err="1"/>
              <a:t>gauna</a:t>
            </a:r>
            <a:r>
              <a:rPr lang="en-US" sz="2000" b="1" noProof="0" dirty="0"/>
              <a:t> </a:t>
            </a:r>
            <a:r>
              <a:rPr lang="en-US" sz="2000" b="1" dirty="0" err="1"/>
              <a:t>vakatabakidua</a:t>
            </a:r>
            <a:r>
              <a:rPr lang="en-US" sz="2000" b="1" dirty="0"/>
              <a:t> </a:t>
            </a:r>
            <a:r>
              <a:rPr lang="en-US" sz="2000" b="1" dirty="0" err="1"/>
              <a:t>ni</a:t>
            </a:r>
            <a:r>
              <a:rPr lang="en-US" sz="2000" b="1" dirty="0"/>
              <a:t> </a:t>
            </a:r>
            <a:r>
              <a:rPr lang="en-US" sz="2000" b="1" dirty="0" err="1"/>
              <a:t>noda</a:t>
            </a:r>
            <a:r>
              <a:rPr lang="en-US" sz="2000" b="1" dirty="0"/>
              <a:t> </a:t>
            </a:r>
            <a:r>
              <a:rPr lang="en-US" sz="2000" b="1" dirty="0" err="1"/>
              <a:t>veitomani</a:t>
            </a:r>
            <a:r>
              <a:rPr lang="en-US" sz="2000" b="1" dirty="0"/>
              <a:t> </a:t>
            </a:r>
            <a:r>
              <a:rPr lang="en-US" sz="2000" b="1" dirty="0" err="1"/>
              <a:t>kei</a:t>
            </a:r>
            <a:r>
              <a:rPr lang="en-US" sz="2000" b="1" dirty="0"/>
              <a:t> Koya me </a:t>
            </a:r>
            <a:r>
              <a:rPr lang="en-US" sz="2000" b="1" dirty="0" err="1"/>
              <a:t>vaka</a:t>
            </a:r>
            <a:r>
              <a:rPr lang="en-US" sz="2000" b="1" dirty="0"/>
              <a:t> </a:t>
            </a:r>
            <a:r>
              <a:rPr lang="en-US" sz="2000" b="1" dirty="0" err="1"/>
              <a:t>mai</a:t>
            </a:r>
            <a:r>
              <a:rPr lang="en-US" sz="2000" b="1" dirty="0"/>
              <a:t> </a:t>
            </a:r>
            <a:r>
              <a:rPr lang="en-US" sz="2000" b="1" dirty="0" err="1"/>
              <a:t>na</a:t>
            </a:r>
            <a:r>
              <a:rPr lang="en-US" sz="2000" b="1" dirty="0"/>
              <a:t> </a:t>
            </a:r>
            <a:r>
              <a:rPr lang="en-US" sz="2000" b="1" dirty="0" err="1"/>
              <a:t>Veibuli</a:t>
            </a:r>
            <a:r>
              <a:rPr lang="en-US" sz="2000" b="1" noProof="0" dirty="0"/>
              <a:t> (</a:t>
            </a:r>
            <a:r>
              <a:rPr lang="en-US" sz="2000" b="1" noProof="0" dirty="0" err="1"/>
              <a:t>Vakatekivu</a:t>
            </a:r>
            <a:r>
              <a:rPr lang="en-US" sz="2000" b="1" noProof="0" dirty="0"/>
              <a:t> 2:1-3; </a:t>
            </a:r>
            <a:r>
              <a:rPr lang="en-US" sz="2000" b="1" dirty="0"/>
              <a:t>LY.</a:t>
            </a:r>
            <a:r>
              <a:rPr lang="en-US" sz="2000" b="1" noProof="0" dirty="0"/>
              <a:t> 20:11), ka </a:t>
            </a:r>
            <a:r>
              <a:rPr lang="en-US" sz="2000" b="1" noProof="0" dirty="0" err="1"/>
              <a:t>vakananumi</a:t>
            </a:r>
            <a:r>
              <a:rPr lang="en-US" sz="2000" b="1" noProof="0" dirty="0"/>
              <a:t> </a:t>
            </a:r>
            <a:r>
              <a:rPr lang="en-US" sz="2000" b="1" noProof="0" dirty="0" err="1"/>
              <a:t>Isireli</a:t>
            </a:r>
            <a:r>
              <a:rPr lang="en-US" sz="2000" b="1" noProof="0" dirty="0"/>
              <a:t> </a:t>
            </a:r>
            <a:r>
              <a:rPr lang="en-US" sz="2000" b="1" noProof="0" dirty="0" err="1"/>
              <a:t>talega</a:t>
            </a:r>
            <a:r>
              <a:rPr lang="en-US" sz="2000" b="1" noProof="0" dirty="0"/>
              <a:t> kina </a:t>
            </a:r>
            <a:r>
              <a:rPr lang="en-US" sz="2000" b="1" noProof="0" dirty="0" err="1"/>
              <a:t>ni</a:t>
            </a:r>
            <a:r>
              <a:rPr lang="en-US" sz="2000" b="1" noProof="0" dirty="0"/>
              <a:t> </a:t>
            </a:r>
            <a:r>
              <a:rPr lang="en-US" sz="2000" b="1" noProof="0" dirty="0" err="1"/>
              <a:t>sa</a:t>
            </a:r>
            <a:r>
              <a:rPr lang="en-US" sz="2000" b="1" noProof="0" dirty="0"/>
              <a:t> </a:t>
            </a:r>
            <a:r>
              <a:rPr lang="en-US" sz="2000" b="1" noProof="0" dirty="0" err="1"/>
              <a:t>vakarau</a:t>
            </a:r>
            <a:r>
              <a:rPr lang="en-US" sz="2000" b="1" noProof="0" dirty="0"/>
              <a:t> </a:t>
            </a:r>
            <a:r>
              <a:rPr lang="en-US" sz="2000" b="1" noProof="0" dirty="0" err="1"/>
              <a:t>nona</a:t>
            </a:r>
            <a:r>
              <a:rPr lang="en-US" sz="2000" b="1" noProof="0" dirty="0"/>
              <a:t> </a:t>
            </a:r>
            <a:r>
              <a:rPr lang="en-US" sz="2000" b="1" dirty="0" err="1"/>
              <a:t>solia</a:t>
            </a:r>
            <a:r>
              <a:rPr lang="en-US" sz="2000" b="1" dirty="0"/>
              <a:t> </a:t>
            </a:r>
            <a:r>
              <a:rPr lang="en-US" sz="2000" b="1" dirty="0" err="1"/>
              <a:t>nai</a:t>
            </a:r>
            <a:r>
              <a:rPr lang="en-US" sz="2000" b="1" dirty="0"/>
              <a:t> </a:t>
            </a:r>
            <a:r>
              <a:rPr lang="en-US" sz="2000" b="1" dirty="0" err="1"/>
              <a:t>Vuna</a:t>
            </a:r>
            <a:r>
              <a:rPr lang="en-US" sz="2000" b="1" dirty="0"/>
              <a:t> e Tini</a:t>
            </a:r>
            <a:r>
              <a:rPr lang="en-US" sz="2000" b="1" noProof="0" dirty="0"/>
              <a:t> (Lako Yani 16:22-29).</a:t>
            </a: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78815"/>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noProof="0" dirty="0">
                <a:ln/>
                <a:solidFill>
                  <a:schemeClr val="accent4"/>
                </a:solidFill>
              </a:rPr>
              <a:t>SOLI KA ENA YALO E VINAKATA</a:t>
            </a:r>
          </a:p>
        </p:txBody>
      </p:sp>
      <p:sp>
        <p:nvSpPr>
          <p:cNvPr id="5" name="CuadroTexto 4">
            <a:extLst>
              <a:ext uri="{FF2B5EF4-FFF2-40B4-BE49-F238E27FC236}">
                <a16:creationId xmlns:a16="http://schemas.microsoft.com/office/drawing/2014/main" id="{CC3BC7EF-3A24-9F80-B2F1-58D869113B9C}"/>
              </a:ext>
            </a:extLst>
          </p:cNvPr>
          <p:cNvSpPr txBox="1"/>
          <p:nvPr/>
        </p:nvSpPr>
        <p:spPr>
          <a:xfrm>
            <a:off x="1" y="525623"/>
            <a:ext cx="9339562" cy="830997"/>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“Mo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ni</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taura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mai</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vei</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kemuni</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I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solisoli</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bei</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Jiova:ko</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koya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lomasoli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me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kauta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ga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ko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koya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nai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solisoli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vei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Jiova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koula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kei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siliva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kei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parasa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ia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ko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ira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kecega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lomavuku</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vei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kemuni</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me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lako</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mai,ka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cakava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ka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kecega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vakarota</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ko </a:t>
            </a:r>
            <a:r>
              <a:rPr lang="en-US" sz="16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Jiova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(LY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707886"/>
          </a:xfrm>
          <a:prstGeom prst="rect">
            <a:avLst/>
          </a:prstGeom>
          <a:noFill/>
        </p:spPr>
        <p:txBody>
          <a:bodyPr wrap="square" rtlCol="0">
            <a:spAutoFit/>
          </a:bodyPr>
          <a:lstStyle/>
          <a:p>
            <a:pPr>
              <a:spcBef>
                <a:spcPts val="600"/>
              </a:spcBef>
            </a:pPr>
            <a:r>
              <a:rPr lang="en-US" sz="2000" b="1" noProof="0" dirty="0"/>
              <a:t>Erua </a:t>
            </a:r>
            <a:r>
              <a:rPr lang="en-US" sz="2000" b="1" noProof="0" dirty="0" err="1"/>
              <a:t>na</a:t>
            </a:r>
            <a:r>
              <a:rPr lang="en-US" sz="2000" b="1" noProof="0" dirty="0"/>
              <a:t> </a:t>
            </a:r>
            <a:r>
              <a:rPr lang="en-US" sz="2000" b="1" noProof="0" dirty="0" err="1"/>
              <a:t>gaunisala</a:t>
            </a:r>
            <a:r>
              <a:rPr lang="en-US" sz="2000" b="1" noProof="0" dirty="0"/>
              <a:t> me </a:t>
            </a:r>
            <a:r>
              <a:rPr lang="en-US" sz="2000" b="1" noProof="0" dirty="0" err="1"/>
              <a:t>ra</a:t>
            </a:r>
            <a:r>
              <a:rPr lang="en-US" sz="2000" b="1" noProof="0" dirty="0"/>
              <a:t> </a:t>
            </a:r>
            <a:r>
              <a:rPr lang="en-US" sz="2000" b="1" noProof="0" dirty="0" err="1"/>
              <a:t>vakaitavi</a:t>
            </a:r>
            <a:r>
              <a:rPr lang="en-US" sz="2000" b="1" noProof="0" dirty="0"/>
              <a:t> kina </a:t>
            </a:r>
            <a:r>
              <a:rPr lang="en-US" sz="2000" b="1" noProof="0" dirty="0" err="1"/>
              <a:t>ena</a:t>
            </a:r>
            <a:r>
              <a:rPr lang="en-US" sz="2000" b="1" noProof="0" dirty="0"/>
              <a:t> </a:t>
            </a:r>
            <a:r>
              <a:rPr lang="en-US" sz="2000" b="1" noProof="0" dirty="0" err="1"/>
              <a:t>tara</a:t>
            </a:r>
            <a:r>
              <a:rPr lang="en-US" sz="2000" b="1" noProof="0" dirty="0"/>
              <a:t> </a:t>
            </a:r>
            <a:r>
              <a:rPr lang="en-US" sz="2000" b="1" noProof="0" dirty="0" err="1"/>
              <a:t>ni</a:t>
            </a:r>
            <a:r>
              <a:rPr lang="en-US" sz="2000" b="1" noProof="0" dirty="0"/>
              <a:t> Vale Tabu: </a:t>
            </a:r>
            <a:r>
              <a:rPr lang="en-US" sz="2000" b="1" noProof="0" dirty="0" err="1"/>
              <a:t>solia</a:t>
            </a:r>
            <a:r>
              <a:rPr lang="en-US" sz="2000" b="1" noProof="0" dirty="0"/>
              <a:t> </a:t>
            </a:r>
            <a:r>
              <a:rPr lang="en-US" sz="2000" b="1" noProof="0" dirty="0" err="1"/>
              <a:t>na</a:t>
            </a:r>
            <a:r>
              <a:rPr lang="en-US" sz="2000" b="1" noProof="0" dirty="0"/>
              <a:t> I </a:t>
            </a:r>
            <a:r>
              <a:rPr lang="en-US" sz="2000" b="1" noProof="0" dirty="0" err="1"/>
              <a:t>solisoli</a:t>
            </a:r>
            <a:r>
              <a:rPr lang="en-US" sz="2000" b="1" noProof="0" dirty="0"/>
              <a:t> </a:t>
            </a:r>
            <a:r>
              <a:rPr lang="en-US" sz="2000" b="1" noProof="0" dirty="0" err="1"/>
              <a:t>kei</a:t>
            </a:r>
            <a:r>
              <a:rPr lang="en-US" sz="2000" b="1" noProof="0" dirty="0"/>
              <a:t> </a:t>
            </a:r>
            <a:r>
              <a:rPr lang="en-US" sz="2000" b="1" noProof="0" dirty="0" err="1"/>
              <a:t>na</a:t>
            </a:r>
            <a:r>
              <a:rPr lang="en-US" sz="2000" b="1" noProof="0" dirty="0"/>
              <a:t> </a:t>
            </a:r>
            <a:r>
              <a:rPr lang="en-US" sz="2000" b="1" noProof="0" dirty="0" err="1"/>
              <a:t>cakacaka</a:t>
            </a:r>
            <a:r>
              <a:rPr lang="en-US" sz="2000" b="1" noProof="0" dirty="0"/>
              <a:t> </a:t>
            </a:r>
            <a:r>
              <a:rPr lang="en-US" sz="2000" b="1" noProof="0" dirty="0" err="1"/>
              <a:t>na</a:t>
            </a:r>
            <a:r>
              <a:rPr lang="en-US" sz="2000" b="1" noProof="0" dirty="0"/>
              <a:t> </a:t>
            </a:r>
            <a:r>
              <a:rPr lang="en-US" sz="2000" b="1" noProof="0" dirty="0" err="1"/>
              <a:t>tara</a:t>
            </a:r>
            <a:r>
              <a:rPr lang="en-US" sz="2000" b="1" noProof="0" dirty="0"/>
              <a:t> </a:t>
            </a:r>
            <a:r>
              <a:rPr lang="en-US" sz="2000" b="1" noProof="0" dirty="0" err="1"/>
              <a:t>ni</a:t>
            </a:r>
            <a:r>
              <a:rPr lang="en-US" sz="2000" b="1" noProof="0" dirty="0"/>
              <a:t> vale.</a:t>
            </a: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702590" y="5510862"/>
            <a:ext cx="6793102" cy="1323439"/>
          </a:xfrm>
          <a:prstGeom prst="rect">
            <a:avLst/>
          </a:prstGeom>
          <a:noFill/>
        </p:spPr>
        <p:txBody>
          <a:bodyPr wrap="square">
            <a:spAutoFit/>
          </a:bodyPr>
          <a:lstStyle/>
          <a:p>
            <a:pPr>
              <a:spcBef>
                <a:spcPts val="600"/>
              </a:spcBef>
            </a:pPr>
            <a:r>
              <a:rPr lang="en-US" sz="2000" b="1" noProof="0" dirty="0"/>
              <a:t>Me </a:t>
            </a:r>
            <a:r>
              <a:rPr lang="en-US" sz="2000" b="1" noProof="0" dirty="0" err="1"/>
              <a:t>qaravi</a:t>
            </a:r>
            <a:r>
              <a:rPr lang="en-US" sz="2000" b="1" noProof="0" dirty="0"/>
              <a:t> </a:t>
            </a:r>
            <a:r>
              <a:rPr lang="en-US" sz="2000" b="1" noProof="0" dirty="0" err="1"/>
              <a:t>rawa</a:t>
            </a:r>
            <a:r>
              <a:rPr lang="en-US" sz="2000" b="1" noProof="0" dirty="0"/>
              <a:t> </a:t>
            </a:r>
            <a:r>
              <a:rPr lang="en-US" sz="2000" b="1" noProof="0" dirty="0" err="1"/>
              <a:t>na</a:t>
            </a:r>
            <a:r>
              <a:rPr lang="en-US" sz="2000" b="1" noProof="0" dirty="0"/>
              <a:t> </a:t>
            </a:r>
            <a:r>
              <a:rPr lang="en-US" sz="2000" b="1" noProof="0" dirty="0" err="1"/>
              <a:t>cakacaka</a:t>
            </a:r>
            <a:r>
              <a:rPr lang="en-US" sz="2000" b="1" noProof="0" dirty="0"/>
              <a:t> </a:t>
            </a:r>
            <a:r>
              <a:rPr lang="en-US" sz="2000" b="1" noProof="0" dirty="0" err="1"/>
              <a:t>oqo</a:t>
            </a:r>
            <a:r>
              <a:rPr lang="en-US" sz="2000" b="1" noProof="0" dirty="0"/>
              <a:t>, </a:t>
            </a:r>
            <a:r>
              <a:rPr lang="en-US" sz="2000" b="1" noProof="0" dirty="0" err="1"/>
              <a:t>sa</a:t>
            </a:r>
            <a:r>
              <a:rPr lang="en-US" sz="2000" b="1" noProof="0" dirty="0"/>
              <a:t> </a:t>
            </a:r>
            <a:r>
              <a:rPr lang="en-US" sz="2000" b="1" noProof="0" dirty="0" err="1"/>
              <a:t>vakasinaita</a:t>
            </a:r>
            <a:r>
              <a:rPr lang="en-US" sz="2000" b="1" noProof="0" dirty="0"/>
              <a:t> </a:t>
            </a:r>
            <a:r>
              <a:rPr lang="en-US" sz="2000" b="1" noProof="0" dirty="0" err="1"/>
              <a:t>na</a:t>
            </a:r>
            <a:r>
              <a:rPr lang="en-US" sz="2000" b="1" noProof="0" dirty="0"/>
              <a:t> </a:t>
            </a:r>
            <a:r>
              <a:rPr lang="en-US" sz="2000" b="1" noProof="0" dirty="0" err="1"/>
              <a:t>nodra</a:t>
            </a:r>
            <a:r>
              <a:rPr lang="en-US" sz="2000" b="1" noProof="0" dirty="0"/>
              <a:t> </a:t>
            </a:r>
            <a:r>
              <a:rPr lang="en-US" sz="2000" b="1" noProof="0" dirty="0" err="1"/>
              <a:t>bula</a:t>
            </a:r>
            <a:r>
              <a:rPr lang="en-US" sz="2000" b="1" noProof="0" dirty="0"/>
              <a:t> </a:t>
            </a:r>
            <a:r>
              <a:rPr lang="en-US" sz="2000" b="1" noProof="0" dirty="0" err="1"/>
              <a:t>na</a:t>
            </a:r>
            <a:r>
              <a:rPr lang="en-US" sz="2000" b="1" noProof="0" dirty="0"/>
              <a:t> </a:t>
            </a:r>
            <a:r>
              <a:rPr lang="en-US" sz="2000" b="1" noProof="0" dirty="0" err="1"/>
              <a:t>daucakacaka</a:t>
            </a:r>
            <a:r>
              <a:rPr lang="en-US" sz="2000" b="1" noProof="0" dirty="0"/>
              <a:t> </a:t>
            </a:r>
            <a:r>
              <a:rPr lang="en-US" sz="2000" b="1" noProof="0" dirty="0" err="1"/>
              <a:t>na</a:t>
            </a:r>
            <a:r>
              <a:rPr lang="en-US" sz="2000" b="1" noProof="0" dirty="0"/>
              <a:t> Yalo Tabu </a:t>
            </a:r>
            <a:r>
              <a:rPr lang="en-US" sz="2000" b="1" noProof="0" dirty="0" err="1"/>
              <a:t>ena</a:t>
            </a:r>
            <a:r>
              <a:rPr lang="en-US" sz="2000" b="1" noProof="0" dirty="0"/>
              <a:t> I </a:t>
            </a:r>
            <a:r>
              <a:rPr lang="en-US" sz="2000" b="1" noProof="0" dirty="0" err="1"/>
              <a:t>solisoli</a:t>
            </a:r>
            <a:r>
              <a:rPr lang="en-US" sz="2000" b="1" noProof="0" dirty="0"/>
              <a:t> (Ex. 35:30–36:2). Sa </a:t>
            </a:r>
            <a:r>
              <a:rPr lang="en-US" sz="2000" b="1" noProof="0" dirty="0" err="1"/>
              <a:t>gadreva</a:t>
            </a:r>
            <a:r>
              <a:rPr lang="en-US" sz="2000" b="1" noProof="0" dirty="0"/>
              <a:t> </a:t>
            </a:r>
            <a:r>
              <a:rPr lang="en-US" sz="2000" b="1" noProof="0" dirty="0" err="1"/>
              <a:t>vakakina</a:t>
            </a:r>
            <a:r>
              <a:rPr lang="en-US" sz="2000" b="1" noProof="0" dirty="0"/>
              <a:t> me </a:t>
            </a:r>
            <a:r>
              <a:rPr lang="en-US" sz="2000" b="1" noProof="0" dirty="0" err="1"/>
              <a:t>solia</a:t>
            </a:r>
            <a:r>
              <a:rPr lang="en-US" sz="2000" b="1" noProof="0" dirty="0"/>
              <a:t> </a:t>
            </a:r>
            <a:r>
              <a:rPr lang="en-US" sz="2000" b="1" noProof="0" dirty="0" err="1"/>
              <a:t>tikoga</a:t>
            </a:r>
            <a:r>
              <a:rPr lang="en-US" sz="2000" b="1" noProof="0" dirty="0"/>
              <a:t> </a:t>
            </a:r>
            <a:r>
              <a:rPr lang="en-US" sz="2000" b="1" noProof="0" dirty="0" err="1"/>
              <a:t>nai</a:t>
            </a:r>
            <a:r>
              <a:rPr lang="en-US" sz="2000" b="1" noProof="0" dirty="0"/>
              <a:t> </a:t>
            </a:r>
            <a:r>
              <a:rPr lang="en-US" sz="2000" b="1" noProof="0" dirty="0" err="1"/>
              <a:t>solisoli</a:t>
            </a:r>
            <a:r>
              <a:rPr lang="en-US" sz="2000" b="1" noProof="0" dirty="0"/>
              <a:t> ki </a:t>
            </a:r>
            <a:r>
              <a:rPr lang="en-US" sz="2000" b="1" dirty="0" err="1"/>
              <a:t>vei</a:t>
            </a:r>
            <a:r>
              <a:rPr lang="en-US" sz="2000" b="1" dirty="0"/>
              <a:t> </a:t>
            </a:r>
            <a:r>
              <a:rPr lang="en-US" sz="2000" b="1" dirty="0" err="1"/>
              <a:t>ira</a:t>
            </a:r>
            <a:r>
              <a:rPr lang="en-US" sz="2000" b="1" dirty="0"/>
              <a:t> era </a:t>
            </a:r>
            <a:r>
              <a:rPr lang="en-US" sz="2000" b="1" dirty="0" err="1"/>
              <a:t>vei</a:t>
            </a:r>
            <a:r>
              <a:rPr lang="en-US" sz="2000" b="1" dirty="0"/>
              <a:t> </a:t>
            </a:r>
            <a:r>
              <a:rPr lang="en-US" sz="2000" b="1" dirty="0" err="1"/>
              <a:t>veitokani</a:t>
            </a:r>
            <a:r>
              <a:rPr lang="en-US" sz="2000" b="1" dirty="0"/>
              <a:t> </a:t>
            </a:r>
            <a:r>
              <a:rPr lang="en-US" sz="2000" b="1" dirty="0" err="1"/>
              <a:t>ena</a:t>
            </a:r>
            <a:r>
              <a:rPr lang="en-US" sz="2000" b="1" dirty="0"/>
              <a:t> </a:t>
            </a:r>
            <a:r>
              <a:rPr lang="en-US" sz="2000" b="1" dirty="0" err="1"/>
              <a:t>cakacaka</a:t>
            </a:r>
            <a:r>
              <a:rPr lang="en-US" sz="2000" b="1" dirty="0"/>
              <a:t> </a:t>
            </a:r>
            <a:r>
              <a:rPr lang="en-US" sz="2000" b="1" dirty="0" err="1"/>
              <a:t>ni</a:t>
            </a:r>
            <a:r>
              <a:rPr lang="en-US" sz="2000" b="1" dirty="0"/>
              <a:t> Kalou</a:t>
            </a:r>
            <a:r>
              <a:rPr lang="en-US" sz="2000" b="1" noProof="0" dirty="0"/>
              <a:t>.</a:t>
            </a:r>
          </a:p>
        </p:txBody>
      </p:sp>
      <p:sp>
        <p:nvSpPr>
          <p:cNvPr id="8" name="CuadroTexto 7">
            <a:extLst>
              <a:ext uri="{FF2B5EF4-FFF2-40B4-BE49-F238E27FC236}">
                <a16:creationId xmlns:a16="http://schemas.microsoft.com/office/drawing/2014/main" id="{D2E01D67-CE2C-D4B9-C253-83875E2FAC81}"/>
              </a:ext>
            </a:extLst>
          </p:cNvPr>
          <p:cNvSpPr txBox="1"/>
          <p:nvPr/>
        </p:nvSpPr>
        <p:spPr>
          <a:xfrm>
            <a:off x="2702590" y="4515326"/>
            <a:ext cx="6786820" cy="1015663"/>
          </a:xfrm>
          <a:prstGeom prst="rect">
            <a:avLst/>
          </a:prstGeom>
          <a:noFill/>
        </p:spPr>
        <p:txBody>
          <a:bodyPr wrap="square">
            <a:spAutoFit/>
          </a:bodyPr>
          <a:lstStyle/>
          <a:p>
            <a:pPr>
              <a:spcBef>
                <a:spcPts val="600"/>
              </a:spcBef>
            </a:pPr>
            <a:r>
              <a:rPr lang="en-US" sz="2000" b="1" noProof="0" dirty="0"/>
              <a:t>Era </a:t>
            </a:r>
            <a:r>
              <a:rPr lang="en-US" sz="2000" b="1" noProof="0" dirty="0" err="1"/>
              <a:t>lomasoli</a:t>
            </a:r>
            <a:r>
              <a:rPr lang="en-US" sz="2000" b="1" noProof="0" dirty="0"/>
              <a:t> </a:t>
            </a:r>
            <a:r>
              <a:rPr lang="en-US" sz="2000" b="1" noProof="0" dirty="0" err="1"/>
              <a:t>na</a:t>
            </a:r>
            <a:r>
              <a:rPr lang="en-US" sz="2000" b="1" noProof="0" dirty="0"/>
              <a:t> </a:t>
            </a:r>
            <a:r>
              <a:rPr lang="en-US" sz="2000" b="1" noProof="0" dirty="0" err="1"/>
              <a:t>tamata</a:t>
            </a:r>
            <a:r>
              <a:rPr lang="en-US" sz="2000" b="1" noProof="0" dirty="0"/>
              <a:t> </a:t>
            </a:r>
            <a:r>
              <a:rPr lang="en-US" sz="2000" b="1" noProof="0" dirty="0" err="1"/>
              <a:t>taucoko</a:t>
            </a:r>
            <a:r>
              <a:rPr lang="en-US" sz="2000" b="1" noProof="0" dirty="0"/>
              <a:t> me </a:t>
            </a:r>
            <a:r>
              <a:rPr lang="en-US" sz="2000" b="1" noProof="0" dirty="0" err="1"/>
              <a:t>ra</a:t>
            </a:r>
            <a:r>
              <a:rPr lang="en-US" sz="2000" b="1" noProof="0" dirty="0"/>
              <a:t> </a:t>
            </a:r>
            <a:r>
              <a:rPr lang="en-US" sz="2000" b="1" noProof="0" dirty="0" err="1"/>
              <a:t>veivuke</a:t>
            </a:r>
            <a:r>
              <a:rPr lang="en-US" sz="2000" b="1" noProof="0" dirty="0"/>
              <a:t>, ka </a:t>
            </a:r>
            <a:r>
              <a:rPr lang="en-US" sz="2000" b="1" noProof="0" dirty="0" err="1"/>
              <a:t>yacova</a:t>
            </a:r>
            <a:r>
              <a:rPr lang="en-US" sz="2000" b="1" noProof="0" dirty="0"/>
              <a:t> ga </a:t>
            </a:r>
            <a:r>
              <a:rPr lang="en-US" sz="2000" b="1" noProof="0" dirty="0" err="1"/>
              <a:t>ni</a:t>
            </a:r>
            <a:r>
              <a:rPr lang="en-US" sz="2000" b="1" noProof="0" dirty="0"/>
              <a:t> </a:t>
            </a:r>
            <a:r>
              <a:rPr lang="en-US" sz="2000" b="1" noProof="0" dirty="0" err="1"/>
              <a:t>sa</a:t>
            </a:r>
            <a:r>
              <a:rPr lang="en-US" sz="2000" b="1" noProof="0" dirty="0"/>
              <a:t> </a:t>
            </a:r>
            <a:r>
              <a:rPr lang="en-US" sz="2000" b="1" noProof="0" dirty="0" err="1"/>
              <a:t>kerea</a:t>
            </a:r>
            <a:r>
              <a:rPr lang="en-US" sz="2000" b="1" noProof="0" dirty="0"/>
              <a:t> ko </a:t>
            </a:r>
            <a:r>
              <a:rPr lang="en-US" sz="2000" b="1" noProof="0" dirty="0" err="1"/>
              <a:t>Pisalieli</a:t>
            </a:r>
            <a:r>
              <a:rPr lang="en-US" sz="2000" b="1" noProof="0" dirty="0"/>
              <a:t> </a:t>
            </a:r>
            <a:r>
              <a:rPr lang="en-US" sz="2000" b="1" noProof="0" dirty="0" err="1"/>
              <a:t>kei</a:t>
            </a:r>
            <a:r>
              <a:rPr lang="en-US" sz="2000" b="1" noProof="0" dirty="0"/>
              <a:t> </a:t>
            </a:r>
            <a:r>
              <a:rPr lang="en-US" sz="2000" b="1" noProof="0" dirty="0" err="1"/>
              <a:t>Aoliapi</a:t>
            </a:r>
            <a:r>
              <a:rPr lang="en-US" sz="2000" b="1" noProof="0" dirty="0"/>
              <a:t> </a:t>
            </a:r>
            <a:r>
              <a:rPr lang="en-US" sz="2000" b="1" noProof="0" dirty="0" err="1"/>
              <a:t>vei</a:t>
            </a:r>
            <a:r>
              <a:rPr lang="en-US" sz="2000" b="1" noProof="0" dirty="0"/>
              <a:t> Mosese me </a:t>
            </a:r>
            <a:r>
              <a:rPr lang="en-US" sz="2000" b="1" noProof="0" dirty="0" err="1"/>
              <a:t>tarovi</a:t>
            </a:r>
            <a:r>
              <a:rPr lang="en-US" sz="2000" b="1" noProof="0" dirty="0"/>
              <a:t> </a:t>
            </a:r>
            <a:r>
              <a:rPr lang="en-US" sz="2000" b="1" noProof="0" dirty="0" err="1"/>
              <a:t>ira</a:t>
            </a:r>
            <a:r>
              <a:rPr lang="en-US" sz="2000" b="1" noProof="0" dirty="0"/>
              <a:t> </a:t>
            </a:r>
            <a:r>
              <a:rPr lang="en-US" sz="2000" b="1" noProof="0" dirty="0" err="1"/>
              <a:t>na</a:t>
            </a:r>
            <a:r>
              <a:rPr lang="en-US" sz="2000" b="1" noProof="0" dirty="0"/>
              <a:t> </a:t>
            </a:r>
            <a:r>
              <a:rPr lang="en-US" sz="2000" b="1" noProof="0" dirty="0" err="1"/>
              <a:t>tamata</a:t>
            </a:r>
            <a:r>
              <a:rPr lang="en-US" sz="2000" b="1" noProof="0" dirty="0"/>
              <a:t> </a:t>
            </a:r>
            <a:r>
              <a:rPr lang="en-US" sz="2000" b="1" noProof="0" dirty="0" err="1"/>
              <a:t>ena</a:t>
            </a:r>
            <a:r>
              <a:rPr lang="en-US" sz="2000" b="1" noProof="0" dirty="0"/>
              <a:t> kau </a:t>
            </a:r>
            <a:r>
              <a:rPr lang="en-US" sz="2000" b="1" noProof="0" dirty="0" err="1"/>
              <a:t>mai</a:t>
            </a:r>
            <a:r>
              <a:rPr lang="en-US" sz="2000" b="1" noProof="0" dirty="0"/>
              <a:t> </a:t>
            </a:r>
            <a:r>
              <a:rPr lang="en-US" sz="2000" b="1" noProof="0" dirty="0" err="1"/>
              <a:t>nai</a:t>
            </a:r>
            <a:r>
              <a:rPr lang="en-US" sz="2000" b="1" noProof="0" dirty="0"/>
              <a:t> </a:t>
            </a:r>
            <a:r>
              <a:rPr lang="en-US" sz="2000" b="1" noProof="0" dirty="0" err="1"/>
              <a:t>solisoli</a:t>
            </a:r>
            <a:r>
              <a:rPr lang="en-US" sz="2000" b="1" noProof="0" dirty="0"/>
              <a:t> (LY. 36:3-7).</a:t>
            </a:r>
          </a:p>
        </p:txBody>
      </p:sp>
      <p:sp>
        <p:nvSpPr>
          <p:cNvPr id="10" name="CuadroTexto 9">
            <a:extLst>
              <a:ext uri="{FF2B5EF4-FFF2-40B4-BE49-F238E27FC236}">
                <a16:creationId xmlns:a16="http://schemas.microsoft.com/office/drawing/2014/main" id="{F6F51702-444B-40A5-A82B-0F0A6AF8D2C5}"/>
              </a:ext>
            </a:extLst>
          </p:cNvPr>
          <p:cNvSpPr txBox="1"/>
          <p:nvPr/>
        </p:nvSpPr>
        <p:spPr>
          <a:xfrm>
            <a:off x="2702590" y="3827569"/>
            <a:ext cx="6786820" cy="707886"/>
          </a:xfrm>
          <a:prstGeom prst="rect">
            <a:avLst/>
          </a:prstGeom>
          <a:noFill/>
        </p:spPr>
        <p:txBody>
          <a:bodyPr wrap="square">
            <a:spAutoFit/>
          </a:bodyPr>
          <a:lstStyle/>
          <a:p>
            <a:pPr>
              <a:spcBef>
                <a:spcPts val="600"/>
              </a:spcBef>
            </a:pPr>
            <a:r>
              <a:rPr lang="en-US" sz="2000" b="1" noProof="0" dirty="0"/>
              <a:t>Na </a:t>
            </a:r>
            <a:r>
              <a:rPr lang="en-US" sz="2000" b="1" noProof="0" dirty="0" err="1"/>
              <a:t>kena</a:t>
            </a:r>
            <a:r>
              <a:rPr lang="en-US" sz="2000" b="1" noProof="0" dirty="0"/>
              <a:t> I </a:t>
            </a:r>
            <a:r>
              <a:rPr lang="en-US" sz="2000" b="1" noProof="0" dirty="0" err="1"/>
              <a:t>kuri</a:t>
            </a:r>
            <a:r>
              <a:rPr lang="en-US" sz="2000" b="1" noProof="0" dirty="0"/>
              <a:t> era </a:t>
            </a:r>
            <a:r>
              <a:rPr lang="en-US" sz="2000" b="1" noProof="0" dirty="0" err="1"/>
              <a:t>cakava</a:t>
            </a:r>
            <a:r>
              <a:rPr lang="en-US" sz="2000" b="1" noProof="0" dirty="0"/>
              <a:t> </a:t>
            </a:r>
            <a:r>
              <a:rPr lang="en-US" sz="2000" b="1" noProof="0" dirty="0" err="1"/>
              <a:t>na</a:t>
            </a:r>
            <a:r>
              <a:rPr lang="en-US" sz="2000" b="1" noProof="0" dirty="0"/>
              <a:t> </a:t>
            </a:r>
            <a:r>
              <a:rPr lang="en-US" sz="2000" b="1" noProof="0" dirty="0" err="1"/>
              <a:t>dautulikoula</a:t>
            </a:r>
            <a:r>
              <a:rPr lang="en-US" sz="2000" b="1" noProof="0" dirty="0"/>
              <a:t>, </a:t>
            </a:r>
            <a:r>
              <a:rPr lang="en-US" sz="2000" b="1" noProof="0" dirty="0" err="1"/>
              <a:t>na</a:t>
            </a:r>
            <a:r>
              <a:rPr lang="en-US" sz="2000" b="1" dirty="0"/>
              <a:t> matai </a:t>
            </a:r>
            <a:r>
              <a:rPr lang="en-US" sz="2000" b="1" noProof="0" dirty="0" err="1"/>
              <a:t>dauculaisulu</a:t>
            </a:r>
            <a:r>
              <a:rPr lang="en-US" sz="2000" b="1" noProof="0" dirty="0"/>
              <a:t>, </a:t>
            </a:r>
            <a:r>
              <a:rPr lang="en-US" sz="2000" b="1" noProof="0" dirty="0" err="1"/>
              <a:t>dauceuceu</a:t>
            </a:r>
            <a:r>
              <a:rPr lang="en-US" sz="2000" b="1" noProof="0" dirty="0"/>
              <a:t>, etc. </a:t>
            </a:r>
            <a:r>
              <a:rPr lang="en-US" sz="2000" b="1" noProof="0" dirty="0" err="1"/>
              <a:t>oqo</a:t>
            </a:r>
            <a:r>
              <a:rPr lang="en-US" sz="2000" b="1" noProof="0" dirty="0"/>
              <a:t> era </a:t>
            </a:r>
            <a:r>
              <a:rPr lang="en-US" sz="2000" b="1" noProof="0" dirty="0" err="1"/>
              <a:t>gadrevi</a:t>
            </a:r>
            <a:r>
              <a:rPr lang="en-US" sz="2000" b="1" noProof="0" dirty="0"/>
              <a:t>.</a:t>
            </a: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702590" y="3139812"/>
            <a:ext cx="6786820" cy="707886"/>
          </a:xfrm>
          <a:prstGeom prst="rect">
            <a:avLst/>
          </a:prstGeom>
          <a:noFill/>
        </p:spPr>
        <p:txBody>
          <a:bodyPr wrap="square">
            <a:spAutoFit/>
          </a:bodyPr>
          <a:lstStyle/>
          <a:p>
            <a:pPr>
              <a:spcBef>
                <a:spcPts val="600"/>
              </a:spcBef>
            </a:pPr>
            <a:r>
              <a:rPr lang="en-US" sz="2000" b="1" noProof="0" dirty="0"/>
              <a:t>Era kau </a:t>
            </a:r>
            <a:r>
              <a:rPr lang="en-US" sz="2000" b="1" noProof="0" dirty="0" err="1"/>
              <a:t>mai</a:t>
            </a:r>
            <a:r>
              <a:rPr lang="en-US" sz="2000" b="1" noProof="0" dirty="0"/>
              <a:t> </a:t>
            </a:r>
            <a:r>
              <a:rPr lang="en-US" sz="2000" b="1" noProof="0" dirty="0" err="1"/>
              <a:t>vei</a:t>
            </a:r>
            <a:r>
              <a:rPr lang="en-US" sz="2000" b="1" noProof="0" dirty="0"/>
              <a:t> </a:t>
            </a:r>
            <a:r>
              <a:rPr lang="en-US" sz="2000" b="1" noProof="0" dirty="0" err="1"/>
              <a:t>na</a:t>
            </a:r>
            <a:r>
              <a:rPr lang="en-US" sz="2000" b="1" noProof="0" dirty="0"/>
              <a:t> ka </a:t>
            </a:r>
            <a:r>
              <a:rPr lang="en-US" sz="2000" b="1" noProof="0" dirty="0" err="1"/>
              <a:t>kece</a:t>
            </a:r>
            <a:r>
              <a:rPr lang="en-US" sz="2000" b="1" noProof="0" dirty="0"/>
              <a:t> </a:t>
            </a:r>
            <a:r>
              <a:rPr lang="en-US" sz="2000" b="1" noProof="0" dirty="0" err="1"/>
              <a:t>oqo</a:t>
            </a:r>
            <a:r>
              <a:rPr lang="en-US" sz="2000" b="1" noProof="0" dirty="0"/>
              <a:t>? E </a:t>
            </a:r>
            <a:r>
              <a:rPr lang="en-US" sz="2000" b="1" noProof="0" dirty="0" err="1"/>
              <a:t>levu</a:t>
            </a:r>
            <a:r>
              <a:rPr lang="en-US" sz="2000" b="1" noProof="0" dirty="0"/>
              <a:t> ga </a:t>
            </a:r>
            <a:r>
              <a:rPr lang="en-US" sz="2000" b="1" dirty="0"/>
              <a:t>era a </a:t>
            </a:r>
            <a:r>
              <a:rPr lang="en-US" sz="2000" b="1" dirty="0" err="1"/>
              <a:t>rawata</a:t>
            </a:r>
            <a:r>
              <a:rPr lang="en-US" sz="2000" b="1" dirty="0"/>
              <a:t> </a:t>
            </a:r>
            <a:r>
              <a:rPr lang="en-US" sz="2000" b="1" dirty="0" err="1"/>
              <a:t>na</a:t>
            </a:r>
            <a:r>
              <a:rPr lang="en-US" sz="2000" b="1" dirty="0"/>
              <a:t> </a:t>
            </a:r>
            <a:r>
              <a:rPr lang="en-US" sz="2000" b="1" dirty="0" err="1"/>
              <a:t>Isireli</a:t>
            </a:r>
            <a:r>
              <a:rPr lang="en-US" sz="2000" b="1" dirty="0"/>
              <a:t> </a:t>
            </a:r>
            <a:r>
              <a:rPr lang="en-US" sz="2000" b="1" dirty="0" err="1"/>
              <a:t>mai</a:t>
            </a:r>
            <a:r>
              <a:rPr lang="en-US" sz="2000" b="1" dirty="0"/>
              <a:t> </a:t>
            </a:r>
            <a:r>
              <a:rPr lang="en-US" sz="2000" b="1" dirty="0" err="1"/>
              <a:t>vei</a:t>
            </a:r>
            <a:r>
              <a:rPr lang="en-US" sz="2000" b="1" dirty="0"/>
              <a:t> </a:t>
            </a:r>
            <a:r>
              <a:rPr lang="en-US" sz="2000" b="1" dirty="0" err="1"/>
              <a:t>ira</a:t>
            </a:r>
            <a:r>
              <a:rPr lang="en-US" sz="2000" b="1" dirty="0"/>
              <a:t> </a:t>
            </a:r>
            <a:r>
              <a:rPr lang="en-US" sz="2000" b="1" dirty="0" err="1"/>
              <a:t>na</a:t>
            </a:r>
            <a:r>
              <a:rPr lang="en-US" sz="2000" b="1" dirty="0"/>
              <a:t> kai </a:t>
            </a:r>
            <a:r>
              <a:rPr lang="en-US" sz="2000" b="1" dirty="0" err="1"/>
              <a:t>Ijipita</a:t>
            </a:r>
            <a:r>
              <a:rPr lang="en-US" sz="2000" b="1" dirty="0"/>
              <a:t> </a:t>
            </a:r>
            <a:r>
              <a:rPr lang="en-US" sz="2000" b="1" dirty="0" err="1"/>
              <a:t>ni</a:t>
            </a:r>
            <a:r>
              <a:rPr lang="en-US" sz="2000" b="1" dirty="0"/>
              <a:t> </a:t>
            </a:r>
            <a:r>
              <a:rPr lang="en-US" sz="2000" b="1" dirty="0" err="1"/>
              <a:t>ra</a:t>
            </a:r>
            <a:r>
              <a:rPr lang="en-US" sz="2000" b="1" dirty="0"/>
              <a:t> </a:t>
            </a:r>
            <a:r>
              <a:rPr lang="en-US" sz="2000" b="1" dirty="0" err="1"/>
              <a:t>sa</a:t>
            </a:r>
            <a:r>
              <a:rPr lang="en-US" sz="2000" b="1" dirty="0"/>
              <a:t> </a:t>
            </a:r>
            <a:r>
              <a:rPr lang="en-US" sz="2000" b="1" dirty="0" err="1"/>
              <a:t>biubiu</a:t>
            </a:r>
            <a:r>
              <a:rPr lang="en-US" sz="2000" b="1" dirty="0"/>
              <a:t> </a:t>
            </a:r>
            <a:r>
              <a:rPr lang="en-US" sz="2000" b="1" dirty="0" err="1"/>
              <a:t>mai</a:t>
            </a:r>
            <a:r>
              <a:rPr lang="en-US" sz="2000" b="1" noProof="0" dirty="0"/>
              <a:t> (LY.11:2).</a:t>
            </a:r>
          </a:p>
        </p:txBody>
      </p:sp>
      <p:sp>
        <p:nvSpPr>
          <p:cNvPr id="15" name="CuadroTexto 14">
            <a:extLst>
              <a:ext uri="{FF2B5EF4-FFF2-40B4-BE49-F238E27FC236}">
                <a16:creationId xmlns:a16="http://schemas.microsoft.com/office/drawing/2014/main" id="{BC687765-1A38-2EA2-D9D9-1CDB0D778781}"/>
              </a:ext>
            </a:extLst>
          </p:cNvPr>
          <p:cNvSpPr txBox="1"/>
          <p:nvPr/>
        </p:nvSpPr>
        <p:spPr>
          <a:xfrm>
            <a:off x="2696307" y="2144278"/>
            <a:ext cx="6643255" cy="1015663"/>
          </a:xfrm>
          <a:prstGeom prst="rect">
            <a:avLst/>
          </a:prstGeom>
          <a:noFill/>
        </p:spPr>
        <p:txBody>
          <a:bodyPr wrap="square">
            <a:spAutoFit/>
          </a:bodyPr>
          <a:lstStyle/>
          <a:p>
            <a:pPr>
              <a:spcBef>
                <a:spcPts val="600"/>
              </a:spcBef>
            </a:pPr>
            <a:r>
              <a:rPr lang="en-US" sz="2000" b="1" noProof="0" dirty="0"/>
              <a:t>E </a:t>
            </a:r>
            <a:r>
              <a:rPr lang="en-US" sz="2000" b="1" noProof="0" dirty="0" err="1"/>
              <a:t>sivia</a:t>
            </a:r>
            <a:r>
              <a:rPr lang="en-US" sz="2000" b="1" noProof="0" dirty="0"/>
              <a:t> e 1 </a:t>
            </a:r>
            <a:r>
              <a:rPr lang="en-US" sz="2000" b="1" noProof="0" dirty="0" err="1"/>
              <a:t>na</a:t>
            </a:r>
            <a:r>
              <a:rPr lang="en-US" sz="2000" b="1" noProof="0" dirty="0"/>
              <a:t> </a:t>
            </a:r>
            <a:r>
              <a:rPr lang="en-US" sz="2000" b="1" noProof="0" dirty="0" err="1"/>
              <a:t>tani</a:t>
            </a:r>
            <a:r>
              <a:rPr lang="en-US" sz="2000" b="1" noProof="0" dirty="0"/>
              <a:t> </a:t>
            </a:r>
            <a:r>
              <a:rPr lang="en-US" sz="2000" b="1" noProof="0" dirty="0" err="1"/>
              <a:t>koula</a:t>
            </a:r>
            <a:r>
              <a:rPr lang="en-US" sz="2000" b="1" noProof="0" dirty="0"/>
              <a:t>, </a:t>
            </a:r>
            <a:r>
              <a:rPr lang="en-US" sz="2000" b="1" noProof="0" dirty="0" err="1"/>
              <a:t>rauta</a:t>
            </a:r>
            <a:r>
              <a:rPr lang="en-US" sz="2000" b="1" noProof="0" dirty="0"/>
              <a:t> e 3.75 </a:t>
            </a:r>
            <a:r>
              <a:rPr lang="en-US" sz="2000" b="1" noProof="0" dirty="0" err="1"/>
              <a:t>na</a:t>
            </a:r>
            <a:r>
              <a:rPr lang="en-US" sz="2000" b="1" noProof="0" dirty="0"/>
              <a:t> </a:t>
            </a:r>
            <a:r>
              <a:rPr lang="en-US" sz="2000" b="1" noProof="0" dirty="0" err="1"/>
              <a:t>tani</a:t>
            </a:r>
            <a:r>
              <a:rPr lang="en-US" sz="2000" b="1" noProof="0" dirty="0"/>
              <a:t> </a:t>
            </a:r>
            <a:r>
              <a:rPr lang="en-US" sz="2000" b="1" noProof="0" dirty="0" err="1"/>
              <a:t>na</a:t>
            </a:r>
            <a:r>
              <a:rPr lang="en-US" sz="2000" b="1" noProof="0" dirty="0"/>
              <a:t> </a:t>
            </a:r>
            <a:r>
              <a:rPr lang="en-US" sz="2000" b="1" noProof="0" dirty="0" err="1"/>
              <a:t>siliva</a:t>
            </a:r>
            <a:r>
              <a:rPr lang="en-US" sz="2000" b="1" noProof="0" dirty="0"/>
              <a:t> </a:t>
            </a:r>
            <a:r>
              <a:rPr lang="en-US" sz="2000" b="1" noProof="0" dirty="0" err="1"/>
              <a:t>kei</a:t>
            </a:r>
            <a:r>
              <a:rPr lang="en-US" sz="2000" b="1" noProof="0" dirty="0"/>
              <a:t> </a:t>
            </a:r>
            <a:r>
              <a:rPr lang="en-US" sz="2000" b="1" noProof="0" dirty="0" err="1"/>
              <a:t>na</a:t>
            </a:r>
            <a:r>
              <a:rPr lang="en-US" sz="2000" b="1" noProof="0" dirty="0"/>
              <a:t> 2.5 </a:t>
            </a:r>
            <a:r>
              <a:rPr lang="en-US" sz="2000" b="1" noProof="0" dirty="0" err="1"/>
              <a:t>na</a:t>
            </a:r>
            <a:r>
              <a:rPr lang="en-US" sz="2000" b="1" noProof="0" dirty="0"/>
              <a:t> </a:t>
            </a:r>
            <a:r>
              <a:rPr lang="en-US" sz="2000" b="1" noProof="0" dirty="0" err="1"/>
              <a:t>tani</a:t>
            </a:r>
            <a:r>
              <a:rPr lang="en-US" sz="2000" b="1" noProof="0" dirty="0"/>
              <a:t> </a:t>
            </a:r>
            <a:r>
              <a:rPr lang="en-US" sz="2000" b="1" noProof="0" dirty="0" err="1"/>
              <a:t>na</a:t>
            </a:r>
            <a:r>
              <a:rPr lang="en-US" sz="2000" b="1" noProof="0" dirty="0"/>
              <a:t> </a:t>
            </a:r>
            <a:r>
              <a:rPr lang="en-US" sz="2000" b="1" dirty="0" err="1"/>
              <a:t>parasa</a:t>
            </a:r>
            <a:r>
              <a:rPr lang="en-US" sz="2000" b="1" dirty="0"/>
              <a:t> e </a:t>
            </a:r>
            <a:r>
              <a:rPr lang="en-US" sz="2000" b="1" dirty="0" err="1"/>
              <a:t>vakayagataki</a:t>
            </a:r>
            <a:r>
              <a:rPr lang="en-US" sz="2000" b="1" noProof="0" dirty="0"/>
              <a:t>, </a:t>
            </a:r>
            <a:r>
              <a:rPr lang="en-US" sz="2000" b="1" noProof="0" dirty="0" err="1"/>
              <a:t>vakatalega</a:t>
            </a:r>
            <a:r>
              <a:rPr lang="en-US" sz="2000" b="1" noProof="0" dirty="0"/>
              <a:t> kina </a:t>
            </a:r>
            <a:r>
              <a:rPr lang="en-US" sz="2000" b="1" noProof="0" dirty="0" err="1"/>
              <a:t>na</a:t>
            </a:r>
            <a:r>
              <a:rPr lang="en-US" sz="2000" b="1" noProof="0" dirty="0"/>
              <a:t> kau </a:t>
            </a:r>
            <a:r>
              <a:rPr lang="en-US" sz="2000" b="1" noProof="0" dirty="0" err="1"/>
              <a:t>kei</a:t>
            </a:r>
            <a:r>
              <a:rPr lang="en-US" sz="2000" b="1" noProof="0" dirty="0"/>
              <a:t> </a:t>
            </a:r>
            <a:r>
              <a:rPr lang="en-US" sz="2000" b="1" noProof="0" dirty="0" err="1"/>
              <a:t>veimataqali</a:t>
            </a:r>
            <a:r>
              <a:rPr lang="en-US" sz="2000" b="1" noProof="0" dirty="0"/>
              <a:t> sulu </a:t>
            </a:r>
            <a:r>
              <a:rPr lang="en-US" sz="2000" b="1" noProof="0" dirty="0" err="1"/>
              <a:t>eso</a:t>
            </a:r>
            <a:r>
              <a:rPr lang="en-US" sz="2000" b="1" noProof="0" dirty="0"/>
              <a:t> (LY. 38:21-31).</a:t>
            </a: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2269067" y="900560"/>
            <a:ext cx="7571355" cy="4401205"/>
          </a:xfrm>
          <a:prstGeom prst="rect">
            <a:avLst/>
          </a:prstGeom>
          <a:noFill/>
        </p:spPr>
        <p:txBody>
          <a:bodyPr wrap="square">
            <a:spAutoFit/>
          </a:bodyPr>
          <a:lstStyle/>
          <a:p>
            <a:pPr algn="just">
              <a:spcBef>
                <a:spcPts val="600"/>
              </a:spcBef>
            </a:pPr>
            <a:r>
              <a:rPr lang="en-US" sz="2800" b="1" noProof="0" dirty="0">
                <a:latin typeface="Constantia" panose="02030602050306030303" pitchFamily="18" charset="0"/>
              </a:rPr>
              <a:t>“Na Kalou </a:t>
            </a:r>
            <a:r>
              <a:rPr lang="en-US" sz="2800" b="1" noProof="0" dirty="0" err="1">
                <a:latin typeface="Constantia" panose="02030602050306030303" pitchFamily="18" charset="0"/>
              </a:rPr>
              <a:t>sa</a:t>
            </a:r>
            <a:r>
              <a:rPr lang="en-US" sz="2800" b="1" noProof="0" dirty="0">
                <a:latin typeface="Constantia" panose="02030602050306030303" pitchFamily="18" charset="0"/>
              </a:rPr>
              <a:t> </a:t>
            </a:r>
            <a:r>
              <a:rPr lang="en-US" sz="2800" b="1" noProof="0" dirty="0" err="1">
                <a:latin typeface="Constantia" panose="02030602050306030303" pitchFamily="18" charset="0"/>
              </a:rPr>
              <a:t>lesia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tagane</a:t>
            </a:r>
            <a:r>
              <a:rPr lang="en-US" sz="2800" b="1" noProof="0" dirty="0">
                <a:latin typeface="Constantia" panose="02030602050306030303" pitchFamily="18" charset="0"/>
              </a:rPr>
              <a:t> </a:t>
            </a:r>
            <a:r>
              <a:rPr lang="en-US" sz="2800" b="1" noProof="0" dirty="0" err="1">
                <a:latin typeface="Constantia" panose="02030602050306030303" pitchFamily="18" charset="0"/>
              </a:rPr>
              <a:t>kei</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yalewa</a:t>
            </a:r>
            <a:r>
              <a:rPr lang="en-US" sz="2800" b="1" noProof="0" dirty="0">
                <a:latin typeface="Constantia" panose="02030602050306030303" pitchFamily="18" charset="0"/>
              </a:rPr>
              <a:t> me </a:t>
            </a:r>
            <a:r>
              <a:rPr lang="en-US" sz="2800" b="1" noProof="0" dirty="0" err="1">
                <a:latin typeface="Constantia" panose="02030602050306030303" pitchFamily="18" charset="0"/>
              </a:rPr>
              <a:t>ra</a:t>
            </a:r>
            <a:r>
              <a:rPr lang="en-US" sz="2800" b="1" noProof="0" dirty="0">
                <a:latin typeface="Constantia" panose="02030602050306030303" pitchFamily="18" charset="0"/>
              </a:rPr>
              <a:t> </a:t>
            </a:r>
            <a:r>
              <a:rPr lang="en-US" sz="2800" b="1" noProof="0" dirty="0" err="1">
                <a:latin typeface="Constantia" panose="02030602050306030303" pitchFamily="18" charset="0"/>
              </a:rPr>
              <a:t>taukena</a:t>
            </a:r>
            <a:r>
              <a:rPr lang="en-US" sz="2800" b="1" noProof="0" dirty="0">
                <a:latin typeface="Constantia" panose="02030602050306030303" pitchFamily="18" charset="0"/>
              </a:rPr>
              <a:t> </a:t>
            </a:r>
            <a:r>
              <a:rPr lang="en-US" sz="2800" b="1" noProof="0" dirty="0" err="1">
                <a:latin typeface="Constantia" panose="02030602050306030303" pitchFamily="18" charset="0"/>
              </a:rPr>
              <a:t>nai</a:t>
            </a:r>
            <a:r>
              <a:rPr lang="en-US" sz="2800" b="1" noProof="0" dirty="0">
                <a:latin typeface="Constantia" panose="02030602050306030303" pitchFamily="18" charset="0"/>
              </a:rPr>
              <a:t> </a:t>
            </a:r>
            <a:r>
              <a:rPr lang="en-US" sz="2800" b="1" noProof="0" dirty="0" err="1">
                <a:latin typeface="Constantia" panose="02030602050306030303" pitchFamily="18" charset="0"/>
              </a:rPr>
              <a:t>solisoli</a:t>
            </a:r>
            <a:r>
              <a:rPr lang="en-US" sz="2800" b="1" noProof="0" dirty="0">
                <a:latin typeface="Constantia" panose="02030602050306030303" pitchFamily="18" charset="0"/>
              </a:rPr>
              <a:t> </a:t>
            </a:r>
            <a:r>
              <a:rPr lang="en-US" sz="2800" b="1" noProof="0" dirty="0" err="1">
                <a:latin typeface="Constantia" panose="02030602050306030303" pitchFamily="18" charset="0"/>
              </a:rPr>
              <a:t>yaga</a:t>
            </a:r>
            <a:r>
              <a:rPr lang="en-US" sz="2800" b="1" noProof="0" dirty="0">
                <a:latin typeface="Constantia" panose="02030602050306030303" pitchFamily="18" charset="0"/>
              </a:rPr>
              <a:t>. Ki </a:t>
            </a:r>
            <a:r>
              <a:rPr lang="en-US" sz="2800" b="1" noProof="0" dirty="0" err="1">
                <a:latin typeface="Constantia" panose="02030602050306030303" pitchFamily="18" charset="0"/>
              </a:rPr>
              <a:t>vua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tamata</a:t>
            </a:r>
            <a:r>
              <a:rPr lang="en-US" sz="2800" b="1" noProof="0" dirty="0">
                <a:latin typeface="Constantia" panose="02030602050306030303" pitchFamily="18" charset="0"/>
              </a:rPr>
              <a:t> </a:t>
            </a:r>
            <a:r>
              <a:rPr lang="en-US" sz="2800" b="1" noProof="0" dirty="0" err="1">
                <a:latin typeface="Constantia" panose="02030602050306030303" pitchFamily="18" charset="0"/>
              </a:rPr>
              <a:t>yadua</a:t>
            </a:r>
            <a:r>
              <a:rPr lang="en-US" sz="2800" b="1" noProof="0" dirty="0">
                <a:latin typeface="Constantia" panose="02030602050306030303" pitchFamily="18" charset="0"/>
              </a:rPr>
              <a:t> </a:t>
            </a:r>
            <a:r>
              <a:rPr lang="en-US" sz="2800" b="1" noProof="0" dirty="0" err="1">
                <a:latin typeface="Constantia" panose="02030602050306030303" pitchFamily="18" charset="0"/>
              </a:rPr>
              <a:t>sa</a:t>
            </a:r>
            <a:r>
              <a:rPr lang="en-US" sz="2800" b="1" noProof="0" dirty="0">
                <a:latin typeface="Constantia" panose="02030602050306030303" pitchFamily="18" charset="0"/>
              </a:rPr>
              <a:t> </a:t>
            </a:r>
            <a:r>
              <a:rPr lang="en-US" sz="2800" b="1" noProof="0" dirty="0" err="1">
                <a:latin typeface="Constantia" panose="02030602050306030303" pitchFamily="18" charset="0"/>
              </a:rPr>
              <a:t>solia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I </a:t>
            </a:r>
            <a:r>
              <a:rPr lang="en-US" sz="2800" b="1" noProof="0" dirty="0" err="1">
                <a:latin typeface="Constantia" panose="02030602050306030303" pitchFamily="18" charset="0"/>
              </a:rPr>
              <a:t>solisoli</a:t>
            </a:r>
            <a:r>
              <a:rPr lang="en-US" sz="2800" b="1" noProof="0" dirty="0">
                <a:latin typeface="Constantia" panose="02030602050306030303" pitchFamily="18" charset="0"/>
              </a:rPr>
              <a:t> </a:t>
            </a:r>
            <a:r>
              <a:rPr lang="en-US" sz="2800" b="1" noProof="0" dirty="0" err="1">
                <a:latin typeface="Constantia" panose="02030602050306030303" pitchFamily="18" charset="0"/>
              </a:rPr>
              <a:t>duidui</a:t>
            </a:r>
            <a:r>
              <a:rPr lang="en-US" sz="2800" b="1" dirty="0">
                <a:latin typeface="Constantia" panose="02030602050306030303" pitchFamily="18" charset="0"/>
              </a:rPr>
              <a:t>. E </a:t>
            </a:r>
            <a:r>
              <a:rPr lang="en-US" sz="2800" b="1" dirty="0" err="1">
                <a:latin typeface="Constantia" panose="02030602050306030303" pitchFamily="18" charset="0"/>
              </a:rPr>
              <a:t>sega</a:t>
            </a:r>
            <a:r>
              <a:rPr lang="en-US" sz="2800" b="1" dirty="0">
                <a:latin typeface="Constantia" panose="02030602050306030303" pitchFamily="18" charset="0"/>
              </a:rPr>
              <a:t> </a:t>
            </a:r>
            <a:r>
              <a:rPr lang="en-US" sz="2800" b="1" dirty="0" err="1">
                <a:latin typeface="Constantia" panose="02030602050306030303" pitchFamily="18" charset="0"/>
              </a:rPr>
              <a:t>ni</a:t>
            </a:r>
            <a:r>
              <a:rPr lang="en-US" sz="2800" b="1" dirty="0">
                <a:latin typeface="Constantia" panose="02030602050306030303" pitchFamily="18" charset="0"/>
              </a:rPr>
              <a:t> </a:t>
            </a:r>
            <a:r>
              <a:rPr lang="en-US" sz="2800" b="1" dirty="0" err="1">
                <a:latin typeface="Constantia" panose="02030602050306030303" pitchFamily="18" charset="0"/>
              </a:rPr>
              <a:t>tautauvata</a:t>
            </a:r>
            <a:r>
              <a:rPr lang="en-US" sz="2800" b="1" dirty="0">
                <a:latin typeface="Constantia" panose="02030602050306030303" pitchFamily="18" charset="0"/>
              </a:rPr>
              <a:t> </a:t>
            </a:r>
            <a:r>
              <a:rPr lang="en-US" sz="2800" b="1" dirty="0" err="1">
                <a:latin typeface="Constantia" panose="02030602050306030303" pitchFamily="18" charset="0"/>
              </a:rPr>
              <a:t>kece</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kaukauwa</a:t>
            </a:r>
            <a:r>
              <a:rPr lang="en-US" sz="2800" b="1" dirty="0">
                <a:latin typeface="Constantia" panose="02030602050306030303" pitchFamily="18" charset="0"/>
              </a:rPr>
              <a:t> se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titobu</a:t>
            </a:r>
            <a:r>
              <a:rPr lang="en-US" sz="2800" b="1" dirty="0">
                <a:latin typeface="Constantia" panose="02030602050306030303" pitchFamily="18" charset="0"/>
              </a:rPr>
              <a:t> </a:t>
            </a:r>
            <a:r>
              <a:rPr lang="en-US" sz="2800" b="1" dirty="0" err="1">
                <a:latin typeface="Constantia" panose="02030602050306030303" pitchFamily="18" charset="0"/>
              </a:rPr>
              <a:t>ni</a:t>
            </a:r>
            <a:r>
              <a:rPr lang="en-US" sz="2800" b="1" dirty="0">
                <a:latin typeface="Constantia" panose="02030602050306030303" pitchFamily="18" charset="0"/>
              </a:rPr>
              <a:t> </a:t>
            </a:r>
            <a:r>
              <a:rPr lang="en-US" sz="2800" b="1" dirty="0" err="1">
                <a:latin typeface="Constantia" panose="02030602050306030303" pitchFamily="18" charset="0"/>
              </a:rPr>
              <a:t>kila</a:t>
            </a:r>
            <a:r>
              <a:rPr lang="en-US" sz="2800" b="1" dirty="0">
                <a:latin typeface="Constantia" panose="02030602050306030303" pitchFamily="18" charset="0"/>
              </a:rPr>
              <a:t> ka. </a:t>
            </a:r>
            <a:r>
              <a:rPr lang="en-US" sz="2800" b="1" dirty="0" err="1">
                <a:latin typeface="Constantia" panose="02030602050306030303" pitchFamily="18" charset="0"/>
              </a:rPr>
              <a:t>Ia</a:t>
            </a:r>
            <a:r>
              <a:rPr lang="en-US" sz="2800" b="1" dirty="0">
                <a:latin typeface="Constantia" panose="02030602050306030303" pitchFamily="18" charset="0"/>
              </a:rPr>
              <a:t> koi </a:t>
            </a:r>
            <a:r>
              <a:rPr lang="en-US" sz="2800" b="1" dirty="0" err="1">
                <a:latin typeface="Constantia" panose="02030602050306030303" pitchFamily="18" charset="0"/>
              </a:rPr>
              <a:t>keda</a:t>
            </a:r>
            <a:r>
              <a:rPr lang="en-US" sz="2800" b="1" dirty="0">
                <a:latin typeface="Constantia" panose="02030602050306030303" pitchFamily="18" charset="0"/>
              </a:rPr>
              <a:t> </a:t>
            </a:r>
            <a:r>
              <a:rPr lang="en-US" sz="2800" b="1" dirty="0" err="1">
                <a:latin typeface="Constantia" panose="02030602050306030303" pitchFamily="18" charset="0"/>
              </a:rPr>
              <a:t>vakayadua</a:t>
            </a:r>
            <a:r>
              <a:rPr lang="en-US" sz="2800" b="1" dirty="0">
                <a:latin typeface="Constantia" panose="02030602050306030303" pitchFamily="18" charset="0"/>
              </a:rPr>
              <a:t> me da </a:t>
            </a:r>
            <a:r>
              <a:rPr lang="en-US" sz="2800" b="1" dirty="0" err="1">
                <a:latin typeface="Constantia" panose="02030602050306030303" pitchFamily="18" charset="0"/>
              </a:rPr>
              <a:t>vakayagataka</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noda</a:t>
            </a:r>
            <a:r>
              <a:rPr lang="en-US" sz="2800" b="1" dirty="0">
                <a:latin typeface="Constantia" panose="02030602050306030303" pitchFamily="18" charset="0"/>
              </a:rPr>
              <a:t> I </a:t>
            </a:r>
            <a:r>
              <a:rPr lang="en-US" sz="2800" b="1" dirty="0" err="1">
                <a:latin typeface="Constantia" panose="02030602050306030303" pitchFamily="18" charset="0"/>
              </a:rPr>
              <a:t>solisoli</a:t>
            </a:r>
            <a:r>
              <a:rPr lang="en-US" sz="2800" b="1" dirty="0">
                <a:latin typeface="Constantia" panose="02030602050306030303" pitchFamily="18" charset="0"/>
              </a:rPr>
              <a:t> </a:t>
            </a:r>
            <a:r>
              <a:rPr lang="en-US" sz="2800" b="1" dirty="0" err="1">
                <a:latin typeface="Constantia" panose="02030602050306030303" pitchFamily="18" charset="0"/>
              </a:rPr>
              <a:t>duidui</a:t>
            </a:r>
            <a:r>
              <a:rPr lang="en-US" sz="2800" b="1" dirty="0">
                <a:latin typeface="Constantia" panose="02030602050306030303" pitchFamily="18" charset="0"/>
              </a:rPr>
              <a:t> </a:t>
            </a:r>
            <a:r>
              <a:rPr lang="en-US" sz="2800" b="1" dirty="0" err="1">
                <a:latin typeface="Constantia" panose="02030602050306030303" pitchFamily="18" charset="0"/>
              </a:rPr>
              <a:t>ena</a:t>
            </a:r>
            <a:r>
              <a:rPr lang="en-US" sz="2800" b="1" dirty="0">
                <a:latin typeface="Constantia" panose="02030602050306030303" pitchFamily="18" charset="0"/>
              </a:rPr>
              <a:t> </a:t>
            </a:r>
            <a:r>
              <a:rPr lang="en-US" sz="2800" b="1" dirty="0" err="1">
                <a:latin typeface="Constantia" panose="02030602050306030303" pitchFamily="18" charset="0"/>
              </a:rPr>
              <a:t>cakacaka</a:t>
            </a:r>
            <a:r>
              <a:rPr lang="en-US" sz="2800" b="1" dirty="0">
                <a:latin typeface="Constantia" panose="02030602050306030303" pitchFamily="18" charset="0"/>
              </a:rPr>
              <a:t> </a:t>
            </a:r>
            <a:r>
              <a:rPr lang="en-US" sz="2800" b="1" dirty="0" err="1">
                <a:latin typeface="Constantia" panose="02030602050306030303" pitchFamily="18" charset="0"/>
              </a:rPr>
              <a:t>ni</a:t>
            </a:r>
            <a:r>
              <a:rPr lang="en-US" sz="2800" b="1" dirty="0">
                <a:latin typeface="Constantia" panose="02030602050306030303" pitchFamily="18" charset="0"/>
              </a:rPr>
              <a:t> Turaga, se mani </a:t>
            </a:r>
            <a:r>
              <a:rPr lang="en-US" sz="2800" b="1" dirty="0" err="1">
                <a:latin typeface="Constantia" panose="02030602050306030303" pitchFamily="18" charset="0"/>
              </a:rPr>
              <a:t>vakacava</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lailai</a:t>
            </a:r>
            <a:r>
              <a:rPr lang="en-US" sz="2800" b="1" dirty="0">
                <a:latin typeface="Constantia" panose="02030602050306030303" pitchFamily="18" charset="0"/>
              </a:rPr>
              <a:t> </a:t>
            </a:r>
            <a:r>
              <a:rPr lang="en-US" sz="2800" b="1" dirty="0" err="1">
                <a:latin typeface="Constantia" panose="02030602050306030303" pitchFamily="18" charset="0"/>
              </a:rPr>
              <a:t>ni</a:t>
            </a:r>
            <a:r>
              <a:rPr lang="en-US" sz="2800" b="1" dirty="0">
                <a:latin typeface="Constantia" panose="02030602050306030303" pitchFamily="18" charset="0"/>
              </a:rPr>
              <a:t> </a:t>
            </a:r>
            <a:r>
              <a:rPr lang="en-US" sz="2800" b="1" dirty="0" err="1">
                <a:latin typeface="Constantia" panose="02030602050306030303" pitchFamily="18" charset="0"/>
              </a:rPr>
              <a:t>kena</a:t>
            </a:r>
            <a:r>
              <a:rPr lang="en-US" sz="2800" b="1" dirty="0">
                <a:latin typeface="Constantia" panose="02030602050306030303" pitchFamily="18" charset="0"/>
              </a:rPr>
              <a:t> I </a:t>
            </a:r>
            <a:r>
              <a:rPr lang="en-US" sz="2800" b="1" dirty="0" err="1">
                <a:latin typeface="Constantia" panose="02030602050306030303" pitchFamily="18" charset="0"/>
              </a:rPr>
              <a:t>rairai</a:t>
            </a:r>
            <a:r>
              <a:rPr lang="en-US" sz="2800" b="1" dirty="0">
                <a:latin typeface="Constantia" panose="02030602050306030303" pitchFamily="18" charset="0"/>
              </a:rPr>
              <a:t>. Na </a:t>
            </a:r>
            <a:r>
              <a:rPr lang="en-US" sz="2800" b="1" dirty="0" err="1">
                <a:latin typeface="Constantia" panose="02030602050306030303" pitchFamily="18" charset="0"/>
              </a:rPr>
              <a:t>dauniveqaravi</a:t>
            </a:r>
            <a:r>
              <a:rPr lang="en-US" sz="2800" b="1" dirty="0">
                <a:latin typeface="Constantia" panose="02030602050306030303" pitchFamily="18" charset="0"/>
              </a:rPr>
              <a:t> </a:t>
            </a:r>
            <a:r>
              <a:rPr lang="en-US" sz="2800" b="1" noProof="0" dirty="0" err="1">
                <a:latin typeface="Constantia" panose="02030602050306030303" pitchFamily="18" charset="0"/>
              </a:rPr>
              <a:t>yalodina</a:t>
            </a:r>
            <a:r>
              <a:rPr lang="en-US" sz="2800" b="1" noProof="0" dirty="0">
                <a:latin typeface="Constantia" panose="02030602050306030303" pitchFamily="18" charset="0"/>
              </a:rPr>
              <a:t> </a:t>
            </a:r>
            <a:r>
              <a:rPr lang="en-US" sz="2800" b="1" noProof="0" dirty="0" err="1">
                <a:latin typeface="Constantia" panose="02030602050306030303" pitchFamily="18" charset="0"/>
              </a:rPr>
              <a:t>ena</a:t>
            </a:r>
            <a:r>
              <a:rPr lang="en-US" sz="2800" b="1" noProof="0" dirty="0">
                <a:latin typeface="Constantia" panose="02030602050306030303" pitchFamily="18" charset="0"/>
              </a:rPr>
              <a:t> </a:t>
            </a:r>
            <a:r>
              <a:rPr lang="en-US" sz="2800" b="1" noProof="0" dirty="0" err="1">
                <a:latin typeface="Constantia" panose="02030602050306030303" pitchFamily="18" charset="0"/>
              </a:rPr>
              <a:t>cakacaka</a:t>
            </a:r>
            <a:r>
              <a:rPr lang="en-US" sz="2800" b="1" noProof="0" dirty="0">
                <a:latin typeface="Constantia" panose="02030602050306030303" pitchFamily="18" charset="0"/>
              </a:rPr>
              <a:t> </a:t>
            </a:r>
            <a:r>
              <a:rPr lang="en-US" sz="2800" b="1" noProof="0" dirty="0" err="1">
                <a:latin typeface="Constantia" panose="02030602050306030303" pitchFamily="18" charset="0"/>
              </a:rPr>
              <a:t>vakavuku</a:t>
            </a:r>
            <a:r>
              <a:rPr lang="en-US" sz="2800" b="1" noProof="0" dirty="0">
                <a:latin typeface="Constantia" panose="02030602050306030303" pitchFamily="18" charset="0"/>
              </a:rPr>
              <a:t> me </a:t>
            </a:r>
            <a:r>
              <a:rPr lang="en-US" sz="2800" b="1" noProof="0" dirty="0" err="1">
                <a:latin typeface="Constantia" panose="02030602050306030303" pitchFamily="18" charset="0"/>
              </a:rPr>
              <a:t>vakatubura</a:t>
            </a:r>
            <a:r>
              <a:rPr lang="en-US" sz="2800" b="1" noProof="0" dirty="0">
                <a:latin typeface="Constantia" panose="02030602050306030303" pitchFamily="18" charset="0"/>
              </a:rPr>
              <a:t> </a:t>
            </a:r>
            <a:r>
              <a:rPr lang="en-US" sz="2800" b="1" noProof="0" dirty="0" err="1">
                <a:latin typeface="Constantia" panose="02030602050306030303" pitchFamily="18" charset="0"/>
              </a:rPr>
              <a:t>na</a:t>
            </a:r>
            <a:r>
              <a:rPr lang="en-US" sz="2800" b="1" noProof="0" dirty="0">
                <a:latin typeface="Constantia" panose="02030602050306030303" pitchFamily="18" charset="0"/>
              </a:rPr>
              <a:t> </a:t>
            </a:r>
            <a:r>
              <a:rPr lang="en-US" sz="2800" b="1" noProof="0" dirty="0" err="1">
                <a:latin typeface="Constantia" panose="02030602050306030303" pitchFamily="18" charset="0"/>
              </a:rPr>
              <a:t>isolisoli</a:t>
            </a:r>
            <a:r>
              <a:rPr lang="en-US" sz="2800" b="1" noProof="0" dirty="0">
                <a:latin typeface="Constantia" panose="02030602050306030303" pitchFamily="18" charset="0"/>
              </a:rPr>
              <a:t> ka </a:t>
            </a:r>
            <a:r>
              <a:rPr lang="en-US" sz="2800" b="1" noProof="0" dirty="0" err="1">
                <a:latin typeface="Constantia" panose="02030602050306030303" pitchFamily="18" charset="0"/>
              </a:rPr>
              <a:t>lesi</a:t>
            </a:r>
            <a:r>
              <a:rPr lang="en-US" sz="2800" b="1" noProof="0" dirty="0">
                <a:latin typeface="Constantia" panose="02030602050306030303" pitchFamily="18" charset="0"/>
              </a:rPr>
              <a:t> ki </a:t>
            </a:r>
            <a:r>
              <a:rPr lang="en-US" sz="2800" b="1" noProof="0" dirty="0" err="1">
                <a:latin typeface="Constantia" panose="02030602050306030303" pitchFamily="18" charset="0"/>
              </a:rPr>
              <a:t>vua</a:t>
            </a:r>
            <a:r>
              <a:rPr lang="en-US" sz="2800" b="1" noProof="0" dirty="0">
                <a:latin typeface="Constantia" panose="02030602050306030303" pitchFamily="18" charset="0"/>
              </a:rPr>
              <a:t>.”</a:t>
            </a:r>
          </a:p>
        </p:txBody>
      </p:sp>
      <p:sp>
        <p:nvSpPr>
          <p:cNvPr id="4" name="CuadroTexto 3">
            <a:extLst>
              <a:ext uri="{FF2B5EF4-FFF2-40B4-BE49-F238E27FC236}">
                <a16:creationId xmlns:a16="http://schemas.microsoft.com/office/drawing/2014/main" id="{1DC2BB6C-E6B8-D6A9-9674-E91232D18192}"/>
              </a:ext>
            </a:extLst>
          </p:cNvPr>
          <p:cNvSpPr txBox="1"/>
          <p:nvPr/>
        </p:nvSpPr>
        <p:spPr>
          <a:xfrm>
            <a:off x="7337005" y="6162675"/>
            <a:ext cx="3649076" cy="338554"/>
          </a:xfrm>
          <a:prstGeom prst="rect">
            <a:avLst/>
          </a:prstGeom>
          <a:noFill/>
        </p:spPr>
        <p:txBody>
          <a:bodyPr wrap="none" rtlCol="0">
            <a:spAutoFit/>
          </a:bodyPr>
          <a:lstStyle/>
          <a:p>
            <a:pPr algn="r"/>
            <a:r>
              <a:rPr lang="en-US" sz="1600" b="1" noProof="0" dirty="0"/>
              <a:t>EGW (The Upward Look , December 31)</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NA VALE TABU</a:t>
            </a: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0"/>
            <a:ext cx="8508452" cy="769441"/>
          </a:xfrm>
          <a:prstGeom prst="rect">
            <a:avLst/>
          </a:prstGeom>
          <a:noFill/>
        </p:spPr>
        <p:txBody>
          <a:bodyPr wrap="square">
            <a:spAutoFit/>
          </a:bodyPr>
          <a:lstStyle/>
          <a:p>
            <a:pPr algn="ctr"/>
            <a:r>
              <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TARA NA VALE TABU</a:t>
            </a: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9" y="523122"/>
            <a:ext cx="8508452" cy="923330"/>
          </a:xfrm>
          <a:prstGeom prst="rect">
            <a:avLst/>
          </a:prstGeom>
          <a:noFill/>
        </p:spPr>
        <p:txBody>
          <a:bodyPr wrap="square">
            <a:spAutoFit/>
          </a:bodyPr>
          <a:lstStyle/>
          <a:p>
            <a:pPr algn="ct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dikeva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na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cakacaka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kecega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ko Mosese, ka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raica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era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cakava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oti</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me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vaka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ka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vakarota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ko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Jiova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io era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cakava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vakakina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sa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vosavakalougatataki</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noProof="0"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ira</a:t>
            </a: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ko Mosese” </a:t>
            </a:r>
            <a:r>
              <a:rPr lang="en-US" sz="14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(Lako Yani 39:43)</a:t>
            </a: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00110"/>
          </a:xfrm>
          <a:prstGeom prst="rect">
            <a:avLst/>
          </a:prstGeom>
          <a:noFill/>
        </p:spPr>
        <p:txBody>
          <a:bodyPr wrap="square" rtlCol="0">
            <a:spAutoFit/>
          </a:bodyPr>
          <a:lstStyle/>
          <a:p>
            <a:pPr algn="ctr">
              <a:spcBef>
                <a:spcPts val="600"/>
              </a:spcBef>
            </a:pPr>
            <a:r>
              <a:rPr lang="en-US" sz="2000" b="1" noProof="0" dirty="0"/>
              <a:t>Na cava </a:t>
            </a:r>
            <a:r>
              <a:rPr lang="en-US" sz="2000" b="1" noProof="0" dirty="0" err="1"/>
              <a:t>soti</a:t>
            </a:r>
            <a:r>
              <a:rPr lang="en-US" sz="2000" b="1" noProof="0" dirty="0"/>
              <a:t> </a:t>
            </a:r>
            <a:r>
              <a:rPr lang="en-US" sz="2000" b="1" noProof="0" dirty="0" err="1"/>
              <a:t>nai</a:t>
            </a:r>
            <a:r>
              <a:rPr lang="en-US" sz="2000" b="1" noProof="0" dirty="0"/>
              <a:t> yaya ka </a:t>
            </a:r>
            <a:r>
              <a:rPr lang="en-US" sz="2000" b="1" noProof="0" dirty="0" err="1"/>
              <a:t>yaga</a:t>
            </a:r>
            <a:r>
              <a:rPr lang="en-US" sz="2000" b="1" noProof="0" dirty="0"/>
              <a:t> ki </a:t>
            </a:r>
            <a:r>
              <a:rPr lang="en-US" sz="2000" b="1" noProof="0" dirty="0" err="1"/>
              <a:t>na</a:t>
            </a:r>
            <a:r>
              <a:rPr lang="en-US" sz="2000" b="1" noProof="0" dirty="0"/>
              <a:t> </a:t>
            </a:r>
            <a:r>
              <a:rPr lang="en-US" sz="2000" b="1" noProof="0" dirty="0" err="1"/>
              <a:t>veiqaravi</a:t>
            </a:r>
            <a:r>
              <a:rPr lang="en-US" sz="2000" b="1" noProof="0" dirty="0"/>
              <a:t> </a:t>
            </a:r>
            <a:r>
              <a:rPr lang="en-US" sz="2000" b="1" noProof="0" dirty="0" err="1"/>
              <a:t>ena</a:t>
            </a:r>
            <a:r>
              <a:rPr lang="en-US" sz="2000" b="1" noProof="0" dirty="0"/>
              <a:t>  Vale Tabu?</a:t>
            </a: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2884243250"/>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1082</TotalTime>
  <Words>1864</Words>
  <Application>Microsoft Office PowerPoint</Application>
  <PresentationFormat>Panorámica</PresentationFormat>
  <Paragraphs>98</Paragraphs>
  <Slides>14</Slides>
  <Notes>14</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14</vt:i4>
      </vt:variant>
    </vt:vector>
  </HeadingPairs>
  <TitlesOfParts>
    <vt:vector size="23" baseType="lpstr">
      <vt:lpstr>Avenir Next LT Pro</vt:lpstr>
      <vt:lpstr>Aptos</vt:lpstr>
      <vt:lpstr>Constantia</vt:lpstr>
      <vt:lpstr>Calibri</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131</cp:revision>
  <dcterms:created xsi:type="dcterms:W3CDTF">2025-08-16T14:54:22Z</dcterms:created>
  <dcterms:modified xsi:type="dcterms:W3CDTF">2025-09-26T14:38:02Z</dcterms:modified>
</cp:coreProperties>
</file>