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85" autoAdjust="0"/>
  </p:normalViewPr>
  <p:slideViewPr>
    <p:cSldViewPr snapToGrid="0">
      <p:cViewPr varScale="1">
        <p:scale>
          <a:sx n="94" d="100"/>
          <a:sy n="94" d="100"/>
        </p:scale>
        <p:origin x="1152"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Kalou e basika vei rau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(LY. 3:2-4; Josua 5:13-14)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en" sz="2000" b="1" noProof="0" dirty="0">
              <a:solidFill>
                <a:schemeClr val="bg1"/>
              </a:solidFill>
              <a:effectLst>
                <a:outerShdw blurRad="38100" dist="38100" dir="2700000" algn="tl">
                  <a:srgbClr val="000000">
                    <a:alpha val="43137"/>
                  </a:srgbClr>
                </a:outerShdw>
              </a:effectLst>
            </a:rPr>
            <a:t>Vakaroti me rau luvata nodrau </a:t>
          </a:r>
          <a:r>
            <a:rPr lang="en-US" sz="2000" b="1" noProof="0" dirty="0">
              <a:solidFill>
                <a:schemeClr val="bg1"/>
              </a:solidFill>
              <a:effectLst>
                <a:outerShdw blurRad="38100" dist="38100" dir="2700000" algn="tl">
                  <a:srgbClr val="000000">
                    <a:alpha val="43137"/>
                  </a:srgbClr>
                </a:outerShdw>
              </a:effectLst>
            </a:rPr>
            <a:t>I</a:t>
          </a:r>
          <a:r>
            <a:rPr lang="en" sz="2000" b="1" noProof="0" dirty="0">
              <a:solidFill>
                <a:schemeClr val="bg1"/>
              </a:solidFill>
              <a:effectLst>
                <a:outerShdw blurRad="38100" dist="38100" dir="2700000" algn="tl">
                  <a:srgbClr val="000000">
                    <a:alpha val="43137"/>
                  </a:srgbClr>
                </a:outerShdw>
              </a:effectLst>
            </a:rPr>
            <a:t> vava</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(LY. 3:5 ; Josua 5:15)</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en" sz="2000" b="1" noProof="0" dirty="0">
              <a:solidFill>
                <a:schemeClr val="bg1"/>
              </a:solidFill>
              <a:effectLst>
                <a:outerShdw blurRad="38100" dist="38100" dir="2700000" algn="tl">
                  <a:srgbClr val="000000">
                    <a:alpha val="43137"/>
                  </a:srgbClr>
                </a:outerShdw>
              </a:effectLst>
            </a:rPr>
            <a:t>Kalou sa yalataka me tiko vata kei rau </a:t>
          </a:r>
          <a:r>
            <a:rPr lang="en" sz="1800" b="1" noProof="0" dirty="0">
              <a:solidFill>
                <a:schemeClr val="bg1"/>
              </a:solidFill>
              <a:effectLst>
                <a:outerShdw blurRad="38100" dist="38100" dir="2700000" algn="tl">
                  <a:srgbClr val="000000">
                    <a:alpha val="43137"/>
                  </a:srgbClr>
                </a:outerShdw>
              </a:effectLst>
            </a:rPr>
            <a:t>(LY. 3:12; Josua 1:5)</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en" sz="2000" b="1" noProof="0" dirty="0">
              <a:solidFill>
                <a:schemeClr val="bg1"/>
              </a:solidFill>
              <a:effectLst>
                <a:outerShdw blurRad="38100" dist="38100" dir="2700000" algn="tl">
                  <a:srgbClr val="000000">
                    <a:alpha val="43137"/>
                  </a:srgbClr>
                </a:outerShdw>
              </a:effectLst>
            </a:rPr>
            <a:t>Rau solevutaka na Lakosivia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(LY. 12:21-23; Josua 5:10)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en" sz="2000" b="1" noProof="0" dirty="0">
              <a:solidFill>
                <a:schemeClr val="bg1"/>
              </a:solidFill>
              <a:effectLst>
                <a:outerShdw blurRad="38100" dist="38100" dir="2700000" algn="tl">
                  <a:srgbClr val="000000">
                    <a:alpha val="43137"/>
                  </a:srgbClr>
                </a:outerShdw>
              </a:effectLst>
            </a:rPr>
            <a:t>Rau lakova na wai e dela ni vanua mamaca</a:t>
          </a:r>
          <a:br>
            <a:rPr lang="en" sz="2000" b="1" noProof="0" dirty="0">
              <a:solidFill>
                <a:schemeClr val="bg1"/>
              </a:solidFill>
              <a:effectLst>
                <a:outerShdw blurRad="38100" dist="38100" dir="2700000" algn="tl">
                  <a:srgbClr val="000000">
                    <a:alpha val="43137"/>
                  </a:srgbClr>
                </a:outerShdw>
              </a:effectLst>
            </a:rPr>
          </a:br>
          <a:r>
            <a:rPr lang="en" sz="1600" b="1" noProof="0" dirty="0">
              <a:solidFill>
                <a:schemeClr val="bg1"/>
              </a:solidFill>
              <a:effectLst>
                <a:outerShdw blurRad="38100" dist="38100" dir="2700000" algn="tl">
                  <a:srgbClr val="000000">
                    <a:alpha val="43137"/>
                  </a:srgbClr>
                </a:outerShdw>
              </a:effectLst>
            </a:rPr>
            <a:t>(LY. 14:21-22; Josua. 3:14-17)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en" sz="1800" b="1" noProof="0" dirty="0">
              <a:solidFill>
                <a:schemeClr val="bg1"/>
              </a:solidFill>
              <a:effectLst>
                <a:outerShdw blurRad="38100" dist="38100" dir="2700000" algn="tl">
                  <a:srgbClr val="000000">
                    <a:alpha val="43137"/>
                  </a:srgbClr>
                </a:outerShdw>
              </a:effectLst>
            </a:rPr>
            <a:t>Soli na mana vua e dua, ka vakaotia o koya ka dua</a:t>
          </a:r>
          <a:br>
            <a:rPr lang="en" sz="1800" b="1" noProof="0" dirty="0">
              <a:solidFill>
                <a:schemeClr val="bg1"/>
              </a:solidFill>
              <a:effectLst>
                <a:outerShdw blurRad="38100" dist="38100" dir="2700000" algn="tl">
                  <a:srgbClr val="000000">
                    <a:alpha val="43137"/>
                  </a:srgbClr>
                </a:outerShdw>
              </a:effectLst>
            </a:rPr>
          </a:br>
          <a:r>
            <a:rPr lang="en" sz="1700" b="1" noProof="0" dirty="0">
              <a:solidFill>
                <a:schemeClr val="bg1"/>
              </a:solidFill>
              <a:effectLst>
                <a:outerShdw blurRad="38100" dist="38100" dir="2700000" algn="tl">
                  <a:srgbClr val="000000">
                    <a:alpha val="43137"/>
                  </a:srgbClr>
                </a:outerShdw>
              </a:effectLst>
            </a:rPr>
            <a:t>(LY . 16:4-5, 31; Josua 5:11-12)</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Rau tala na yamata me raica na vanua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(TLekutu. 13:1-3; Jos. 2:1)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n" sz="2000" b="1" noProof="0" dirty="0">
              <a:effectLst>
                <a:outerShdw blurRad="38100" dist="38100" dir="2700000" algn="tl">
                  <a:srgbClr val="000000">
                    <a:alpha val="43137"/>
                  </a:srgbClr>
                </a:outerShdw>
              </a:effectLst>
            </a:rPr>
            <a:t>TAKOSO ki Kenani</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Josua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n" sz="2000" b="1" noProof="0" dirty="0"/>
            <a:t>Josua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n" sz="2000" b="1" noProof="0" dirty="0">
              <a:effectLst>
                <a:outerShdw blurRad="38100" dist="38100" dir="2700000" algn="tl">
                  <a:srgbClr val="000000">
                    <a:alpha val="43137"/>
                  </a:srgbClr>
                </a:outerShdw>
              </a:effectLst>
            </a:rPr>
            <a:t>TAUKENI ki Kenani</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n" sz="2000" b="1" noProof="0" dirty="0"/>
            <a:t>Josua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n" sz="2000" b="1" noProof="0" dirty="0"/>
            <a:t>Josua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n" sz="2000" b="1" noProof="0" dirty="0">
              <a:effectLst>
                <a:outerShdw blurRad="38100" dist="38100" dir="2700000" algn="tl">
                  <a:srgbClr val="000000">
                    <a:alpha val="43137"/>
                  </a:srgbClr>
                </a:outerShdw>
              </a:effectLst>
            </a:rPr>
            <a:t>WASEI na vanua</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n" sz="2000" b="1" noProof="0" dirty="0"/>
            <a:t>Josua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n" sz="2000" b="1" noProof="0" dirty="0"/>
            <a:t>Josua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en" sz="2000" b="1" noProof="0" dirty="0">
              <a:effectLst>
                <a:outerShdw blurRad="38100" dist="38100" dir="2700000" algn="tl">
                  <a:srgbClr val="000000">
                    <a:alpha val="43137"/>
                  </a:srgbClr>
                </a:outerShdw>
              </a:effectLst>
            </a:rPr>
            <a:t>VEIQARAVI ena talairawarawa ki na </a:t>
          </a:r>
          <a:r>
            <a:rPr lang="en-US" sz="2000" b="1" noProof="0" dirty="0">
              <a:effectLst>
                <a:outerShdw blurRad="38100" dist="38100" dir="2700000" algn="tl">
                  <a:srgbClr val="000000">
                    <a:alpha val="43137"/>
                  </a:srgbClr>
                </a:outerShdw>
              </a:effectLst>
            </a:rPr>
            <a:t>I</a:t>
          </a:r>
          <a:r>
            <a:rPr lang="en" sz="2000" b="1" noProof="0" dirty="0">
              <a:effectLst>
                <a:outerShdw blurRad="38100" dist="38100" dir="2700000" algn="tl">
                  <a:srgbClr val="000000">
                    <a:alpha val="43137"/>
                  </a:srgbClr>
                </a:outerShdw>
              </a:effectLst>
            </a:rPr>
            <a:t> Vunau</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n" sz="2000" b="1" noProof="0" dirty="0"/>
            <a:t>Josua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n" sz="2000" b="1" noProof="0" dirty="0"/>
            <a:t>Josua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Kalou e basika vei rau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(LY. 3:2-4; Josua 5:13-14)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Vakaroti me rau luvata nodrau </a:t>
          </a:r>
          <a:r>
            <a:rPr lang="en-US" sz="2000" b="1" kern="1200" noProof="0" dirty="0">
              <a:solidFill>
                <a:schemeClr val="bg1"/>
              </a:solidFill>
              <a:effectLst>
                <a:outerShdw blurRad="38100" dist="38100" dir="2700000" algn="tl">
                  <a:srgbClr val="000000">
                    <a:alpha val="43137"/>
                  </a:srgbClr>
                </a:outerShdw>
              </a:effectLst>
            </a:rPr>
            <a:t>I</a:t>
          </a:r>
          <a:r>
            <a:rPr lang="en" sz="2000" b="1" kern="1200" noProof="0" dirty="0">
              <a:solidFill>
                <a:schemeClr val="bg1"/>
              </a:solidFill>
              <a:effectLst>
                <a:outerShdw blurRad="38100" dist="38100" dir="2700000" algn="tl">
                  <a:srgbClr val="000000">
                    <a:alpha val="43137"/>
                  </a:srgbClr>
                </a:outerShdw>
              </a:effectLst>
            </a:rPr>
            <a:t> vava</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(LY. 3:5 ; Josua 5:15)</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Kalou sa yalataka me tiko vata kei rau </a:t>
          </a:r>
          <a:r>
            <a:rPr lang="en" sz="1800" b="1" kern="1200" noProof="0" dirty="0">
              <a:solidFill>
                <a:schemeClr val="bg1"/>
              </a:solidFill>
              <a:effectLst>
                <a:outerShdw blurRad="38100" dist="38100" dir="2700000" algn="tl">
                  <a:srgbClr val="000000">
                    <a:alpha val="43137"/>
                  </a:srgbClr>
                </a:outerShdw>
              </a:effectLst>
            </a:rPr>
            <a:t>(LY. 3:12; Josua 1:5)</a:t>
          </a:r>
          <a:endParaRPr lang="en"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Rau solevutaka na Lakosivia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(LY. 12:21-23; Josua 5:10)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Rau lakova na wai e dela ni vanua mamaca</a:t>
          </a:r>
          <a:br>
            <a:rPr lang="en" sz="2000" b="1" kern="1200" noProof="0" dirty="0">
              <a:solidFill>
                <a:schemeClr val="bg1"/>
              </a:solidFill>
              <a:effectLst>
                <a:outerShdw blurRad="38100" dist="38100" dir="2700000" algn="tl">
                  <a:srgbClr val="000000">
                    <a:alpha val="43137"/>
                  </a:srgbClr>
                </a:outerShdw>
              </a:effectLst>
            </a:rPr>
          </a:br>
          <a:r>
            <a:rPr lang="en" sz="1600" b="1" kern="1200" noProof="0" dirty="0">
              <a:solidFill>
                <a:schemeClr val="bg1"/>
              </a:solidFill>
              <a:effectLst>
                <a:outerShdw blurRad="38100" dist="38100" dir="2700000" algn="tl">
                  <a:srgbClr val="000000">
                    <a:alpha val="43137"/>
                  </a:srgbClr>
                </a:outerShdw>
              </a:effectLst>
            </a:rPr>
            <a:t>(LY. 14:21-22; Josua. 3:14-17)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outerShdw blurRad="38100" dist="38100" dir="2700000" algn="tl">
                  <a:srgbClr val="000000">
                    <a:alpha val="43137"/>
                  </a:srgbClr>
                </a:outerShdw>
              </a:effectLst>
            </a:rPr>
            <a:t>Soli na mana vua e dua, ka vakaotia o koya ka dua</a:t>
          </a:r>
          <a:br>
            <a:rPr lang="en" sz="1800" b="1" kern="1200" noProof="0" dirty="0">
              <a:solidFill>
                <a:schemeClr val="bg1"/>
              </a:solidFill>
              <a:effectLst>
                <a:outerShdw blurRad="38100" dist="38100" dir="2700000" algn="tl">
                  <a:srgbClr val="000000">
                    <a:alpha val="43137"/>
                  </a:srgbClr>
                </a:outerShdw>
              </a:effectLst>
            </a:rPr>
          </a:br>
          <a:r>
            <a:rPr lang="en" sz="1700" b="1" kern="1200" noProof="0" dirty="0">
              <a:solidFill>
                <a:schemeClr val="bg1"/>
              </a:solidFill>
              <a:effectLst>
                <a:outerShdw blurRad="38100" dist="38100" dir="2700000" algn="tl">
                  <a:srgbClr val="000000">
                    <a:alpha val="43137"/>
                  </a:srgbClr>
                </a:outerShdw>
              </a:effectLst>
            </a:rPr>
            <a:t>(LY . 16:4-5, 31; Josua 5:11-12)</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Rau tala na yamata me raica na vanua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(TLekutu. 13:1-3; Jos. 2:1)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VEIQARAVI ena talairawarawa ki na </a:t>
          </a:r>
          <a:r>
            <a:rPr lang="en-US" sz="2000" b="1" kern="1200" noProof="0" dirty="0">
              <a:effectLst>
                <a:outerShdw blurRad="38100" dist="38100" dir="2700000" algn="tl">
                  <a:srgbClr val="000000">
                    <a:alpha val="43137"/>
                  </a:srgbClr>
                </a:outerShdw>
              </a:effectLst>
            </a:rPr>
            <a:t>I</a:t>
          </a:r>
          <a:r>
            <a:rPr lang="en" sz="2000" b="1" kern="1200" noProof="0" dirty="0">
              <a:effectLst>
                <a:outerShdw blurRad="38100" dist="38100" dir="2700000" algn="tl">
                  <a:srgbClr val="000000">
                    <a:alpha val="43137"/>
                  </a:srgbClr>
                </a:outerShdw>
              </a:effectLst>
            </a:rPr>
            <a:t> Vunau</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WASEI na vanua</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TAUKENI ki Kenani</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TAKOSO ki Kenani</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Josua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CD14D-25CC-45D0-8E76-46D900ACBAA6}" type="datetimeFigureOut">
              <a:rPr lang="en-FJ" smtClean="0"/>
              <a:t>11/01/2025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7146F-7BDF-40A3-A5C5-83C24038FBC5}" type="slidenum">
              <a:rPr lang="en-FJ" smtClean="0"/>
              <a:t>‹Nº›</a:t>
            </a:fld>
            <a:endParaRPr lang="en-FJ"/>
          </a:p>
        </p:txBody>
      </p:sp>
    </p:spTree>
    <p:extLst>
      <p:ext uri="{BB962C8B-B14F-4D97-AF65-F5344CB8AC3E}">
        <p14:creationId xmlns:p14="http://schemas.microsoft.com/office/powerpoint/2010/main" val="298157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MOSES AND JOSHUA</a:t>
            </a:r>
          </a:p>
        </p:txBody>
      </p:sp>
      <p:sp>
        <p:nvSpPr>
          <p:cNvPr id="4" name="Slide Number Placeholder 3"/>
          <p:cNvSpPr>
            <a:spLocks noGrp="1"/>
          </p:cNvSpPr>
          <p:nvPr>
            <p:ph type="sldNum" sz="quarter" idx="5"/>
          </p:nvPr>
        </p:nvSpPr>
        <p:spPr/>
        <p:txBody>
          <a:bodyPr/>
          <a:lstStyle/>
          <a:p>
            <a:fld id="{4BC7146F-7BDF-40A3-A5C5-83C24038FBC5}" type="slidenum">
              <a:rPr lang="en-FJ" smtClean="0"/>
              <a:t>5</a:t>
            </a:fld>
            <a:endParaRPr lang="en-FJ"/>
          </a:p>
        </p:txBody>
      </p:sp>
    </p:spTree>
    <p:extLst>
      <p:ext uri="{BB962C8B-B14F-4D97-AF65-F5344CB8AC3E}">
        <p14:creationId xmlns:p14="http://schemas.microsoft.com/office/powerpoint/2010/main" val="263680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STRUCTURE OF THE BOOK</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Sa mate ko Mosese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talatala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qalo-kosova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Joritani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vanua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oi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Isireli</a:t>
            </a:r>
            <a:r>
              <a:rPr lang="en-US" sz="1200" kern="1200" dirty="0">
                <a:solidFill>
                  <a:schemeClr val="tx1"/>
                </a:solidFill>
                <a:effectLst/>
                <a:latin typeface="+mn-lt"/>
                <a:ea typeface="+mn-ea"/>
                <a:cs typeface="+mn-cs"/>
              </a:rPr>
              <a:t>.</a:t>
            </a:r>
            <a:endParaRPr lang="en" sz="12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en-FJ" dirty="0"/>
          </a:p>
        </p:txBody>
      </p:sp>
      <p:sp>
        <p:nvSpPr>
          <p:cNvPr id="4" name="Slide Number Placeholder 3"/>
          <p:cNvSpPr>
            <a:spLocks noGrp="1"/>
          </p:cNvSpPr>
          <p:nvPr>
            <p:ph type="sldNum" sz="quarter" idx="5"/>
          </p:nvPr>
        </p:nvSpPr>
        <p:spPr/>
        <p:txBody>
          <a:bodyPr/>
          <a:lstStyle/>
          <a:p>
            <a:fld id="{4BC7146F-7BDF-40A3-A5C5-83C24038FBC5}" type="slidenum">
              <a:rPr lang="en-FJ" smtClean="0"/>
              <a:t>7</a:t>
            </a:fld>
            <a:endParaRPr lang="en-FJ"/>
          </a:p>
        </p:txBody>
      </p:sp>
    </p:spTree>
    <p:extLst>
      <p:ext uri="{BB962C8B-B14F-4D97-AF65-F5344CB8AC3E}">
        <p14:creationId xmlns:p14="http://schemas.microsoft.com/office/powerpoint/2010/main" val="313383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noProof="0" dirty="0">
                <a:ln w="6600">
                  <a:solidFill>
                    <a:schemeClr val="accent2"/>
                  </a:solidFill>
                  <a:prstDash val="solid"/>
                </a:ln>
                <a:solidFill>
                  <a:srgbClr val="FFFFFF"/>
                </a:solidFill>
                <a:effectLst>
                  <a:outerShdw dist="12700" dir="2700000" algn="tl" rotWithShape="0">
                    <a:schemeClr val="accent2"/>
                  </a:outerShdw>
                </a:effectLst>
              </a:rPr>
              <a:t>INHERIT THE PROMISES</a:t>
            </a:r>
          </a:p>
          <a:p>
            <a:endParaRPr lang="en-FJ" dirty="0"/>
          </a:p>
        </p:txBody>
      </p:sp>
      <p:sp>
        <p:nvSpPr>
          <p:cNvPr id="4" name="Slide Number Placeholder 3"/>
          <p:cNvSpPr>
            <a:spLocks noGrp="1"/>
          </p:cNvSpPr>
          <p:nvPr>
            <p:ph type="sldNum" sz="quarter" idx="5"/>
          </p:nvPr>
        </p:nvSpPr>
        <p:spPr/>
        <p:txBody>
          <a:bodyPr/>
          <a:lstStyle/>
          <a:p>
            <a:fld id="{4BC7146F-7BDF-40A3-A5C5-83C24038FBC5}" type="slidenum">
              <a:rPr lang="en-FJ" smtClean="0"/>
              <a:t>9</a:t>
            </a:fld>
            <a:endParaRPr lang="en-FJ"/>
          </a:p>
        </p:txBody>
      </p:sp>
    </p:spTree>
    <p:extLst>
      <p:ext uri="{BB962C8B-B14F-4D97-AF65-F5344CB8AC3E}">
        <p14:creationId xmlns:p14="http://schemas.microsoft.com/office/powerpoint/2010/main" val="169126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STRENGTH AND COURAGE</a:t>
            </a:r>
            <a:endParaRPr lang="en-FJ" b="1" dirty="0"/>
          </a:p>
        </p:txBody>
      </p:sp>
      <p:sp>
        <p:nvSpPr>
          <p:cNvPr id="4" name="Slide Number Placeholder 3"/>
          <p:cNvSpPr>
            <a:spLocks noGrp="1"/>
          </p:cNvSpPr>
          <p:nvPr>
            <p:ph type="sldNum" sz="quarter" idx="5"/>
          </p:nvPr>
        </p:nvSpPr>
        <p:spPr/>
        <p:txBody>
          <a:bodyPr/>
          <a:lstStyle/>
          <a:p>
            <a:fld id="{4BC7146F-7BDF-40A3-A5C5-83C24038FBC5}" type="slidenum">
              <a:rPr lang="en-FJ" smtClean="0"/>
              <a:t>10</a:t>
            </a:fld>
            <a:endParaRPr lang="en-FJ"/>
          </a:p>
        </p:txBody>
      </p:sp>
    </p:spTree>
    <p:extLst>
      <p:ext uri="{BB962C8B-B14F-4D97-AF65-F5344CB8AC3E}">
        <p14:creationId xmlns:p14="http://schemas.microsoft.com/office/powerpoint/2010/main" val="364970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THE SUCCESS OF THE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Ai vola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gusumu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vakanananu</a:t>
            </a:r>
            <a:r>
              <a:rPr lang="en-US" sz="1200" kern="1200" dirty="0">
                <a:solidFill>
                  <a:schemeClr val="tx1"/>
                </a:solidFill>
                <a:effectLst/>
                <a:latin typeface="+mn-lt"/>
                <a:ea typeface="+mn-ea"/>
                <a:cs typeface="+mn-cs"/>
              </a:rPr>
              <a:t> kina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cakava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volai</a:t>
            </a:r>
            <a:r>
              <a:rPr lang="en-US" sz="1200" kern="1200" dirty="0">
                <a:solidFill>
                  <a:schemeClr val="tx1"/>
                </a:solidFill>
                <a:effectLst/>
                <a:latin typeface="+mn-lt"/>
                <a:ea typeface="+mn-ea"/>
                <a:cs typeface="+mn-cs"/>
              </a:rPr>
              <a:t> kina: ko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kalougata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yaco</a:t>
            </a:r>
            <a:r>
              <a:rPr lang="en-US" sz="1200" kern="1200" dirty="0">
                <a:solidFill>
                  <a:schemeClr val="tx1"/>
                </a:solidFill>
                <a:effectLst/>
                <a:latin typeface="+mn-lt"/>
                <a:ea typeface="+mn-ea"/>
                <a:cs typeface="+mn-cs"/>
              </a:rPr>
              <a:t>. </a:t>
            </a:r>
            <a:endParaRPr lang="en" sz="12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endParaRPr>
          </a:p>
          <a:p>
            <a:endParaRPr lang="en-FJ" dirty="0"/>
          </a:p>
        </p:txBody>
      </p:sp>
      <p:sp>
        <p:nvSpPr>
          <p:cNvPr id="4" name="Slide Number Placeholder 3"/>
          <p:cNvSpPr>
            <a:spLocks noGrp="1"/>
          </p:cNvSpPr>
          <p:nvPr>
            <p:ph type="sldNum" sz="quarter" idx="5"/>
          </p:nvPr>
        </p:nvSpPr>
        <p:spPr/>
        <p:txBody>
          <a:bodyPr/>
          <a:lstStyle/>
          <a:p>
            <a:fld id="{4BC7146F-7BDF-40A3-A5C5-83C24038FBC5}" type="slidenum">
              <a:rPr lang="en-FJ" smtClean="0"/>
              <a:t>11</a:t>
            </a:fld>
            <a:endParaRPr lang="en-FJ"/>
          </a:p>
        </p:txBody>
      </p:sp>
    </p:spTree>
    <p:extLst>
      <p:ext uri="{BB962C8B-B14F-4D97-AF65-F5344CB8AC3E}">
        <p14:creationId xmlns:p14="http://schemas.microsoft.com/office/powerpoint/2010/main" val="43198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noProof="0" dirty="0">
                <a:latin typeface="Constantia" panose="02030602050306030303" pitchFamily="18" charset="0"/>
              </a:rPr>
              <a:t>The Christian always has a strong helper in the Lord. The way of the Lord’s helping we may not know; but this we do know: He will never fail those who put their trust in Him. Could Christians realize how many times the Lord has ordered their way, that the purposes of the enemy concerning them might not be accomplished, they would not stumble along complainingly. Their faith would be stayed on God, and no trial would have power to move them. They would acknowledge Him as their wisdom and efficiency, and He would bring to pass that which He desires to work out through them.”</a:t>
            </a:r>
            <a:endParaRPr lang="en-FJ" dirty="0"/>
          </a:p>
        </p:txBody>
      </p:sp>
      <p:sp>
        <p:nvSpPr>
          <p:cNvPr id="4" name="Slide Number Placeholder 3"/>
          <p:cNvSpPr>
            <a:spLocks noGrp="1"/>
          </p:cNvSpPr>
          <p:nvPr>
            <p:ph type="sldNum" sz="quarter" idx="5"/>
          </p:nvPr>
        </p:nvSpPr>
        <p:spPr/>
        <p:txBody>
          <a:bodyPr/>
          <a:lstStyle/>
          <a:p>
            <a:fld id="{4BC7146F-7BDF-40A3-A5C5-83C24038FBC5}" type="slidenum">
              <a:rPr lang="en-FJ" smtClean="0"/>
              <a:t>12</a:t>
            </a:fld>
            <a:endParaRPr lang="en-FJ"/>
          </a:p>
        </p:txBody>
      </p:sp>
    </p:spTree>
    <p:extLst>
      <p:ext uri="{BB962C8B-B14F-4D97-AF65-F5344CB8AC3E}">
        <p14:creationId xmlns:p14="http://schemas.microsoft.com/office/powerpoint/2010/main" val="255656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01/11/2025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01/11/2025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7.jpeg"/><Relationship Id="rId21" Type="http://schemas.openxmlformats.org/officeDocument/2006/relationships/image" Target="../media/image30.jpeg"/><Relationship Id="rId7" Type="http://schemas.openxmlformats.org/officeDocument/2006/relationships/diagramColors" Target="../diagrams/colors1.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diagramLayout" Target="../diagrams/layout1.xml"/><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5.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3139321"/>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en" sz="6600" b="1" noProof="0" dirty="0">
                <a:blipFill dpi="0" rotWithShape="1">
                  <a:blip r:embed="rId3"/>
                  <a:srcRect/>
                  <a:stretch>
                    <a:fillRect/>
                  </a:stretch>
                </a:blipFill>
              </a:rPr>
              <a:t>NA I VUNIVUNI NI QAQA</a:t>
            </a: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en" sz="1600" b="1" noProof="0" dirty="0">
                <a:solidFill>
                  <a:srgbClr val="F4CF80"/>
                </a:solidFill>
                <a:effectLst>
                  <a:outerShdw blurRad="38100" dist="38100" dir="2700000" algn="tl">
                    <a:srgbClr val="000000">
                      <a:alpha val="43137"/>
                    </a:srgbClr>
                  </a:outerShdw>
                </a:effectLst>
              </a:rPr>
              <a:t>Lesoni 1 Okotova 4,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2790543" y="-11433"/>
            <a:ext cx="7214235" cy="707886"/>
          </a:xfrm>
          <a:prstGeom prst="rect">
            <a:avLst/>
          </a:prstGeom>
          <a:noFill/>
        </p:spPr>
        <p:txBody>
          <a:bodyPr wrap="square">
            <a:spAutoFit/>
          </a:bodyPr>
          <a:lstStyle/>
          <a:p>
            <a:pPr algn="ctr"/>
            <a:r>
              <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KAUKAUWA KEI NA YALOQAQA </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3703320" y="615463"/>
            <a:ext cx="6141720"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“Au sa sega li ni vakaroti iko kina? </a:t>
            </a:r>
            <a:r>
              <a:rPr lang="en-US" b="1" noProof="0" dirty="0">
                <a:solidFill>
                  <a:schemeClr val="accent5">
                    <a:lumMod val="75000"/>
                  </a:schemeClr>
                </a:solidFill>
                <a:latin typeface="Comic Sans MS" panose="030F0702030302020204" pitchFamily="66" charset="0"/>
              </a:rPr>
              <a:t>M</a:t>
            </a:r>
            <a:r>
              <a:rPr lang="en" b="1" noProof="0" dirty="0">
                <a:solidFill>
                  <a:schemeClr val="accent5">
                    <a:lumMod val="75000"/>
                  </a:schemeClr>
                </a:solidFill>
                <a:latin typeface="Comic Sans MS" panose="030F0702030302020204" pitchFamily="66" charset="0"/>
              </a:rPr>
              <a:t>o kaukauwa ka qaqa; mo kakua ni rere se yalolailai: ni sa tiko vata kei iko ko J</a:t>
            </a:r>
            <a:r>
              <a:rPr lang="en-US" b="1" noProof="0" dirty="0" err="1">
                <a:solidFill>
                  <a:schemeClr val="accent5">
                    <a:lumMod val="75000"/>
                  </a:schemeClr>
                </a:solidFill>
                <a:latin typeface="Comic Sans MS" panose="030F0702030302020204" pitchFamily="66" charset="0"/>
              </a:rPr>
              <a:t>i</a:t>
            </a:r>
            <a:r>
              <a:rPr lang="en" b="1" noProof="0" dirty="0">
                <a:solidFill>
                  <a:schemeClr val="accent5">
                    <a:lumMod val="75000"/>
                  </a:schemeClr>
                </a:solidFill>
                <a:latin typeface="Comic Sans MS" panose="030F0702030302020204" pitchFamily="66" charset="0"/>
              </a:rPr>
              <a:t>ovana nomu Kalou ena veiyasana kecega ko sa lako kina </a:t>
            </a:r>
            <a:r>
              <a:rPr lang="en" sz="1400" b="1" noProof="0" dirty="0">
                <a:solidFill>
                  <a:schemeClr val="accent5">
                    <a:lumMod val="75000"/>
                  </a:schemeClr>
                </a:solidFill>
                <a:latin typeface="Comic Sans MS" panose="030F0702030302020204" pitchFamily="66" charset="0"/>
              </a:rPr>
              <a:t>(Josua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535680" y="1876217"/>
            <a:ext cx="8618596" cy="707886"/>
          </a:xfrm>
          <a:prstGeom prst="rect">
            <a:avLst/>
          </a:prstGeom>
          <a:noFill/>
        </p:spPr>
        <p:txBody>
          <a:bodyPr wrap="square" rtlCol="0">
            <a:spAutoFit/>
          </a:bodyPr>
          <a:lstStyle/>
          <a:p>
            <a:pPr>
              <a:spcBef>
                <a:spcPts val="600"/>
              </a:spcBef>
            </a:pPr>
            <a:r>
              <a:rPr lang="en" sz="2000" b="1" noProof="0" dirty="0"/>
              <a:t>Ni bera ni vakarota na kaukauwa kei na qaqa ki vei Josua ena </a:t>
            </a:r>
            <a:r>
              <a:rPr lang="en-US" sz="2000" b="1" noProof="0" dirty="0"/>
              <a:t>I</a:t>
            </a:r>
            <a:r>
              <a:rPr lang="en" sz="2000" b="1" noProof="0" dirty="0"/>
              <a:t> valu (Jos 1:9), na Kalou sa vakarota taumada vua me maroroya na </a:t>
            </a:r>
            <a:r>
              <a:rPr lang="en-US" sz="2000" b="1" noProof="0" dirty="0"/>
              <a:t>I</a:t>
            </a:r>
            <a:r>
              <a:rPr lang="en" sz="2000" b="1" noProof="0" dirty="0"/>
              <a:t> vunau (Jos. 1:7). </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631" y="91891"/>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359736"/>
            <a:ext cx="6515363" cy="2554545"/>
          </a:xfrm>
          <a:prstGeom prst="rect">
            <a:avLst/>
          </a:prstGeom>
          <a:noFill/>
        </p:spPr>
        <p:txBody>
          <a:bodyPr wrap="square">
            <a:spAutoFit/>
          </a:bodyPr>
          <a:lstStyle/>
          <a:p>
            <a:pPr>
              <a:spcBef>
                <a:spcPts val="600"/>
              </a:spcBef>
            </a:pPr>
            <a:r>
              <a:rPr lang="en" sz="2000" b="1" noProof="0" dirty="0"/>
              <a:t>Mai na nona  yasana, na Kalou sa yalataka “ni na tiko vata kei keda ena veiyasana kecega eda sa lako kina” (Jos. 1:9), me vukei keda ena </a:t>
            </a:r>
            <a:r>
              <a:rPr lang="en-US" sz="2000" b="1" noProof="0" dirty="0"/>
              <a:t>I</a:t>
            </a:r>
            <a:r>
              <a:rPr lang="en" sz="2000" b="1" noProof="0" dirty="0"/>
              <a:t> valu eda valu kina. Sega ena </a:t>
            </a:r>
            <a:r>
              <a:rPr lang="en-US" sz="2000" b="1" noProof="0" dirty="0"/>
              <a:t>I</a:t>
            </a:r>
            <a:r>
              <a:rPr lang="en" sz="2000" b="1" noProof="0" dirty="0"/>
              <a:t> valu vakayago, kei “ira sa liu, keiira sa kaukauwa, keiira sa veitaliataka na butobuto kei vuravura oqo kei na veivavakoso yaloca ena veiyasana vakalomagi” (Efeso. 6:12). Me da kitaka rawa oqo, sa vakarautaka ko koya na kena </a:t>
            </a:r>
            <a:r>
              <a:rPr lang="en-US" sz="2000" b="1" noProof="0" dirty="0"/>
              <a:t>I</a:t>
            </a:r>
            <a:r>
              <a:rPr lang="en" sz="2000" b="1" noProof="0" dirty="0"/>
              <a:t> yaragi yaga ki vei keda (Efeso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322320" y="2654666"/>
            <a:ext cx="8869680" cy="707886"/>
          </a:xfrm>
          <a:prstGeom prst="rect">
            <a:avLst/>
          </a:prstGeom>
          <a:noFill/>
        </p:spPr>
        <p:txBody>
          <a:bodyPr wrap="square">
            <a:spAutoFit/>
          </a:bodyPr>
          <a:lstStyle/>
          <a:p>
            <a:pPr>
              <a:spcBef>
                <a:spcPts val="600"/>
              </a:spcBef>
            </a:pPr>
            <a:r>
              <a:rPr lang="en" sz="2000" b="1" noProof="0" dirty="0"/>
              <a:t>Sa vakatalega kina ki vei keda edaidai. Na Kalou sa vakarota me da gumatua ni maroroya na nona </a:t>
            </a:r>
            <a:r>
              <a:rPr lang="en-US" sz="2000" b="1" noProof="0" dirty="0"/>
              <a:t>I</a:t>
            </a:r>
            <a:r>
              <a:rPr lang="en" sz="2000" b="1" noProof="0" dirty="0"/>
              <a:t> vunau (Vtkla. 14:12). E gadreva oqo noda yaloqaqa.</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0" y="5914281"/>
            <a:ext cx="6705600" cy="1015663"/>
          </a:xfrm>
          <a:prstGeom prst="rect">
            <a:avLst/>
          </a:prstGeom>
          <a:noFill/>
        </p:spPr>
        <p:txBody>
          <a:bodyPr wrap="square">
            <a:spAutoFit/>
          </a:bodyPr>
          <a:lstStyle/>
          <a:p>
            <a:pPr>
              <a:spcBef>
                <a:spcPts val="600"/>
              </a:spcBef>
            </a:pPr>
            <a:r>
              <a:rPr lang="en" sz="2000" b="1" noProof="0" dirty="0"/>
              <a:t>Na ki ni qaqa sai koya na vakadinata vakaoti na Kalou. Me da rawa oqo, me da masu ka kerekere vua ena veisiga (Efeso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68"/>
          <a:stretch>
            <a:fillRect/>
          </a:stretch>
        </p:blipFill>
        <p:spPr>
          <a:xfrm>
            <a:off x="10032624" y="135250"/>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NA QAQA ENA I TAVI</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en-US" b="1" noProof="0" dirty="0">
                <a:solidFill>
                  <a:srgbClr val="D6BDE4"/>
                </a:solidFill>
                <a:effectLst>
                  <a:outerShdw blurRad="38100" dist="38100" dir="2700000" algn="tl">
                    <a:srgbClr val="000000">
                      <a:alpha val="43137"/>
                    </a:srgbClr>
                  </a:outerShdw>
                </a:effectLst>
                <a:latin typeface="Comic Sans MS" panose="030F0702030302020204" pitchFamily="66" charset="0"/>
              </a:rPr>
              <a:t>Ai</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 vola ni vunau oqo me kakua ni yali ena gusumu;iamo vakanananu kina ena siga kei na bogi, mo vakabauta kina mo cakava me vakana ka kecega sa volai kina: ko na qai kalougata ena nomu </a:t>
            </a:r>
            <a:r>
              <a:rPr lang="en-US" b="1" noProof="0" dirty="0">
                <a:solidFill>
                  <a:srgbClr val="D6BDE4"/>
                </a:solidFill>
                <a:effectLst>
                  <a:outerShdw blurRad="38100" dist="38100" dir="2700000" algn="tl">
                    <a:srgbClr val="000000">
                      <a:alpha val="43137"/>
                    </a:srgbClr>
                  </a:outerShdw>
                </a:effectLst>
                <a:latin typeface="Comic Sans MS" panose="030F0702030302020204" pitchFamily="66" charset="0"/>
              </a:rPr>
              <a:t>I</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 valavala, ia ko na tamata yaco.”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(Josua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spcBef>
                <a:spcPts val="600"/>
              </a:spcBef>
            </a:pPr>
            <a:r>
              <a:rPr lang="en" sz="2000" b="1" noProof="0" dirty="0"/>
              <a:t>Eda na qaqa kevaka eda muria na veiyavu ni vakavuvuli kei na veika e maroroi ena </a:t>
            </a:r>
            <a:r>
              <a:rPr lang="en-US" sz="2000" b="1" noProof="0" dirty="0"/>
              <a:t>I</a:t>
            </a:r>
            <a:r>
              <a:rPr lang="en" sz="2000" b="1" noProof="0" dirty="0"/>
              <a:t> vunau ni Kalou. Ia e sega beka ni oqo na vakabulai ena cakacaka?</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4" y="1559681"/>
            <a:ext cx="4832985" cy="707886"/>
          </a:xfrm>
          <a:prstGeom prst="rect">
            <a:avLst/>
          </a:prstGeom>
          <a:noFill/>
        </p:spPr>
        <p:txBody>
          <a:bodyPr wrap="square">
            <a:spAutoFit/>
          </a:bodyPr>
          <a:lstStyle/>
          <a:p>
            <a:pPr>
              <a:spcBef>
                <a:spcPts val="600"/>
              </a:spcBef>
            </a:pPr>
            <a:r>
              <a:rPr lang="en" sz="2000" b="1" noProof="0" dirty="0"/>
              <a:t>Na qaqa mai na rai ni Kalou e sega ni salavata kei na qaqa ena rai ni tamata. </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71701" y="2295603"/>
            <a:ext cx="4539798" cy="1631216"/>
          </a:xfrm>
          <a:prstGeom prst="rect">
            <a:avLst/>
          </a:prstGeom>
          <a:noFill/>
        </p:spPr>
        <p:txBody>
          <a:bodyPr wrap="square">
            <a:spAutoFit/>
          </a:bodyPr>
          <a:lstStyle/>
          <a:p>
            <a:pPr>
              <a:spcBef>
                <a:spcPts val="600"/>
              </a:spcBef>
            </a:pPr>
            <a:r>
              <a:rPr lang="en" sz="2000" b="1" noProof="0" dirty="0"/>
              <a:t>Na qaqa vakaitamera ena vuravura e rawa ni rawati ena kena voroki na </a:t>
            </a:r>
            <a:r>
              <a:rPr lang="en-US" sz="2000" b="1" noProof="0" dirty="0"/>
              <a:t>I</a:t>
            </a:r>
            <a:r>
              <a:rPr lang="en" sz="2000" b="1" noProof="0" dirty="0"/>
              <a:t> vunau ni Kalou kei na lawa ni vanua, ia e sega ni yaco kina na qaqa dina ka tawamudu (Jos.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97198" cy="1938992"/>
          </a:xfrm>
          <a:prstGeom prst="rect">
            <a:avLst/>
          </a:prstGeom>
          <a:noFill/>
        </p:spPr>
        <p:txBody>
          <a:bodyPr wrap="square">
            <a:spAutoFit/>
          </a:bodyPr>
          <a:lstStyle/>
          <a:p>
            <a:pPr>
              <a:spcBef>
                <a:spcPts val="600"/>
              </a:spcBef>
            </a:pPr>
            <a:r>
              <a:rPr lang="en" sz="2000" b="1" noProof="0" dirty="0"/>
              <a:t>E segai sara. Na vakabauta kei na </a:t>
            </a:r>
            <a:r>
              <a:rPr lang="en-US" sz="2000" b="1" noProof="0" dirty="0"/>
              <a:t>I</a:t>
            </a:r>
            <a:r>
              <a:rPr lang="en" sz="2000" b="1" noProof="0" dirty="0"/>
              <a:t> V</a:t>
            </a:r>
            <a:r>
              <a:rPr lang="en-US" sz="2000" b="1" noProof="0" dirty="0"/>
              <a:t>u</a:t>
            </a:r>
            <a:r>
              <a:rPr lang="en" sz="2000" b="1" noProof="0" dirty="0"/>
              <a:t>nau e sega ni rau veimecaki, erau veiwekani ka cakacakavata (Rom. 3:31). Ni da cavuta na </a:t>
            </a:r>
            <a:r>
              <a:rPr lang="en-US" sz="2000" b="1" noProof="0" dirty="0"/>
              <a:t>I</a:t>
            </a:r>
            <a:r>
              <a:rPr lang="en" sz="2000" b="1" noProof="0" dirty="0"/>
              <a:t> vunau, eda tukuna na </a:t>
            </a:r>
            <a:r>
              <a:rPr lang="en-US" sz="2000" b="1" noProof="0" dirty="0"/>
              <a:t>I</a:t>
            </a:r>
            <a:r>
              <a:rPr lang="en" sz="2000" b="1" noProof="0" dirty="0"/>
              <a:t> vakarau ka didinu me da bula kina, sega ni sala eda vakabulai kina. Na noda veiwekani kei na Kalou e vakadeitaki ena noda talairawarawa ki na lomana.</a:t>
            </a: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707053"/>
            <a:ext cx="7899797" cy="5293757"/>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“Sa dua tiko na nona </a:t>
            </a:r>
            <a:r>
              <a:rPr lang="en-US" sz="2600" b="1" noProof="0" dirty="0">
                <a:latin typeface="Constantia" panose="02030602050306030303" pitchFamily="18" charset="0"/>
              </a:rPr>
              <a:t>I</a:t>
            </a:r>
            <a:r>
              <a:rPr lang="en" sz="2600" b="1" noProof="0" dirty="0">
                <a:latin typeface="Constantia" panose="02030602050306030303" pitchFamily="18" charset="0"/>
              </a:rPr>
              <a:t> vukevuke kaukauwa na tamata lotu va Karisito. Na sala ni nona veivukei na T</a:t>
            </a:r>
            <a:r>
              <a:rPr lang="en-US" sz="2600" b="1" noProof="0" dirty="0">
                <a:latin typeface="Constantia" panose="02030602050306030303" pitchFamily="18" charset="0"/>
              </a:rPr>
              <a:t>u</a:t>
            </a:r>
            <a:r>
              <a:rPr lang="en" sz="2600" b="1" noProof="0" dirty="0">
                <a:latin typeface="Constantia" panose="02030602050306030303" pitchFamily="18" charset="0"/>
              </a:rPr>
              <a:t>raga ena da nsega beke ni kila; ia eda kila rawa oqo: ena sega vakadua ni laivi ira era vakadinati koya vakaoti. Rawa beka vua na lotu va Karisito me nanuma na nona sa dau liutaki mai vua na Kalou, me kakua kina ni yaco na </a:t>
            </a:r>
            <a:r>
              <a:rPr lang="en-US" sz="2600" b="1" noProof="0" dirty="0">
                <a:latin typeface="Constantia" panose="02030602050306030303" pitchFamily="18" charset="0"/>
              </a:rPr>
              <a:t>I</a:t>
            </a:r>
            <a:r>
              <a:rPr lang="en" sz="2600" b="1" noProof="0" dirty="0">
                <a:latin typeface="Constantia" panose="02030602050306030303" pitchFamily="18" charset="0"/>
              </a:rPr>
              <a:t> naki ni meca kivua, me kakua kina ni vosa kudrukudru yarayara. Ena dei vua na Kalou nona vakabauta, sega na ka ni veivakatovolei me rawai koya. Era na vakadeitaki Koya me vu ni nodra vuku kei na qaqa, ka na vakayacori ira me ra rawata na ka e gadreva ko Koya.”</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388119" y="55091"/>
            <a:ext cx="5254222" cy="674030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lang="en-US" sz="3600" b="1" dirty="0">
                <a:solidFill>
                  <a:schemeClr val="accent2">
                    <a:lumMod val="50000"/>
                  </a:schemeClr>
                </a:solidFill>
                <a:latin typeface="Comic Sans MS" panose="030F0702030302020204" pitchFamily="66" charset="0"/>
              </a:rPr>
              <a:t>Mo </a:t>
            </a:r>
            <a:r>
              <a:rPr lang="en-US" sz="3600" b="1" dirty="0" err="1">
                <a:solidFill>
                  <a:schemeClr val="accent2">
                    <a:lumMod val="50000"/>
                  </a:schemeClr>
                </a:solidFill>
                <a:latin typeface="Comic Sans MS" panose="030F0702030302020204" pitchFamily="66" charset="0"/>
              </a:rPr>
              <a:t>kaukauwa</a:t>
            </a:r>
            <a:r>
              <a:rPr lang="en-US" sz="3600" b="1" dirty="0">
                <a:solidFill>
                  <a:schemeClr val="accent2">
                    <a:lumMod val="50000"/>
                  </a:schemeClr>
                </a:solidFill>
                <a:latin typeface="Comic Sans MS" panose="030F0702030302020204" pitchFamily="66" charset="0"/>
              </a:rPr>
              <a:t> ka </a:t>
            </a:r>
            <a:r>
              <a:rPr lang="en-US" sz="3600" b="1" dirty="0" err="1">
                <a:solidFill>
                  <a:schemeClr val="accent2">
                    <a:lumMod val="50000"/>
                  </a:schemeClr>
                </a:solidFill>
                <a:latin typeface="Comic Sans MS" panose="030F0702030302020204" pitchFamily="66" charset="0"/>
              </a:rPr>
              <a:t>qaqa</a:t>
            </a:r>
            <a:r>
              <a:rPr lang="en-US" sz="3600" b="1" dirty="0">
                <a:solidFill>
                  <a:schemeClr val="accent2">
                    <a:lumMod val="50000"/>
                  </a:schemeClr>
                </a:solidFill>
                <a:latin typeface="Comic Sans MS" panose="030F0702030302020204" pitchFamily="66" charset="0"/>
              </a:rPr>
              <a:t> sara ga, </a:t>
            </a:r>
            <a:r>
              <a:rPr lang="en-US" sz="3600" b="1" dirty="0" err="1">
                <a:solidFill>
                  <a:schemeClr val="accent2">
                    <a:lumMod val="50000"/>
                  </a:schemeClr>
                </a:solidFill>
                <a:latin typeface="Comic Sans MS" panose="030F0702030302020204" pitchFamily="66" charset="0"/>
              </a:rPr>
              <a:t>mo</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vakabauta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mo</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cakava</a:t>
            </a:r>
            <a:r>
              <a:rPr lang="en-US" sz="3600" b="1" dirty="0">
                <a:solidFill>
                  <a:schemeClr val="accent2">
                    <a:lumMod val="50000"/>
                  </a:schemeClr>
                </a:solidFill>
                <a:latin typeface="Comic Sans MS" panose="030F0702030302020204" pitchFamily="66" charset="0"/>
              </a:rPr>
              <a:t> me </a:t>
            </a:r>
            <a:r>
              <a:rPr lang="en-US" sz="3600" b="1" dirty="0" err="1">
                <a:solidFill>
                  <a:schemeClr val="accent2">
                    <a:lumMod val="50000"/>
                  </a:schemeClr>
                </a:solidFill>
                <a:latin typeface="Comic Sans MS" panose="030F0702030302020204" pitchFamily="66" charset="0"/>
              </a:rPr>
              <a:t>vaka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nai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vakaro</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kecega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sa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vakarota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vei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iko</a:t>
            </a:r>
            <a:r>
              <a:rPr lang="en-US" sz="3600" b="1" dirty="0">
                <a:solidFill>
                  <a:schemeClr val="accent2">
                    <a:lumMod val="50000"/>
                  </a:schemeClr>
                </a:solidFill>
                <a:latin typeface="Comic Sans MS" panose="030F0702030302020204" pitchFamily="66" charset="0"/>
              </a:rPr>
              <a:t> ko Mosese </a:t>
            </a:r>
            <a:r>
              <a:rPr lang="en-US" sz="3600" b="1" dirty="0" err="1">
                <a:solidFill>
                  <a:schemeClr val="accent2">
                    <a:lumMod val="50000"/>
                  </a:schemeClr>
                </a:solidFill>
                <a:latin typeface="Comic Sans MS" panose="030F0702030302020204" pitchFamily="66" charset="0"/>
              </a:rPr>
              <a:t>na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noqu</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talatala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mo</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kakua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ni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gole</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tani</a:t>
            </a:r>
            <a:r>
              <a:rPr lang="en-US" sz="3600" b="1" dirty="0">
                <a:solidFill>
                  <a:schemeClr val="accent2">
                    <a:lumMod val="50000"/>
                  </a:schemeClr>
                </a:solidFill>
                <a:latin typeface="Comic Sans MS" panose="030F0702030302020204" pitchFamily="66" charset="0"/>
              </a:rPr>
              <a:t> ki </a:t>
            </a:r>
            <a:r>
              <a:rPr lang="en-US" sz="3600" b="1" dirty="0" err="1">
                <a:solidFill>
                  <a:schemeClr val="accent2">
                    <a:lumMod val="50000"/>
                  </a:schemeClr>
                </a:solidFill>
                <a:latin typeface="Comic Sans MS" panose="030F0702030302020204" pitchFamily="66" charset="0"/>
              </a:rPr>
              <a:t>nai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matau</a:t>
            </a:r>
            <a:r>
              <a:rPr lang="en-US" sz="3600" b="1" dirty="0">
                <a:solidFill>
                  <a:schemeClr val="accent2">
                    <a:lumMod val="50000"/>
                  </a:schemeClr>
                </a:solidFill>
                <a:latin typeface="Comic Sans MS" panose="030F0702030302020204" pitchFamily="66" charset="0"/>
              </a:rPr>
              <a:t> se </a:t>
            </a:r>
            <a:r>
              <a:rPr lang="en-US" sz="3600" b="1" dirty="0" err="1">
                <a:solidFill>
                  <a:schemeClr val="accent2">
                    <a:lumMod val="50000"/>
                  </a:schemeClr>
                </a:solidFill>
                <a:latin typeface="Comic Sans MS" panose="030F0702030302020204" pitchFamily="66" charset="0"/>
              </a:rPr>
              <a:t>nai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mawi</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mo</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tamata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yaco</a:t>
            </a:r>
            <a:r>
              <a:rPr lang="en-US" sz="3600" b="1" dirty="0">
                <a:solidFill>
                  <a:schemeClr val="accent2">
                    <a:lumMod val="50000"/>
                  </a:schemeClr>
                </a:solidFill>
                <a:latin typeface="Comic Sans MS" panose="030F0702030302020204" pitchFamily="66" charset="0"/>
              </a:rPr>
              <a:t> e </a:t>
            </a:r>
            <a:r>
              <a:rPr lang="en-US" sz="3600" b="1" dirty="0" err="1">
                <a:solidFill>
                  <a:schemeClr val="accent2">
                    <a:lumMod val="50000"/>
                  </a:schemeClr>
                </a:solidFill>
                <a:latin typeface="Comic Sans MS" panose="030F0702030302020204" pitchFamily="66" charset="0"/>
              </a:rPr>
              <a:t>na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yasana</a:t>
            </a:r>
            <a:r>
              <a:rPr lang="en-US" sz="3600" b="1" dirty="0">
                <a:solidFill>
                  <a:schemeClr val="accent2">
                    <a:lumMod val="50000"/>
                  </a:schemeClr>
                </a:solidFill>
                <a:latin typeface="Comic Sans MS" panose="030F0702030302020204" pitchFamily="66" charset="0"/>
              </a:rPr>
              <a:t> </a:t>
            </a:r>
            <a:r>
              <a:rPr lang="en-US" sz="3600" b="1" dirty="0" err="1">
                <a:solidFill>
                  <a:schemeClr val="accent2">
                    <a:lumMod val="50000"/>
                  </a:schemeClr>
                </a:solidFill>
                <a:latin typeface="Comic Sans MS" panose="030F0702030302020204" pitchFamily="66" charset="0"/>
              </a:rPr>
              <a:t>kecega</a:t>
            </a:r>
            <a:r>
              <a:rPr lang="en-US" sz="3600" b="1" dirty="0">
                <a:solidFill>
                  <a:schemeClr val="accent2">
                    <a:lumMod val="50000"/>
                  </a:schemeClr>
                </a:solidFill>
                <a:latin typeface="Comic Sans MS" panose="030F0702030302020204" pitchFamily="66" charset="0"/>
              </a:rPr>
              <a:t> ko </a:t>
            </a:r>
            <a:r>
              <a:rPr lang="en-US" sz="3600" b="1" dirty="0" err="1">
                <a:solidFill>
                  <a:schemeClr val="accent2">
                    <a:lumMod val="50000"/>
                  </a:schemeClr>
                </a:solidFill>
                <a:latin typeface="Comic Sans MS" panose="030F0702030302020204" pitchFamily="66" charset="0"/>
              </a:rPr>
              <a:t>lako</a:t>
            </a:r>
            <a:r>
              <a:rPr lang="en-US" sz="3600" b="1" dirty="0">
                <a:solidFill>
                  <a:schemeClr val="accent2">
                    <a:lumMod val="50000"/>
                  </a:schemeClr>
                </a:solidFill>
                <a:latin typeface="Comic Sans MS" panose="030F0702030302020204" pitchFamily="66" charset="0"/>
              </a:rPr>
              <a:t> kina.</a:t>
            </a: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Josua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462B8"/>
                </a:solidFill>
              </a:rPr>
              <a:t>Tukutuku taumada (Josua 1:1-3):</a:t>
            </a:r>
          </a:p>
          <a:p>
            <a:pPr lvl="1">
              <a:spcBef>
                <a:spcPts val="600"/>
              </a:spcBef>
            </a:pPr>
            <a:r>
              <a:rPr lang="en" sz="2000" b="1" noProof="0" dirty="0"/>
              <a:t>Mosese kei Joshua</a:t>
            </a:r>
          </a:p>
          <a:p>
            <a:pPr lvl="1">
              <a:spcBef>
                <a:spcPts val="600"/>
              </a:spcBef>
            </a:pPr>
            <a:r>
              <a:rPr lang="en" sz="2000" b="1" noProof="0" dirty="0"/>
              <a:t>Ai tuvatuva ni </a:t>
            </a:r>
            <a:r>
              <a:rPr lang="en-US" sz="2000" b="1" noProof="0" dirty="0"/>
              <a:t>I</a:t>
            </a:r>
            <a:r>
              <a:rPr lang="en" sz="2000" b="1" noProof="0" dirty="0"/>
              <a:t> Vola</a:t>
            </a:r>
          </a:p>
          <a:p>
            <a:pPr>
              <a:spcBef>
                <a:spcPts val="1800"/>
              </a:spcBef>
            </a:pPr>
            <a:r>
              <a:rPr lang="en" sz="2000" b="1" noProof="0" dirty="0">
                <a:solidFill>
                  <a:srgbClr val="D10164"/>
                </a:solidFill>
              </a:rPr>
              <a:t>Nai tavi nei Josua (Josua 1:4-9):</a:t>
            </a:r>
          </a:p>
          <a:p>
            <a:pPr lvl="1">
              <a:spcBef>
                <a:spcPts val="600"/>
              </a:spcBef>
            </a:pPr>
            <a:r>
              <a:rPr lang="en" sz="2000" b="1" noProof="0" dirty="0"/>
              <a:t>Soli na vosa ni yalayala</a:t>
            </a:r>
          </a:p>
          <a:p>
            <a:pPr lvl="1">
              <a:spcBef>
                <a:spcPts val="600"/>
              </a:spcBef>
            </a:pPr>
            <a:r>
              <a:rPr lang="en" sz="2000" b="1" noProof="0" dirty="0"/>
              <a:t>Kaukauwa kei na yaloqaqa</a:t>
            </a:r>
          </a:p>
          <a:p>
            <a:pPr lvl="1">
              <a:spcBef>
                <a:spcPts val="600"/>
              </a:spcBef>
            </a:pPr>
            <a:r>
              <a:rPr lang="en-US" sz="2000" b="1" noProof="0" dirty="0"/>
              <a:t>Q</a:t>
            </a:r>
            <a:r>
              <a:rPr lang="en" sz="2000" b="1" noProof="0" dirty="0"/>
              <a:t>aqa ena </a:t>
            </a:r>
            <a:r>
              <a:rPr lang="en-US" sz="2000" b="1" noProof="0" dirty="0"/>
              <a:t>I</a:t>
            </a:r>
            <a:r>
              <a:rPr lang="en" sz="2000" b="1" noProof="0" dirty="0"/>
              <a:t> tavi</a:t>
            </a: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a:spcBef>
                <a:spcPts val="600"/>
              </a:spcBef>
            </a:pPr>
            <a:r>
              <a:rPr lang="en" sz="2000" b="1" noProof="0" dirty="0"/>
              <a:t>Ni oti na 40 na yabaki ni sasaga, sa qai basika e dua nai  tabatamata vou, sa kena gauna me vakamalumalumutaki na Vanua Yalataki</a:t>
            </a:r>
            <a:r>
              <a:rPr lang="en" sz="2000" b="1" dirty="0"/>
              <a:t>. Sa mate ko Mosese ka sa digitaka na Kalou e dua na </a:t>
            </a:r>
            <a:r>
              <a:rPr lang="en-US" sz="2000" b="1" dirty="0"/>
              <a:t>I</a:t>
            </a:r>
            <a:r>
              <a:rPr lang="en" sz="2000" b="1" dirty="0"/>
              <a:t> liuliu vou ki na </a:t>
            </a:r>
            <a:r>
              <a:rPr lang="en-US" sz="2000" b="1" dirty="0"/>
              <a:t>I</a:t>
            </a:r>
            <a:r>
              <a:rPr lang="en" sz="2000" b="1" dirty="0"/>
              <a:t> tavi oqo: ko Josua</a:t>
            </a:r>
            <a:endParaRPr lang="en" sz="2000" b="1" noProof="0" dirty="0"/>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015663"/>
          </a:xfrm>
          <a:prstGeom prst="rect">
            <a:avLst/>
          </a:prstGeom>
          <a:noFill/>
        </p:spPr>
        <p:txBody>
          <a:bodyPr wrap="square">
            <a:spAutoFit/>
          </a:bodyPr>
          <a:lstStyle/>
          <a:p>
            <a:pPr>
              <a:spcBef>
                <a:spcPts val="600"/>
              </a:spcBef>
            </a:pPr>
            <a:r>
              <a:rPr lang="en" sz="2000" b="1" noProof="0" dirty="0"/>
              <a:t>Ni sa mai tu ena </a:t>
            </a:r>
            <a:r>
              <a:rPr lang="en-US" sz="2000" b="1" noProof="0" dirty="0"/>
              <a:t>I</a:t>
            </a:r>
            <a:r>
              <a:rPr lang="en" sz="2000" b="1" noProof="0" dirty="0"/>
              <a:t> yalayala kei Kenani vakalomalagi na </a:t>
            </a:r>
            <a:r>
              <a:rPr lang="en-US" sz="2000" b="1" noProof="0" dirty="0"/>
              <a:t>I</a:t>
            </a:r>
            <a:r>
              <a:rPr lang="en" sz="2000" b="1" noProof="0" dirty="0"/>
              <a:t> tabatamata ni gauna oqo, (koi keda) sa voqa vakamatata na domo mai lomalagi: “</a:t>
            </a:r>
            <a:r>
              <a:rPr lang="en" sz="2000" b="1" dirty="0"/>
              <a:t>Mo kaukauwa ka qaqa saraga</a:t>
            </a:r>
            <a:r>
              <a:rPr lang="en" sz="2000" b="1" noProof="0" dirty="0"/>
              <a:t>” (Josua 1:7).</a:t>
            </a: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707886"/>
          </a:xfrm>
          <a:prstGeom prst="rect">
            <a:avLst/>
          </a:prstGeom>
          <a:noFill/>
        </p:spPr>
        <p:txBody>
          <a:bodyPr wrap="square">
            <a:spAutoFit/>
          </a:bodyPr>
          <a:lstStyle/>
          <a:p>
            <a:pPr>
              <a:spcBef>
                <a:spcPts val="600"/>
              </a:spcBef>
            </a:pPr>
            <a:r>
              <a:rPr lang="en" sz="2000" b="1" noProof="0" dirty="0"/>
              <a:t>Ni bera ni tomani yani na sasaga, e soqoni vata na </a:t>
            </a:r>
            <a:r>
              <a:rPr lang="en-US" sz="2000" b="1" noProof="0" dirty="0"/>
              <a:t>I</a:t>
            </a:r>
            <a:r>
              <a:rPr lang="en" sz="2000" b="1" noProof="0" dirty="0"/>
              <a:t> liuliu vou kei na </a:t>
            </a:r>
            <a:r>
              <a:rPr lang="en-US" sz="2000" b="1" noProof="0" dirty="0"/>
              <a:t>I</a:t>
            </a:r>
            <a:r>
              <a:rPr lang="en" sz="2000" b="1" noProof="0" dirty="0"/>
              <a:t> tabatamata vou me ra vakabauta vakaoti na Kalou.</a:t>
            </a: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088029"/>
            <a:ext cx="803388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TUKUTUKU TAUMADA</a:t>
            </a:r>
          </a:p>
          <a:p>
            <a:r>
              <a:rPr lang="en" sz="5400" noProof="0" dirty="0"/>
              <a:t>(JOSUA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MOSESE KEI JOSUA</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“Sa mate ko Mosese nai talatala </a:t>
            </a:r>
            <a:r>
              <a:rPr lang="en-US"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Jiova, sa qai vosa ko Jiova vei J</a:t>
            </a:r>
            <a:r>
              <a:rPr lang="en-US"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o</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sua na luvei Nuni, o koya ka dauqaravi Mosese, ka kaya”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(Josua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en" sz="2000" b="1" noProof="0" dirty="0"/>
              <a:t>Na imatai ni wase ni vola </a:t>
            </a:r>
            <a:r>
              <a:rPr lang="en-US" sz="2000" b="1" noProof="0" dirty="0"/>
              <a:t>I</a:t>
            </a:r>
            <a:r>
              <a:rPr lang="en" sz="2000" b="1" noProof="0" dirty="0"/>
              <a:t> Josua e cavuti Mosese vaka 11, ka volai talega vakawasoma na yacana ena </a:t>
            </a:r>
            <a:r>
              <a:rPr lang="en-US" sz="2000" b="1" noProof="0" dirty="0"/>
              <a:t>I</a:t>
            </a:r>
            <a:r>
              <a:rPr lang="en" sz="2000" b="1" noProof="0" dirty="0"/>
              <a:t> vola taucoko.</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754175873"/>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2"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5"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7"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8"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2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1"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en" sz="2000" b="1" noProof="0" dirty="0"/>
              <a:t>E dina ga ni Josua Wase 1 e vola na veisoli rau cakava na </a:t>
            </a:r>
            <a:r>
              <a:rPr lang="en-US" sz="2000" b="1" noProof="0" dirty="0"/>
              <a:t>I</a:t>
            </a:r>
            <a:r>
              <a:rPr lang="en" sz="2000" b="1" noProof="0" dirty="0"/>
              <a:t> liuliu rogo e rua qo, e sega dina ni dua vei rau na qaqa dina ni </a:t>
            </a:r>
            <a:r>
              <a:rPr lang="en-US" sz="2000" b="1" noProof="0" dirty="0"/>
              <a:t>I</a:t>
            </a:r>
            <a:r>
              <a:rPr lang="en" sz="2000" b="1" noProof="0" dirty="0"/>
              <a:t> vola oqo. Na qaqa dina sai koya na Kalou vakataki koya, o koya ka dolava na </a:t>
            </a:r>
            <a:r>
              <a:rPr lang="en-US" sz="2000" b="1" noProof="0" dirty="0"/>
              <a:t>I</a:t>
            </a:r>
            <a:r>
              <a:rPr lang="en" sz="2000" b="1" noProof="0" dirty="0"/>
              <a:t> vola ena nona vosa, o koya ka uto ni </a:t>
            </a:r>
            <a:r>
              <a:rPr lang="en-US" sz="2000" b="1" noProof="0" dirty="0"/>
              <a:t>I</a:t>
            </a:r>
            <a:r>
              <a:rPr lang="en" sz="2000" b="1" noProof="0" dirty="0"/>
              <a:t> vola na cecere ni nona veiliutaki. E sega ni da na veiletitaka rawa se o cei dina na nodra </a:t>
            </a:r>
            <a:r>
              <a:rPr lang="en-US" sz="2000" b="1" noProof="0" dirty="0"/>
              <a:t>I</a:t>
            </a:r>
            <a:r>
              <a:rPr lang="en" sz="2000" b="1" noProof="0" dirty="0"/>
              <a:t> liuliu na Isireli.</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577015" cy="400110"/>
          </a:xfrm>
          <a:prstGeom prst="rect">
            <a:avLst/>
          </a:prstGeom>
          <a:noFill/>
        </p:spPr>
        <p:txBody>
          <a:bodyPr wrap="square">
            <a:spAutoFit/>
          </a:bodyPr>
          <a:lstStyle/>
          <a:p>
            <a:pPr>
              <a:spcBef>
                <a:spcPts val="600"/>
              </a:spcBef>
            </a:pPr>
            <a:r>
              <a:rPr lang="en" sz="2000" b="1" noProof="0" dirty="0"/>
              <a:t>Erau tautauvata ena vuqa sara na ka nai liuliu e rua oqo:</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1874520" y="1041142"/>
            <a:ext cx="10317479" cy="5693866"/>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“Sa ciqomi ko Josua ena gauna oqo me </a:t>
            </a:r>
            <a:r>
              <a:rPr lang="en-US" sz="2600" b="1" noProof="0" dirty="0">
                <a:latin typeface="Constantia" panose="02030602050306030303" pitchFamily="18" charset="0"/>
              </a:rPr>
              <a:t>I</a:t>
            </a:r>
            <a:r>
              <a:rPr lang="en" sz="2600" b="1" noProof="0" dirty="0">
                <a:latin typeface="Constantia" panose="02030602050306030303" pitchFamily="18" charset="0"/>
              </a:rPr>
              <a:t> liuliu vou kei Isireli. E dau kilai tani tu ga o koya me dua na liga ni iwau, ka yaga vakalevu na nona </a:t>
            </a:r>
            <a:r>
              <a:rPr lang="en-US" sz="2600" b="1" noProof="0" dirty="0">
                <a:latin typeface="Constantia" panose="02030602050306030303" pitchFamily="18" charset="0"/>
              </a:rPr>
              <a:t>I</a:t>
            </a:r>
            <a:r>
              <a:rPr lang="en" sz="2600" b="1" noProof="0" dirty="0">
                <a:latin typeface="Constantia" panose="02030602050306030303" pitchFamily="18" charset="0"/>
              </a:rPr>
              <a:t> solisoli kei na vuku ena kedra </a:t>
            </a:r>
            <a:r>
              <a:rPr lang="en-US" sz="2600" b="1" noProof="0" dirty="0">
                <a:latin typeface="Constantia" panose="02030602050306030303" pitchFamily="18" charset="0"/>
              </a:rPr>
              <a:t>I</a:t>
            </a:r>
            <a:r>
              <a:rPr lang="en" sz="2600" b="1" noProof="0" dirty="0">
                <a:latin typeface="Constantia" panose="02030602050306030303" pitchFamily="18" charset="0"/>
              </a:rPr>
              <a:t> tukutuku na nona tamata ena nona gauna. Yaloqaqa, yatedei, dauvosota, sega ni torova na ca, vakaliuci ira ka liutaki ena nona lewa, ka vakauqeti tu ena vakabauta na Kalou—oqo na nona itovo na tamata ka digitaki koya na Kalou me liutaka na mataivalu </a:t>
            </a:r>
            <a:r>
              <a:rPr lang="en-US" sz="2600" b="1" noProof="0" dirty="0">
                <a:latin typeface="Constantia" panose="02030602050306030303" pitchFamily="18" charset="0"/>
              </a:rPr>
              <a:t>I</a:t>
            </a:r>
            <a:r>
              <a:rPr lang="en" sz="2600" b="1" noProof="0" dirty="0">
                <a:latin typeface="Constantia" panose="02030602050306030303" pitchFamily="18" charset="0"/>
              </a:rPr>
              <a:t> Isireli ni ra sa curuma yani na vanua yalataki. Ena gauna era lakova kina na lekutu, e veiliutaki ko koya ena rukui Mosese, ka mai na nona dau vakarorogo, ka lomadina ni ra malumalumu eso na nona tamata, ka yalodei me maroroya na dina ena maliwa ni veika vakarerevaki, sa vakaraitaka kina na </a:t>
            </a:r>
            <a:r>
              <a:rPr lang="en-US" sz="2600" b="1" noProof="0" dirty="0">
                <a:latin typeface="Constantia" panose="02030602050306030303" pitchFamily="18" charset="0"/>
              </a:rPr>
              <a:t>I</a:t>
            </a:r>
            <a:r>
              <a:rPr lang="en" sz="2600" b="1" noProof="0" dirty="0">
                <a:latin typeface="Constantia" panose="02030602050306030303" pitchFamily="18" charset="0"/>
              </a:rPr>
              <a:t> vakadinadina ni sa dodonu me sosomitaki Mosese, ni se bera mada ga ni kacivi ki na </a:t>
            </a:r>
            <a:r>
              <a:rPr lang="en-US" sz="2600" b="1" noProof="0" dirty="0">
                <a:latin typeface="Constantia" panose="02030602050306030303" pitchFamily="18" charset="0"/>
              </a:rPr>
              <a:t>I</a:t>
            </a:r>
            <a:r>
              <a:rPr lang="en" sz="2600" b="1" noProof="0" dirty="0">
                <a:latin typeface="Constantia" panose="02030602050306030303" pitchFamily="18" charset="0"/>
              </a:rPr>
              <a:t> tutu ena domo ni Kalou.”</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39645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AI TUVATUVA NI I VOLA</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en" sz="2000" b="1" noProof="0" dirty="0"/>
              <a:t>Na </a:t>
            </a:r>
            <a:r>
              <a:rPr lang="en-US" sz="2000" b="1" noProof="0" dirty="0"/>
              <a:t>I</a:t>
            </a:r>
            <a:r>
              <a:rPr lang="en" sz="2000" b="1" noProof="0" dirty="0"/>
              <a:t> vola </a:t>
            </a:r>
            <a:r>
              <a:rPr lang="en-US" sz="2000" b="1" noProof="0" dirty="0"/>
              <a:t>I</a:t>
            </a:r>
            <a:r>
              <a:rPr lang="en" sz="2000" b="1" noProof="0" dirty="0"/>
              <a:t> Josua e vakaraitaka ki vei keda na kena sa vakayacori na vosa ni yalayala ka cakava na Kalou ki vei Isireli ena gauna ka kauti ira tani mai kina mai Ijipita, ka me soli Kenani ki vei ira. Na wase 1 kei na kena vo ni vola e wasei vaka va na </a:t>
            </a:r>
            <a:r>
              <a:rPr lang="en-US" sz="2000" b="1" noProof="0" dirty="0"/>
              <a:t>I</a:t>
            </a:r>
            <a:r>
              <a:rPr lang="en" sz="2000" b="1" noProof="0" dirty="0"/>
              <a:t> wasewase lelevu:</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1736812518"/>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 mate ko Mosese na noqu </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talatala; ia oqo mo cavu tu, mo qalo kosova na Joritani oqo, ko iko kei ira kecega na tamata oqo, ki na vanuakaú na solia vei ira, io vei ira na Isireli”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(Josua 1:2)</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408370" y="2101665"/>
            <a:ext cx="759192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NA I TAVI NEI JOSUA</a:t>
            </a:r>
          </a:p>
          <a:p>
            <a:r>
              <a:rPr lang="en" sz="5400" noProof="0" dirty="0"/>
              <a:t>(JOSUA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n" sz="4400" b="1" spc="300" noProof="0" dirty="0">
                <a:ln w="6600">
                  <a:solidFill>
                    <a:schemeClr val="accent2"/>
                  </a:solidFill>
                  <a:prstDash val="solid"/>
                </a:ln>
                <a:solidFill>
                  <a:srgbClr val="FFFFFF"/>
                </a:solidFill>
                <a:effectLst>
                  <a:outerShdw dist="12700" dir="2700000" algn="tl" rotWithShape="0">
                    <a:schemeClr val="accent2"/>
                  </a:outerShdw>
                </a:effectLst>
              </a:rPr>
              <a:t>TOMANI NA VEIYALAYALATI</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“Na tikina kecega ena butuka na qeteqete ni yavamuni, au na solia vei kemuni, me vaka kau a kaya vei Mosese”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(Josua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111290" y="1379877"/>
            <a:ext cx="8423231" cy="1015663"/>
          </a:xfrm>
          <a:prstGeom prst="rect">
            <a:avLst/>
          </a:prstGeom>
          <a:noFill/>
        </p:spPr>
        <p:txBody>
          <a:bodyPr wrap="square" rtlCol="0">
            <a:spAutoFit/>
          </a:bodyPr>
          <a:lstStyle/>
          <a:p>
            <a:pPr>
              <a:spcBef>
                <a:spcPts val="600"/>
              </a:spcBef>
            </a:pPr>
            <a:r>
              <a:rPr lang="en" sz="2000" b="1" noProof="0" dirty="0"/>
              <a:t>Ena Josua 1:3. sa vosa na Kalou ena kena vakayacori na ka sa parofisai -taki oti. E tukuni Kenani me vaka sa soli oti ki vei Isireli. E kena </a:t>
            </a:r>
            <a:r>
              <a:rPr lang="en-US" sz="2000" b="1" noProof="0" dirty="0"/>
              <a:t>I</a:t>
            </a:r>
            <a:r>
              <a:rPr lang="en" sz="2000" b="1" noProof="0" dirty="0"/>
              <a:t> balebal-  oqo ni Kalou sa veivakadeitaki vakaoti ena kena rawati na qaqa.</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EUPHRATES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DESERT</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MEDITERRANEAN</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JORDAN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369887"/>
            <a:ext cx="3912785" cy="1631216"/>
          </a:xfrm>
          <a:prstGeom prst="rect">
            <a:avLst/>
          </a:prstGeom>
          <a:noFill/>
        </p:spPr>
        <p:txBody>
          <a:bodyPr wrap="square">
            <a:spAutoFit/>
          </a:bodyPr>
          <a:lstStyle/>
          <a:p>
            <a:pPr>
              <a:spcBef>
                <a:spcPts val="600"/>
              </a:spcBef>
            </a:pPr>
            <a:r>
              <a:rPr lang="en" sz="2000" b="1" noProof="0" dirty="0"/>
              <a:t>Sa qai vuki ki vei Josua ka vakadeitaka vua kevaka sa kaukauwa ka yaloqaqa, ena sega e dua me vorati koya rawa                 (Josh.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683619" cy="1323439"/>
          </a:xfrm>
          <a:prstGeom prst="rect">
            <a:avLst/>
          </a:prstGeom>
          <a:noFill/>
        </p:spPr>
        <p:txBody>
          <a:bodyPr wrap="square">
            <a:spAutoFit/>
          </a:bodyPr>
          <a:lstStyle/>
          <a:p>
            <a:pPr>
              <a:spcBef>
                <a:spcPts val="600"/>
              </a:spcBef>
            </a:pPr>
            <a:r>
              <a:rPr lang="en" sz="2000" b="1" noProof="0" dirty="0"/>
              <a:t>Ia na qaqa e sega ni tiko ena kaukauwa nei Josua, vua ga na Kalou. E vakadeitaka vua, me vaka e vakadeitaka vei keda yadua: “Au na tiko vata kei iko“ (Jos. 1:5; Maciu 28:20).</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111291" y="2352828"/>
            <a:ext cx="8559341" cy="1015663"/>
          </a:xfrm>
          <a:prstGeom prst="rect">
            <a:avLst/>
          </a:prstGeom>
          <a:noFill/>
        </p:spPr>
        <p:txBody>
          <a:bodyPr wrap="square">
            <a:spAutoFit/>
          </a:bodyPr>
          <a:lstStyle/>
          <a:p>
            <a:pPr>
              <a:spcBef>
                <a:spcPts val="600"/>
              </a:spcBef>
            </a:pPr>
            <a:r>
              <a:rPr lang="en" sz="2000" b="1" noProof="0" dirty="0"/>
              <a:t>E sa qai vakananumi ira ena </a:t>
            </a:r>
            <a:r>
              <a:rPr lang="en-US" sz="2000" b="1" noProof="0" dirty="0"/>
              <a:t>I</a:t>
            </a:r>
            <a:r>
              <a:rPr lang="en" sz="2000" b="1" noProof="0" dirty="0"/>
              <a:t> yalayala ni vanua sa soli (Jos. 1:4): na tikina ena maliwa ni uciwai na Joritani (Tokalau) kei na waitui na Mediterranean (Ra), mai na vanua dravuisiga (ceva) ki na uciwai na Uferetisi (vualiku).</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3427</TotalTime>
  <Words>1914</Words>
  <Application>Microsoft Office PowerPoint</Application>
  <PresentationFormat>Panorámica</PresentationFormat>
  <Paragraphs>88</Paragraphs>
  <Slides>12</Slides>
  <Notes>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Calibri</vt:lpstr>
      <vt:lpstr>Aptos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2025-09-05T17:18:48Z</dcterms:created>
  <dcterms:modified xsi:type="dcterms:W3CDTF">2025-11-01T18:25:29Z</dcterms:modified>
</cp:coreProperties>
</file>