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56" r:id="rId3"/>
    <p:sldId id="301" r:id="rId4"/>
    <p:sldId id="299" r:id="rId5"/>
    <p:sldId id="258" r:id="rId6"/>
    <p:sldId id="259" r:id="rId7"/>
    <p:sldId id="300" r:id="rId8"/>
    <p:sldId id="261" r:id="rId9"/>
    <p:sldId id="262"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324A"/>
    <a:srgbClr val="F4D5DA"/>
    <a:srgbClr val="14A1B4"/>
    <a:srgbClr val="118B9D"/>
    <a:srgbClr val="C83451"/>
    <a:srgbClr val="FBCD09"/>
    <a:srgbClr val="0004FE"/>
    <a:srgbClr val="FFCC0A"/>
    <a:srgbClr val="FF630A"/>
    <a:srgbClr val="9F47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536" autoAdjust="0"/>
  </p:normalViewPr>
  <p:slideViewPr>
    <p:cSldViewPr snapToGrid="0">
      <p:cViewPr varScale="1">
        <p:scale>
          <a:sx n="92" d="100"/>
          <a:sy n="92" d="100"/>
        </p:scale>
        <p:origin x="1230"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33928A-C6BC-432C-BE5E-E7E18D219E01}" type="doc">
      <dgm:prSet loTypeId="urn:microsoft.com/office/officeart/2005/8/layout/target3" loCatId="relationship" qsTypeId="urn:microsoft.com/office/officeart/2005/8/quickstyle/3d2" qsCatId="3D" csTypeId="urn:microsoft.com/office/officeart/2005/8/colors/colorful2" csCatId="colorful" phldr="1"/>
      <dgm:spPr/>
      <dgm:t>
        <a:bodyPr/>
        <a:lstStyle/>
        <a:p>
          <a:endParaRPr lang="es-ES"/>
        </a:p>
      </dgm:t>
    </dgm:pt>
    <dgm:pt modelId="{AE433D04-6EB5-4006-8958-D5179171A1F7}">
      <dgm:prSet custT="1"/>
      <dgm:spPr>
        <a:solidFill>
          <a:srgbClr val="FAE4B4"/>
        </a:solidFill>
        <a:effectLst>
          <a:outerShdw blurRad="50800" dist="38100" dir="2700000" algn="tl" rotWithShape="0">
            <a:prstClr val="black">
              <a:alpha val="40000"/>
            </a:prstClr>
          </a:outerShdw>
        </a:effectLst>
      </dgm:spPr>
      <dgm:t>
        <a:bodyPr>
          <a:sp3d extrusionH="57150">
            <a:bevelT w="38100" h="38100"/>
          </a:sp3d>
        </a:bodyPr>
        <a:lstStyle/>
        <a:p>
          <a:r>
            <a:rPr lang="en" sz="2400" b="1" dirty="0">
              <a:solidFill>
                <a:srgbClr val="A1730B"/>
              </a:solidFill>
            </a:rPr>
            <a:t>E baleta na dautalaidredre</a:t>
          </a:r>
          <a:endParaRPr lang="es-ES" sz="2400" dirty="0">
            <a:solidFill>
              <a:srgbClr val="A1730B"/>
            </a:solidFill>
          </a:endParaRPr>
        </a:p>
      </dgm:t>
    </dgm:pt>
    <dgm:pt modelId="{37C755AE-53CA-40C9-AD3A-4CDC29FEAA28}" type="parTrans" cxnId="{7AC0E954-39D5-4BE5-9BEA-58EC299865F4}">
      <dgm:prSet/>
      <dgm:spPr/>
      <dgm:t>
        <a:bodyPr/>
        <a:lstStyle/>
        <a:p>
          <a:endParaRPr lang="es-ES" sz="2400"/>
        </a:p>
      </dgm:t>
    </dgm:pt>
    <dgm:pt modelId="{CF58C825-9064-4537-B7AD-877413D81262}" type="sibTrans" cxnId="{7AC0E954-39D5-4BE5-9BEA-58EC299865F4}">
      <dgm:prSet/>
      <dgm:spPr/>
      <dgm:t>
        <a:bodyPr/>
        <a:lstStyle/>
        <a:p>
          <a:endParaRPr lang="es-ES" sz="2400"/>
        </a:p>
      </dgm:t>
    </dgm:pt>
    <dgm:pt modelId="{22C32DE7-C756-4C96-A207-302B75A2F22C}">
      <dgm:prSet custT="1"/>
      <dgm:spPr>
        <a:solidFill>
          <a:srgbClr val="C2F7B7"/>
        </a:solidFill>
      </dgm:spPr>
      <dgm:t>
        <a:bodyPr>
          <a:sp3d extrusionH="57150">
            <a:bevelT w="38100" h="38100"/>
          </a:sp3d>
        </a:bodyPr>
        <a:lstStyle/>
        <a:p>
          <a:r>
            <a:rPr lang="en" sz="2400" b="1" dirty="0">
              <a:solidFill>
                <a:srgbClr val="207D0D"/>
              </a:solidFill>
            </a:rPr>
            <a:t>E a baleta na lewa dodonu</a:t>
          </a:r>
          <a:endParaRPr lang="es-ES" sz="2400" dirty="0">
            <a:solidFill>
              <a:srgbClr val="207D0D"/>
            </a:solidFill>
          </a:endParaRPr>
        </a:p>
      </dgm:t>
    </dgm:pt>
    <dgm:pt modelId="{9111370F-573B-4A34-A8D4-05E3F12CC45A}" type="parTrans" cxnId="{1A87D714-BBED-485B-B667-2C3601D9B6EC}">
      <dgm:prSet/>
      <dgm:spPr/>
      <dgm:t>
        <a:bodyPr/>
        <a:lstStyle/>
        <a:p>
          <a:endParaRPr lang="es-ES" sz="2400"/>
        </a:p>
      </dgm:t>
    </dgm:pt>
    <dgm:pt modelId="{1D4A4545-CB96-4CF7-A90E-13E0293EDA3B}" type="sibTrans" cxnId="{1A87D714-BBED-485B-B667-2C3601D9B6EC}">
      <dgm:prSet/>
      <dgm:spPr/>
      <dgm:t>
        <a:bodyPr/>
        <a:lstStyle/>
        <a:p>
          <a:endParaRPr lang="es-ES" sz="2400"/>
        </a:p>
      </dgm:t>
    </dgm:pt>
    <dgm:pt modelId="{9AF2CBA0-0272-4705-88D5-CD6BA9AC72F5}">
      <dgm:prSet custT="1"/>
      <dgm:spPr>
        <a:solidFill>
          <a:srgbClr val="B5F5F0"/>
        </a:solidFill>
      </dgm:spPr>
      <dgm:t>
        <a:bodyPr>
          <a:sp3d extrusionH="57150">
            <a:bevelT w="38100" h="38100"/>
          </a:sp3d>
        </a:bodyPr>
        <a:lstStyle/>
        <a:p>
          <a:r>
            <a:rPr lang="en" sz="2400" b="1" dirty="0">
              <a:solidFill>
                <a:srgbClr val="0F6F68"/>
              </a:solidFill>
            </a:rPr>
            <a:t>Vakasama vakai V</a:t>
          </a:r>
          <a:r>
            <a:rPr lang="en-GB" sz="2400" b="1" dirty="0">
              <a:solidFill>
                <a:srgbClr val="0F6F68"/>
              </a:solidFill>
            </a:rPr>
            <a:t>o</a:t>
          </a:r>
          <a:r>
            <a:rPr lang="en" sz="2400" b="1" dirty="0">
              <a:solidFill>
                <a:srgbClr val="0F6F68"/>
              </a:solidFill>
            </a:rPr>
            <a:t>la tabu baleta na </a:t>
          </a:r>
          <a:r>
            <a:rPr lang="en-GB" sz="2400" b="1" dirty="0">
              <a:solidFill>
                <a:srgbClr val="0F6F68"/>
              </a:solidFill>
            </a:rPr>
            <a:t>I</a:t>
          </a:r>
          <a:r>
            <a:rPr lang="en" sz="2400" b="1" dirty="0">
              <a:solidFill>
                <a:srgbClr val="0F6F68"/>
              </a:solidFill>
            </a:rPr>
            <a:t> valu</a:t>
          </a:r>
          <a:endParaRPr lang="es-ES" sz="2400" dirty="0">
            <a:solidFill>
              <a:srgbClr val="0F6F68"/>
            </a:solidFill>
          </a:endParaRPr>
        </a:p>
      </dgm:t>
    </dgm:pt>
    <dgm:pt modelId="{4E96001F-ACC2-4F0C-B71F-75433B6E39C9}" type="parTrans" cxnId="{3D5925FC-E8AE-46F7-B6B0-D1B1CD0FFB97}">
      <dgm:prSet/>
      <dgm:spPr/>
      <dgm:t>
        <a:bodyPr/>
        <a:lstStyle/>
        <a:p>
          <a:endParaRPr lang="es-ES" sz="2400"/>
        </a:p>
      </dgm:t>
    </dgm:pt>
    <dgm:pt modelId="{9651A267-EE6D-4DBF-9948-749B21B0ED7C}" type="sibTrans" cxnId="{3D5925FC-E8AE-46F7-B6B0-D1B1CD0FFB97}">
      <dgm:prSet/>
      <dgm:spPr/>
      <dgm:t>
        <a:bodyPr/>
        <a:lstStyle/>
        <a:p>
          <a:endParaRPr lang="es-ES" sz="2400"/>
        </a:p>
      </dgm:t>
    </dgm:pt>
    <dgm:pt modelId="{FC3B17C6-1CC7-47AC-AFD2-B5A36D0AD1EB}">
      <dgm:prSet custT="1"/>
      <dgm:spPr>
        <a:solidFill>
          <a:srgbClr val="CDCCF4"/>
        </a:solidFill>
      </dgm:spPr>
      <dgm:t>
        <a:bodyPr>
          <a:sp3d extrusionH="57150">
            <a:bevelT w="38100" h="38100"/>
          </a:sp3d>
        </a:bodyPr>
        <a:lstStyle/>
        <a:p>
          <a:r>
            <a:rPr lang="en" sz="2400" b="1" dirty="0">
              <a:solidFill>
                <a:srgbClr val="232098"/>
              </a:solidFill>
            </a:rPr>
            <a:t>Vakarusai ena nodra digidigi</a:t>
          </a:r>
          <a:endParaRPr lang="es-ES" sz="2400" dirty="0">
            <a:solidFill>
              <a:srgbClr val="232098"/>
            </a:solidFill>
          </a:endParaRPr>
        </a:p>
      </dgm:t>
    </dgm:pt>
    <dgm:pt modelId="{808C29B8-F993-4708-A2D9-A21A2E1E3F6F}" type="parTrans" cxnId="{F33155D7-7623-46FD-B739-46B23EB27C4C}">
      <dgm:prSet/>
      <dgm:spPr/>
      <dgm:t>
        <a:bodyPr/>
        <a:lstStyle/>
        <a:p>
          <a:endParaRPr lang="es-ES" sz="2400"/>
        </a:p>
      </dgm:t>
    </dgm:pt>
    <dgm:pt modelId="{AD7BFCA9-C8FE-469E-A453-095EE57E3BCC}" type="sibTrans" cxnId="{F33155D7-7623-46FD-B739-46B23EB27C4C}">
      <dgm:prSet/>
      <dgm:spPr/>
      <dgm:t>
        <a:bodyPr/>
        <a:lstStyle/>
        <a:p>
          <a:endParaRPr lang="es-ES" sz="2400"/>
        </a:p>
      </dgm:t>
    </dgm:pt>
    <dgm:pt modelId="{BAF3D90C-48C1-4010-AECC-9D06B7116FF7}">
      <dgm:prSet custT="1"/>
      <dgm:spPr>
        <a:solidFill>
          <a:srgbClr val="F5D3F0"/>
        </a:solidFill>
      </dgm:spPr>
      <dgm:t>
        <a:bodyPr>
          <a:sp3d extrusionH="57150">
            <a:bevelT w="38100" h="38100"/>
          </a:sp3d>
        </a:bodyPr>
        <a:lstStyle/>
        <a:p>
          <a:r>
            <a:rPr lang="en" sz="2400" b="1" dirty="0">
              <a:solidFill>
                <a:srgbClr val="842076"/>
              </a:solidFill>
            </a:rPr>
            <a:t>Qara na tikosautu</a:t>
          </a:r>
          <a:endParaRPr lang="es-ES" sz="2400" dirty="0">
            <a:solidFill>
              <a:srgbClr val="842076"/>
            </a:solidFill>
          </a:endParaRPr>
        </a:p>
      </dgm:t>
    </dgm:pt>
    <dgm:pt modelId="{1BEACF7E-DFC7-4A3C-92AD-C52D1BC88701}" type="parTrans" cxnId="{E4B133F6-4D3D-4734-9042-57B5E326DCF9}">
      <dgm:prSet/>
      <dgm:spPr/>
      <dgm:t>
        <a:bodyPr/>
        <a:lstStyle/>
        <a:p>
          <a:endParaRPr lang="es-ES" sz="2400"/>
        </a:p>
      </dgm:t>
    </dgm:pt>
    <dgm:pt modelId="{AD5484A5-59A0-4B95-9332-1B6B97C8391E}" type="sibTrans" cxnId="{E4B133F6-4D3D-4734-9042-57B5E326DCF9}">
      <dgm:prSet/>
      <dgm:spPr/>
      <dgm:t>
        <a:bodyPr/>
        <a:lstStyle/>
        <a:p>
          <a:endParaRPr lang="es-ES" sz="2400"/>
        </a:p>
      </dgm:t>
    </dgm:pt>
    <dgm:pt modelId="{BBD45A0C-FDEF-484E-AF67-B32694327FDA}" type="pres">
      <dgm:prSet presAssocID="{2633928A-C6BC-432C-BE5E-E7E18D219E01}" presName="Name0" presStyleCnt="0">
        <dgm:presLayoutVars>
          <dgm:chMax val="7"/>
          <dgm:dir/>
          <dgm:animLvl val="lvl"/>
          <dgm:resizeHandles val="exact"/>
        </dgm:presLayoutVars>
      </dgm:prSet>
      <dgm:spPr/>
    </dgm:pt>
    <dgm:pt modelId="{462FD557-DC1C-4D92-9C46-D5D41FEB10E4}" type="pres">
      <dgm:prSet presAssocID="{AE433D04-6EB5-4006-8958-D5179171A1F7}" presName="circle1" presStyleLbl="node1" presStyleIdx="0" presStyleCnt="5"/>
      <dgm:spPr>
        <a:effectLst>
          <a:outerShdw blurRad="50800" dist="38100" dir="2700000" algn="tl" rotWithShape="0">
            <a:prstClr val="black">
              <a:alpha val="40000"/>
            </a:prstClr>
          </a:outerShdw>
        </a:effectLst>
      </dgm:spPr>
    </dgm:pt>
    <dgm:pt modelId="{FA982AC0-616A-42EE-9FB6-1083E3172F3B}" type="pres">
      <dgm:prSet presAssocID="{AE433D04-6EB5-4006-8958-D5179171A1F7}" presName="space" presStyleCnt="0"/>
      <dgm:spPr/>
    </dgm:pt>
    <dgm:pt modelId="{AF6B4EAE-865B-4500-A4C9-40F519E4D2AA}" type="pres">
      <dgm:prSet presAssocID="{AE433D04-6EB5-4006-8958-D5179171A1F7}" presName="rect1" presStyleLbl="alignAcc1" presStyleIdx="0" presStyleCnt="5"/>
      <dgm:spPr/>
    </dgm:pt>
    <dgm:pt modelId="{7D1E2A21-55CA-4020-BAD4-9064B3DF4678}" type="pres">
      <dgm:prSet presAssocID="{22C32DE7-C756-4C96-A207-302B75A2F22C}" presName="vertSpace2" presStyleLbl="node1" presStyleIdx="0" presStyleCnt="5"/>
      <dgm:spPr/>
    </dgm:pt>
    <dgm:pt modelId="{70FA5046-234F-49C1-A7DB-A934C6D5A7FB}" type="pres">
      <dgm:prSet presAssocID="{22C32DE7-C756-4C96-A207-302B75A2F22C}" presName="circle2" presStyleLbl="node1" presStyleIdx="1" presStyleCnt="5"/>
      <dgm:spPr/>
    </dgm:pt>
    <dgm:pt modelId="{165CA017-8E2B-4B9D-810D-609940850FB3}" type="pres">
      <dgm:prSet presAssocID="{22C32DE7-C756-4C96-A207-302B75A2F22C}" presName="rect2" presStyleLbl="alignAcc1" presStyleIdx="1" presStyleCnt="5"/>
      <dgm:spPr/>
    </dgm:pt>
    <dgm:pt modelId="{83C92DC4-4201-4026-99BC-F46CF448281C}" type="pres">
      <dgm:prSet presAssocID="{9AF2CBA0-0272-4705-88D5-CD6BA9AC72F5}" presName="vertSpace3" presStyleLbl="node1" presStyleIdx="1" presStyleCnt="5"/>
      <dgm:spPr/>
    </dgm:pt>
    <dgm:pt modelId="{2C343801-7DFB-4419-A2C6-0702909ED7A9}" type="pres">
      <dgm:prSet presAssocID="{9AF2CBA0-0272-4705-88D5-CD6BA9AC72F5}" presName="circle3" presStyleLbl="node1" presStyleIdx="2" presStyleCnt="5"/>
      <dgm:spPr/>
    </dgm:pt>
    <dgm:pt modelId="{A41CD4EF-5E4C-4702-9728-A1108EAD5149}" type="pres">
      <dgm:prSet presAssocID="{9AF2CBA0-0272-4705-88D5-CD6BA9AC72F5}" presName="rect3" presStyleLbl="alignAcc1" presStyleIdx="2" presStyleCnt="5"/>
      <dgm:spPr/>
    </dgm:pt>
    <dgm:pt modelId="{CA6186D9-B40B-4FD4-ABFE-A7805D5EDE02}" type="pres">
      <dgm:prSet presAssocID="{FC3B17C6-1CC7-47AC-AFD2-B5A36D0AD1EB}" presName="vertSpace4" presStyleLbl="node1" presStyleIdx="2" presStyleCnt="5"/>
      <dgm:spPr/>
    </dgm:pt>
    <dgm:pt modelId="{D3EA1FA7-2952-42BA-832A-482A7A02E1B9}" type="pres">
      <dgm:prSet presAssocID="{FC3B17C6-1CC7-47AC-AFD2-B5A36D0AD1EB}" presName="circle4" presStyleLbl="node1" presStyleIdx="3" presStyleCnt="5"/>
      <dgm:spPr/>
    </dgm:pt>
    <dgm:pt modelId="{6EF1FB0D-3FAB-45D8-A1E5-71F2832C3673}" type="pres">
      <dgm:prSet presAssocID="{FC3B17C6-1CC7-47AC-AFD2-B5A36D0AD1EB}" presName="rect4" presStyleLbl="alignAcc1" presStyleIdx="3" presStyleCnt="5"/>
      <dgm:spPr/>
    </dgm:pt>
    <dgm:pt modelId="{7BB43C89-99EF-4BF6-8962-2784CD35959E}" type="pres">
      <dgm:prSet presAssocID="{BAF3D90C-48C1-4010-AECC-9D06B7116FF7}" presName="vertSpace5" presStyleLbl="node1" presStyleIdx="3" presStyleCnt="5"/>
      <dgm:spPr/>
    </dgm:pt>
    <dgm:pt modelId="{71446DB9-0538-4BBB-8AD0-73B4BDD479C5}" type="pres">
      <dgm:prSet presAssocID="{BAF3D90C-48C1-4010-AECC-9D06B7116FF7}" presName="circle5" presStyleLbl="node1" presStyleIdx="4" presStyleCnt="5"/>
      <dgm:spPr/>
    </dgm:pt>
    <dgm:pt modelId="{4EE64B60-A514-4181-9FE1-3973B09F54C9}" type="pres">
      <dgm:prSet presAssocID="{BAF3D90C-48C1-4010-AECC-9D06B7116FF7}" presName="rect5" presStyleLbl="alignAcc1" presStyleIdx="4" presStyleCnt="5"/>
      <dgm:spPr/>
    </dgm:pt>
    <dgm:pt modelId="{0EA9499F-4E61-42F7-B786-DCDCD0A0E9CA}" type="pres">
      <dgm:prSet presAssocID="{AE433D04-6EB5-4006-8958-D5179171A1F7}" presName="rect1ParTxNoCh" presStyleLbl="alignAcc1" presStyleIdx="4" presStyleCnt="5">
        <dgm:presLayoutVars>
          <dgm:chMax val="1"/>
          <dgm:bulletEnabled val="1"/>
        </dgm:presLayoutVars>
      </dgm:prSet>
      <dgm:spPr/>
    </dgm:pt>
    <dgm:pt modelId="{246462AB-3F3B-41F6-A00E-04C698E0E6EC}" type="pres">
      <dgm:prSet presAssocID="{22C32DE7-C756-4C96-A207-302B75A2F22C}" presName="rect2ParTxNoCh" presStyleLbl="alignAcc1" presStyleIdx="4" presStyleCnt="5">
        <dgm:presLayoutVars>
          <dgm:chMax val="1"/>
          <dgm:bulletEnabled val="1"/>
        </dgm:presLayoutVars>
      </dgm:prSet>
      <dgm:spPr/>
    </dgm:pt>
    <dgm:pt modelId="{BAF8B9FC-6C51-4FD7-A1E4-8BAC82459494}" type="pres">
      <dgm:prSet presAssocID="{9AF2CBA0-0272-4705-88D5-CD6BA9AC72F5}" presName="rect3ParTxNoCh" presStyleLbl="alignAcc1" presStyleIdx="4" presStyleCnt="5">
        <dgm:presLayoutVars>
          <dgm:chMax val="1"/>
          <dgm:bulletEnabled val="1"/>
        </dgm:presLayoutVars>
      </dgm:prSet>
      <dgm:spPr/>
    </dgm:pt>
    <dgm:pt modelId="{BED16A15-566D-4661-B6ED-4ED275A79530}" type="pres">
      <dgm:prSet presAssocID="{FC3B17C6-1CC7-47AC-AFD2-B5A36D0AD1EB}" presName="rect4ParTxNoCh" presStyleLbl="alignAcc1" presStyleIdx="4" presStyleCnt="5">
        <dgm:presLayoutVars>
          <dgm:chMax val="1"/>
          <dgm:bulletEnabled val="1"/>
        </dgm:presLayoutVars>
      </dgm:prSet>
      <dgm:spPr/>
    </dgm:pt>
    <dgm:pt modelId="{0FE03D82-DD87-4ECF-B395-2CF0F44154AE}" type="pres">
      <dgm:prSet presAssocID="{BAF3D90C-48C1-4010-AECC-9D06B7116FF7}" presName="rect5ParTxNoCh" presStyleLbl="alignAcc1" presStyleIdx="4" presStyleCnt="5">
        <dgm:presLayoutVars>
          <dgm:chMax val="1"/>
          <dgm:bulletEnabled val="1"/>
        </dgm:presLayoutVars>
      </dgm:prSet>
      <dgm:spPr/>
    </dgm:pt>
  </dgm:ptLst>
  <dgm:cxnLst>
    <dgm:cxn modelId="{1A87D714-BBED-485B-B667-2C3601D9B6EC}" srcId="{2633928A-C6BC-432C-BE5E-E7E18D219E01}" destId="{22C32DE7-C756-4C96-A207-302B75A2F22C}" srcOrd="1" destOrd="0" parTransId="{9111370F-573B-4A34-A8D4-05E3F12CC45A}" sibTransId="{1D4A4545-CB96-4CF7-A90E-13E0293EDA3B}"/>
    <dgm:cxn modelId="{E7244048-C124-4420-A531-4ED8AFF7D8CC}" type="presOf" srcId="{2633928A-C6BC-432C-BE5E-E7E18D219E01}" destId="{BBD45A0C-FDEF-484E-AF67-B32694327FDA}" srcOrd="0" destOrd="0" presId="urn:microsoft.com/office/officeart/2005/8/layout/target3"/>
    <dgm:cxn modelId="{DC86A848-D6D7-4599-8ACB-A3AE37131AF5}" type="presOf" srcId="{22C32DE7-C756-4C96-A207-302B75A2F22C}" destId="{165CA017-8E2B-4B9D-810D-609940850FB3}" srcOrd="0" destOrd="0" presId="urn:microsoft.com/office/officeart/2005/8/layout/target3"/>
    <dgm:cxn modelId="{7AC0E954-39D5-4BE5-9BEA-58EC299865F4}" srcId="{2633928A-C6BC-432C-BE5E-E7E18D219E01}" destId="{AE433D04-6EB5-4006-8958-D5179171A1F7}" srcOrd="0" destOrd="0" parTransId="{37C755AE-53CA-40C9-AD3A-4CDC29FEAA28}" sibTransId="{CF58C825-9064-4537-B7AD-877413D81262}"/>
    <dgm:cxn modelId="{BCDDA68A-BA06-4EC4-9301-8A1BF9806E2E}" type="presOf" srcId="{FC3B17C6-1CC7-47AC-AFD2-B5A36D0AD1EB}" destId="{BED16A15-566D-4661-B6ED-4ED275A79530}" srcOrd="1" destOrd="0" presId="urn:microsoft.com/office/officeart/2005/8/layout/target3"/>
    <dgm:cxn modelId="{38B1838E-E6E0-4F9D-81FB-747F2DA077E1}" type="presOf" srcId="{AE433D04-6EB5-4006-8958-D5179171A1F7}" destId="{0EA9499F-4E61-42F7-B786-DCDCD0A0E9CA}" srcOrd="1" destOrd="0" presId="urn:microsoft.com/office/officeart/2005/8/layout/target3"/>
    <dgm:cxn modelId="{23B95B9A-3C7C-49BB-93D3-2BEEB5798132}" type="presOf" srcId="{AE433D04-6EB5-4006-8958-D5179171A1F7}" destId="{AF6B4EAE-865B-4500-A4C9-40F519E4D2AA}" srcOrd="0" destOrd="0" presId="urn:microsoft.com/office/officeart/2005/8/layout/target3"/>
    <dgm:cxn modelId="{256459AE-AD5C-4264-B40E-0F9D21C91A8F}" type="presOf" srcId="{BAF3D90C-48C1-4010-AECC-9D06B7116FF7}" destId="{0FE03D82-DD87-4ECF-B395-2CF0F44154AE}" srcOrd="1" destOrd="0" presId="urn:microsoft.com/office/officeart/2005/8/layout/target3"/>
    <dgm:cxn modelId="{09C3D0B8-4DAE-44FE-80C8-38F1887FBCBA}" type="presOf" srcId="{BAF3D90C-48C1-4010-AECC-9D06B7116FF7}" destId="{4EE64B60-A514-4181-9FE1-3973B09F54C9}" srcOrd="0" destOrd="0" presId="urn:microsoft.com/office/officeart/2005/8/layout/target3"/>
    <dgm:cxn modelId="{92F376C0-4BB7-4448-B385-7C8014D1E0C1}" type="presOf" srcId="{FC3B17C6-1CC7-47AC-AFD2-B5A36D0AD1EB}" destId="{6EF1FB0D-3FAB-45D8-A1E5-71F2832C3673}" srcOrd="0" destOrd="0" presId="urn:microsoft.com/office/officeart/2005/8/layout/target3"/>
    <dgm:cxn modelId="{F8284BCF-7713-4BB7-92AA-82F4610387FE}" type="presOf" srcId="{9AF2CBA0-0272-4705-88D5-CD6BA9AC72F5}" destId="{BAF8B9FC-6C51-4FD7-A1E4-8BAC82459494}" srcOrd="1" destOrd="0" presId="urn:microsoft.com/office/officeart/2005/8/layout/target3"/>
    <dgm:cxn modelId="{558A68D5-B1E8-4376-8CEA-3B18DA842B3E}" type="presOf" srcId="{9AF2CBA0-0272-4705-88D5-CD6BA9AC72F5}" destId="{A41CD4EF-5E4C-4702-9728-A1108EAD5149}" srcOrd="0" destOrd="0" presId="urn:microsoft.com/office/officeart/2005/8/layout/target3"/>
    <dgm:cxn modelId="{F33155D7-7623-46FD-B739-46B23EB27C4C}" srcId="{2633928A-C6BC-432C-BE5E-E7E18D219E01}" destId="{FC3B17C6-1CC7-47AC-AFD2-B5A36D0AD1EB}" srcOrd="3" destOrd="0" parTransId="{808C29B8-F993-4708-A2D9-A21A2E1E3F6F}" sibTransId="{AD7BFCA9-C8FE-469E-A453-095EE57E3BCC}"/>
    <dgm:cxn modelId="{F010DFEF-B0F3-436A-92D2-DBC5FE902246}" type="presOf" srcId="{22C32DE7-C756-4C96-A207-302B75A2F22C}" destId="{246462AB-3F3B-41F6-A00E-04C698E0E6EC}" srcOrd="1" destOrd="0" presId="urn:microsoft.com/office/officeart/2005/8/layout/target3"/>
    <dgm:cxn modelId="{E4B133F6-4D3D-4734-9042-57B5E326DCF9}" srcId="{2633928A-C6BC-432C-BE5E-E7E18D219E01}" destId="{BAF3D90C-48C1-4010-AECC-9D06B7116FF7}" srcOrd="4" destOrd="0" parTransId="{1BEACF7E-DFC7-4A3C-92AD-C52D1BC88701}" sibTransId="{AD5484A5-59A0-4B95-9332-1B6B97C8391E}"/>
    <dgm:cxn modelId="{3D5925FC-E8AE-46F7-B6B0-D1B1CD0FFB97}" srcId="{2633928A-C6BC-432C-BE5E-E7E18D219E01}" destId="{9AF2CBA0-0272-4705-88D5-CD6BA9AC72F5}" srcOrd="2" destOrd="0" parTransId="{4E96001F-ACC2-4F0C-B71F-75433B6E39C9}" sibTransId="{9651A267-EE6D-4DBF-9948-749B21B0ED7C}"/>
    <dgm:cxn modelId="{CF82FAF2-0280-40F7-A75B-EAE230C17AD6}" type="presParOf" srcId="{BBD45A0C-FDEF-484E-AF67-B32694327FDA}" destId="{462FD557-DC1C-4D92-9C46-D5D41FEB10E4}" srcOrd="0" destOrd="0" presId="urn:microsoft.com/office/officeart/2005/8/layout/target3"/>
    <dgm:cxn modelId="{5424D9FA-371F-485D-9C67-5F830CB39FDD}" type="presParOf" srcId="{BBD45A0C-FDEF-484E-AF67-B32694327FDA}" destId="{FA982AC0-616A-42EE-9FB6-1083E3172F3B}" srcOrd="1" destOrd="0" presId="urn:microsoft.com/office/officeart/2005/8/layout/target3"/>
    <dgm:cxn modelId="{AF259180-EE1B-4B5C-8DC2-761A4E57D886}" type="presParOf" srcId="{BBD45A0C-FDEF-484E-AF67-B32694327FDA}" destId="{AF6B4EAE-865B-4500-A4C9-40F519E4D2AA}" srcOrd="2" destOrd="0" presId="urn:microsoft.com/office/officeart/2005/8/layout/target3"/>
    <dgm:cxn modelId="{18AAD547-38F9-463C-AA7E-F3726B7117A8}" type="presParOf" srcId="{BBD45A0C-FDEF-484E-AF67-B32694327FDA}" destId="{7D1E2A21-55CA-4020-BAD4-9064B3DF4678}" srcOrd="3" destOrd="0" presId="urn:microsoft.com/office/officeart/2005/8/layout/target3"/>
    <dgm:cxn modelId="{2AE0A4A0-1CDA-4DBB-9C98-62325403A437}" type="presParOf" srcId="{BBD45A0C-FDEF-484E-AF67-B32694327FDA}" destId="{70FA5046-234F-49C1-A7DB-A934C6D5A7FB}" srcOrd="4" destOrd="0" presId="urn:microsoft.com/office/officeart/2005/8/layout/target3"/>
    <dgm:cxn modelId="{1BCA4E19-B4EA-46DD-A36A-F27D2B2B4D0C}" type="presParOf" srcId="{BBD45A0C-FDEF-484E-AF67-B32694327FDA}" destId="{165CA017-8E2B-4B9D-810D-609940850FB3}" srcOrd="5" destOrd="0" presId="urn:microsoft.com/office/officeart/2005/8/layout/target3"/>
    <dgm:cxn modelId="{C3980C35-F3B4-4977-B7E0-5BFB5F460C63}" type="presParOf" srcId="{BBD45A0C-FDEF-484E-AF67-B32694327FDA}" destId="{83C92DC4-4201-4026-99BC-F46CF448281C}" srcOrd="6" destOrd="0" presId="urn:microsoft.com/office/officeart/2005/8/layout/target3"/>
    <dgm:cxn modelId="{F9367446-6C75-434B-A3A7-F0BAF4C02FAC}" type="presParOf" srcId="{BBD45A0C-FDEF-484E-AF67-B32694327FDA}" destId="{2C343801-7DFB-4419-A2C6-0702909ED7A9}" srcOrd="7" destOrd="0" presId="urn:microsoft.com/office/officeart/2005/8/layout/target3"/>
    <dgm:cxn modelId="{EE36A3FD-63C1-4EFC-B122-3DADAB7E9532}" type="presParOf" srcId="{BBD45A0C-FDEF-484E-AF67-B32694327FDA}" destId="{A41CD4EF-5E4C-4702-9728-A1108EAD5149}" srcOrd="8" destOrd="0" presId="urn:microsoft.com/office/officeart/2005/8/layout/target3"/>
    <dgm:cxn modelId="{6D6540DB-C3D2-4536-883A-D157A79669CA}" type="presParOf" srcId="{BBD45A0C-FDEF-484E-AF67-B32694327FDA}" destId="{CA6186D9-B40B-4FD4-ABFE-A7805D5EDE02}" srcOrd="9" destOrd="0" presId="urn:microsoft.com/office/officeart/2005/8/layout/target3"/>
    <dgm:cxn modelId="{DDA61E71-2150-42FA-A79A-DF0A26DEE9E9}" type="presParOf" srcId="{BBD45A0C-FDEF-484E-AF67-B32694327FDA}" destId="{D3EA1FA7-2952-42BA-832A-482A7A02E1B9}" srcOrd="10" destOrd="0" presId="urn:microsoft.com/office/officeart/2005/8/layout/target3"/>
    <dgm:cxn modelId="{9205B672-0CA8-4808-ABAF-A0A5088350C2}" type="presParOf" srcId="{BBD45A0C-FDEF-484E-AF67-B32694327FDA}" destId="{6EF1FB0D-3FAB-45D8-A1E5-71F2832C3673}" srcOrd="11" destOrd="0" presId="urn:microsoft.com/office/officeart/2005/8/layout/target3"/>
    <dgm:cxn modelId="{61F6BD87-A537-4550-8683-00A248577A20}" type="presParOf" srcId="{BBD45A0C-FDEF-484E-AF67-B32694327FDA}" destId="{7BB43C89-99EF-4BF6-8962-2784CD35959E}" srcOrd="12" destOrd="0" presId="urn:microsoft.com/office/officeart/2005/8/layout/target3"/>
    <dgm:cxn modelId="{B907CCF0-9C0C-4C95-AB27-DB80BFC67451}" type="presParOf" srcId="{BBD45A0C-FDEF-484E-AF67-B32694327FDA}" destId="{71446DB9-0538-4BBB-8AD0-73B4BDD479C5}" srcOrd="13" destOrd="0" presId="urn:microsoft.com/office/officeart/2005/8/layout/target3"/>
    <dgm:cxn modelId="{61D21D4C-F84E-46C4-9A50-085982918B9D}" type="presParOf" srcId="{BBD45A0C-FDEF-484E-AF67-B32694327FDA}" destId="{4EE64B60-A514-4181-9FE1-3973B09F54C9}" srcOrd="14" destOrd="0" presId="urn:microsoft.com/office/officeart/2005/8/layout/target3"/>
    <dgm:cxn modelId="{D7138E1C-EF0A-435A-B73A-CA63EC466333}" type="presParOf" srcId="{BBD45A0C-FDEF-484E-AF67-B32694327FDA}" destId="{0EA9499F-4E61-42F7-B786-DCDCD0A0E9CA}" srcOrd="15" destOrd="0" presId="urn:microsoft.com/office/officeart/2005/8/layout/target3"/>
    <dgm:cxn modelId="{6AA72E6F-701F-4663-B0B3-25CAE02C99F9}" type="presParOf" srcId="{BBD45A0C-FDEF-484E-AF67-B32694327FDA}" destId="{246462AB-3F3B-41F6-A00E-04C698E0E6EC}" srcOrd="16" destOrd="0" presId="urn:microsoft.com/office/officeart/2005/8/layout/target3"/>
    <dgm:cxn modelId="{9CB2BE53-122A-4225-9590-B221B9F26721}" type="presParOf" srcId="{BBD45A0C-FDEF-484E-AF67-B32694327FDA}" destId="{BAF8B9FC-6C51-4FD7-A1E4-8BAC82459494}" srcOrd="17" destOrd="0" presId="urn:microsoft.com/office/officeart/2005/8/layout/target3"/>
    <dgm:cxn modelId="{F29D472A-BAA9-43B5-95BF-D1E01D3A42FE}" type="presParOf" srcId="{BBD45A0C-FDEF-484E-AF67-B32694327FDA}" destId="{BED16A15-566D-4661-B6ED-4ED275A79530}" srcOrd="18" destOrd="0" presId="urn:microsoft.com/office/officeart/2005/8/layout/target3"/>
    <dgm:cxn modelId="{BCB483A3-440B-4E6B-AB7C-CDA79E020D80}" type="presParOf" srcId="{BBD45A0C-FDEF-484E-AF67-B32694327FDA}" destId="{0FE03D82-DD87-4ECF-B395-2CF0F44154AE}" srcOrd="19"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4117A8-3B85-464D-8EB8-EE9CDA9076E6}"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es-ES"/>
        </a:p>
      </dgm:t>
    </dgm:pt>
    <dgm:pt modelId="{23B37DCD-0D87-423E-B47D-4817FCD6413F}">
      <dgm:prSet custT="1"/>
      <dgm:spPr>
        <a:solidFill>
          <a:schemeClr val="accent2">
            <a:lumMod val="75000"/>
          </a:schemeClr>
        </a:solidFill>
      </dgm:spPr>
      <dgm:t>
        <a:bodyPr/>
        <a:lstStyle/>
        <a:p>
          <a:r>
            <a:rPr lang="en" sz="1800" b="1" dirty="0">
              <a:effectLst>
                <a:outerShdw blurRad="38100" dist="38100" dir="2700000" algn="tl">
                  <a:srgbClr val="000000">
                    <a:alpha val="43137"/>
                  </a:srgbClr>
                </a:outerShdw>
              </a:effectLst>
            </a:rPr>
            <a:t>E vakatabuya me ra vakamataivalu</a:t>
          </a:r>
          <a:endParaRPr lang="es-ES" sz="1800" dirty="0">
            <a:effectLst>
              <a:outerShdw blurRad="38100" dist="38100" dir="2700000" algn="tl">
                <a:srgbClr val="000000">
                  <a:alpha val="43137"/>
                </a:srgbClr>
              </a:outerShdw>
            </a:effectLst>
          </a:endParaRPr>
        </a:p>
      </dgm:t>
    </dgm:pt>
    <dgm:pt modelId="{54556794-F482-4468-95F2-B983BAF9D3FC}" type="parTrans" cxnId="{06E054CE-EEF2-41EA-B460-C689E167E0A4}">
      <dgm:prSet/>
      <dgm:spPr/>
      <dgm:t>
        <a:bodyPr/>
        <a:lstStyle/>
        <a:p>
          <a:endParaRPr lang="es-ES" sz="1800">
            <a:effectLst>
              <a:outerShdw blurRad="38100" dist="38100" dir="2700000" algn="tl">
                <a:srgbClr val="000000">
                  <a:alpha val="43137"/>
                </a:srgbClr>
              </a:outerShdw>
            </a:effectLst>
          </a:endParaRPr>
        </a:p>
      </dgm:t>
    </dgm:pt>
    <dgm:pt modelId="{88ADA3D6-E7AB-471D-9C68-A586A43CEA42}" type="sibTrans" cxnId="{06E054CE-EEF2-41EA-B460-C689E167E0A4}">
      <dgm:prSet/>
      <dgm:spPr/>
      <dgm:t>
        <a:bodyPr/>
        <a:lstStyle/>
        <a:p>
          <a:endParaRPr lang="es-ES" sz="1800">
            <a:effectLst>
              <a:outerShdw blurRad="38100" dist="38100" dir="2700000" algn="tl">
                <a:srgbClr val="000000">
                  <a:alpha val="43137"/>
                </a:srgbClr>
              </a:outerShdw>
            </a:effectLst>
          </a:endParaRPr>
        </a:p>
      </dgm:t>
    </dgm:pt>
    <dgm:pt modelId="{A393383E-ADEE-47AC-8177-9F2C8C72B4A4}">
      <dgm:prSet custT="1"/>
      <dgm:spPr>
        <a:solidFill>
          <a:schemeClr val="accent3"/>
        </a:solidFill>
      </dgm:spPr>
      <dgm:t>
        <a:bodyPr/>
        <a:lstStyle/>
        <a:p>
          <a:r>
            <a:rPr lang="en" sz="1800" b="1" dirty="0">
              <a:effectLst>
                <a:outerShdw blurRad="38100" dist="38100" dir="2700000" algn="tl">
                  <a:srgbClr val="000000">
                    <a:alpha val="43137"/>
                  </a:srgbClr>
                </a:outerShdw>
              </a:effectLst>
            </a:rPr>
            <a:t>Sega ni saumi na sotia, ka so na gauna e sega ni vakatara me ra tara na </a:t>
          </a:r>
          <a:r>
            <a:rPr lang="en-GB" sz="1800" b="1" dirty="0">
              <a:effectLst>
                <a:outerShdw blurRad="38100" dist="38100" dir="2700000" algn="tl">
                  <a:srgbClr val="000000">
                    <a:alpha val="43137"/>
                  </a:srgbClr>
                </a:outerShdw>
              </a:effectLst>
            </a:rPr>
            <a:t>I</a:t>
          </a:r>
          <a:r>
            <a:rPr lang="en" sz="1800" b="1" dirty="0">
              <a:effectLst>
                <a:outerShdw blurRad="38100" dist="38100" dir="2700000" algn="tl">
                  <a:srgbClr val="000000">
                    <a:alpha val="43137"/>
                  </a:srgbClr>
                </a:outerShdw>
              </a:effectLst>
            </a:rPr>
            <a:t> toki ni valu</a:t>
          </a:r>
          <a:endParaRPr lang="es-ES" sz="1800" dirty="0">
            <a:effectLst>
              <a:outerShdw blurRad="38100" dist="38100" dir="2700000" algn="tl">
                <a:srgbClr val="000000">
                  <a:alpha val="43137"/>
                </a:srgbClr>
              </a:outerShdw>
            </a:effectLst>
          </a:endParaRPr>
        </a:p>
      </dgm:t>
    </dgm:pt>
    <dgm:pt modelId="{732AF0F9-24E0-4A90-BD92-BAFED05B8899}" type="parTrans" cxnId="{70970A0B-A551-47AE-B8D2-F79A2A8A26D3}">
      <dgm:prSet/>
      <dgm:spPr/>
      <dgm:t>
        <a:bodyPr/>
        <a:lstStyle/>
        <a:p>
          <a:endParaRPr lang="es-ES" sz="1800">
            <a:effectLst>
              <a:outerShdw blurRad="38100" dist="38100" dir="2700000" algn="tl">
                <a:srgbClr val="000000">
                  <a:alpha val="43137"/>
                </a:srgbClr>
              </a:outerShdw>
            </a:effectLst>
          </a:endParaRPr>
        </a:p>
      </dgm:t>
    </dgm:pt>
    <dgm:pt modelId="{7A125CCB-3254-43E0-963A-8F17A943A91A}" type="sibTrans" cxnId="{70970A0B-A551-47AE-B8D2-F79A2A8A26D3}">
      <dgm:prSet/>
      <dgm:spPr/>
      <dgm:t>
        <a:bodyPr/>
        <a:lstStyle/>
        <a:p>
          <a:endParaRPr lang="es-ES" sz="1800">
            <a:effectLst>
              <a:outerShdw blurRad="38100" dist="38100" dir="2700000" algn="tl">
                <a:srgbClr val="000000">
                  <a:alpha val="43137"/>
                </a:srgbClr>
              </a:outerShdw>
            </a:effectLst>
          </a:endParaRPr>
        </a:p>
      </dgm:t>
    </dgm:pt>
    <dgm:pt modelId="{36DDDD7D-99E4-4F14-BAA0-B20D022BEF4E}">
      <dgm:prSet custT="1"/>
      <dgm:spPr>
        <a:solidFill>
          <a:schemeClr val="accent4">
            <a:lumMod val="75000"/>
          </a:schemeClr>
        </a:solidFill>
      </dgm:spPr>
      <dgm:t>
        <a:bodyPr/>
        <a:lstStyle/>
        <a:p>
          <a:r>
            <a:rPr lang="en" sz="1800" b="1" dirty="0">
              <a:effectLst>
                <a:outerShdw blurRad="38100" dist="38100" dir="2700000" algn="tl">
                  <a:srgbClr val="000000">
                    <a:alpha val="43137"/>
                  </a:srgbClr>
                </a:outerShdw>
              </a:effectLst>
            </a:rPr>
            <a:t>Na veivaluvaluti e qai mai vakatarai ga ena me tawani kina se me ra taqomaki na Vanua Yalataki ena </a:t>
          </a:r>
          <a:r>
            <a:rPr lang="en-GB" sz="1800" b="1" dirty="0">
              <a:effectLst>
                <a:outerShdw blurRad="38100" dist="38100" dir="2700000" algn="tl">
                  <a:srgbClr val="000000">
                    <a:alpha val="43137"/>
                  </a:srgbClr>
                </a:outerShdw>
              </a:effectLst>
            </a:rPr>
            <a:t>I</a:t>
          </a:r>
          <a:r>
            <a:rPr lang="en" sz="1800" b="1" dirty="0">
              <a:effectLst>
                <a:outerShdw blurRad="38100" dist="38100" dir="2700000" algn="tl">
                  <a:srgbClr val="000000">
                    <a:alpha val="43137"/>
                  </a:srgbClr>
                </a:outerShdw>
              </a:effectLst>
            </a:rPr>
            <a:t> tabagauna ka volai ena </a:t>
          </a:r>
          <a:r>
            <a:rPr lang="en-GB" sz="1800" b="1" dirty="0">
              <a:effectLst>
                <a:outerShdw blurRad="38100" dist="38100" dir="2700000" algn="tl">
                  <a:srgbClr val="000000">
                    <a:alpha val="43137"/>
                  </a:srgbClr>
                </a:outerShdw>
              </a:effectLst>
            </a:rPr>
            <a:t>I</a:t>
          </a:r>
          <a:r>
            <a:rPr lang="en" sz="1800" b="1" dirty="0">
              <a:effectLst>
                <a:outerShdw blurRad="38100" dist="38100" dir="2700000" algn="tl">
                  <a:srgbClr val="000000">
                    <a:alpha val="43137"/>
                  </a:srgbClr>
                </a:outerShdw>
              </a:effectLst>
            </a:rPr>
            <a:t> V</a:t>
          </a:r>
          <a:r>
            <a:rPr lang="en-GB" sz="1800" b="1" dirty="0">
              <a:effectLst>
                <a:outerShdw blurRad="38100" dist="38100" dir="2700000" algn="tl">
                  <a:srgbClr val="000000">
                    <a:alpha val="43137"/>
                  </a:srgbClr>
                </a:outerShdw>
              </a:effectLst>
            </a:rPr>
            <a:t>o</a:t>
          </a:r>
          <a:r>
            <a:rPr lang="en" sz="1800" b="1" dirty="0">
              <a:effectLst>
                <a:outerShdw blurRad="38100" dist="38100" dir="2700000" algn="tl">
                  <a:srgbClr val="000000">
                    <a:alpha val="43137"/>
                  </a:srgbClr>
                </a:outerShdw>
              </a:effectLst>
            </a:rPr>
            <a:t>la Tabu</a:t>
          </a:r>
          <a:endParaRPr lang="es-ES" sz="1800" dirty="0">
            <a:effectLst>
              <a:outerShdw blurRad="38100" dist="38100" dir="2700000" algn="tl">
                <a:srgbClr val="000000">
                  <a:alpha val="43137"/>
                </a:srgbClr>
              </a:outerShdw>
            </a:effectLst>
          </a:endParaRPr>
        </a:p>
      </dgm:t>
    </dgm:pt>
    <dgm:pt modelId="{45F5BC2C-6B18-4829-A846-1408D63D4E4C}" type="parTrans" cxnId="{8E49374A-48E6-42DB-946A-C6EE16D8AB6C}">
      <dgm:prSet/>
      <dgm:spPr/>
      <dgm:t>
        <a:bodyPr/>
        <a:lstStyle/>
        <a:p>
          <a:endParaRPr lang="es-ES" sz="1800">
            <a:effectLst>
              <a:outerShdw blurRad="38100" dist="38100" dir="2700000" algn="tl">
                <a:srgbClr val="000000">
                  <a:alpha val="43137"/>
                </a:srgbClr>
              </a:outerShdw>
            </a:effectLst>
          </a:endParaRPr>
        </a:p>
      </dgm:t>
    </dgm:pt>
    <dgm:pt modelId="{E696BA73-B54A-4D51-8F76-ACE0035DEA7B}" type="sibTrans" cxnId="{8E49374A-48E6-42DB-946A-C6EE16D8AB6C}">
      <dgm:prSet/>
      <dgm:spPr/>
      <dgm:t>
        <a:bodyPr/>
        <a:lstStyle/>
        <a:p>
          <a:endParaRPr lang="es-ES" sz="1800">
            <a:effectLst>
              <a:outerShdw blurRad="38100" dist="38100" dir="2700000" algn="tl">
                <a:srgbClr val="000000">
                  <a:alpha val="43137"/>
                </a:srgbClr>
              </a:outerShdw>
            </a:effectLst>
          </a:endParaRPr>
        </a:p>
      </dgm:t>
    </dgm:pt>
    <dgm:pt modelId="{5294D617-DB68-4E82-A3E8-1BBCA6121661}">
      <dgm:prSet custT="1"/>
      <dgm:spPr>
        <a:solidFill>
          <a:schemeClr val="accent1">
            <a:lumMod val="75000"/>
          </a:schemeClr>
        </a:solidFill>
      </dgm:spPr>
      <dgm:t>
        <a:bodyPr/>
        <a:lstStyle/>
        <a:p>
          <a:r>
            <a:rPr lang="en" sz="1800" b="1" dirty="0">
              <a:effectLst>
                <a:outerShdw blurRad="38100" dist="38100" dir="2700000" algn="tl">
                  <a:srgbClr val="000000">
                    <a:alpha val="43137"/>
                  </a:srgbClr>
                </a:outerShdw>
              </a:effectLst>
            </a:rPr>
            <a:t>Era liutaki mai vei ira na parofita ceguvi mai vua na Kalou (Mosese, Josua etc)</a:t>
          </a:r>
          <a:endParaRPr lang="es-ES" sz="1800" dirty="0">
            <a:effectLst>
              <a:outerShdw blurRad="38100" dist="38100" dir="2700000" algn="tl">
                <a:srgbClr val="000000">
                  <a:alpha val="43137"/>
                </a:srgbClr>
              </a:outerShdw>
            </a:effectLst>
          </a:endParaRPr>
        </a:p>
      </dgm:t>
    </dgm:pt>
    <dgm:pt modelId="{91F51059-CDD8-4FBD-B466-74521E05F3F0}" type="parTrans" cxnId="{B76134A0-B1D8-4080-B2F9-7F8D2EFB7596}">
      <dgm:prSet/>
      <dgm:spPr/>
      <dgm:t>
        <a:bodyPr/>
        <a:lstStyle/>
        <a:p>
          <a:endParaRPr lang="es-ES" sz="1800">
            <a:effectLst>
              <a:outerShdw blurRad="38100" dist="38100" dir="2700000" algn="tl">
                <a:srgbClr val="000000">
                  <a:alpha val="43137"/>
                </a:srgbClr>
              </a:outerShdw>
            </a:effectLst>
          </a:endParaRPr>
        </a:p>
      </dgm:t>
    </dgm:pt>
    <dgm:pt modelId="{8D8F8C01-6B80-4EBA-BB6A-867624752982}" type="sibTrans" cxnId="{B76134A0-B1D8-4080-B2F9-7F8D2EFB7596}">
      <dgm:prSet/>
      <dgm:spPr/>
      <dgm:t>
        <a:bodyPr/>
        <a:lstStyle/>
        <a:p>
          <a:endParaRPr lang="es-ES" sz="1800">
            <a:effectLst>
              <a:outerShdw blurRad="38100" dist="38100" dir="2700000" algn="tl">
                <a:srgbClr val="000000">
                  <a:alpha val="43137"/>
                </a:srgbClr>
              </a:outerShdw>
            </a:effectLst>
          </a:endParaRPr>
        </a:p>
      </dgm:t>
    </dgm:pt>
    <dgm:pt modelId="{D4DEF73A-3336-4A37-AB77-F9595996330C}">
      <dgm:prSet custT="1"/>
      <dgm:spPr>
        <a:solidFill>
          <a:schemeClr val="accent6">
            <a:lumMod val="75000"/>
          </a:schemeClr>
        </a:solidFill>
      </dgm:spPr>
      <dgm:t>
        <a:bodyPr/>
        <a:lstStyle/>
        <a:p>
          <a:r>
            <a:rPr lang="en" sz="1800" b="1" dirty="0">
              <a:effectLst>
                <a:outerShdw blurRad="38100" dist="38100" dir="2700000" algn="tl">
                  <a:srgbClr val="000000">
                    <a:alpha val="43137"/>
                  </a:srgbClr>
                </a:outerShdw>
              </a:effectLst>
            </a:rPr>
            <a:t>Na vakavakarau vakayalo e gadrevi ni bera na </a:t>
          </a:r>
          <a:r>
            <a:rPr lang="en-GB" sz="1800" b="1" dirty="0">
              <a:effectLst>
                <a:outerShdw blurRad="38100" dist="38100" dir="2700000" algn="tl">
                  <a:srgbClr val="000000">
                    <a:alpha val="43137"/>
                  </a:srgbClr>
                </a:outerShdw>
              </a:effectLst>
            </a:rPr>
            <a:t>I</a:t>
          </a:r>
          <a:r>
            <a:rPr lang="en" sz="1800" b="1" dirty="0">
              <a:effectLst>
                <a:outerShdw blurRad="38100" dist="38100" dir="2700000" algn="tl">
                  <a:srgbClr val="000000">
                    <a:alpha val="43137"/>
                  </a:srgbClr>
                </a:outerShdw>
              </a:effectLst>
            </a:rPr>
            <a:t> valu</a:t>
          </a:r>
          <a:endParaRPr lang="es-ES" sz="1800" dirty="0">
            <a:effectLst>
              <a:outerShdw blurRad="38100" dist="38100" dir="2700000" algn="tl">
                <a:srgbClr val="000000">
                  <a:alpha val="43137"/>
                </a:srgbClr>
              </a:outerShdw>
            </a:effectLst>
          </a:endParaRPr>
        </a:p>
      </dgm:t>
    </dgm:pt>
    <dgm:pt modelId="{C639B923-72A8-4B35-B2F7-699CED0FB4A8}" type="parTrans" cxnId="{2E4DE256-A45A-4981-B256-CB8D7FED8F68}">
      <dgm:prSet/>
      <dgm:spPr/>
      <dgm:t>
        <a:bodyPr/>
        <a:lstStyle/>
        <a:p>
          <a:endParaRPr lang="es-ES" sz="1800">
            <a:effectLst>
              <a:outerShdw blurRad="38100" dist="38100" dir="2700000" algn="tl">
                <a:srgbClr val="000000">
                  <a:alpha val="43137"/>
                </a:srgbClr>
              </a:outerShdw>
            </a:effectLst>
          </a:endParaRPr>
        </a:p>
      </dgm:t>
    </dgm:pt>
    <dgm:pt modelId="{788DF166-FE73-4785-94EE-5A05E63C034E}" type="sibTrans" cxnId="{2E4DE256-A45A-4981-B256-CB8D7FED8F68}">
      <dgm:prSet/>
      <dgm:spPr/>
      <dgm:t>
        <a:bodyPr/>
        <a:lstStyle/>
        <a:p>
          <a:endParaRPr lang="es-ES" sz="1800">
            <a:effectLst>
              <a:outerShdw blurRad="38100" dist="38100" dir="2700000" algn="tl">
                <a:srgbClr val="000000">
                  <a:alpha val="43137"/>
                </a:srgbClr>
              </a:outerShdw>
            </a:effectLst>
          </a:endParaRPr>
        </a:p>
      </dgm:t>
    </dgm:pt>
    <dgm:pt modelId="{2F36F573-8B56-4A5E-BD09-715B88EBBAF9}">
      <dgm:prSet custT="1"/>
      <dgm:spPr>
        <a:solidFill>
          <a:schemeClr val="accent5">
            <a:lumMod val="75000"/>
          </a:schemeClr>
        </a:solidFill>
      </dgm:spPr>
      <dgm:t>
        <a:bodyPr/>
        <a:lstStyle/>
        <a:p>
          <a:r>
            <a:rPr lang="en" sz="1800" b="1" dirty="0">
              <a:effectLst>
                <a:outerShdw blurRad="38100" dist="38100" dir="2700000" algn="tl">
                  <a:srgbClr val="000000">
                    <a:alpha val="43137"/>
                  </a:srgbClr>
                </a:outerShdw>
              </a:effectLst>
            </a:rPr>
            <a:t>O koya na Isireli  ka sega ni muria na lawa ni </a:t>
          </a:r>
          <a:r>
            <a:rPr lang="en-GB" sz="1800" b="1" dirty="0">
              <a:effectLst>
                <a:outerShdw blurRad="38100" dist="38100" dir="2700000" algn="tl">
                  <a:srgbClr val="000000">
                    <a:alpha val="43137"/>
                  </a:srgbClr>
                </a:outerShdw>
              </a:effectLst>
            </a:rPr>
            <a:t>I</a:t>
          </a:r>
          <a:r>
            <a:rPr lang="en" sz="1800" b="1" dirty="0">
              <a:effectLst>
                <a:outerShdw blurRad="38100" dist="38100" dir="2700000" algn="tl">
                  <a:srgbClr val="000000">
                    <a:alpha val="43137"/>
                  </a:srgbClr>
                </a:outerShdw>
              </a:effectLst>
            </a:rPr>
            <a:t> valu ena okati me meca.</a:t>
          </a:r>
          <a:endParaRPr lang="es-ES" sz="1800" dirty="0">
            <a:effectLst>
              <a:outerShdw blurRad="38100" dist="38100" dir="2700000" algn="tl">
                <a:srgbClr val="000000">
                  <a:alpha val="43137"/>
                </a:srgbClr>
              </a:outerShdw>
            </a:effectLst>
          </a:endParaRPr>
        </a:p>
      </dgm:t>
    </dgm:pt>
    <dgm:pt modelId="{9D0B9892-321B-4CC8-A7F2-F4B103480627}" type="parTrans" cxnId="{802B978E-E4DF-429E-BF88-D0F0206E82E3}">
      <dgm:prSet/>
      <dgm:spPr/>
      <dgm:t>
        <a:bodyPr/>
        <a:lstStyle/>
        <a:p>
          <a:endParaRPr lang="es-ES" sz="1800">
            <a:effectLst>
              <a:outerShdw blurRad="38100" dist="38100" dir="2700000" algn="tl">
                <a:srgbClr val="000000">
                  <a:alpha val="43137"/>
                </a:srgbClr>
              </a:outerShdw>
            </a:effectLst>
          </a:endParaRPr>
        </a:p>
      </dgm:t>
    </dgm:pt>
    <dgm:pt modelId="{5018FAEA-973A-445F-8815-7762FE861EC9}" type="sibTrans" cxnId="{802B978E-E4DF-429E-BF88-D0F0206E82E3}">
      <dgm:prSet/>
      <dgm:spPr/>
      <dgm:t>
        <a:bodyPr/>
        <a:lstStyle/>
        <a:p>
          <a:endParaRPr lang="es-ES" sz="1800">
            <a:effectLst>
              <a:outerShdw blurRad="38100" dist="38100" dir="2700000" algn="tl">
                <a:srgbClr val="000000">
                  <a:alpha val="43137"/>
                </a:srgbClr>
              </a:outerShdw>
            </a:effectLst>
          </a:endParaRPr>
        </a:p>
      </dgm:t>
    </dgm:pt>
    <dgm:pt modelId="{07726CF8-0423-487B-A4E7-36E3988DD8D8}">
      <dgm:prSet custT="1"/>
      <dgm:spPr>
        <a:solidFill>
          <a:schemeClr val="bg2">
            <a:lumMod val="75000"/>
          </a:schemeClr>
        </a:solidFill>
      </dgm:spPr>
      <dgm:t>
        <a:bodyPr/>
        <a:lstStyle/>
        <a:p>
          <a:r>
            <a:rPr lang="en" sz="1800" b="1" dirty="0">
              <a:effectLst>
                <a:outerShdw blurRad="38100" dist="38100" dir="2700000" algn="tl">
                  <a:srgbClr val="000000">
                    <a:alpha val="43137"/>
                  </a:srgbClr>
                </a:outerShdw>
              </a:effectLst>
            </a:rPr>
            <a:t>Ena vuqa ga na gauna, na Kalou sara ga e curutakosova na </a:t>
          </a:r>
          <a:r>
            <a:rPr lang="en-GB" sz="1800" b="1" dirty="0">
              <a:effectLst>
                <a:outerShdw blurRad="38100" dist="38100" dir="2700000" algn="tl">
                  <a:srgbClr val="000000">
                    <a:alpha val="43137"/>
                  </a:srgbClr>
                </a:outerShdw>
              </a:effectLst>
            </a:rPr>
            <a:t>I</a:t>
          </a:r>
          <a:r>
            <a:rPr lang="en" sz="1800" b="1" dirty="0">
              <a:effectLst>
                <a:outerShdw blurRad="38100" dist="38100" dir="2700000" algn="tl">
                  <a:srgbClr val="000000">
                    <a:alpha val="43137"/>
                  </a:srgbClr>
                </a:outerShdw>
              </a:effectLst>
            </a:rPr>
            <a:t> valu</a:t>
          </a:r>
          <a:endParaRPr lang="es-ES" sz="1800" dirty="0">
            <a:effectLst>
              <a:outerShdw blurRad="38100" dist="38100" dir="2700000" algn="tl">
                <a:srgbClr val="000000">
                  <a:alpha val="43137"/>
                </a:srgbClr>
              </a:outerShdw>
            </a:effectLst>
          </a:endParaRPr>
        </a:p>
      </dgm:t>
    </dgm:pt>
    <dgm:pt modelId="{27F8A350-264A-4F41-872E-0124CDBBA1EE}" type="parTrans" cxnId="{1D10AFAE-FFA4-4B12-BBF6-434471910E3F}">
      <dgm:prSet/>
      <dgm:spPr/>
      <dgm:t>
        <a:bodyPr/>
        <a:lstStyle/>
        <a:p>
          <a:endParaRPr lang="es-ES" sz="1800">
            <a:effectLst>
              <a:outerShdw blurRad="38100" dist="38100" dir="2700000" algn="tl">
                <a:srgbClr val="000000">
                  <a:alpha val="43137"/>
                </a:srgbClr>
              </a:outerShdw>
            </a:effectLst>
          </a:endParaRPr>
        </a:p>
      </dgm:t>
    </dgm:pt>
    <dgm:pt modelId="{71AF48AD-1886-4781-BD3D-547C99AA4E5A}" type="sibTrans" cxnId="{1D10AFAE-FFA4-4B12-BBF6-434471910E3F}">
      <dgm:prSet/>
      <dgm:spPr/>
      <dgm:t>
        <a:bodyPr/>
        <a:lstStyle/>
        <a:p>
          <a:endParaRPr lang="es-ES" sz="1800">
            <a:effectLst>
              <a:outerShdw blurRad="38100" dist="38100" dir="2700000" algn="tl">
                <a:srgbClr val="000000">
                  <a:alpha val="43137"/>
                </a:srgbClr>
              </a:outerShdw>
            </a:effectLst>
          </a:endParaRPr>
        </a:p>
      </dgm:t>
    </dgm:pt>
    <dgm:pt modelId="{76433225-962B-4252-8A0D-732D99ED9BD7}" type="pres">
      <dgm:prSet presAssocID="{3A4117A8-3B85-464D-8EB8-EE9CDA9076E6}" presName="Name0" presStyleCnt="0">
        <dgm:presLayoutVars>
          <dgm:chMax val="7"/>
          <dgm:chPref val="7"/>
          <dgm:dir/>
        </dgm:presLayoutVars>
      </dgm:prSet>
      <dgm:spPr/>
    </dgm:pt>
    <dgm:pt modelId="{8338ADA5-2E3A-4718-A1C2-56ACBA80F0C4}" type="pres">
      <dgm:prSet presAssocID="{3A4117A8-3B85-464D-8EB8-EE9CDA9076E6}" presName="Name1" presStyleCnt="0"/>
      <dgm:spPr/>
    </dgm:pt>
    <dgm:pt modelId="{43722382-AD08-473E-9B28-96E94670C5F8}" type="pres">
      <dgm:prSet presAssocID="{3A4117A8-3B85-464D-8EB8-EE9CDA9076E6}" presName="cycle" presStyleCnt="0"/>
      <dgm:spPr/>
    </dgm:pt>
    <dgm:pt modelId="{89750D3D-E4BA-4F3E-837C-9F32844D329D}" type="pres">
      <dgm:prSet presAssocID="{3A4117A8-3B85-464D-8EB8-EE9CDA9076E6}" presName="srcNode" presStyleLbl="node1" presStyleIdx="0" presStyleCnt="7"/>
      <dgm:spPr/>
    </dgm:pt>
    <dgm:pt modelId="{9BFF7371-E42F-4AE2-BB9A-98491E9DACC9}" type="pres">
      <dgm:prSet presAssocID="{3A4117A8-3B85-464D-8EB8-EE9CDA9076E6}" presName="conn" presStyleLbl="parChTrans1D2" presStyleIdx="0" presStyleCnt="1"/>
      <dgm:spPr/>
    </dgm:pt>
    <dgm:pt modelId="{90FCD930-D56F-43E6-8B50-BB401A9FA054}" type="pres">
      <dgm:prSet presAssocID="{3A4117A8-3B85-464D-8EB8-EE9CDA9076E6}" presName="extraNode" presStyleLbl="node1" presStyleIdx="0" presStyleCnt="7"/>
      <dgm:spPr/>
    </dgm:pt>
    <dgm:pt modelId="{B780D5E0-135E-4455-85E4-04A16522833C}" type="pres">
      <dgm:prSet presAssocID="{3A4117A8-3B85-464D-8EB8-EE9CDA9076E6}" presName="dstNode" presStyleLbl="node1" presStyleIdx="0" presStyleCnt="7"/>
      <dgm:spPr/>
    </dgm:pt>
    <dgm:pt modelId="{24154291-EA21-463F-8989-C20BFCE21A66}" type="pres">
      <dgm:prSet presAssocID="{23B37DCD-0D87-423E-B47D-4817FCD6413F}" presName="text_1" presStyleLbl="node1" presStyleIdx="0" presStyleCnt="7">
        <dgm:presLayoutVars>
          <dgm:bulletEnabled val="1"/>
        </dgm:presLayoutVars>
      </dgm:prSet>
      <dgm:spPr/>
    </dgm:pt>
    <dgm:pt modelId="{4E48C622-2FAE-48EA-A5D4-EB92A99C329E}" type="pres">
      <dgm:prSet presAssocID="{23B37DCD-0D87-423E-B47D-4817FCD6413F}" presName="accent_1" presStyleCnt="0"/>
      <dgm:spPr/>
    </dgm:pt>
    <dgm:pt modelId="{AE74F7CC-BEAC-4A37-851F-82FF8547FEF0}" type="pres">
      <dgm:prSet presAssocID="{23B37DCD-0D87-423E-B47D-4817FCD6413F}" presName="accentRepeatNode" presStyleLbl="solidFgAcc1" presStyleIdx="0" presStyleCnt="7"/>
      <dgm:spPr>
        <a:solidFill>
          <a:schemeClr val="accent2">
            <a:lumMod val="40000"/>
            <a:lumOff val="60000"/>
          </a:schemeClr>
        </a:solidFill>
        <a:scene3d>
          <a:camera prst="orthographicFront"/>
          <a:lightRig rig="threePt" dir="t"/>
        </a:scene3d>
        <a:sp3d>
          <a:bevelT/>
        </a:sp3d>
      </dgm:spPr>
    </dgm:pt>
    <dgm:pt modelId="{6217C05A-B1F4-4ED6-B575-E5B67FAC8085}" type="pres">
      <dgm:prSet presAssocID="{A393383E-ADEE-47AC-8177-9F2C8C72B4A4}" presName="text_2" presStyleLbl="node1" presStyleIdx="1" presStyleCnt="7">
        <dgm:presLayoutVars>
          <dgm:bulletEnabled val="1"/>
        </dgm:presLayoutVars>
      </dgm:prSet>
      <dgm:spPr/>
    </dgm:pt>
    <dgm:pt modelId="{F48634D7-696F-4D55-B543-BFDC0D53CCED}" type="pres">
      <dgm:prSet presAssocID="{A393383E-ADEE-47AC-8177-9F2C8C72B4A4}" presName="accent_2" presStyleCnt="0"/>
      <dgm:spPr/>
    </dgm:pt>
    <dgm:pt modelId="{084B62E5-F22E-4F07-B5B1-770FC4A73F38}" type="pres">
      <dgm:prSet presAssocID="{A393383E-ADEE-47AC-8177-9F2C8C72B4A4}" presName="accentRepeatNode" presStyleLbl="solidFgAcc1" presStyleIdx="1" presStyleCnt="7"/>
      <dgm:spPr>
        <a:solidFill>
          <a:schemeClr val="accent3">
            <a:lumMod val="40000"/>
            <a:lumOff val="60000"/>
          </a:schemeClr>
        </a:solidFill>
        <a:scene3d>
          <a:camera prst="orthographicFront"/>
          <a:lightRig rig="threePt" dir="t"/>
        </a:scene3d>
        <a:sp3d>
          <a:bevelT/>
        </a:sp3d>
      </dgm:spPr>
    </dgm:pt>
    <dgm:pt modelId="{38128BB0-E918-4A63-8D8F-D120DA0FE575}" type="pres">
      <dgm:prSet presAssocID="{36DDDD7D-99E4-4F14-BAA0-B20D022BEF4E}" presName="text_3" presStyleLbl="node1" presStyleIdx="2" presStyleCnt="7" custScaleY="153301">
        <dgm:presLayoutVars>
          <dgm:bulletEnabled val="1"/>
        </dgm:presLayoutVars>
      </dgm:prSet>
      <dgm:spPr/>
    </dgm:pt>
    <dgm:pt modelId="{F1C4FCCE-B4BF-4088-ABF9-2487B9906721}" type="pres">
      <dgm:prSet presAssocID="{36DDDD7D-99E4-4F14-BAA0-B20D022BEF4E}" presName="accent_3" presStyleCnt="0"/>
      <dgm:spPr/>
    </dgm:pt>
    <dgm:pt modelId="{281349C6-0B2D-4342-BA0D-1069848ADF44}" type="pres">
      <dgm:prSet presAssocID="{36DDDD7D-99E4-4F14-BAA0-B20D022BEF4E}" presName="accentRepeatNode" presStyleLbl="solidFgAcc1" presStyleIdx="2" presStyleCnt="7"/>
      <dgm:spPr>
        <a:solidFill>
          <a:schemeClr val="accent4">
            <a:lumMod val="40000"/>
            <a:lumOff val="60000"/>
          </a:schemeClr>
        </a:solidFill>
        <a:scene3d>
          <a:camera prst="orthographicFront"/>
          <a:lightRig rig="threePt" dir="t"/>
        </a:scene3d>
        <a:sp3d>
          <a:bevelT/>
        </a:sp3d>
      </dgm:spPr>
    </dgm:pt>
    <dgm:pt modelId="{1DCE2BA5-D9E7-462A-B62F-97CD8A40DB03}" type="pres">
      <dgm:prSet presAssocID="{5294D617-DB68-4E82-A3E8-1BBCA6121661}" presName="text_4" presStyleLbl="node1" presStyleIdx="3" presStyleCnt="7">
        <dgm:presLayoutVars>
          <dgm:bulletEnabled val="1"/>
        </dgm:presLayoutVars>
      </dgm:prSet>
      <dgm:spPr/>
    </dgm:pt>
    <dgm:pt modelId="{51F2428A-C1C4-4275-9BBF-6240157A27FF}" type="pres">
      <dgm:prSet presAssocID="{5294D617-DB68-4E82-A3E8-1BBCA6121661}" presName="accent_4" presStyleCnt="0"/>
      <dgm:spPr/>
    </dgm:pt>
    <dgm:pt modelId="{65A11B11-D3EA-424D-9450-54F6BB2D110C}" type="pres">
      <dgm:prSet presAssocID="{5294D617-DB68-4E82-A3E8-1BBCA6121661}" presName="accentRepeatNode" presStyleLbl="solidFgAcc1" presStyleIdx="3" presStyleCnt="7"/>
      <dgm:spPr>
        <a:solidFill>
          <a:schemeClr val="accent1">
            <a:lumMod val="40000"/>
            <a:lumOff val="60000"/>
          </a:schemeClr>
        </a:solidFill>
        <a:ln>
          <a:solidFill>
            <a:schemeClr val="accent1"/>
          </a:solidFill>
        </a:ln>
        <a:scene3d>
          <a:camera prst="orthographicFront"/>
          <a:lightRig rig="threePt" dir="t"/>
        </a:scene3d>
        <a:sp3d>
          <a:bevelT/>
        </a:sp3d>
      </dgm:spPr>
    </dgm:pt>
    <dgm:pt modelId="{080E79A0-2389-4C01-901B-EC399F7A70FB}" type="pres">
      <dgm:prSet presAssocID="{D4DEF73A-3336-4A37-AB77-F9595996330C}" presName="text_5" presStyleLbl="node1" presStyleIdx="4" presStyleCnt="7">
        <dgm:presLayoutVars>
          <dgm:bulletEnabled val="1"/>
        </dgm:presLayoutVars>
      </dgm:prSet>
      <dgm:spPr/>
    </dgm:pt>
    <dgm:pt modelId="{A4077703-079B-4EC0-8C6E-03140FFB2FB8}" type="pres">
      <dgm:prSet presAssocID="{D4DEF73A-3336-4A37-AB77-F9595996330C}" presName="accent_5" presStyleCnt="0"/>
      <dgm:spPr/>
    </dgm:pt>
    <dgm:pt modelId="{8831F3A7-B6A1-4F0C-9F12-00A36A593EC3}" type="pres">
      <dgm:prSet presAssocID="{D4DEF73A-3336-4A37-AB77-F9595996330C}" presName="accentRepeatNode" presStyleLbl="solidFgAcc1" presStyleIdx="4" presStyleCnt="7"/>
      <dgm:spPr>
        <a:solidFill>
          <a:schemeClr val="accent6">
            <a:lumMod val="60000"/>
            <a:lumOff val="40000"/>
          </a:schemeClr>
        </a:solidFill>
        <a:scene3d>
          <a:camera prst="orthographicFront"/>
          <a:lightRig rig="threePt" dir="t"/>
        </a:scene3d>
        <a:sp3d>
          <a:bevelT/>
        </a:sp3d>
      </dgm:spPr>
    </dgm:pt>
    <dgm:pt modelId="{20B86878-CB99-4878-9CAF-DAA83D8B4BBA}" type="pres">
      <dgm:prSet presAssocID="{2F36F573-8B56-4A5E-BD09-715B88EBBAF9}" presName="text_6" presStyleLbl="node1" presStyleIdx="5" presStyleCnt="7">
        <dgm:presLayoutVars>
          <dgm:bulletEnabled val="1"/>
        </dgm:presLayoutVars>
      </dgm:prSet>
      <dgm:spPr/>
    </dgm:pt>
    <dgm:pt modelId="{4DA1F37C-3DF8-4223-90D5-7965F20528AD}" type="pres">
      <dgm:prSet presAssocID="{2F36F573-8B56-4A5E-BD09-715B88EBBAF9}" presName="accent_6" presStyleCnt="0"/>
      <dgm:spPr/>
    </dgm:pt>
    <dgm:pt modelId="{25949BFB-8531-4404-AC7B-DE8EACFB641D}" type="pres">
      <dgm:prSet presAssocID="{2F36F573-8B56-4A5E-BD09-715B88EBBAF9}" presName="accentRepeatNode" presStyleLbl="solidFgAcc1" presStyleIdx="5" presStyleCnt="7"/>
      <dgm:spPr>
        <a:solidFill>
          <a:schemeClr val="accent5">
            <a:lumMod val="40000"/>
            <a:lumOff val="60000"/>
          </a:schemeClr>
        </a:solidFill>
        <a:ln>
          <a:solidFill>
            <a:schemeClr val="accent5"/>
          </a:solidFill>
        </a:ln>
        <a:scene3d>
          <a:camera prst="orthographicFront"/>
          <a:lightRig rig="threePt" dir="t"/>
        </a:scene3d>
        <a:sp3d>
          <a:bevelT/>
        </a:sp3d>
      </dgm:spPr>
    </dgm:pt>
    <dgm:pt modelId="{E1558316-8C16-4EDD-93C8-298AAF0743A7}" type="pres">
      <dgm:prSet presAssocID="{07726CF8-0423-487B-A4E7-36E3988DD8D8}" presName="text_7" presStyleLbl="node1" presStyleIdx="6" presStyleCnt="7">
        <dgm:presLayoutVars>
          <dgm:bulletEnabled val="1"/>
        </dgm:presLayoutVars>
      </dgm:prSet>
      <dgm:spPr/>
    </dgm:pt>
    <dgm:pt modelId="{3F55D7C5-E765-4C85-90F5-A332C6A157D0}" type="pres">
      <dgm:prSet presAssocID="{07726CF8-0423-487B-A4E7-36E3988DD8D8}" presName="accent_7" presStyleCnt="0"/>
      <dgm:spPr/>
    </dgm:pt>
    <dgm:pt modelId="{FEF755CF-ECD6-4835-8D5C-EA830F06A519}" type="pres">
      <dgm:prSet presAssocID="{07726CF8-0423-487B-A4E7-36E3988DD8D8}" presName="accentRepeatNode" presStyleLbl="solidFgAcc1" presStyleIdx="6" presStyleCnt="7"/>
      <dgm:spPr>
        <a:solidFill>
          <a:schemeClr val="bg2">
            <a:lumMod val="40000"/>
            <a:lumOff val="60000"/>
          </a:schemeClr>
        </a:solidFill>
        <a:ln>
          <a:solidFill>
            <a:schemeClr val="bg2"/>
          </a:solidFill>
        </a:ln>
        <a:scene3d>
          <a:camera prst="orthographicFront"/>
          <a:lightRig rig="threePt" dir="t"/>
        </a:scene3d>
        <a:sp3d>
          <a:bevelT/>
        </a:sp3d>
      </dgm:spPr>
    </dgm:pt>
  </dgm:ptLst>
  <dgm:cxnLst>
    <dgm:cxn modelId="{B1E6DD03-8BAD-4900-9953-82274FDC1860}" type="presOf" srcId="{5294D617-DB68-4E82-A3E8-1BBCA6121661}" destId="{1DCE2BA5-D9E7-462A-B62F-97CD8A40DB03}" srcOrd="0" destOrd="0" presId="urn:microsoft.com/office/officeart/2008/layout/VerticalCurvedList"/>
    <dgm:cxn modelId="{70970A0B-A551-47AE-B8D2-F79A2A8A26D3}" srcId="{3A4117A8-3B85-464D-8EB8-EE9CDA9076E6}" destId="{A393383E-ADEE-47AC-8177-9F2C8C72B4A4}" srcOrd="1" destOrd="0" parTransId="{732AF0F9-24E0-4A90-BD92-BAFED05B8899}" sibTransId="{7A125CCB-3254-43E0-963A-8F17A943A91A}"/>
    <dgm:cxn modelId="{7913421F-7691-49ED-ABF4-BAB3F0254DFD}" type="presOf" srcId="{2F36F573-8B56-4A5E-BD09-715B88EBBAF9}" destId="{20B86878-CB99-4878-9CAF-DAA83D8B4BBA}" srcOrd="0" destOrd="0" presId="urn:microsoft.com/office/officeart/2008/layout/VerticalCurvedList"/>
    <dgm:cxn modelId="{03AA8B29-E701-484E-AC50-C2D8A26400F0}" type="presOf" srcId="{23B37DCD-0D87-423E-B47D-4817FCD6413F}" destId="{24154291-EA21-463F-8989-C20BFCE21A66}" srcOrd="0" destOrd="0" presId="urn:microsoft.com/office/officeart/2008/layout/VerticalCurvedList"/>
    <dgm:cxn modelId="{AEFEB32B-E74B-4A1B-93C6-56125F0AB68B}" type="presOf" srcId="{A393383E-ADEE-47AC-8177-9F2C8C72B4A4}" destId="{6217C05A-B1F4-4ED6-B575-E5B67FAC8085}" srcOrd="0" destOrd="0" presId="urn:microsoft.com/office/officeart/2008/layout/VerticalCurvedList"/>
    <dgm:cxn modelId="{5508993E-066A-4B71-A645-F5D3CE16364E}" type="presOf" srcId="{D4DEF73A-3336-4A37-AB77-F9595996330C}" destId="{080E79A0-2389-4C01-901B-EC399F7A70FB}" srcOrd="0" destOrd="0" presId="urn:microsoft.com/office/officeart/2008/layout/VerticalCurvedList"/>
    <dgm:cxn modelId="{8E49374A-48E6-42DB-946A-C6EE16D8AB6C}" srcId="{3A4117A8-3B85-464D-8EB8-EE9CDA9076E6}" destId="{36DDDD7D-99E4-4F14-BAA0-B20D022BEF4E}" srcOrd="2" destOrd="0" parTransId="{45F5BC2C-6B18-4829-A846-1408D63D4E4C}" sibTransId="{E696BA73-B54A-4D51-8F76-ACE0035DEA7B}"/>
    <dgm:cxn modelId="{EF53A94A-9F5F-4A26-A343-F40237AF623F}" type="presOf" srcId="{3A4117A8-3B85-464D-8EB8-EE9CDA9076E6}" destId="{76433225-962B-4252-8A0D-732D99ED9BD7}" srcOrd="0" destOrd="0" presId="urn:microsoft.com/office/officeart/2008/layout/VerticalCurvedList"/>
    <dgm:cxn modelId="{2E4DE256-A45A-4981-B256-CB8D7FED8F68}" srcId="{3A4117A8-3B85-464D-8EB8-EE9CDA9076E6}" destId="{D4DEF73A-3336-4A37-AB77-F9595996330C}" srcOrd="4" destOrd="0" parTransId="{C639B923-72A8-4B35-B2F7-699CED0FB4A8}" sibTransId="{788DF166-FE73-4785-94EE-5A05E63C034E}"/>
    <dgm:cxn modelId="{802B978E-E4DF-429E-BF88-D0F0206E82E3}" srcId="{3A4117A8-3B85-464D-8EB8-EE9CDA9076E6}" destId="{2F36F573-8B56-4A5E-BD09-715B88EBBAF9}" srcOrd="5" destOrd="0" parTransId="{9D0B9892-321B-4CC8-A7F2-F4B103480627}" sibTransId="{5018FAEA-973A-445F-8815-7762FE861EC9}"/>
    <dgm:cxn modelId="{28E0BA99-EE23-4ED7-81A7-55D6BA60AD7C}" type="presOf" srcId="{36DDDD7D-99E4-4F14-BAA0-B20D022BEF4E}" destId="{38128BB0-E918-4A63-8D8F-D120DA0FE575}" srcOrd="0" destOrd="0" presId="urn:microsoft.com/office/officeart/2008/layout/VerticalCurvedList"/>
    <dgm:cxn modelId="{B76134A0-B1D8-4080-B2F9-7F8D2EFB7596}" srcId="{3A4117A8-3B85-464D-8EB8-EE9CDA9076E6}" destId="{5294D617-DB68-4E82-A3E8-1BBCA6121661}" srcOrd="3" destOrd="0" parTransId="{91F51059-CDD8-4FBD-B466-74521E05F3F0}" sibTransId="{8D8F8C01-6B80-4EBA-BB6A-867624752982}"/>
    <dgm:cxn modelId="{1D10AFAE-FFA4-4B12-BBF6-434471910E3F}" srcId="{3A4117A8-3B85-464D-8EB8-EE9CDA9076E6}" destId="{07726CF8-0423-487B-A4E7-36E3988DD8D8}" srcOrd="6" destOrd="0" parTransId="{27F8A350-264A-4F41-872E-0124CDBBA1EE}" sibTransId="{71AF48AD-1886-4781-BD3D-547C99AA4E5A}"/>
    <dgm:cxn modelId="{06E054CE-EEF2-41EA-B460-C689E167E0A4}" srcId="{3A4117A8-3B85-464D-8EB8-EE9CDA9076E6}" destId="{23B37DCD-0D87-423E-B47D-4817FCD6413F}" srcOrd="0" destOrd="0" parTransId="{54556794-F482-4468-95F2-B983BAF9D3FC}" sibTransId="{88ADA3D6-E7AB-471D-9C68-A586A43CEA42}"/>
    <dgm:cxn modelId="{4C4EEDDB-5EE6-43D9-95BF-85332AA2F904}" type="presOf" srcId="{07726CF8-0423-487B-A4E7-36E3988DD8D8}" destId="{E1558316-8C16-4EDD-93C8-298AAF0743A7}" srcOrd="0" destOrd="0" presId="urn:microsoft.com/office/officeart/2008/layout/VerticalCurvedList"/>
    <dgm:cxn modelId="{23CAC1FF-9D4B-4519-B550-FEB6070E4E6C}" type="presOf" srcId="{88ADA3D6-E7AB-471D-9C68-A586A43CEA42}" destId="{9BFF7371-E42F-4AE2-BB9A-98491E9DACC9}" srcOrd="0" destOrd="0" presId="urn:microsoft.com/office/officeart/2008/layout/VerticalCurvedList"/>
    <dgm:cxn modelId="{9BD92F8E-325D-4A91-A90D-9EB3FD423BDD}" type="presParOf" srcId="{76433225-962B-4252-8A0D-732D99ED9BD7}" destId="{8338ADA5-2E3A-4718-A1C2-56ACBA80F0C4}" srcOrd="0" destOrd="0" presId="urn:microsoft.com/office/officeart/2008/layout/VerticalCurvedList"/>
    <dgm:cxn modelId="{27D721E2-9DDF-49E1-8283-8DFACD91A3A4}" type="presParOf" srcId="{8338ADA5-2E3A-4718-A1C2-56ACBA80F0C4}" destId="{43722382-AD08-473E-9B28-96E94670C5F8}" srcOrd="0" destOrd="0" presId="urn:microsoft.com/office/officeart/2008/layout/VerticalCurvedList"/>
    <dgm:cxn modelId="{413D1461-227B-4105-8156-16D1B4332A77}" type="presParOf" srcId="{43722382-AD08-473E-9B28-96E94670C5F8}" destId="{89750D3D-E4BA-4F3E-837C-9F32844D329D}" srcOrd="0" destOrd="0" presId="urn:microsoft.com/office/officeart/2008/layout/VerticalCurvedList"/>
    <dgm:cxn modelId="{26528C9E-BDCC-4123-BF60-75C3760B9425}" type="presParOf" srcId="{43722382-AD08-473E-9B28-96E94670C5F8}" destId="{9BFF7371-E42F-4AE2-BB9A-98491E9DACC9}" srcOrd="1" destOrd="0" presId="urn:microsoft.com/office/officeart/2008/layout/VerticalCurvedList"/>
    <dgm:cxn modelId="{33F62DB1-2B22-4C03-BC55-162E26457CC5}" type="presParOf" srcId="{43722382-AD08-473E-9B28-96E94670C5F8}" destId="{90FCD930-D56F-43E6-8B50-BB401A9FA054}" srcOrd="2" destOrd="0" presId="urn:microsoft.com/office/officeart/2008/layout/VerticalCurvedList"/>
    <dgm:cxn modelId="{D7DFE159-1146-4ADD-B701-5319BA39E53E}" type="presParOf" srcId="{43722382-AD08-473E-9B28-96E94670C5F8}" destId="{B780D5E0-135E-4455-85E4-04A16522833C}" srcOrd="3" destOrd="0" presId="urn:microsoft.com/office/officeart/2008/layout/VerticalCurvedList"/>
    <dgm:cxn modelId="{AB6B8E9A-4807-4043-B484-1557A7DE2F15}" type="presParOf" srcId="{8338ADA5-2E3A-4718-A1C2-56ACBA80F0C4}" destId="{24154291-EA21-463F-8989-C20BFCE21A66}" srcOrd="1" destOrd="0" presId="urn:microsoft.com/office/officeart/2008/layout/VerticalCurvedList"/>
    <dgm:cxn modelId="{D237CCD5-C466-43B8-99A8-C6B0576AF072}" type="presParOf" srcId="{8338ADA5-2E3A-4718-A1C2-56ACBA80F0C4}" destId="{4E48C622-2FAE-48EA-A5D4-EB92A99C329E}" srcOrd="2" destOrd="0" presId="urn:microsoft.com/office/officeart/2008/layout/VerticalCurvedList"/>
    <dgm:cxn modelId="{AD255041-9FA6-43B7-8143-36DBFEDCA4F6}" type="presParOf" srcId="{4E48C622-2FAE-48EA-A5D4-EB92A99C329E}" destId="{AE74F7CC-BEAC-4A37-851F-82FF8547FEF0}" srcOrd="0" destOrd="0" presId="urn:microsoft.com/office/officeart/2008/layout/VerticalCurvedList"/>
    <dgm:cxn modelId="{8FB0B64C-36AA-4AAD-9767-0AB0E516AE6D}" type="presParOf" srcId="{8338ADA5-2E3A-4718-A1C2-56ACBA80F0C4}" destId="{6217C05A-B1F4-4ED6-B575-E5B67FAC8085}" srcOrd="3" destOrd="0" presId="urn:microsoft.com/office/officeart/2008/layout/VerticalCurvedList"/>
    <dgm:cxn modelId="{C5570B48-87FD-4D14-A8FC-EB90FD323B09}" type="presParOf" srcId="{8338ADA5-2E3A-4718-A1C2-56ACBA80F0C4}" destId="{F48634D7-696F-4D55-B543-BFDC0D53CCED}" srcOrd="4" destOrd="0" presId="urn:microsoft.com/office/officeart/2008/layout/VerticalCurvedList"/>
    <dgm:cxn modelId="{9720DB31-07F0-441B-B903-CC1E350DBF00}" type="presParOf" srcId="{F48634D7-696F-4D55-B543-BFDC0D53CCED}" destId="{084B62E5-F22E-4F07-B5B1-770FC4A73F38}" srcOrd="0" destOrd="0" presId="urn:microsoft.com/office/officeart/2008/layout/VerticalCurvedList"/>
    <dgm:cxn modelId="{104E3216-79D5-4440-907E-D16C9DA6B1C3}" type="presParOf" srcId="{8338ADA5-2E3A-4718-A1C2-56ACBA80F0C4}" destId="{38128BB0-E918-4A63-8D8F-D120DA0FE575}" srcOrd="5" destOrd="0" presId="urn:microsoft.com/office/officeart/2008/layout/VerticalCurvedList"/>
    <dgm:cxn modelId="{D5D1DBE8-987B-402C-A94A-1000D1057BD2}" type="presParOf" srcId="{8338ADA5-2E3A-4718-A1C2-56ACBA80F0C4}" destId="{F1C4FCCE-B4BF-4088-ABF9-2487B9906721}" srcOrd="6" destOrd="0" presId="urn:microsoft.com/office/officeart/2008/layout/VerticalCurvedList"/>
    <dgm:cxn modelId="{778D6308-DA57-4A6B-9EE2-F70A16B217EE}" type="presParOf" srcId="{F1C4FCCE-B4BF-4088-ABF9-2487B9906721}" destId="{281349C6-0B2D-4342-BA0D-1069848ADF44}" srcOrd="0" destOrd="0" presId="urn:microsoft.com/office/officeart/2008/layout/VerticalCurvedList"/>
    <dgm:cxn modelId="{39A759CC-00B0-4CEC-ADB2-02B63DCC326F}" type="presParOf" srcId="{8338ADA5-2E3A-4718-A1C2-56ACBA80F0C4}" destId="{1DCE2BA5-D9E7-462A-B62F-97CD8A40DB03}" srcOrd="7" destOrd="0" presId="urn:microsoft.com/office/officeart/2008/layout/VerticalCurvedList"/>
    <dgm:cxn modelId="{D9DAB355-2836-44FF-B518-6105E8D188E6}" type="presParOf" srcId="{8338ADA5-2E3A-4718-A1C2-56ACBA80F0C4}" destId="{51F2428A-C1C4-4275-9BBF-6240157A27FF}" srcOrd="8" destOrd="0" presId="urn:microsoft.com/office/officeart/2008/layout/VerticalCurvedList"/>
    <dgm:cxn modelId="{D45F9F9F-4892-482E-90E9-C373EF089945}" type="presParOf" srcId="{51F2428A-C1C4-4275-9BBF-6240157A27FF}" destId="{65A11B11-D3EA-424D-9450-54F6BB2D110C}" srcOrd="0" destOrd="0" presId="urn:microsoft.com/office/officeart/2008/layout/VerticalCurvedList"/>
    <dgm:cxn modelId="{61203A46-557C-4510-A94F-65EE899854A3}" type="presParOf" srcId="{8338ADA5-2E3A-4718-A1C2-56ACBA80F0C4}" destId="{080E79A0-2389-4C01-901B-EC399F7A70FB}" srcOrd="9" destOrd="0" presId="urn:microsoft.com/office/officeart/2008/layout/VerticalCurvedList"/>
    <dgm:cxn modelId="{E91F4648-425D-411C-9D55-5BBD27FA2D38}" type="presParOf" srcId="{8338ADA5-2E3A-4718-A1C2-56ACBA80F0C4}" destId="{A4077703-079B-4EC0-8C6E-03140FFB2FB8}" srcOrd="10" destOrd="0" presId="urn:microsoft.com/office/officeart/2008/layout/VerticalCurvedList"/>
    <dgm:cxn modelId="{DA7B8A67-C10D-46D1-9D16-68B9970C884C}" type="presParOf" srcId="{A4077703-079B-4EC0-8C6E-03140FFB2FB8}" destId="{8831F3A7-B6A1-4F0C-9F12-00A36A593EC3}" srcOrd="0" destOrd="0" presId="urn:microsoft.com/office/officeart/2008/layout/VerticalCurvedList"/>
    <dgm:cxn modelId="{0C4F5BFD-2914-4BEA-A6AA-9FE039259CB3}" type="presParOf" srcId="{8338ADA5-2E3A-4718-A1C2-56ACBA80F0C4}" destId="{20B86878-CB99-4878-9CAF-DAA83D8B4BBA}" srcOrd="11" destOrd="0" presId="urn:microsoft.com/office/officeart/2008/layout/VerticalCurvedList"/>
    <dgm:cxn modelId="{9566A153-9477-495E-B265-1C448AEB297F}" type="presParOf" srcId="{8338ADA5-2E3A-4718-A1C2-56ACBA80F0C4}" destId="{4DA1F37C-3DF8-4223-90D5-7965F20528AD}" srcOrd="12" destOrd="0" presId="urn:microsoft.com/office/officeart/2008/layout/VerticalCurvedList"/>
    <dgm:cxn modelId="{F9D38A7A-715C-4638-AA1C-62830B3BA79A}" type="presParOf" srcId="{4DA1F37C-3DF8-4223-90D5-7965F20528AD}" destId="{25949BFB-8531-4404-AC7B-DE8EACFB641D}" srcOrd="0" destOrd="0" presId="urn:microsoft.com/office/officeart/2008/layout/VerticalCurvedList"/>
    <dgm:cxn modelId="{724D5DAB-6400-453F-9390-F94D88DDA7DC}" type="presParOf" srcId="{8338ADA5-2E3A-4718-A1C2-56ACBA80F0C4}" destId="{E1558316-8C16-4EDD-93C8-298AAF0743A7}" srcOrd="13" destOrd="0" presId="urn:microsoft.com/office/officeart/2008/layout/VerticalCurvedList"/>
    <dgm:cxn modelId="{78D8E501-0D79-4AD5-A377-9D715D8B7DE0}" type="presParOf" srcId="{8338ADA5-2E3A-4718-A1C2-56ACBA80F0C4}" destId="{3F55D7C5-E765-4C85-90F5-A332C6A157D0}" srcOrd="14" destOrd="0" presId="urn:microsoft.com/office/officeart/2008/layout/VerticalCurvedList"/>
    <dgm:cxn modelId="{ED24321E-C3CF-4561-8E7F-25C55D5056CE}" type="presParOf" srcId="{3F55D7C5-E765-4C85-90F5-A332C6A157D0}" destId="{FEF755CF-ECD6-4835-8D5C-EA830F06A519}"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C7D338-FDF5-473E-B7D2-08343D6A1971}"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s-ES"/>
        </a:p>
      </dgm:t>
    </dgm:pt>
    <dgm:pt modelId="{700D6962-527A-456D-B91F-63CAB74E891E}">
      <dgm:prSet custT="1">
        <dgm:style>
          <a:lnRef idx="0">
            <a:schemeClr val="accent1"/>
          </a:lnRef>
          <a:fillRef idx="3">
            <a:schemeClr val="accent1"/>
          </a:fillRef>
          <a:effectRef idx="3">
            <a:schemeClr val="accent1"/>
          </a:effectRef>
          <a:fontRef idx="minor">
            <a:schemeClr val="lt1"/>
          </a:fontRef>
        </dgm:style>
      </dgm:prSet>
      <dgm:spPr>
        <a:solidFill>
          <a:schemeClr val="accent1">
            <a:lumMod val="75000"/>
          </a:schemeClr>
        </a:solidFill>
        <a:scene3d>
          <a:camera prst="orthographicFront"/>
          <a:lightRig rig="threePt" dir="t"/>
        </a:scene3d>
        <a:sp3d>
          <a:bevelT prst="relaxedInset"/>
        </a:sp3d>
      </dgm:spPr>
      <dgm:t>
        <a:bodyPr/>
        <a:lstStyle/>
        <a:p>
          <a:r>
            <a:rPr lang="en" sz="2000" b="1" dirty="0">
              <a:effectLst>
                <a:outerShdw blurRad="38100" dist="38100" dir="2700000" algn="tl">
                  <a:srgbClr val="000000">
                    <a:alpha val="43137"/>
                  </a:srgbClr>
                </a:outerShdw>
              </a:effectLst>
            </a:rPr>
            <a:t>O ira ka lesi me vakamatei ka talairawarawa vua  na Kalou era bula (e.g., Reapi)</a:t>
          </a:r>
          <a:endParaRPr lang="es-ES" sz="2000" dirty="0">
            <a:effectLst>
              <a:outerShdw blurRad="38100" dist="38100" dir="2700000" algn="tl">
                <a:srgbClr val="000000">
                  <a:alpha val="43137"/>
                </a:srgbClr>
              </a:outerShdw>
            </a:effectLst>
          </a:endParaRPr>
        </a:p>
      </dgm:t>
    </dgm:pt>
    <dgm:pt modelId="{91440976-1088-4CC9-A9CB-EA0CC16A4871}" type="parTrans" cxnId="{EE104FF2-0DD3-4BAD-A22C-CDCE41BBD40D}">
      <dgm:prSet/>
      <dgm:spPr/>
      <dgm:t>
        <a:bodyPr/>
        <a:lstStyle/>
        <a:p>
          <a:endParaRPr lang="es-ES" sz="2000"/>
        </a:p>
      </dgm:t>
    </dgm:pt>
    <dgm:pt modelId="{1B2A0339-9337-444F-A5D2-AD063E2B3BD8}" type="sibTrans" cxnId="{EE104FF2-0DD3-4BAD-A22C-CDCE41BBD40D}">
      <dgm:prSet/>
      <dgm:spPr/>
      <dgm:t>
        <a:bodyPr/>
        <a:lstStyle/>
        <a:p>
          <a:endParaRPr lang="es-ES" sz="2000"/>
        </a:p>
      </dgm:t>
    </dgm:pt>
    <dgm:pt modelId="{08BFC935-EC74-448F-8D89-C6F864F0B084}">
      <dgm:prSet custT="1">
        <dgm:style>
          <a:lnRef idx="0">
            <a:schemeClr val="accent5"/>
          </a:lnRef>
          <a:fillRef idx="3">
            <a:schemeClr val="accent5"/>
          </a:fillRef>
          <a:effectRef idx="3">
            <a:schemeClr val="accent5"/>
          </a:effectRef>
          <a:fontRef idx="minor">
            <a:schemeClr val="lt1"/>
          </a:fontRef>
        </dgm:style>
      </dgm:prSet>
      <dgm:spPr>
        <a:solidFill>
          <a:schemeClr val="accent5"/>
        </a:solidFill>
        <a:scene3d>
          <a:camera prst="orthographicFront"/>
          <a:lightRig rig="threePt" dir="t"/>
        </a:scene3d>
        <a:sp3d>
          <a:bevelT prst="relaxedInset"/>
        </a:sp3d>
      </dgm:spPr>
      <dgm:t>
        <a:bodyPr/>
        <a:lstStyle/>
        <a:p>
          <a:r>
            <a:rPr lang="en" sz="2000" b="1" dirty="0">
              <a:effectLst>
                <a:outerShdw blurRad="38100" dist="38100" dir="2700000" algn="tl">
                  <a:srgbClr val="000000">
                    <a:alpha val="43137"/>
                  </a:srgbClr>
                </a:outerShdw>
              </a:effectLst>
            </a:rPr>
            <a:t>O ira na Isireli ka talaidredre vua na Kalou era vakamatei (e.g., Ekani).</a:t>
          </a:r>
          <a:endParaRPr lang="es-ES" sz="2000" dirty="0">
            <a:effectLst>
              <a:outerShdw blurRad="38100" dist="38100" dir="2700000" algn="tl">
                <a:srgbClr val="000000">
                  <a:alpha val="43137"/>
                </a:srgbClr>
              </a:outerShdw>
            </a:effectLst>
          </a:endParaRPr>
        </a:p>
      </dgm:t>
    </dgm:pt>
    <dgm:pt modelId="{2AF3875C-5B63-4E0C-B509-D9611BA21B9E}" type="parTrans" cxnId="{0C9E658C-5C00-4B24-943C-D4AE3667A156}">
      <dgm:prSet/>
      <dgm:spPr/>
      <dgm:t>
        <a:bodyPr/>
        <a:lstStyle/>
        <a:p>
          <a:endParaRPr lang="es-ES" sz="2000"/>
        </a:p>
      </dgm:t>
    </dgm:pt>
    <dgm:pt modelId="{0A02DA83-49C5-4C75-ADB8-4D0D95DA8A7F}" type="sibTrans" cxnId="{0C9E658C-5C00-4B24-943C-D4AE3667A156}">
      <dgm:prSet/>
      <dgm:spPr/>
      <dgm:t>
        <a:bodyPr/>
        <a:lstStyle/>
        <a:p>
          <a:endParaRPr lang="es-ES" sz="2000"/>
        </a:p>
      </dgm:t>
    </dgm:pt>
    <dgm:pt modelId="{3DC4C608-A0C4-486B-AE00-1F07AFBEFEF9}" type="pres">
      <dgm:prSet presAssocID="{CBC7D338-FDF5-473E-B7D2-08343D6A1971}" presName="diagram" presStyleCnt="0">
        <dgm:presLayoutVars>
          <dgm:dir/>
          <dgm:resizeHandles val="exact"/>
        </dgm:presLayoutVars>
      </dgm:prSet>
      <dgm:spPr/>
    </dgm:pt>
    <dgm:pt modelId="{E3888C61-A3FC-47D8-9C8A-06939183A8E0}" type="pres">
      <dgm:prSet presAssocID="{700D6962-527A-456D-B91F-63CAB74E891E}" presName="node" presStyleLbl="node1" presStyleIdx="0" presStyleCnt="2">
        <dgm:presLayoutVars>
          <dgm:bulletEnabled val="1"/>
        </dgm:presLayoutVars>
      </dgm:prSet>
      <dgm:spPr/>
    </dgm:pt>
    <dgm:pt modelId="{75278DA7-DC32-476E-9A02-732F2DEB1F2F}" type="pres">
      <dgm:prSet presAssocID="{1B2A0339-9337-444F-A5D2-AD063E2B3BD8}" presName="sibTrans" presStyleCnt="0"/>
      <dgm:spPr/>
    </dgm:pt>
    <dgm:pt modelId="{3128F560-8630-45CC-81ED-844341F038CC}" type="pres">
      <dgm:prSet presAssocID="{08BFC935-EC74-448F-8D89-C6F864F0B084}" presName="node" presStyleLbl="node1" presStyleIdx="1" presStyleCnt="2">
        <dgm:presLayoutVars>
          <dgm:bulletEnabled val="1"/>
        </dgm:presLayoutVars>
      </dgm:prSet>
      <dgm:spPr/>
    </dgm:pt>
  </dgm:ptLst>
  <dgm:cxnLst>
    <dgm:cxn modelId="{9B42932D-2494-4E35-A6A8-1BCFF16C0545}" type="presOf" srcId="{08BFC935-EC74-448F-8D89-C6F864F0B084}" destId="{3128F560-8630-45CC-81ED-844341F038CC}" srcOrd="0" destOrd="0" presId="urn:microsoft.com/office/officeart/2005/8/layout/default"/>
    <dgm:cxn modelId="{B912B78B-B1FC-4423-A169-77B774395E3D}" type="presOf" srcId="{700D6962-527A-456D-B91F-63CAB74E891E}" destId="{E3888C61-A3FC-47D8-9C8A-06939183A8E0}" srcOrd="0" destOrd="0" presId="urn:microsoft.com/office/officeart/2005/8/layout/default"/>
    <dgm:cxn modelId="{0C9E658C-5C00-4B24-943C-D4AE3667A156}" srcId="{CBC7D338-FDF5-473E-B7D2-08343D6A1971}" destId="{08BFC935-EC74-448F-8D89-C6F864F0B084}" srcOrd="1" destOrd="0" parTransId="{2AF3875C-5B63-4E0C-B509-D9611BA21B9E}" sibTransId="{0A02DA83-49C5-4C75-ADB8-4D0D95DA8A7F}"/>
    <dgm:cxn modelId="{7C0FF4B8-67C2-4455-9167-5504C3D42B32}" type="presOf" srcId="{CBC7D338-FDF5-473E-B7D2-08343D6A1971}" destId="{3DC4C608-A0C4-486B-AE00-1F07AFBEFEF9}" srcOrd="0" destOrd="0" presId="urn:microsoft.com/office/officeart/2005/8/layout/default"/>
    <dgm:cxn modelId="{EE104FF2-0DD3-4BAD-A22C-CDCE41BBD40D}" srcId="{CBC7D338-FDF5-473E-B7D2-08343D6A1971}" destId="{700D6962-527A-456D-B91F-63CAB74E891E}" srcOrd="0" destOrd="0" parTransId="{91440976-1088-4CC9-A9CB-EA0CC16A4871}" sibTransId="{1B2A0339-9337-444F-A5D2-AD063E2B3BD8}"/>
    <dgm:cxn modelId="{6139F0C8-DDD1-42BD-91E4-EE699BCA5184}" type="presParOf" srcId="{3DC4C608-A0C4-486B-AE00-1F07AFBEFEF9}" destId="{E3888C61-A3FC-47D8-9C8A-06939183A8E0}" srcOrd="0" destOrd="0" presId="urn:microsoft.com/office/officeart/2005/8/layout/default"/>
    <dgm:cxn modelId="{A0965EFF-1704-4DBA-A14E-4ED1E22C72F9}" type="presParOf" srcId="{3DC4C608-A0C4-486B-AE00-1F07AFBEFEF9}" destId="{75278DA7-DC32-476E-9A02-732F2DEB1F2F}" srcOrd="1" destOrd="0" presId="urn:microsoft.com/office/officeart/2005/8/layout/default"/>
    <dgm:cxn modelId="{EEEDBDF0-91BA-4F27-B249-25D28C6A5AA2}" type="presParOf" srcId="{3DC4C608-A0C4-486B-AE00-1F07AFBEFEF9}" destId="{3128F560-8630-45CC-81ED-844341F038CC}"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FD557-DC1C-4D92-9C46-D5D41FEB10E4}">
      <dsp:nvSpPr>
        <dsp:cNvPr id="0" name=""/>
        <dsp:cNvSpPr/>
      </dsp:nvSpPr>
      <dsp:spPr>
        <a:xfrm>
          <a:off x="0" y="0"/>
          <a:ext cx="2793204" cy="2793204"/>
        </a:xfrm>
        <a:prstGeom prst="pie">
          <a:avLst>
            <a:gd name="adj1" fmla="val 54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F6B4EAE-865B-4500-A4C9-40F519E4D2AA}">
      <dsp:nvSpPr>
        <dsp:cNvPr id="0" name=""/>
        <dsp:cNvSpPr/>
      </dsp:nvSpPr>
      <dsp:spPr>
        <a:xfrm>
          <a:off x="1396602" y="0"/>
          <a:ext cx="6042422" cy="2793204"/>
        </a:xfrm>
        <a:prstGeom prst="rect">
          <a:avLst/>
        </a:prstGeom>
        <a:solidFill>
          <a:srgbClr val="FAE4B4"/>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en" sz="2400" b="1" kern="1200" dirty="0">
              <a:solidFill>
                <a:srgbClr val="A1730B"/>
              </a:solidFill>
            </a:rPr>
            <a:t>E baleta na dautalaidredre</a:t>
          </a:r>
          <a:endParaRPr lang="es-ES" sz="2400" kern="1200" dirty="0">
            <a:solidFill>
              <a:srgbClr val="A1730B"/>
            </a:solidFill>
          </a:endParaRPr>
        </a:p>
      </dsp:txBody>
      <dsp:txXfrm>
        <a:off x="1396602" y="0"/>
        <a:ext cx="6042422" cy="446912"/>
      </dsp:txXfrm>
    </dsp:sp>
    <dsp:sp modelId="{70FA5046-234F-49C1-A7DB-A934C6D5A7FB}">
      <dsp:nvSpPr>
        <dsp:cNvPr id="0" name=""/>
        <dsp:cNvSpPr/>
      </dsp:nvSpPr>
      <dsp:spPr>
        <a:xfrm>
          <a:off x="293286" y="446912"/>
          <a:ext cx="2206631" cy="2206631"/>
        </a:xfrm>
        <a:prstGeom prst="pie">
          <a:avLst>
            <a:gd name="adj1" fmla="val 5400000"/>
            <a:gd name="adj2" fmla="val 16200000"/>
          </a:avLst>
        </a:prstGeom>
        <a:gradFill rotWithShape="0">
          <a:gsLst>
            <a:gs pos="0">
              <a:schemeClr val="accent2">
                <a:hueOff val="3981173"/>
                <a:satOff val="-4110"/>
                <a:lumOff val="-3726"/>
                <a:alphaOff val="0"/>
                <a:satMod val="103000"/>
                <a:lumMod val="102000"/>
                <a:tint val="94000"/>
              </a:schemeClr>
            </a:gs>
            <a:gs pos="50000">
              <a:schemeClr val="accent2">
                <a:hueOff val="3981173"/>
                <a:satOff val="-4110"/>
                <a:lumOff val="-3726"/>
                <a:alphaOff val="0"/>
                <a:satMod val="110000"/>
                <a:lumMod val="100000"/>
                <a:shade val="100000"/>
              </a:schemeClr>
            </a:gs>
            <a:gs pos="100000">
              <a:schemeClr val="accent2">
                <a:hueOff val="3981173"/>
                <a:satOff val="-4110"/>
                <a:lumOff val="-372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65CA017-8E2B-4B9D-810D-609940850FB3}">
      <dsp:nvSpPr>
        <dsp:cNvPr id="0" name=""/>
        <dsp:cNvSpPr/>
      </dsp:nvSpPr>
      <dsp:spPr>
        <a:xfrm>
          <a:off x="1396602" y="446912"/>
          <a:ext cx="6042422" cy="2206631"/>
        </a:xfrm>
        <a:prstGeom prst="rect">
          <a:avLst/>
        </a:prstGeom>
        <a:solidFill>
          <a:srgbClr val="C2F7B7"/>
        </a:solidFill>
        <a:ln w="12700" cap="flat" cmpd="sng" algn="ctr">
          <a:solidFill>
            <a:schemeClr val="accent2">
              <a:hueOff val="3981173"/>
              <a:satOff val="-4110"/>
              <a:lumOff val="-3726"/>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en" sz="2400" b="1" kern="1200" dirty="0">
              <a:solidFill>
                <a:srgbClr val="207D0D"/>
              </a:solidFill>
            </a:rPr>
            <a:t>E a baleta na lewa dodonu</a:t>
          </a:r>
          <a:endParaRPr lang="es-ES" sz="2400" kern="1200" dirty="0">
            <a:solidFill>
              <a:srgbClr val="207D0D"/>
            </a:solidFill>
          </a:endParaRPr>
        </a:p>
      </dsp:txBody>
      <dsp:txXfrm>
        <a:off x="1396602" y="446912"/>
        <a:ext cx="6042422" cy="446912"/>
      </dsp:txXfrm>
    </dsp:sp>
    <dsp:sp modelId="{2C343801-7DFB-4419-A2C6-0702909ED7A9}">
      <dsp:nvSpPr>
        <dsp:cNvPr id="0" name=""/>
        <dsp:cNvSpPr/>
      </dsp:nvSpPr>
      <dsp:spPr>
        <a:xfrm>
          <a:off x="586573" y="893825"/>
          <a:ext cx="1620058" cy="1620058"/>
        </a:xfrm>
        <a:prstGeom prst="pie">
          <a:avLst>
            <a:gd name="adj1" fmla="val 5400000"/>
            <a:gd name="adj2" fmla="val 16200000"/>
          </a:avLst>
        </a:prstGeom>
        <a:gradFill rotWithShape="0">
          <a:gsLst>
            <a:gs pos="0">
              <a:schemeClr val="accent2">
                <a:hueOff val="7962347"/>
                <a:satOff val="-8219"/>
                <a:lumOff val="-7451"/>
                <a:alphaOff val="0"/>
                <a:satMod val="103000"/>
                <a:lumMod val="102000"/>
                <a:tint val="94000"/>
              </a:schemeClr>
            </a:gs>
            <a:gs pos="50000">
              <a:schemeClr val="accent2">
                <a:hueOff val="7962347"/>
                <a:satOff val="-8219"/>
                <a:lumOff val="-7451"/>
                <a:alphaOff val="0"/>
                <a:satMod val="110000"/>
                <a:lumMod val="100000"/>
                <a:shade val="100000"/>
              </a:schemeClr>
            </a:gs>
            <a:gs pos="100000">
              <a:schemeClr val="accent2">
                <a:hueOff val="7962347"/>
                <a:satOff val="-8219"/>
                <a:lumOff val="-745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41CD4EF-5E4C-4702-9728-A1108EAD5149}">
      <dsp:nvSpPr>
        <dsp:cNvPr id="0" name=""/>
        <dsp:cNvSpPr/>
      </dsp:nvSpPr>
      <dsp:spPr>
        <a:xfrm>
          <a:off x="1396602" y="893825"/>
          <a:ext cx="6042422" cy="1620058"/>
        </a:xfrm>
        <a:prstGeom prst="rect">
          <a:avLst/>
        </a:prstGeom>
        <a:solidFill>
          <a:srgbClr val="B5F5F0"/>
        </a:solidFill>
        <a:ln w="12700" cap="flat" cmpd="sng" algn="ctr">
          <a:solidFill>
            <a:schemeClr val="accent2">
              <a:hueOff val="7962347"/>
              <a:satOff val="-8219"/>
              <a:lumOff val="-7451"/>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en" sz="2400" b="1" kern="1200" dirty="0">
              <a:solidFill>
                <a:srgbClr val="0F6F68"/>
              </a:solidFill>
            </a:rPr>
            <a:t>Vakasama vakai V</a:t>
          </a:r>
          <a:r>
            <a:rPr lang="en-GB" sz="2400" b="1" kern="1200" dirty="0">
              <a:solidFill>
                <a:srgbClr val="0F6F68"/>
              </a:solidFill>
            </a:rPr>
            <a:t>o</a:t>
          </a:r>
          <a:r>
            <a:rPr lang="en" sz="2400" b="1" kern="1200" dirty="0">
              <a:solidFill>
                <a:srgbClr val="0F6F68"/>
              </a:solidFill>
            </a:rPr>
            <a:t>la tabu baleta na </a:t>
          </a:r>
          <a:r>
            <a:rPr lang="en-GB" sz="2400" b="1" kern="1200" dirty="0">
              <a:solidFill>
                <a:srgbClr val="0F6F68"/>
              </a:solidFill>
            </a:rPr>
            <a:t>I</a:t>
          </a:r>
          <a:r>
            <a:rPr lang="en" sz="2400" b="1" kern="1200" dirty="0">
              <a:solidFill>
                <a:srgbClr val="0F6F68"/>
              </a:solidFill>
            </a:rPr>
            <a:t> valu</a:t>
          </a:r>
          <a:endParaRPr lang="es-ES" sz="2400" kern="1200" dirty="0">
            <a:solidFill>
              <a:srgbClr val="0F6F68"/>
            </a:solidFill>
          </a:endParaRPr>
        </a:p>
      </dsp:txBody>
      <dsp:txXfrm>
        <a:off x="1396602" y="893825"/>
        <a:ext cx="6042422" cy="446912"/>
      </dsp:txXfrm>
    </dsp:sp>
    <dsp:sp modelId="{D3EA1FA7-2952-42BA-832A-482A7A02E1B9}">
      <dsp:nvSpPr>
        <dsp:cNvPr id="0" name=""/>
        <dsp:cNvSpPr/>
      </dsp:nvSpPr>
      <dsp:spPr>
        <a:xfrm>
          <a:off x="879859" y="1340738"/>
          <a:ext cx="1033485" cy="1033485"/>
        </a:xfrm>
        <a:prstGeom prst="pie">
          <a:avLst>
            <a:gd name="adj1" fmla="val 5400000"/>
            <a:gd name="adj2" fmla="val 16200000"/>
          </a:avLst>
        </a:prstGeom>
        <a:gradFill rotWithShape="0">
          <a:gsLst>
            <a:gs pos="0">
              <a:schemeClr val="accent2">
                <a:hueOff val="11943520"/>
                <a:satOff val="-12329"/>
                <a:lumOff val="-11177"/>
                <a:alphaOff val="0"/>
                <a:satMod val="103000"/>
                <a:lumMod val="102000"/>
                <a:tint val="94000"/>
              </a:schemeClr>
            </a:gs>
            <a:gs pos="50000">
              <a:schemeClr val="accent2">
                <a:hueOff val="11943520"/>
                <a:satOff val="-12329"/>
                <a:lumOff val="-11177"/>
                <a:alphaOff val="0"/>
                <a:satMod val="110000"/>
                <a:lumMod val="100000"/>
                <a:shade val="100000"/>
              </a:schemeClr>
            </a:gs>
            <a:gs pos="100000">
              <a:schemeClr val="accent2">
                <a:hueOff val="11943520"/>
                <a:satOff val="-12329"/>
                <a:lumOff val="-1117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EF1FB0D-3FAB-45D8-A1E5-71F2832C3673}">
      <dsp:nvSpPr>
        <dsp:cNvPr id="0" name=""/>
        <dsp:cNvSpPr/>
      </dsp:nvSpPr>
      <dsp:spPr>
        <a:xfrm>
          <a:off x="1396602" y="1340738"/>
          <a:ext cx="6042422" cy="1033485"/>
        </a:xfrm>
        <a:prstGeom prst="rect">
          <a:avLst/>
        </a:prstGeom>
        <a:solidFill>
          <a:srgbClr val="CDCCF4"/>
        </a:solidFill>
        <a:ln w="12700" cap="flat" cmpd="sng" algn="ctr">
          <a:solidFill>
            <a:schemeClr val="accent2">
              <a:hueOff val="11943520"/>
              <a:satOff val="-12329"/>
              <a:lumOff val="-11177"/>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en" sz="2400" b="1" kern="1200" dirty="0">
              <a:solidFill>
                <a:srgbClr val="232098"/>
              </a:solidFill>
            </a:rPr>
            <a:t>Vakarusai ena nodra digidigi</a:t>
          </a:r>
          <a:endParaRPr lang="es-ES" sz="2400" kern="1200" dirty="0">
            <a:solidFill>
              <a:srgbClr val="232098"/>
            </a:solidFill>
          </a:endParaRPr>
        </a:p>
      </dsp:txBody>
      <dsp:txXfrm>
        <a:off x="1396602" y="1340738"/>
        <a:ext cx="6042422" cy="446912"/>
      </dsp:txXfrm>
    </dsp:sp>
    <dsp:sp modelId="{71446DB9-0538-4BBB-8AD0-73B4BDD479C5}">
      <dsp:nvSpPr>
        <dsp:cNvPr id="0" name=""/>
        <dsp:cNvSpPr/>
      </dsp:nvSpPr>
      <dsp:spPr>
        <a:xfrm>
          <a:off x="1173146" y="1787651"/>
          <a:ext cx="446912" cy="446912"/>
        </a:xfrm>
        <a:prstGeom prst="pie">
          <a:avLst>
            <a:gd name="adj1" fmla="val 5400000"/>
            <a:gd name="adj2" fmla="val 16200000"/>
          </a:avLst>
        </a:prstGeom>
        <a:gradFill rotWithShape="0">
          <a:gsLst>
            <a:gs pos="0">
              <a:schemeClr val="accent2">
                <a:hueOff val="15924694"/>
                <a:satOff val="-16438"/>
                <a:lumOff val="-14903"/>
                <a:alphaOff val="0"/>
                <a:satMod val="103000"/>
                <a:lumMod val="102000"/>
                <a:tint val="94000"/>
              </a:schemeClr>
            </a:gs>
            <a:gs pos="50000">
              <a:schemeClr val="accent2">
                <a:hueOff val="15924694"/>
                <a:satOff val="-16438"/>
                <a:lumOff val="-14903"/>
                <a:alphaOff val="0"/>
                <a:satMod val="110000"/>
                <a:lumMod val="100000"/>
                <a:shade val="100000"/>
              </a:schemeClr>
            </a:gs>
            <a:gs pos="100000">
              <a:schemeClr val="accent2">
                <a:hueOff val="15924694"/>
                <a:satOff val="-16438"/>
                <a:lumOff val="-1490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EE64B60-A514-4181-9FE1-3973B09F54C9}">
      <dsp:nvSpPr>
        <dsp:cNvPr id="0" name=""/>
        <dsp:cNvSpPr/>
      </dsp:nvSpPr>
      <dsp:spPr>
        <a:xfrm>
          <a:off x="1396602" y="1787651"/>
          <a:ext cx="6042422" cy="446912"/>
        </a:xfrm>
        <a:prstGeom prst="rect">
          <a:avLst/>
        </a:prstGeom>
        <a:solidFill>
          <a:srgbClr val="F5D3F0"/>
        </a:solidFill>
        <a:ln w="12700" cap="flat" cmpd="sng" algn="ctr">
          <a:solidFill>
            <a:schemeClr val="accent2">
              <a:hueOff val="15924694"/>
              <a:satOff val="-16438"/>
              <a:lumOff val="-14903"/>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en" sz="2400" b="1" kern="1200" dirty="0">
              <a:solidFill>
                <a:srgbClr val="842076"/>
              </a:solidFill>
            </a:rPr>
            <a:t>Qara na tikosautu</a:t>
          </a:r>
          <a:endParaRPr lang="es-ES" sz="2400" kern="1200" dirty="0">
            <a:solidFill>
              <a:srgbClr val="842076"/>
            </a:solidFill>
          </a:endParaRPr>
        </a:p>
      </dsp:txBody>
      <dsp:txXfrm>
        <a:off x="1396602" y="1787651"/>
        <a:ext cx="6042422" cy="446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F7371-E42F-4AE2-BB9A-98491E9DACC9}">
      <dsp:nvSpPr>
        <dsp:cNvPr id="0" name=""/>
        <dsp:cNvSpPr/>
      </dsp:nvSpPr>
      <dsp:spPr>
        <a:xfrm>
          <a:off x="-5108802" y="-782931"/>
          <a:ext cx="6086397" cy="6086397"/>
        </a:xfrm>
        <a:prstGeom prst="blockArc">
          <a:avLst>
            <a:gd name="adj1" fmla="val 18900000"/>
            <a:gd name="adj2" fmla="val 2700000"/>
            <a:gd name="adj3" fmla="val 355"/>
          </a:avLst>
        </a:pr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154291-EA21-463F-8989-C20BFCE21A66}">
      <dsp:nvSpPr>
        <dsp:cNvPr id="0" name=""/>
        <dsp:cNvSpPr/>
      </dsp:nvSpPr>
      <dsp:spPr>
        <a:xfrm>
          <a:off x="317115" y="205503"/>
          <a:ext cx="9081486" cy="410826"/>
        </a:xfrm>
        <a:prstGeom prst="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E vakatabuya me ra vakamataivalu</a:t>
          </a:r>
          <a:endParaRPr lang="es-ES" sz="1800" kern="1200" dirty="0">
            <a:effectLst>
              <a:outerShdw blurRad="38100" dist="38100" dir="2700000" algn="tl">
                <a:srgbClr val="000000">
                  <a:alpha val="43137"/>
                </a:srgbClr>
              </a:outerShdw>
            </a:effectLst>
          </a:endParaRPr>
        </a:p>
      </dsp:txBody>
      <dsp:txXfrm>
        <a:off x="317115" y="205503"/>
        <a:ext cx="9081486" cy="410826"/>
      </dsp:txXfrm>
    </dsp:sp>
    <dsp:sp modelId="{AE74F7CC-BEAC-4A37-851F-82FF8547FEF0}">
      <dsp:nvSpPr>
        <dsp:cNvPr id="0" name=""/>
        <dsp:cNvSpPr/>
      </dsp:nvSpPr>
      <dsp:spPr>
        <a:xfrm>
          <a:off x="60349" y="154150"/>
          <a:ext cx="513532" cy="513532"/>
        </a:xfrm>
        <a:prstGeom prst="ellipse">
          <a:avLst/>
        </a:prstGeom>
        <a:solidFill>
          <a:schemeClr val="accent2">
            <a:lumMod val="40000"/>
            <a:lumOff val="6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6217C05A-B1F4-4ED6-B575-E5B67FAC8085}">
      <dsp:nvSpPr>
        <dsp:cNvPr id="0" name=""/>
        <dsp:cNvSpPr/>
      </dsp:nvSpPr>
      <dsp:spPr>
        <a:xfrm>
          <a:off x="689155" y="822104"/>
          <a:ext cx="8709446" cy="410826"/>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Sega ni saumi na sotia, ka so na gauna e sega ni vakatara me ra tara na </a:t>
          </a:r>
          <a:r>
            <a:rPr lang="en-GB" sz="1800" b="1" kern="1200" dirty="0">
              <a:effectLst>
                <a:outerShdw blurRad="38100" dist="38100" dir="2700000" algn="tl">
                  <a:srgbClr val="000000">
                    <a:alpha val="43137"/>
                  </a:srgbClr>
                </a:outerShdw>
              </a:effectLst>
            </a:rPr>
            <a:t>I</a:t>
          </a:r>
          <a:r>
            <a:rPr lang="en" sz="1800" b="1" kern="1200" dirty="0">
              <a:effectLst>
                <a:outerShdw blurRad="38100" dist="38100" dir="2700000" algn="tl">
                  <a:srgbClr val="000000">
                    <a:alpha val="43137"/>
                  </a:srgbClr>
                </a:outerShdw>
              </a:effectLst>
            </a:rPr>
            <a:t> toki ni valu</a:t>
          </a:r>
          <a:endParaRPr lang="es-ES" sz="1800" kern="1200" dirty="0">
            <a:effectLst>
              <a:outerShdw blurRad="38100" dist="38100" dir="2700000" algn="tl">
                <a:srgbClr val="000000">
                  <a:alpha val="43137"/>
                </a:srgbClr>
              </a:outerShdw>
            </a:effectLst>
          </a:endParaRPr>
        </a:p>
      </dsp:txBody>
      <dsp:txXfrm>
        <a:off x="689155" y="822104"/>
        <a:ext cx="8709446" cy="410826"/>
      </dsp:txXfrm>
    </dsp:sp>
    <dsp:sp modelId="{084B62E5-F22E-4F07-B5B1-770FC4A73F38}">
      <dsp:nvSpPr>
        <dsp:cNvPr id="0" name=""/>
        <dsp:cNvSpPr/>
      </dsp:nvSpPr>
      <dsp:spPr>
        <a:xfrm>
          <a:off x="432389" y="770751"/>
          <a:ext cx="513532" cy="513532"/>
        </a:xfrm>
        <a:prstGeom prst="ellipse">
          <a:avLst/>
        </a:prstGeom>
        <a:solidFill>
          <a:schemeClr val="accent3">
            <a:lumMod val="40000"/>
            <a:lumOff val="6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38128BB0-E918-4A63-8D8F-D120DA0FE575}">
      <dsp:nvSpPr>
        <dsp:cNvPr id="0" name=""/>
        <dsp:cNvSpPr/>
      </dsp:nvSpPr>
      <dsp:spPr>
        <a:xfrm>
          <a:off x="893031" y="1328765"/>
          <a:ext cx="8505570" cy="629800"/>
        </a:xfrm>
        <a:prstGeom prst="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Na veivaluvaluti e qai mai vakatarai ga ena me tawani kina se me ra taqomaki na Vanua Yalataki ena </a:t>
          </a:r>
          <a:r>
            <a:rPr lang="en-GB" sz="1800" b="1" kern="1200" dirty="0">
              <a:effectLst>
                <a:outerShdw blurRad="38100" dist="38100" dir="2700000" algn="tl">
                  <a:srgbClr val="000000">
                    <a:alpha val="43137"/>
                  </a:srgbClr>
                </a:outerShdw>
              </a:effectLst>
            </a:rPr>
            <a:t>I</a:t>
          </a:r>
          <a:r>
            <a:rPr lang="en" sz="1800" b="1" kern="1200" dirty="0">
              <a:effectLst>
                <a:outerShdw blurRad="38100" dist="38100" dir="2700000" algn="tl">
                  <a:srgbClr val="000000">
                    <a:alpha val="43137"/>
                  </a:srgbClr>
                </a:outerShdw>
              </a:effectLst>
            </a:rPr>
            <a:t> tabagauna ka volai ena </a:t>
          </a:r>
          <a:r>
            <a:rPr lang="en-GB" sz="1800" b="1" kern="1200" dirty="0">
              <a:effectLst>
                <a:outerShdw blurRad="38100" dist="38100" dir="2700000" algn="tl">
                  <a:srgbClr val="000000">
                    <a:alpha val="43137"/>
                  </a:srgbClr>
                </a:outerShdw>
              </a:effectLst>
            </a:rPr>
            <a:t>I</a:t>
          </a:r>
          <a:r>
            <a:rPr lang="en" sz="1800" b="1" kern="1200" dirty="0">
              <a:effectLst>
                <a:outerShdw blurRad="38100" dist="38100" dir="2700000" algn="tl">
                  <a:srgbClr val="000000">
                    <a:alpha val="43137"/>
                  </a:srgbClr>
                </a:outerShdw>
              </a:effectLst>
            </a:rPr>
            <a:t> V</a:t>
          </a:r>
          <a:r>
            <a:rPr lang="en-GB" sz="1800" b="1" kern="1200" dirty="0">
              <a:effectLst>
                <a:outerShdw blurRad="38100" dist="38100" dir="2700000" algn="tl">
                  <a:srgbClr val="000000">
                    <a:alpha val="43137"/>
                  </a:srgbClr>
                </a:outerShdw>
              </a:effectLst>
            </a:rPr>
            <a:t>o</a:t>
          </a:r>
          <a:r>
            <a:rPr lang="en" sz="1800" b="1" kern="1200" dirty="0">
              <a:effectLst>
                <a:outerShdw blurRad="38100" dist="38100" dir="2700000" algn="tl">
                  <a:srgbClr val="000000">
                    <a:alpha val="43137"/>
                  </a:srgbClr>
                </a:outerShdw>
              </a:effectLst>
            </a:rPr>
            <a:t>la Tabu</a:t>
          </a:r>
          <a:endParaRPr lang="es-ES" sz="1800" kern="1200" dirty="0">
            <a:effectLst>
              <a:outerShdw blurRad="38100" dist="38100" dir="2700000" algn="tl">
                <a:srgbClr val="000000">
                  <a:alpha val="43137"/>
                </a:srgbClr>
              </a:outerShdw>
            </a:effectLst>
          </a:endParaRPr>
        </a:p>
      </dsp:txBody>
      <dsp:txXfrm>
        <a:off x="893031" y="1328765"/>
        <a:ext cx="8505570" cy="629800"/>
      </dsp:txXfrm>
    </dsp:sp>
    <dsp:sp modelId="{281349C6-0B2D-4342-BA0D-1069848ADF44}">
      <dsp:nvSpPr>
        <dsp:cNvPr id="0" name=""/>
        <dsp:cNvSpPr/>
      </dsp:nvSpPr>
      <dsp:spPr>
        <a:xfrm>
          <a:off x="636265" y="1386899"/>
          <a:ext cx="513532" cy="513532"/>
        </a:xfrm>
        <a:prstGeom prst="ellipse">
          <a:avLst/>
        </a:prstGeom>
        <a:solidFill>
          <a:schemeClr val="accent4">
            <a:lumMod val="40000"/>
            <a:lumOff val="60000"/>
          </a:schemeClr>
        </a:solidFill>
        <a:ln w="12700" cap="flat" cmpd="sng" algn="ctr">
          <a:solidFill>
            <a:schemeClr val="accent4">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1DCE2BA5-D9E7-462A-B62F-97CD8A40DB03}">
      <dsp:nvSpPr>
        <dsp:cNvPr id="0" name=""/>
        <dsp:cNvSpPr/>
      </dsp:nvSpPr>
      <dsp:spPr>
        <a:xfrm>
          <a:off x="958127" y="2054853"/>
          <a:ext cx="8440474" cy="410826"/>
        </a:xfrm>
        <a:prstGeom prst="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Era liutaki mai vei ira na parofita ceguvi mai vua na Kalou (Mosese, Josua etc)</a:t>
          </a:r>
          <a:endParaRPr lang="es-ES" sz="1800" kern="1200" dirty="0">
            <a:effectLst>
              <a:outerShdw blurRad="38100" dist="38100" dir="2700000" algn="tl">
                <a:srgbClr val="000000">
                  <a:alpha val="43137"/>
                </a:srgbClr>
              </a:outerShdw>
            </a:effectLst>
          </a:endParaRPr>
        </a:p>
      </dsp:txBody>
      <dsp:txXfrm>
        <a:off x="958127" y="2054853"/>
        <a:ext cx="8440474" cy="410826"/>
      </dsp:txXfrm>
    </dsp:sp>
    <dsp:sp modelId="{65A11B11-D3EA-424D-9450-54F6BB2D110C}">
      <dsp:nvSpPr>
        <dsp:cNvPr id="0" name=""/>
        <dsp:cNvSpPr/>
      </dsp:nvSpPr>
      <dsp:spPr>
        <a:xfrm>
          <a:off x="701360" y="2003500"/>
          <a:ext cx="513532" cy="513532"/>
        </a:xfrm>
        <a:prstGeom prst="ellipse">
          <a:avLst/>
        </a:prstGeom>
        <a:solidFill>
          <a:schemeClr val="accent1">
            <a:lumMod val="40000"/>
            <a:lumOff val="60000"/>
          </a:schemeClr>
        </a:solidFill>
        <a:ln w="12700" cap="flat" cmpd="sng" algn="ctr">
          <a:solidFill>
            <a:schemeClr val="accent1"/>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080E79A0-2389-4C01-901B-EC399F7A70FB}">
      <dsp:nvSpPr>
        <dsp:cNvPr id="0" name=""/>
        <dsp:cNvSpPr/>
      </dsp:nvSpPr>
      <dsp:spPr>
        <a:xfrm>
          <a:off x="893031" y="2671454"/>
          <a:ext cx="8505570" cy="410826"/>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Na vakavakarau vakayalo e gadrevi ni bera na </a:t>
          </a:r>
          <a:r>
            <a:rPr lang="en-GB" sz="1800" b="1" kern="1200" dirty="0">
              <a:effectLst>
                <a:outerShdw blurRad="38100" dist="38100" dir="2700000" algn="tl">
                  <a:srgbClr val="000000">
                    <a:alpha val="43137"/>
                  </a:srgbClr>
                </a:outerShdw>
              </a:effectLst>
            </a:rPr>
            <a:t>I</a:t>
          </a:r>
          <a:r>
            <a:rPr lang="en" sz="1800" b="1" kern="1200" dirty="0">
              <a:effectLst>
                <a:outerShdw blurRad="38100" dist="38100" dir="2700000" algn="tl">
                  <a:srgbClr val="000000">
                    <a:alpha val="43137"/>
                  </a:srgbClr>
                </a:outerShdw>
              </a:effectLst>
            </a:rPr>
            <a:t> valu</a:t>
          </a:r>
          <a:endParaRPr lang="es-ES" sz="1800" kern="1200" dirty="0">
            <a:effectLst>
              <a:outerShdw blurRad="38100" dist="38100" dir="2700000" algn="tl">
                <a:srgbClr val="000000">
                  <a:alpha val="43137"/>
                </a:srgbClr>
              </a:outerShdw>
            </a:effectLst>
          </a:endParaRPr>
        </a:p>
      </dsp:txBody>
      <dsp:txXfrm>
        <a:off x="893031" y="2671454"/>
        <a:ext cx="8505570" cy="410826"/>
      </dsp:txXfrm>
    </dsp:sp>
    <dsp:sp modelId="{8831F3A7-B6A1-4F0C-9F12-00A36A593EC3}">
      <dsp:nvSpPr>
        <dsp:cNvPr id="0" name=""/>
        <dsp:cNvSpPr/>
      </dsp:nvSpPr>
      <dsp:spPr>
        <a:xfrm>
          <a:off x="636265" y="2620101"/>
          <a:ext cx="513532" cy="513532"/>
        </a:xfrm>
        <a:prstGeom prst="ellipse">
          <a:avLst/>
        </a:prstGeom>
        <a:solidFill>
          <a:schemeClr val="accent6">
            <a:lumMod val="60000"/>
            <a:lumOff val="4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20B86878-CB99-4878-9CAF-DAA83D8B4BBA}">
      <dsp:nvSpPr>
        <dsp:cNvPr id="0" name=""/>
        <dsp:cNvSpPr/>
      </dsp:nvSpPr>
      <dsp:spPr>
        <a:xfrm>
          <a:off x="689155" y="3287603"/>
          <a:ext cx="8709446" cy="410826"/>
        </a:xfrm>
        <a:prstGeom prst="rect">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O koya na Isireli  ka sega ni muria na lawa ni </a:t>
          </a:r>
          <a:r>
            <a:rPr lang="en-GB" sz="1800" b="1" kern="1200" dirty="0">
              <a:effectLst>
                <a:outerShdw blurRad="38100" dist="38100" dir="2700000" algn="tl">
                  <a:srgbClr val="000000">
                    <a:alpha val="43137"/>
                  </a:srgbClr>
                </a:outerShdw>
              </a:effectLst>
            </a:rPr>
            <a:t>I</a:t>
          </a:r>
          <a:r>
            <a:rPr lang="en" sz="1800" b="1" kern="1200" dirty="0">
              <a:effectLst>
                <a:outerShdw blurRad="38100" dist="38100" dir="2700000" algn="tl">
                  <a:srgbClr val="000000">
                    <a:alpha val="43137"/>
                  </a:srgbClr>
                </a:outerShdw>
              </a:effectLst>
            </a:rPr>
            <a:t> valu ena okati me meca.</a:t>
          </a:r>
          <a:endParaRPr lang="es-ES" sz="1800" kern="1200" dirty="0">
            <a:effectLst>
              <a:outerShdw blurRad="38100" dist="38100" dir="2700000" algn="tl">
                <a:srgbClr val="000000">
                  <a:alpha val="43137"/>
                </a:srgbClr>
              </a:outerShdw>
            </a:effectLst>
          </a:endParaRPr>
        </a:p>
      </dsp:txBody>
      <dsp:txXfrm>
        <a:off x="689155" y="3287603"/>
        <a:ext cx="8709446" cy="410826"/>
      </dsp:txXfrm>
    </dsp:sp>
    <dsp:sp modelId="{25949BFB-8531-4404-AC7B-DE8EACFB641D}">
      <dsp:nvSpPr>
        <dsp:cNvPr id="0" name=""/>
        <dsp:cNvSpPr/>
      </dsp:nvSpPr>
      <dsp:spPr>
        <a:xfrm>
          <a:off x="432389" y="3236250"/>
          <a:ext cx="513532" cy="513532"/>
        </a:xfrm>
        <a:prstGeom prst="ellipse">
          <a:avLst/>
        </a:prstGeom>
        <a:solidFill>
          <a:schemeClr val="accent5">
            <a:lumMod val="40000"/>
            <a:lumOff val="60000"/>
          </a:schemeClr>
        </a:solidFill>
        <a:ln w="12700" cap="flat" cmpd="sng" algn="ctr">
          <a:solidFill>
            <a:schemeClr val="accent5"/>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E1558316-8C16-4EDD-93C8-298AAF0743A7}">
      <dsp:nvSpPr>
        <dsp:cNvPr id="0" name=""/>
        <dsp:cNvSpPr/>
      </dsp:nvSpPr>
      <dsp:spPr>
        <a:xfrm>
          <a:off x="317115" y="3904204"/>
          <a:ext cx="9081486" cy="410826"/>
        </a:xfrm>
        <a:prstGeom prst="rect">
          <a:avLst/>
        </a:prstGeom>
        <a:solidFill>
          <a:schemeClr val="bg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Ena vuqa ga na gauna, na Kalou sara ga e curutakosova na </a:t>
          </a:r>
          <a:r>
            <a:rPr lang="en-GB" sz="1800" b="1" kern="1200" dirty="0">
              <a:effectLst>
                <a:outerShdw blurRad="38100" dist="38100" dir="2700000" algn="tl">
                  <a:srgbClr val="000000">
                    <a:alpha val="43137"/>
                  </a:srgbClr>
                </a:outerShdw>
              </a:effectLst>
            </a:rPr>
            <a:t>I</a:t>
          </a:r>
          <a:r>
            <a:rPr lang="en" sz="1800" b="1" kern="1200" dirty="0">
              <a:effectLst>
                <a:outerShdw blurRad="38100" dist="38100" dir="2700000" algn="tl">
                  <a:srgbClr val="000000">
                    <a:alpha val="43137"/>
                  </a:srgbClr>
                </a:outerShdw>
              </a:effectLst>
            </a:rPr>
            <a:t> valu</a:t>
          </a:r>
          <a:endParaRPr lang="es-ES" sz="1800" kern="1200" dirty="0">
            <a:effectLst>
              <a:outerShdw blurRad="38100" dist="38100" dir="2700000" algn="tl">
                <a:srgbClr val="000000">
                  <a:alpha val="43137"/>
                </a:srgbClr>
              </a:outerShdw>
            </a:effectLst>
          </a:endParaRPr>
        </a:p>
      </dsp:txBody>
      <dsp:txXfrm>
        <a:off x="317115" y="3904204"/>
        <a:ext cx="9081486" cy="410826"/>
      </dsp:txXfrm>
    </dsp:sp>
    <dsp:sp modelId="{FEF755CF-ECD6-4835-8D5C-EA830F06A519}">
      <dsp:nvSpPr>
        <dsp:cNvPr id="0" name=""/>
        <dsp:cNvSpPr/>
      </dsp:nvSpPr>
      <dsp:spPr>
        <a:xfrm>
          <a:off x="60349" y="3852851"/>
          <a:ext cx="513532" cy="513532"/>
        </a:xfrm>
        <a:prstGeom prst="ellipse">
          <a:avLst/>
        </a:prstGeom>
        <a:solidFill>
          <a:schemeClr val="bg2">
            <a:lumMod val="40000"/>
            <a:lumOff val="60000"/>
          </a:schemeClr>
        </a:solidFill>
        <a:ln w="12700" cap="flat" cmpd="sng" algn="ctr">
          <a:solidFill>
            <a:schemeClr val="bg2"/>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88C61-A3FC-47D8-9C8A-06939183A8E0}">
      <dsp:nvSpPr>
        <dsp:cNvPr id="0" name=""/>
        <dsp:cNvSpPr/>
      </dsp:nvSpPr>
      <dsp:spPr>
        <a:xfrm>
          <a:off x="359738" y="2025"/>
          <a:ext cx="2526090" cy="1515654"/>
        </a:xfrm>
        <a:prstGeom prst="rect">
          <a:avLst/>
        </a:prstGeom>
        <a:solidFill>
          <a:schemeClr val="accent1">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hemeClr val="accent1"/>
        </a:lnRef>
        <a:fillRef idx="3">
          <a:schemeClr val="accent1"/>
        </a:fillRef>
        <a:effectRef idx="3">
          <a:schemeClr val="accent1"/>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O ira ka lesi me vakamatei ka talairawarawa vua  na Kalou era bula (e.g., Reapi)</a:t>
          </a:r>
          <a:endParaRPr lang="es-ES" sz="2000" kern="1200" dirty="0">
            <a:effectLst>
              <a:outerShdw blurRad="38100" dist="38100" dir="2700000" algn="tl">
                <a:srgbClr val="000000">
                  <a:alpha val="43137"/>
                </a:srgbClr>
              </a:outerShdw>
            </a:effectLst>
          </a:endParaRPr>
        </a:p>
      </dsp:txBody>
      <dsp:txXfrm>
        <a:off x="359738" y="2025"/>
        <a:ext cx="2526090" cy="1515654"/>
      </dsp:txXfrm>
    </dsp:sp>
    <dsp:sp modelId="{3128F560-8630-45CC-81ED-844341F038CC}">
      <dsp:nvSpPr>
        <dsp:cNvPr id="0" name=""/>
        <dsp:cNvSpPr/>
      </dsp:nvSpPr>
      <dsp:spPr>
        <a:xfrm>
          <a:off x="359738" y="1770289"/>
          <a:ext cx="2526090" cy="1515654"/>
        </a:xfrm>
        <a:prstGeom prst="rect">
          <a:avLst/>
        </a:prstGeom>
        <a:solidFill>
          <a:schemeClr val="accent5"/>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hemeClr val="accent5"/>
        </a:lnRef>
        <a:fillRef idx="3">
          <a:schemeClr val="accent5"/>
        </a:fillRef>
        <a:effectRef idx="3">
          <a:schemeClr val="accent5"/>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O ira na Isireli ka talaidredre vua na Kalou era vakamatei (e.g., Ekani).</a:t>
          </a:r>
          <a:endParaRPr lang="es-ES" sz="2000" kern="1200" dirty="0">
            <a:effectLst>
              <a:outerShdw blurRad="38100" dist="38100" dir="2700000" algn="tl">
                <a:srgbClr val="000000">
                  <a:alpha val="43137"/>
                </a:srgbClr>
              </a:outerShdw>
            </a:effectLst>
          </a:endParaRPr>
        </a:p>
      </dsp:txBody>
      <dsp:txXfrm>
        <a:off x="359738" y="1770289"/>
        <a:ext cx="2526090" cy="1515654"/>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0FCAE-4238-45F0-BA7E-625D530A3F72}" type="datetimeFigureOut">
              <a:rPr lang="es-ES" smtClean="0"/>
              <a:t>01/11/2025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10ECE3-9DDC-426C-BE52-EEFB55A6A241}" type="slidenum">
              <a:rPr lang="es-ES" smtClean="0"/>
              <a:t>‹Nº›</a:t>
            </a:fld>
            <a:endParaRPr lang="es-ES"/>
          </a:p>
        </p:txBody>
      </p:sp>
    </p:spTree>
    <p:extLst>
      <p:ext uri="{BB962C8B-B14F-4D97-AF65-F5344CB8AC3E}">
        <p14:creationId xmlns:p14="http://schemas.microsoft.com/office/powerpoint/2010/main" val="2045104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w="12700">
                  <a:solidFill>
                    <a:schemeClr val="accent2">
                      <a:lumMod val="50000"/>
                    </a:schemeClr>
                  </a:solidFill>
                  <a:prstDash val="solid"/>
                </a:ln>
                <a:solidFill>
                  <a:srgbClr val="E17A4B"/>
                </a:solidFill>
                <a:effectLst>
                  <a:outerShdw dist="38100" dir="2640000" algn="bl" rotWithShape="0">
                    <a:schemeClr val="accent2">
                      <a:lumMod val="50000"/>
                    </a:schemeClr>
                  </a:outerShdw>
                </a:effectLst>
              </a:rPr>
              <a:t>GOD FIGHTS FOR YOU</a:t>
            </a:r>
          </a:p>
          <a:p>
            <a:endParaRPr lang="en-FJ" dirty="0"/>
          </a:p>
        </p:txBody>
      </p:sp>
      <p:sp>
        <p:nvSpPr>
          <p:cNvPr id="4" name="Slide Number Placeholder 3"/>
          <p:cNvSpPr>
            <a:spLocks noGrp="1"/>
          </p:cNvSpPr>
          <p:nvPr>
            <p:ph type="sldNum" sz="quarter" idx="5"/>
          </p:nvPr>
        </p:nvSpPr>
        <p:spPr/>
        <p:txBody>
          <a:bodyPr/>
          <a:lstStyle/>
          <a:p>
            <a:fld id="{F310ECE3-9DDC-426C-BE52-EEFB55A6A241}" type="slidenum">
              <a:rPr lang="es-ES" smtClean="0"/>
              <a:t>1</a:t>
            </a:fld>
            <a:endParaRPr lang="es-ES"/>
          </a:p>
        </p:txBody>
      </p:sp>
    </p:spTree>
    <p:extLst>
      <p:ext uri="{BB962C8B-B14F-4D97-AF65-F5344CB8AC3E}">
        <p14:creationId xmlns:p14="http://schemas.microsoft.com/office/powerpoint/2010/main" val="190377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85A58-AB5A-888B-9610-DEFCC781CAA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52E4C23-9735-93A4-5B3F-3540EC08EB5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B210B86-2DD0-1526-7C7C-21C18A48D531}"/>
              </a:ext>
            </a:extLst>
          </p:cNvPr>
          <p:cNvSpPr>
            <a:spLocks noGrp="1"/>
          </p:cNvSpPr>
          <p:nvPr>
            <p:ph type="body" idx="1"/>
          </p:nvPr>
        </p:nvSpPr>
        <p:spPr/>
        <p:txBody>
          <a:bodyPr/>
          <a:lstStyle/>
          <a:p>
            <a:r>
              <a:rPr lang="en-US" sz="1200" kern="1200" baseline="30000" dirty="0">
                <a:solidFill>
                  <a:schemeClr val="tx1"/>
                </a:solidFill>
                <a:effectLst/>
                <a:latin typeface="+mn-lt"/>
                <a:ea typeface="+mn-ea"/>
                <a:cs typeface="+mn-cs"/>
              </a:rPr>
              <a:t>42 </a:t>
            </a:r>
            <a:r>
              <a:rPr lang="en-US" sz="1200" kern="1200" dirty="0">
                <a:solidFill>
                  <a:schemeClr val="tx1"/>
                </a:solidFill>
                <a:effectLst/>
                <a:latin typeface="+mn-lt"/>
                <a:ea typeface="+mn-ea"/>
                <a:cs typeface="+mn-cs"/>
              </a:rPr>
              <a:t>A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rawata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tui </a:t>
            </a:r>
            <a:r>
              <a:rPr lang="en-US" sz="1200" kern="1200" dirty="0" err="1">
                <a:solidFill>
                  <a:schemeClr val="tx1"/>
                </a:solidFill>
                <a:effectLst/>
                <a:latin typeface="+mn-lt"/>
                <a:ea typeface="+mn-ea"/>
                <a:cs typeface="+mn-cs"/>
              </a:rPr>
              <a:t>oqori</a:t>
            </a:r>
            <a:r>
              <a:rPr lang="en-US" sz="1200" kern="1200" dirty="0">
                <a:solidFill>
                  <a:schemeClr val="tx1"/>
                </a:solidFill>
                <a:effectLst/>
                <a:latin typeface="+mn-lt"/>
                <a:ea typeface="+mn-ea"/>
                <a:cs typeface="+mn-cs"/>
              </a:rPr>
              <a:t> ko Josua </a:t>
            </a:r>
            <a:r>
              <a:rPr lang="en-US" sz="1200" kern="1200" dirty="0" err="1">
                <a:solidFill>
                  <a:schemeClr val="tx1"/>
                </a:solidFill>
                <a:effectLst/>
                <a:latin typeface="+mn-lt"/>
                <a:ea typeface="+mn-ea"/>
                <a:cs typeface="+mn-cs"/>
              </a:rPr>
              <a:t>kei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kedra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vanua</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gauna</a:t>
            </a:r>
            <a:r>
              <a:rPr lang="en-US" sz="1200" kern="1200" dirty="0">
                <a:solidFill>
                  <a:schemeClr val="tx1"/>
                </a:solidFill>
                <a:effectLst/>
                <a:latin typeface="+mn-lt"/>
                <a:ea typeface="+mn-ea"/>
                <a:cs typeface="+mn-cs"/>
              </a:rPr>
              <a:t> ga ko </a:t>
            </a:r>
            <a:r>
              <a:rPr lang="en-US" sz="1200" kern="1200" dirty="0" err="1">
                <a:solidFill>
                  <a:schemeClr val="tx1"/>
                </a:solidFill>
                <a:effectLst/>
                <a:latin typeface="+mn-lt"/>
                <a:ea typeface="+mn-ea"/>
                <a:cs typeface="+mn-cs"/>
              </a:rPr>
              <a:t>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totaki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Isireli</a:t>
            </a:r>
            <a:r>
              <a:rPr lang="en-US" sz="1200" kern="1200" dirty="0">
                <a:solidFill>
                  <a:schemeClr val="tx1"/>
                </a:solidFill>
                <a:effectLst/>
                <a:latin typeface="+mn-lt"/>
                <a:ea typeface="+mn-ea"/>
                <a:cs typeface="+mn-cs"/>
              </a:rPr>
              <a:t> ko </a:t>
            </a:r>
            <a:r>
              <a:rPr lang="en-US" sz="1200" kern="1200" dirty="0" err="1">
                <a:solidFill>
                  <a:schemeClr val="tx1"/>
                </a:solidFill>
                <a:effectLst/>
                <a:latin typeface="+mn-lt"/>
                <a:ea typeface="+mn-ea"/>
                <a:cs typeface="+mn-cs"/>
              </a:rPr>
              <a:t>Jiova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Kalou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Isireli</a:t>
            </a:r>
            <a:r>
              <a:rPr lang="en-US" sz="1200" kern="1200" dirty="0">
                <a:solidFill>
                  <a:schemeClr val="tx1"/>
                </a:solidFill>
                <a:effectLst/>
                <a:latin typeface="+mn-lt"/>
                <a:ea typeface="+mn-ea"/>
                <a:cs typeface="+mn-cs"/>
              </a:rPr>
              <a:t>. </a:t>
            </a:r>
            <a:endParaRPr lang="es-ES" dirty="0"/>
          </a:p>
        </p:txBody>
      </p:sp>
      <p:sp>
        <p:nvSpPr>
          <p:cNvPr id="4" name="Marcador de número de diapositiva 3">
            <a:extLst>
              <a:ext uri="{FF2B5EF4-FFF2-40B4-BE49-F238E27FC236}">
                <a16:creationId xmlns:a16="http://schemas.microsoft.com/office/drawing/2014/main" id="{1BE1A08E-17D8-4C5B-97F0-2C80571C2F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520BFE-FB92-412C-968E-547767D88FA2}"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94529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t>Understanding the war that led Israel to take possession of the land of Canaan is not an easy matter.</a:t>
            </a:r>
          </a:p>
          <a:p>
            <a:r>
              <a:rPr lang="en" sz="1200" b="1" dirty="0"/>
              <a:t>So why did so many people die? Can that war be considered "holy"?</a:t>
            </a:r>
          </a:p>
          <a:p>
            <a:r>
              <a:rPr lang="en" sz="1200" b="1" dirty="0"/>
              <a:t>To understand this problem, we must delve into the biblical concept of war and the moral values at stake at that critical moment in history.</a:t>
            </a:r>
          </a:p>
          <a:p>
            <a:r>
              <a:rPr lang="en" sz="1200" b="1" dirty="0"/>
              <a:t>A matter of iniquity</a:t>
            </a:r>
          </a:p>
          <a:p>
            <a:r>
              <a:rPr lang="en" sz="1200" b="1" dirty="0"/>
              <a:t>A matter of justice</a:t>
            </a:r>
          </a:p>
          <a:p>
            <a:r>
              <a:rPr lang="en" sz="1200" b="1" dirty="0"/>
              <a:t>The Biblical C</a:t>
            </a:r>
            <a:r>
              <a:rPr lang="en-GB" sz="1200" b="1" dirty="0"/>
              <a:t>o</a:t>
            </a:r>
            <a:r>
              <a:rPr lang="en" sz="1200" b="1" dirty="0"/>
              <a:t>ncept of war</a:t>
            </a:r>
          </a:p>
          <a:p>
            <a:r>
              <a:rPr lang="en" sz="1200" b="1" dirty="0"/>
              <a:t>Destroyed by their own choice</a:t>
            </a:r>
          </a:p>
          <a:p>
            <a:r>
              <a:rPr lang="en" sz="1200" b="1" dirty="0"/>
              <a:t>Seek peace</a:t>
            </a:r>
            <a:endParaRPr lang="en-FJ" dirty="0"/>
          </a:p>
        </p:txBody>
      </p:sp>
      <p:sp>
        <p:nvSpPr>
          <p:cNvPr id="4" name="Slide Number Placeholder 3"/>
          <p:cNvSpPr>
            <a:spLocks noGrp="1"/>
          </p:cNvSpPr>
          <p:nvPr>
            <p:ph type="sldNum" sz="quarter" idx="5"/>
          </p:nvPr>
        </p:nvSpPr>
        <p:spPr/>
        <p:txBody>
          <a:bodyPr/>
          <a:lstStyle/>
          <a:p>
            <a:fld id="{F310ECE3-9DDC-426C-BE52-EEFB55A6A241}" type="slidenum">
              <a:rPr lang="es-ES" smtClean="0"/>
              <a:t>3</a:t>
            </a:fld>
            <a:endParaRPr lang="es-ES"/>
          </a:p>
        </p:txBody>
      </p:sp>
    </p:spTree>
    <p:extLst>
      <p:ext uri="{BB962C8B-B14F-4D97-AF65-F5344CB8AC3E}">
        <p14:creationId xmlns:p14="http://schemas.microsoft.com/office/powerpoint/2010/main" val="4285043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a:solidFill>
                  <a:schemeClr val="accent3"/>
                </a:solidFill>
              </a:rPr>
              <a:t>A MATTER OF INIQUITY</a:t>
            </a:r>
          </a:p>
          <a:p>
            <a:pPr algn="l"/>
            <a:endParaRPr lang="en" sz="1200" b="1" dirty="0"/>
          </a:p>
        </p:txBody>
      </p:sp>
      <p:sp>
        <p:nvSpPr>
          <p:cNvPr id="4" name="Slide Number Placeholder 3"/>
          <p:cNvSpPr>
            <a:spLocks noGrp="1"/>
          </p:cNvSpPr>
          <p:nvPr>
            <p:ph type="sldNum" sz="quarter" idx="5"/>
          </p:nvPr>
        </p:nvSpPr>
        <p:spPr/>
        <p:txBody>
          <a:bodyPr/>
          <a:lstStyle/>
          <a:p>
            <a:fld id="{F310ECE3-9DDC-426C-BE52-EEFB55A6A241}" type="slidenum">
              <a:rPr lang="es-ES" smtClean="0"/>
              <a:t>4</a:t>
            </a:fld>
            <a:endParaRPr lang="es-ES"/>
          </a:p>
        </p:txBody>
      </p:sp>
    </p:spTree>
    <p:extLst>
      <p:ext uri="{BB962C8B-B14F-4D97-AF65-F5344CB8AC3E}">
        <p14:creationId xmlns:p14="http://schemas.microsoft.com/office/powerpoint/2010/main" val="165377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200" b="1" dirty="0">
                <a:ln/>
                <a:solidFill>
                  <a:srgbClr val="118B9D"/>
                </a:solidFill>
                <a:effectLst>
                  <a:outerShdw blurRad="38100" dist="38100" dir="2700000" algn="tl">
                    <a:srgbClr val="000000">
                      <a:alpha val="43137"/>
                    </a:srgbClr>
                  </a:outerShdw>
                </a:effectLst>
              </a:rPr>
              <a:t>A MATTER OF JUSTICE</a:t>
            </a:r>
          </a:p>
          <a:p>
            <a:r>
              <a:rPr lang="en-US" sz="1200" kern="1200" baseline="30000" dirty="0">
                <a:solidFill>
                  <a:schemeClr val="tx1"/>
                </a:solidFill>
                <a:effectLst/>
                <a:latin typeface="+mn-lt"/>
                <a:ea typeface="+mn-ea"/>
                <a:cs typeface="+mn-cs"/>
              </a:rPr>
              <a:t>11</a:t>
            </a:r>
            <a:r>
              <a:rPr lang="en-A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Sa </a:t>
            </a:r>
            <a:r>
              <a:rPr lang="en-US" sz="1200" kern="1200" dirty="0" err="1">
                <a:solidFill>
                  <a:schemeClr val="tx1"/>
                </a:solidFill>
                <a:effectLst/>
                <a:latin typeface="+mn-lt"/>
                <a:ea typeface="+mn-ea"/>
                <a:cs typeface="+mn-cs"/>
              </a:rPr>
              <a:t>lewai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tamata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yalododonu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Kalou, A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cudru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Kalou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veisiga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kecega</a:t>
            </a:r>
            <a:r>
              <a:rPr lang="en-US" sz="1200"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vei</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ira</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na</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tamatai</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valavala</a:t>
            </a:r>
            <a:r>
              <a:rPr lang="en-US" sz="1200" i="1" kern="1200" dirty="0">
                <a:solidFill>
                  <a:schemeClr val="tx1"/>
                </a:solidFill>
                <a:effectLst/>
                <a:latin typeface="+mn-lt"/>
                <a:ea typeface="+mn-ea"/>
                <a:cs typeface="+mn-cs"/>
              </a:rPr>
              <a:t> ca</a:t>
            </a:r>
            <a:r>
              <a:rPr lang="en-US" sz="1200" kern="1200" dirty="0">
                <a:solidFill>
                  <a:schemeClr val="tx1"/>
                </a:solidFill>
                <a:effectLst/>
                <a:latin typeface="+mn-lt"/>
                <a:ea typeface="+mn-ea"/>
                <a:cs typeface="+mn-cs"/>
              </a:rPr>
              <a:t>. </a:t>
            </a:r>
            <a:r>
              <a:rPr lang="en-US" sz="1200" kern="1200" baseline="30000" dirty="0">
                <a:solidFill>
                  <a:schemeClr val="tx1"/>
                </a:solidFill>
                <a:effectLst/>
                <a:latin typeface="+mn-lt"/>
                <a:ea typeface="+mn-ea"/>
                <a:cs typeface="+mn-cs"/>
              </a:rPr>
              <a:t>12</a:t>
            </a:r>
            <a:r>
              <a:rPr lang="en-AU"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Kevaka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saumaki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vagatara</a:t>
            </a:r>
            <a:r>
              <a:rPr lang="en-US" sz="1200" kern="1200" dirty="0">
                <a:solidFill>
                  <a:schemeClr val="tx1"/>
                </a:solidFill>
                <a:effectLst/>
                <a:latin typeface="+mn-lt"/>
                <a:ea typeface="+mn-ea"/>
                <a:cs typeface="+mn-cs"/>
              </a:rPr>
              <a:t> ko </a:t>
            </a:r>
            <a:r>
              <a:rPr lang="en-US" sz="1200" kern="1200" dirty="0" err="1">
                <a:solidFill>
                  <a:schemeClr val="tx1"/>
                </a:solidFill>
                <a:effectLst/>
                <a:latin typeface="+mn-lt"/>
                <a:ea typeface="+mn-ea"/>
                <a:cs typeface="+mn-cs"/>
              </a:rPr>
              <a:t>koya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nonai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seleiwau</a:t>
            </a:r>
            <a:r>
              <a:rPr lang="en-US" sz="1200" kern="1200" dirty="0">
                <a:solidFill>
                  <a:schemeClr val="tx1"/>
                </a:solidFill>
                <a:effectLst/>
                <a:latin typeface="+mn-lt"/>
                <a:ea typeface="+mn-ea"/>
                <a:cs typeface="+mn-cs"/>
              </a:rPr>
              <a:t>; Sa </a:t>
            </a:r>
            <a:r>
              <a:rPr lang="en-US" sz="1200" kern="1200" dirty="0" err="1">
                <a:solidFill>
                  <a:schemeClr val="tx1"/>
                </a:solidFill>
                <a:effectLst/>
                <a:latin typeface="+mn-lt"/>
                <a:ea typeface="+mn-ea"/>
                <a:cs typeface="+mn-cs"/>
              </a:rPr>
              <a:t>kaloca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dakai</a:t>
            </a:r>
            <a:r>
              <a:rPr lang="en-US" sz="1200" kern="1200" dirty="0">
                <a:solidFill>
                  <a:schemeClr val="tx1"/>
                </a:solidFill>
                <a:effectLst/>
                <a:latin typeface="+mn-lt"/>
                <a:ea typeface="+mn-ea"/>
                <a:cs typeface="+mn-cs"/>
              </a:rPr>
              <a:t> titi, ka </a:t>
            </a:r>
            <a:r>
              <a:rPr lang="en-US" sz="1200" kern="1200" dirty="0" err="1">
                <a:solidFill>
                  <a:schemeClr val="tx1"/>
                </a:solidFill>
                <a:effectLst/>
                <a:latin typeface="+mn-lt"/>
                <a:ea typeface="+mn-ea"/>
                <a:cs typeface="+mn-cs"/>
              </a:rPr>
              <a:t>vakarautaka</a:t>
            </a:r>
            <a:r>
              <a:rPr lang="en-US" sz="1200" kern="1200" dirty="0">
                <a:solidFill>
                  <a:schemeClr val="tx1"/>
                </a:solidFill>
                <a:effectLst/>
                <a:latin typeface="+mn-lt"/>
                <a:ea typeface="+mn-ea"/>
                <a:cs typeface="+mn-cs"/>
              </a:rPr>
              <a:t>. </a:t>
            </a:r>
            <a:endParaRPr lang="en-FJ" sz="1200" kern="1200" dirty="0">
              <a:solidFill>
                <a:schemeClr val="tx1"/>
              </a:solidFill>
              <a:effectLst/>
              <a:latin typeface="+mn-lt"/>
              <a:ea typeface="+mn-ea"/>
              <a:cs typeface="+mn-cs"/>
            </a:endParaRPr>
          </a:p>
          <a:p>
            <a:endParaRPr lang="en-FJ" dirty="0"/>
          </a:p>
        </p:txBody>
      </p:sp>
      <p:sp>
        <p:nvSpPr>
          <p:cNvPr id="4" name="Slide Number Placeholder 3"/>
          <p:cNvSpPr>
            <a:spLocks noGrp="1"/>
          </p:cNvSpPr>
          <p:nvPr>
            <p:ph type="sldNum" sz="quarter" idx="5"/>
          </p:nvPr>
        </p:nvSpPr>
        <p:spPr/>
        <p:txBody>
          <a:bodyPr/>
          <a:lstStyle/>
          <a:p>
            <a:fld id="{F310ECE3-9DDC-426C-BE52-EEFB55A6A241}" type="slidenum">
              <a:rPr lang="es-ES" smtClean="0"/>
              <a:t>5</a:t>
            </a:fld>
            <a:endParaRPr lang="es-ES"/>
          </a:p>
        </p:txBody>
      </p:sp>
    </p:spTree>
    <p:extLst>
      <p:ext uri="{BB962C8B-B14F-4D97-AF65-F5344CB8AC3E}">
        <p14:creationId xmlns:p14="http://schemas.microsoft.com/office/powerpoint/2010/main" val="1076155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50" dirty="0">
                <a:ln w="0"/>
                <a:solidFill>
                  <a:schemeClr val="bg2">
                    <a:lumMod val="60000"/>
                    <a:lumOff val="40000"/>
                  </a:schemeClr>
                </a:solidFill>
                <a:effectLst>
                  <a:innerShdw blurRad="63500" dist="50800" dir="13500000">
                    <a:srgbClr val="000000">
                      <a:alpha val="50000"/>
                    </a:srgbClr>
                  </a:innerShdw>
                </a:effectLst>
              </a:rPr>
              <a:t>THE BIBLICAL CONCEPT OF WAR</a:t>
            </a:r>
          </a:p>
          <a:p>
            <a:endParaRPr lang="en-FJ" dirty="0"/>
          </a:p>
        </p:txBody>
      </p:sp>
      <p:sp>
        <p:nvSpPr>
          <p:cNvPr id="4" name="Slide Number Placeholder 3"/>
          <p:cNvSpPr>
            <a:spLocks noGrp="1"/>
          </p:cNvSpPr>
          <p:nvPr>
            <p:ph type="sldNum" sz="quarter" idx="5"/>
          </p:nvPr>
        </p:nvSpPr>
        <p:spPr/>
        <p:txBody>
          <a:bodyPr/>
          <a:lstStyle/>
          <a:p>
            <a:fld id="{F310ECE3-9DDC-426C-BE52-EEFB55A6A241}" type="slidenum">
              <a:rPr lang="es-ES" smtClean="0"/>
              <a:t>6</a:t>
            </a:fld>
            <a:endParaRPr lang="es-ES"/>
          </a:p>
        </p:txBody>
      </p:sp>
    </p:spTree>
    <p:extLst>
      <p:ext uri="{BB962C8B-B14F-4D97-AF65-F5344CB8AC3E}">
        <p14:creationId xmlns:p14="http://schemas.microsoft.com/office/powerpoint/2010/main" val="2134937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DESTROYED BY THEIR OWN CHOICE</a:t>
            </a:r>
          </a:p>
        </p:txBody>
      </p:sp>
      <p:sp>
        <p:nvSpPr>
          <p:cNvPr id="4" name="Slide Number Placeholder 3"/>
          <p:cNvSpPr>
            <a:spLocks noGrp="1"/>
          </p:cNvSpPr>
          <p:nvPr>
            <p:ph type="sldNum" sz="quarter" idx="5"/>
          </p:nvPr>
        </p:nvSpPr>
        <p:spPr/>
        <p:txBody>
          <a:bodyPr/>
          <a:lstStyle/>
          <a:p>
            <a:fld id="{F310ECE3-9DDC-426C-BE52-EEFB55A6A241}" type="slidenum">
              <a:rPr lang="es-ES" smtClean="0"/>
              <a:t>7</a:t>
            </a:fld>
            <a:endParaRPr lang="es-ES"/>
          </a:p>
        </p:txBody>
      </p:sp>
    </p:spTree>
    <p:extLst>
      <p:ext uri="{BB962C8B-B14F-4D97-AF65-F5344CB8AC3E}">
        <p14:creationId xmlns:p14="http://schemas.microsoft.com/office/powerpoint/2010/main" val="746261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300" dirty="0">
                <a:ln w="10160">
                  <a:solidFill>
                    <a:schemeClr val="accent5"/>
                  </a:solidFill>
                  <a:prstDash val="solid"/>
                </a:ln>
                <a:solidFill>
                  <a:schemeClr val="accent5">
                    <a:lumMod val="40000"/>
                    <a:lumOff val="60000"/>
                  </a:schemeClr>
                </a:solidFill>
                <a:effectLst>
                  <a:outerShdw blurRad="38100" dist="22860" dir="5400000" algn="tl" rotWithShape="0">
                    <a:schemeClr val="accent5">
                      <a:lumMod val="50000"/>
                    </a:schemeClr>
                  </a:outerShdw>
                </a:effectLst>
              </a:rPr>
              <a:t>SEEK PEACE</a:t>
            </a:r>
          </a:p>
        </p:txBody>
      </p:sp>
      <p:sp>
        <p:nvSpPr>
          <p:cNvPr id="4" name="Slide Number Placeholder 3"/>
          <p:cNvSpPr>
            <a:spLocks noGrp="1"/>
          </p:cNvSpPr>
          <p:nvPr>
            <p:ph type="sldNum" sz="quarter" idx="5"/>
          </p:nvPr>
        </p:nvSpPr>
        <p:spPr/>
        <p:txBody>
          <a:bodyPr/>
          <a:lstStyle/>
          <a:p>
            <a:fld id="{F310ECE3-9DDC-426C-BE52-EEFB55A6A241}" type="slidenum">
              <a:rPr lang="es-ES" smtClean="0"/>
              <a:t>8</a:t>
            </a:fld>
            <a:endParaRPr lang="es-ES"/>
          </a:p>
        </p:txBody>
      </p:sp>
    </p:spTree>
    <p:extLst>
      <p:ext uri="{BB962C8B-B14F-4D97-AF65-F5344CB8AC3E}">
        <p14:creationId xmlns:p14="http://schemas.microsoft.com/office/powerpoint/2010/main" val="3123682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11471E"/>
                </a:solidFill>
                <a:latin typeface="Constantia" panose="02030602050306030303" pitchFamily="18" charset="0"/>
              </a:rPr>
              <a:t>The utter destruction of the people of Jericho was but a fulfillment of the commands previously given through Moses concerning the inhabitants of Canaan [...] To many these commands seem to be contrary to the spirit of love and mercy enjoined in other portions of the Bible, but they were in truth the dictates of infinite wisdom and goodness. God was about to establish Israel in Canaan, to develop among them a nation and government that should be a manifestation of His kingdom upon the earth. They were not only to be inheritors of the true religion, but to disseminate its principles throughout the world. The Canaanites had abandoned themselves to the foulest and most debasing heathenism, and it was necessary that the land should be cleared of what would so surely prevent the fulfillment of God’s gracious purposes</a:t>
            </a:r>
            <a:r>
              <a:rPr lang="en" sz="1200" b="1" dirty="0">
                <a:solidFill>
                  <a:srgbClr val="11471E"/>
                </a:solidFill>
                <a:latin typeface="Constantia" panose="02030602050306030303" pitchFamily="18" charset="0"/>
              </a:rPr>
              <a:t>.”</a:t>
            </a:r>
            <a:endParaRPr lang="en-FJ" dirty="0"/>
          </a:p>
        </p:txBody>
      </p:sp>
      <p:sp>
        <p:nvSpPr>
          <p:cNvPr id="4" name="Slide Number Placeholder 3"/>
          <p:cNvSpPr>
            <a:spLocks noGrp="1"/>
          </p:cNvSpPr>
          <p:nvPr>
            <p:ph type="sldNum" sz="quarter" idx="5"/>
          </p:nvPr>
        </p:nvSpPr>
        <p:spPr/>
        <p:txBody>
          <a:bodyPr/>
          <a:lstStyle/>
          <a:p>
            <a:fld id="{F310ECE3-9DDC-426C-BE52-EEFB55A6A241}" type="slidenum">
              <a:rPr lang="es-ES" smtClean="0"/>
              <a:t>9</a:t>
            </a:fld>
            <a:endParaRPr lang="es-ES"/>
          </a:p>
        </p:txBody>
      </p:sp>
    </p:spTree>
    <p:extLst>
      <p:ext uri="{BB962C8B-B14F-4D97-AF65-F5344CB8AC3E}">
        <p14:creationId xmlns:p14="http://schemas.microsoft.com/office/powerpoint/2010/main" val="2326524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0A3937-C155-F926-6E99-9E4DF3F97F0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414AAEA-353E-5823-6220-E831C2CDEA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FFB6B10-D190-3463-1E16-8FB55C2A9632}"/>
              </a:ext>
            </a:extLst>
          </p:cNvPr>
          <p:cNvSpPr>
            <a:spLocks noGrp="1"/>
          </p:cNvSpPr>
          <p:nvPr>
            <p:ph type="dt" sz="half" idx="10"/>
          </p:nvPr>
        </p:nvSpPr>
        <p:spPr/>
        <p:txBody>
          <a:bodyPr/>
          <a:lstStyle/>
          <a:p>
            <a:fld id="{65C4432A-7186-4879-A084-736CB60F48A3}" type="datetimeFigureOut">
              <a:rPr lang="es-ES" smtClean="0"/>
              <a:t>01/11/2025</a:t>
            </a:fld>
            <a:endParaRPr lang="es-ES"/>
          </a:p>
        </p:txBody>
      </p:sp>
      <p:sp>
        <p:nvSpPr>
          <p:cNvPr id="5" name="Marcador de pie de página 4">
            <a:extLst>
              <a:ext uri="{FF2B5EF4-FFF2-40B4-BE49-F238E27FC236}">
                <a16:creationId xmlns:a16="http://schemas.microsoft.com/office/drawing/2014/main" id="{925CE2E0-2140-560C-F0D7-8401D43A712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597352-8207-9BBE-CFBC-F21D05531CCE}"/>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75768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5C1E73-39EB-20B6-A66D-9E833AB88B3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6899ECF-D331-E569-EDD5-D6E29998918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CD5B3E1-FDD4-B360-7F76-FF7162FAB18C}"/>
              </a:ext>
            </a:extLst>
          </p:cNvPr>
          <p:cNvSpPr>
            <a:spLocks noGrp="1"/>
          </p:cNvSpPr>
          <p:nvPr>
            <p:ph type="dt" sz="half" idx="10"/>
          </p:nvPr>
        </p:nvSpPr>
        <p:spPr/>
        <p:txBody>
          <a:bodyPr/>
          <a:lstStyle/>
          <a:p>
            <a:fld id="{65C4432A-7186-4879-A084-736CB60F48A3}" type="datetimeFigureOut">
              <a:rPr lang="es-ES" smtClean="0"/>
              <a:t>01/11/2025</a:t>
            </a:fld>
            <a:endParaRPr lang="es-ES"/>
          </a:p>
        </p:txBody>
      </p:sp>
      <p:sp>
        <p:nvSpPr>
          <p:cNvPr id="5" name="Marcador de pie de página 4">
            <a:extLst>
              <a:ext uri="{FF2B5EF4-FFF2-40B4-BE49-F238E27FC236}">
                <a16:creationId xmlns:a16="http://schemas.microsoft.com/office/drawing/2014/main" id="{205A1B13-4640-31A8-B199-B7C8FD1C78A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169F13-B872-2E76-82C6-EF0A47BF3209}"/>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86824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B79DF2A-8464-D3B0-52C0-F30A166CA1B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4D537F8-0488-F346-F6A0-A3083046BB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E1F73FB-19AF-E0ED-B141-0C9C0D004D59}"/>
              </a:ext>
            </a:extLst>
          </p:cNvPr>
          <p:cNvSpPr>
            <a:spLocks noGrp="1"/>
          </p:cNvSpPr>
          <p:nvPr>
            <p:ph type="dt" sz="half" idx="10"/>
          </p:nvPr>
        </p:nvSpPr>
        <p:spPr/>
        <p:txBody>
          <a:bodyPr/>
          <a:lstStyle/>
          <a:p>
            <a:fld id="{65C4432A-7186-4879-A084-736CB60F48A3}" type="datetimeFigureOut">
              <a:rPr lang="es-ES" smtClean="0"/>
              <a:t>01/11/2025</a:t>
            </a:fld>
            <a:endParaRPr lang="es-ES"/>
          </a:p>
        </p:txBody>
      </p:sp>
      <p:sp>
        <p:nvSpPr>
          <p:cNvPr id="5" name="Marcador de pie de página 4">
            <a:extLst>
              <a:ext uri="{FF2B5EF4-FFF2-40B4-BE49-F238E27FC236}">
                <a16:creationId xmlns:a16="http://schemas.microsoft.com/office/drawing/2014/main" id="{0925111B-7F1B-3687-32D1-DF19A382F8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60A95DA-F953-D0C5-136D-C88FF6907794}"/>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18781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1968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519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4703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29585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8945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2885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994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533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F2C1E-540C-7092-DA03-E35E9B5EC4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461844D-71FC-F7CE-91FF-C303E52F179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219B5F-614E-3BEC-FE5A-E3E9D65808D6}"/>
              </a:ext>
            </a:extLst>
          </p:cNvPr>
          <p:cNvSpPr>
            <a:spLocks noGrp="1"/>
          </p:cNvSpPr>
          <p:nvPr>
            <p:ph type="dt" sz="half" idx="10"/>
          </p:nvPr>
        </p:nvSpPr>
        <p:spPr/>
        <p:txBody>
          <a:bodyPr/>
          <a:lstStyle/>
          <a:p>
            <a:fld id="{65C4432A-7186-4879-A084-736CB60F48A3}" type="datetimeFigureOut">
              <a:rPr lang="es-ES" smtClean="0"/>
              <a:t>01/11/2025</a:t>
            </a:fld>
            <a:endParaRPr lang="es-ES"/>
          </a:p>
        </p:txBody>
      </p:sp>
      <p:sp>
        <p:nvSpPr>
          <p:cNvPr id="5" name="Marcador de pie de página 4">
            <a:extLst>
              <a:ext uri="{FF2B5EF4-FFF2-40B4-BE49-F238E27FC236}">
                <a16:creationId xmlns:a16="http://schemas.microsoft.com/office/drawing/2014/main" id="{1466CA47-678A-D51E-C8B0-8BD59302AB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F089C06-A0A7-AF1E-4E72-8B41CF417C8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74154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0231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8216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3236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DAF338-F40C-D320-A6E3-AACC1312D28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A15E39-F963-8C8A-C15D-89C7B5604A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CF0B8F8-8667-43EA-EC75-0D6C6F43EB50}"/>
              </a:ext>
            </a:extLst>
          </p:cNvPr>
          <p:cNvSpPr>
            <a:spLocks noGrp="1"/>
          </p:cNvSpPr>
          <p:nvPr>
            <p:ph type="dt" sz="half" idx="10"/>
          </p:nvPr>
        </p:nvSpPr>
        <p:spPr/>
        <p:txBody>
          <a:bodyPr/>
          <a:lstStyle/>
          <a:p>
            <a:fld id="{65C4432A-7186-4879-A084-736CB60F48A3}" type="datetimeFigureOut">
              <a:rPr lang="es-ES" smtClean="0"/>
              <a:t>01/11/2025</a:t>
            </a:fld>
            <a:endParaRPr lang="es-ES"/>
          </a:p>
        </p:txBody>
      </p:sp>
      <p:sp>
        <p:nvSpPr>
          <p:cNvPr id="5" name="Marcador de pie de página 4">
            <a:extLst>
              <a:ext uri="{FF2B5EF4-FFF2-40B4-BE49-F238E27FC236}">
                <a16:creationId xmlns:a16="http://schemas.microsoft.com/office/drawing/2014/main" id="{C410A15E-D88F-87AC-3087-62FE318DB0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B17323-B689-266C-A54A-2ACDD32586A0}"/>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94646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0511C8-44BA-BA63-325F-054F5759756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D5EE9D-A7BF-7539-01F5-49EFC926044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29772D2-7996-5CFD-1338-D94C60ADE30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512F3B1-1242-0316-B584-65E83671CAA1}"/>
              </a:ext>
            </a:extLst>
          </p:cNvPr>
          <p:cNvSpPr>
            <a:spLocks noGrp="1"/>
          </p:cNvSpPr>
          <p:nvPr>
            <p:ph type="dt" sz="half" idx="10"/>
          </p:nvPr>
        </p:nvSpPr>
        <p:spPr/>
        <p:txBody>
          <a:bodyPr/>
          <a:lstStyle/>
          <a:p>
            <a:fld id="{65C4432A-7186-4879-A084-736CB60F48A3}" type="datetimeFigureOut">
              <a:rPr lang="es-ES" smtClean="0"/>
              <a:t>01/11/2025</a:t>
            </a:fld>
            <a:endParaRPr lang="es-ES"/>
          </a:p>
        </p:txBody>
      </p:sp>
      <p:sp>
        <p:nvSpPr>
          <p:cNvPr id="6" name="Marcador de pie de página 5">
            <a:extLst>
              <a:ext uri="{FF2B5EF4-FFF2-40B4-BE49-F238E27FC236}">
                <a16:creationId xmlns:a16="http://schemas.microsoft.com/office/drawing/2014/main" id="{E511A4A0-F39D-D181-E8CF-E80D66F739C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AC58479-A836-FFF8-3918-2C46E70C95EC}"/>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00211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57FAEB-3A49-AB90-6E88-8F9E22CFF5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751DE35-E681-2C79-956A-31E72BB80C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6C961AB-291F-8DE5-4930-49873CCB943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CED47AF-5261-9F44-155C-839B76D225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4E1C5ED-6EC6-1F51-B7B4-D4319B26F2A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BE2451-FDC6-8D55-55A5-0EA1A9014973}"/>
              </a:ext>
            </a:extLst>
          </p:cNvPr>
          <p:cNvSpPr>
            <a:spLocks noGrp="1"/>
          </p:cNvSpPr>
          <p:nvPr>
            <p:ph type="dt" sz="half" idx="10"/>
          </p:nvPr>
        </p:nvSpPr>
        <p:spPr/>
        <p:txBody>
          <a:bodyPr/>
          <a:lstStyle/>
          <a:p>
            <a:fld id="{65C4432A-7186-4879-A084-736CB60F48A3}" type="datetimeFigureOut">
              <a:rPr lang="es-ES" smtClean="0"/>
              <a:t>01/11/2025</a:t>
            </a:fld>
            <a:endParaRPr lang="es-ES"/>
          </a:p>
        </p:txBody>
      </p:sp>
      <p:sp>
        <p:nvSpPr>
          <p:cNvPr id="8" name="Marcador de pie de página 7">
            <a:extLst>
              <a:ext uri="{FF2B5EF4-FFF2-40B4-BE49-F238E27FC236}">
                <a16:creationId xmlns:a16="http://schemas.microsoft.com/office/drawing/2014/main" id="{6B64A53B-26B6-4FC8-9FD1-38D3C468D0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C55B8CD-077D-C16B-3A7A-D6D08BEB5C6E}"/>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91538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2127FC-ADD8-5DB9-1BE1-98A139F3891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F861AAF-665C-B31B-27D1-E9AFDB081C53}"/>
              </a:ext>
            </a:extLst>
          </p:cNvPr>
          <p:cNvSpPr>
            <a:spLocks noGrp="1"/>
          </p:cNvSpPr>
          <p:nvPr>
            <p:ph type="dt" sz="half" idx="10"/>
          </p:nvPr>
        </p:nvSpPr>
        <p:spPr/>
        <p:txBody>
          <a:bodyPr/>
          <a:lstStyle/>
          <a:p>
            <a:fld id="{65C4432A-7186-4879-A084-736CB60F48A3}" type="datetimeFigureOut">
              <a:rPr lang="es-ES" smtClean="0"/>
              <a:t>01/11/2025</a:t>
            </a:fld>
            <a:endParaRPr lang="es-ES"/>
          </a:p>
        </p:txBody>
      </p:sp>
      <p:sp>
        <p:nvSpPr>
          <p:cNvPr id="4" name="Marcador de pie de página 3">
            <a:extLst>
              <a:ext uri="{FF2B5EF4-FFF2-40B4-BE49-F238E27FC236}">
                <a16:creationId xmlns:a16="http://schemas.microsoft.com/office/drawing/2014/main" id="{9BA19FEF-7483-3143-B3BC-6C81986C9DB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2B76B13-279B-6340-E3D1-B17749FF6B46}"/>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83815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215AE7D-64D9-1B2D-77CE-0F45CB5563CF}"/>
              </a:ext>
            </a:extLst>
          </p:cNvPr>
          <p:cNvSpPr>
            <a:spLocks noGrp="1"/>
          </p:cNvSpPr>
          <p:nvPr>
            <p:ph type="dt" sz="half" idx="10"/>
          </p:nvPr>
        </p:nvSpPr>
        <p:spPr/>
        <p:txBody>
          <a:bodyPr/>
          <a:lstStyle/>
          <a:p>
            <a:fld id="{65C4432A-7186-4879-A084-736CB60F48A3}" type="datetimeFigureOut">
              <a:rPr lang="es-ES" smtClean="0"/>
              <a:t>01/11/2025</a:t>
            </a:fld>
            <a:endParaRPr lang="es-ES"/>
          </a:p>
        </p:txBody>
      </p:sp>
      <p:sp>
        <p:nvSpPr>
          <p:cNvPr id="3" name="Marcador de pie de página 2">
            <a:extLst>
              <a:ext uri="{FF2B5EF4-FFF2-40B4-BE49-F238E27FC236}">
                <a16:creationId xmlns:a16="http://schemas.microsoft.com/office/drawing/2014/main" id="{EBB902AF-2B69-99BF-2042-FB7509B6F51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C25650C-60A4-37EB-5E4C-F376015B48F1}"/>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98762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C7F831-4A1D-8FC3-8E51-B668714797E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A7419B-88D4-90DB-6876-154F8EAD1D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2873B70-B7F7-1983-8C0D-446170031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BC788EA-9184-ACE9-4355-C5F33649A25F}"/>
              </a:ext>
            </a:extLst>
          </p:cNvPr>
          <p:cNvSpPr>
            <a:spLocks noGrp="1"/>
          </p:cNvSpPr>
          <p:nvPr>
            <p:ph type="dt" sz="half" idx="10"/>
          </p:nvPr>
        </p:nvSpPr>
        <p:spPr/>
        <p:txBody>
          <a:bodyPr/>
          <a:lstStyle/>
          <a:p>
            <a:fld id="{65C4432A-7186-4879-A084-736CB60F48A3}" type="datetimeFigureOut">
              <a:rPr lang="es-ES" smtClean="0"/>
              <a:t>01/11/2025</a:t>
            </a:fld>
            <a:endParaRPr lang="es-ES"/>
          </a:p>
        </p:txBody>
      </p:sp>
      <p:sp>
        <p:nvSpPr>
          <p:cNvPr id="6" name="Marcador de pie de página 5">
            <a:extLst>
              <a:ext uri="{FF2B5EF4-FFF2-40B4-BE49-F238E27FC236}">
                <a16:creationId xmlns:a16="http://schemas.microsoft.com/office/drawing/2014/main" id="{277CEE82-01C1-FC67-E948-FEFCB9BC3D1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AAEEC07-18D5-2CBC-5B1F-9EF32B2B568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40008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9DF38-9B3B-D4E0-230D-71C8F3BA64B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67B86A8-2EC4-6971-A788-4BCAA09654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BD5FE35-E496-51C7-5A06-99D58622F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9E5235-8AD6-3C43-2D87-5BF605A58DD8}"/>
              </a:ext>
            </a:extLst>
          </p:cNvPr>
          <p:cNvSpPr>
            <a:spLocks noGrp="1"/>
          </p:cNvSpPr>
          <p:nvPr>
            <p:ph type="dt" sz="half" idx="10"/>
          </p:nvPr>
        </p:nvSpPr>
        <p:spPr/>
        <p:txBody>
          <a:bodyPr/>
          <a:lstStyle/>
          <a:p>
            <a:fld id="{65C4432A-7186-4879-A084-736CB60F48A3}" type="datetimeFigureOut">
              <a:rPr lang="es-ES" smtClean="0"/>
              <a:t>01/11/2025</a:t>
            </a:fld>
            <a:endParaRPr lang="es-ES"/>
          </a:p>
        </p:txBody>
      </p:sp>
      <p:sp>
        <p:nvSpPr>
          <p:cNvPr id="6" name="Marcador de pie de página 5">
            <a:extLst>
              <a:ext uri="{FF2B5EF4-FFF2-40B4-BE49-F238E27FC236}">
                <a16:creationId xmlns:a16="http://schemas.microsoft.com/office/drawing/2014/main" id="{967C0242-2B19-D4D7-81B3-95599BAAF8B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34BE4D1-BF11-5B11-BE7F-CC55E3D640E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416443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12AA7AD-2734-AF86-8A96-D5998D84B3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DA2C2E7-384B-60A8-5F09-FEBEB68A9D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2FA628C-3CBA-53CB-5DF5-218CB40DD2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5C4432A-7186-4879-A084-736CB60F48A3}" type="datetimeFigureOut">
              <a:rPr lang="es-ES" smtClean="0"/>
              <a:t>01/11/2025</a:t>
            </a:fld>
            <a:endParaRPr lang="es-ES"/>
          </a:p>
        </p:txBody>
      </p:sp>
      <p:sp>
        <p:nvSpPr>
          <p:cNvPr id="5" name="Marcador de pie de página 4">
            <a:extLst>
              <a:ext uri="{FF2B5EF4-FFF2-40B4-BE49-F238E27FC236}">
                <a16:creationId xmlns:a16="http://schemas.microsoft.com/office/drawing/2014/main" id="{55ED2299-4E24-5A43-42CD-2FA31FFFD5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0B3E87B-222C-30B0-52B9-CF9AC172AD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A3C5EC8-985F-493E-8E89-BDF38E32BEA5}" type="slidenum">
              <a:rPr lang="es-ES" smtClean="0"/>
              <a:t>‹Nº›</a:t>
            </a:fld>
            <a:endParaRPr lang="es-ES"/>
          </a:p>
        </p:txBody>
      </p:sp>
    </p:spTree>
    <p:extLst>
      <p:ext uri="{BB962C8B-B14F-4D97-AF65-F5344CB8AC3E}">
        <p14:creationId xmlns:p14="http://schemas.microsoft.com/office/powerpoint/2010/main" val="1490129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01/11/2025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162080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5.jpeg"/><Relationship Id="rId4" Type="http://schemas.openxmlformats.org/officeDocument/2006/relationships/diagramData" Target="../diagrams/data1.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3.jpeg"/><Relationship Id="rId7" Type="http://schemas.openxmlformats.org/officeDocument/2006/relationships/diagramLayout" Target="../diagrams/layout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15.jpeg"/><Relationship Id="rId10" Type="http://schemas.microsoft.com/office/2007/relationships/diagramDrawing" Target="../diagrams/drawing2.xml"/><Relationship Id="rId4" Type="http://schemas.openxmlformats.org/officeDocument/2006/relationships/image" Target="../media/image14.jpeg"/><Relationship Id="rId9"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diagramColors" Target="../diagrams/colors3.xml"/><Relationship Id="rId12"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19.jpeg"/><Relationship Id="rId5" Type="http://schemas.openxmlformats.org/officeDocument/2006/relationships/diagramLayout" Target="../diagrams/layout3.xml"/><Relationship Id="rId10" Type="http://schemas.openxmlformats.org/officeDocument/2006/relationships/image" Target="../media/image18.png"/><Relationship Id="rId4" Type="http://schemas.openxmlformats.org/officeDocument/2006/relationships/diagramData" Target="../diagrams/data3.xml"/><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G"/><Relationship Id="rId7"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6C3C31C-0044-B975-5D83-C3D7B0C5F731}"/>
              </a:ext>
            </a:extLst>
          </p:cNvPr>
          <p:cNvSpPr txBox="1"/>
          <p:nvPr/>
        </p:nvSpPr>
        <p:spPr>
          <a:xfrm>
            <a:off x="7391400" y="111294"/>
            <a:ext cx="4724401" cy="1754326"/>
          </a:xfrm>
          <a:prstGeom prst="rect">
            <a:avLst/>
          </a:prstGeom>
          <a:noFill/>
        </p:spPr>
        <p:txBody>
          <a:bodyPr wrap="square" rtlCol="0">
            <a:spAutoFit/>
            <a:scene3d>
              <a:camera prst="orthographicFront"/>
              <a:lightRig rig="brightRoom" dir="t"/>
            </a:scene3d>
            <a:sp3d extrusionH="57150">
              <a:bevelT w="69850" h="38100" prst="cross"/>
            </a:sp3d>
          </a:bodyPr>
          <a:lstStyle/>
          <a:p>
            <a:pPr algn="ctr"/>
            <a:r>
              <a:rPr lang="en" sz="5400" b="1" dirty="0">
                <a:ln w="12700">
                  <a:solidFill>
                    <a:schemeClr val="accent2">
                      <a:lumMod val="50000"/>
                    </a:schemeClr>
                  </a:solidFill>
                  <a:prstDash val="solid"/>
                </a:ln>
                <a:solidFill>
                  <a:srgbClr val="E17A4B"/>
                </a:solidFill>
                <a:effectLst>
                  <a:outerShdw dist="38100" dir="2640000" algn="bl" rotWithShape="0">
                    <a:schemeClr val="accent2">
                      <a:lumMod val="50000"/>
                    </a:schemeClr>
                  </a:outerShdw>
                </a:effectLst>
              </a:rPr>
              <a:t>KALOU E VALU ENA VUKUMU</a:t>
            </a:r>
          </a:p>
        </p:txBody>
      </p:sp>
      <p:sp>
        <p:nvSpPr>
          <p:cNvPr id="5" name="CuadroTexto 4">
            <a:extLst>
              <a:ext uri="{FF2B5EF4-FFF2-40B4-BE49-F238E27FC236}">
                <a16:creationId xmlns:a16="http://schemas.microsoft.com/office/drawing/2014/main" id="{A83F102F-C706-09F1-2B1C-F5EEF4B0E39F}"/>
              </a:ext>
            </a:extLst>
          </p:cNvPr>
          <p:cNvSpPr txBox="1"/>
          <p:nvPr/>
        </p:nvSpPr>
        <p:spPr>
          <a:xfrm>
            <a:off x="114300" y="5646152"/>
            <a:ext cx="1832834" cy="584775"/>
          </a:xfrm>
          <a:prstGeom prst="rect">
            <a:avLst/>
          </a:prstGeom>
          <a:noFill/>
        </p:spPr>
        <p:txBody>
          <a:bodyPr wrap="square" rtlCol="0">
            <a:spAutoFit/>
          </a:bodyPr>
          <a:lstStyle/>
          <a:p>
            <a:r>
              <a:rPr lang="en" sz="1600" b="1" dirty="0">
                <a:solidFill>
                  <a:srgbClr val="7B4F3D"/>
                </a:solidFill>
              </a:rPr>
              <a:t>Lesson 5, Noveba 1, 2025</a:t>
            </a:r>
          </a:p>
        </p:txBody>
      </p:sp>
    </p:spTree>
    <p:extLst>
      <p:ext uri="{BB962C8B-B14F-4D97-AF65-F5344CB8AC3E}">
        <p14:creationId xmlns:p14="http://schemas.microsoft.com/office/powerpoint/2010/main" val="334393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F2D10-2995-9AD2-0CA0-4B1DE1787EFB}"/>
            </a:ext>
          </a:extLst>
        </p:cNvPr>
        <p:cNvGrpSpPr/>
        <p:nvPr/>
      </p:nvGrpSpPr>
      <p:grpSpPr>
        <a:xfrm>
          <a:off x="0" y="0"/>
          <a:ext cx="0" cy="0"/>
          <a:chOff x="0" y="0"/>
          <a:chExt cx="0" cy="0"/>
        </a:xfrm>
      </p:grpSpPr>
      <p:pic>
        <p:nvPicPr>
          <p:cNvPr id="6" name="Imagen 5" descr="Dibujo de una persona&#10;&#10;El contenido generado por IA puede ser incorrecto.">
            <a:extLst>
              <a:ext uri="{FF2B5EF4-FFF2-40B4-BE49-F238E27FC236}">
                <a16:creationId xmlns:a16="http://schemas.microsoft.com/office/drawing/2014/main" id="{ADC5E98B-0E7B-C7E2-6F7F-02919891168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CuadroTexto 1">
            <a:extLst>
              <a:ext uri="{FF2B5EF4-FFF2-40B4-BE49-F238E27FC236}">
                <a16:creationId xmlns:a16="http://schemas.microsoft.com/office/drawing/2014/main" id="{AE28CB7D-9E9E-0C49-BEC6-5B8118AA85CB}"/>
              </a:ext>
            </a:extLst>
          </p:cNvPr>
          <p:cNvSpPr txBox="1"/>
          <p:nvPr/>
        </p:nvSpPr>
        <p:spPr>
          <a:xfrm>
            <a:off x="142874" y="94119"/>
            <a:ext cx="5981701" cy="3416320"/>
          </a:xfrm>
          <a:prstGeom prst="rect">
            <a:avLst/>
          </a:prstGeom>
          <a:noFill/>
        </p:spPr>
        <p:txBody>
          <a:bodyPr wrap="square">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s-ES"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“A sa rawata kece na tui oqori ko Josua kei na kedra vanua ena gauna ga ko ya, ni sa totaki ira na Isireli ko </a:t>
            </a:r>
            <a:r>
              <a:rPr kumimoji="0" lang="es-ES" sz="36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Jiova</a:t>
            </a:r>
            <a:r>
              <a:rPr kumimoji="0" lang="es-ES"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na</a:t>
            </a:r>
            <a:br>
              <a:rPr kumimoji="0" lang="es-ES"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br>
            <a:r>
              <a:rPr kumimoji="0" lang="es-ES" sz="36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Kalou</a:t>
            </a:r>
            <a:r>
              <a:rPr kumimoji="0" lang="es-ES"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ni Isireli”</a:t>
            </a:r>
            <a:endParaRPr kumimoji="0" lang="es-ES" sz="28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endParaRPr>
          </a:p>
        </p:txBody>
      </p:sp>
      <p:sp>
        <p:nvSpPr>
          <p:cNvPr id="4" name="CuadroTexto 3">
            <a:extLst>
              <a:ext uri="{FF2B5EF4-FFF2-40B4-BE49-F238E27FC236}">
                <a16:creationId xmlns:a16="http://schemas.microsoft.com/office/drawing/2014/main" id="{07EE901E-494A-3B52-8411-2B6A4BDFE3DA}"/>
              </a:ext>
            </a:extLst>
          </p:cNvPr>
          <p:cNvSpPr txBox="1"/>
          <p:nvPr/>
        </p:nvSpPr>
        <p:spPr>
          <a:xfrm>
            <a:off x="142874" y="3510439"/>
            <a:ext cx="3152776" cy="461665"/>
          </a:xfrm>
          <a:prstGeom prst="rect">
            <a:avLst/>
          </a:prstGeom>
          <a:noFill/>
        </p:spPr>
        <p:txBody>
          <a:bodyPr wrap="square">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Josua 10:42</a:t>
            </a:r>
            <a:endParaRPr kumimoji="0" lang="es-ES" sz="2400" b="0" i="0" u="none" strike="noStrike" kern="1200" cap="none" spc="0" normalizeH="0" baseline="0" noProof="0" dirty="0">
              <a:ln>
                <a:noFill/>
              </a:ln>
              <a:solidFill>
                <a:srgbClr val="613E51"/>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42770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109272F-47F5-D972-CEEA-887DC22843E1}"/>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D2EA4760-494A-FB7C-9486-1330D64D03A0}"/>
              </a:ext>
            </a:extLst>
          </p:cNvPr>
          <p:cNvGraphicFramePr/>
          <p:nvPr>
            <p:extLst>
              <p:ext uri="{D42A27DB-BD31-4B8C-83A1-F6EECF244321}">
                <p14:modId xmlns:p14="http://schemas.microsoft.com/office/powerpoint/2010/main" val="3112603996"/>
              </p:ext>
            </p:extLst>
          </p:nvPr>
        </p:nvGraphicFramePr>
        <p:xfrm>
          <a:off x="4495800" y="3867148"/>
          <a:ext cx="7439025" cy="27932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450FD92C-8549-C0FB-E8B0-A87C7227018F}"/>
              </a:ext>
            </a:extLst>
          </p:cNvPr>
          <p:cNvSpPr txBox="1"/>
          <p:nvPr/>
        </p:nvSpPr>
        <p:spPr>
          <a:xfrm>
            <a:off x="409574" y="256475"/>
            <a:ext cx="7002819" cy="707886"/>
          </a:xfrm>
          <a:prstGeom prst="rect">
            <a:avLst/>
          </a:prstGeom>
          <a:noFill/>
        </p:spPr>
        <p:txBody>
          <a:bodyPr wrap="square" rtlCol="0">
            <a:spAutoFit/>
          </a:bodyPr>
          <a:lstStyle/>
          <a:p>
            <a:pPr>
              <a:spcBef>
                <a:spcPts val="600"/>
              </a:spcBef>
            </a:pPr>
            <a:r>
              <a:rPr lang="en-GB" sz="2000" b="1" dirty="0"/>
              <a:t>N</a:t>
            </a:r>
            <a:r>
              <a:rPr lang="en" sz="2000" b="1" dirty="0"/>
              <a:t>a kena kilai vakavinaka na </a:t>
            </a:r>
            <a:r>
              <a:rPr lang="en-GB" sz="2000" b="1" dirty="0"/>
              <a:t>I</a:t>
            </a:r>
            <a:r>
              <a:rPr lang="en" sz="2000" b="1" dirty="0"/>
              <a:t> valu ka vakavuna me mai tawana na vanua ko Kenani ko Isireli e sega ni ka rawarawa.</a:t>
            </a:r>
          </a:p>
        </p:txBody>
      </p:sp>
      <p:pic>
        <p:nvPicPr>
          <p:cNvPr id="7" name="Imagen 6" descr="Un grupo de personas en un barco&#10;&#10;El contenido generado por IA puede ser incorrecto.">
            <a:extLst>
              <a:ext uri="{FF2B5EF4-FFF2-40B4-BE49-F238E27FC236}">
                <a16:creationId xmlns:a16="http://schemas.microsoft.com/office/drawing/2014/main" id="{FC98AD17-9172-1F8C-A168-632DD206AFD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27925" y="238125"/>
            <a:ext cx="4406900" cy="3305175"/>
          </a:xfrm>
          <a:prstGeom prst="round2DiagRect">
            <a:avLst>
              <a:gd name="adj1" fmla="val 16667"/>
              <a:gd name="adj2" fmla="val 0"/>
            </a:avLst>
          </a:prstGeom>
          <a:ln w="88900" cap="sq">
            <a:solidFill>
              <a:srgbClr val="AB193E"/>
            </a:solidFill>
            <a:miter lim="800000"/>
          </a:ln>
          <a:effectLst>
            <a:outerShdw blurRad="254000" algn="tl" rotWithShape="0">
              <a:srgbClr val="000000">
                <a:alpha val="43000"/>
              </a:srgbClr>
            </a:outerShdw>
          </a:effectLst>
        </p:spPr>
      </p:pic>
      <p:pic>
        <p:nvPicPr>
          <p:cNvPr id="9" name="Imagen 8" descr="Imagen que contiene grupo, hombre, gente, montar a caballo&#10;&#10;El contenido generado por IA puede ser incorrecto.">
            <a:extLst>
              <a:ext uri="{FF2B5EF4-FFF2-40B4-BE49-F238E27FC236}">
                <a16:creationId xmlns:a16="http://schemas.microsoft.com/office/drawing/2014/main" id="{545442D9-F2C4-4151-F1D8-B668CE01114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57175" y="3867148"/>
            <a:ext cx="3843187" cy="2793206"/>
          </a:xfrm>
          <a:prstGeom prst="round2DiagRect">
            <a:avLst>
              <a:gd name="adj1" fmla="val 0"/>
              <a:gd name="adj2" fmla="val 20801"/>
            </a:avLst>
          </a:prstGeom>
          <a:ln w="88900" cap="sq">
            <a:solidFill>
              <a:srgbClr val="AB193E"/>
            </a:solidFill>
            <a:miter lim="800000"/>
          </a:ln>
          <a:effectLst>
            <a:outerShdw blurRad="254000" algn="tl" rotWithShape="0">
              <a:srgbClr val="000000">
                <a:alpha val="43000"/>
              </a:srgbClr>
            </a:outerShdw>
          </a:effectLst>
        </p:spPr>
      </p:pic>
      <p:sp>
        <p:nvSpPr>
          <p:cNvPr id="5" name="CuadroTexto 4">
            <a:extLst>
              <a:ext uri="{FF2B5EF4-FFF2-40B4-BE49-F238E27FC236}">
                <a16:creationId xmlns:a16="http://schemas.microsoft.com/office/drawing/2014/main" id="{419F85F8-A90E-23BC-3615-B74F86241908}"/>
              </a:ext>
            </a:extLst>
          </p:cNvPr>
          <p:cNvSpPr txBox="1"/>
          <p:nvPr/>
        </p:nvSpPr>
        <p:spPr>
          <a:xfrm>
            <a:off x="409575" y="2349356"/>
            <a:ext cx="6800850" cy="1323439"/>
          </a:xfrm>
          <a:prstGeom prst="rect">
            <a:avLst/>
          </a:prstGeom>
          <a:noFill/>
        </p:spPr>
        <p:txBody>
          <a:bodyPr wrap="square">
            <a:spAutoFit/>
          </a:bodyPr>
          <a:lstStyle/>
          <a:p>
            <a:pPr>
              <a:spcBef>
                <a:spcPts val="600"/>
              </a:spcBef>
            </a:pPr>
            <a:r>
              <a:rPr lang="en" sz="2000" b="1" dirty="0"/>
              <a:t>Me rawa ni da kila vakavinaka na leqa oqo, sa dodonu me da dikeva mada na vakasama vakai Vola Tabu me baleta na </a:t>
            </a:r>
            <a:r>
              <a:rPr lang="en-GB" sz="2000" b="1" dirty="0"/>
              <a:t>I</a:t>
            </a:r>
            <a:r>
              <a:rPr lang="en" sz="2000" b="1" dirty="0"/>
              <a:t> valu kei na veika vakamareqeti vakayalo ka sa rawa tu me vakacacani ena gauna bibi oya. </a:t>
            </a:r>
          </a:p>
        </p:txBody>
      </p:sp>
      <p:sp>
        <p:nvSpPr>
          <p:cNvPr id="8" name="CuadroTexto 7">
            <a:extLst>
              <a:ext uri="{FF2B5EF4-FFF2-40B4-BE49-F238E27FC236}">
                <a16:creationId xmlns:a16="http://schemas.microsoft.com/office/drawing/2014/main" id="{A7F3E65F-4EB7-1E41-B190-A4D735E23632}"/>
              </a:ext>
            </a:extLst>
          </p:cNvPr>
          <p:cNvSpPr txBox="1"/>
          <p:nvPr/>
        </p:nvSpPr>
        <p:spPr>
          <a:xfrm>
            <a:off x="409575" y="1656858"/>
            <a:ext cx="6800850" cy="707886"/>
          </a:xfrm>
          <a:prstGeom prst="rect">
            <a:avLst/>
          </a:prstGeom>
          <a:noFill/>
        </p:spPr>
        <p:txBody>
          <a:bodyPr wrap="square">
            <a:spAutoFit/>
          </a:bodyPr>
          <a:lstStyle/>
          <a:p>
            <a:pPr>
              <a:spcBef>
                <a:spcPts val="600"/>
              </a:spcBef>
            </a:pPr>
            <a:r>
              <a:rPr lang="en" sz="2000" b="1" dirty="0"/>
              <a:t>Ia na cava ga me mate sara kina e lewe vuqa na tamata? </a:t>
            </a:r>
            <a:r>
              <a:rPr lang="en-GB" sz="2000" b="1" dirty="0"/>
              <a:t>E</a:t>
            </a:r>
            <a:r>
              <a:rPr lang="en" sz="2000" b="1" dirty="0"/>
              <a:t> na rawa beka ni da kawa ni </a:t>
            </a:r>
            <a:r>
              <a:rPr lang="en-GB" sz="2000" b="1" dirty="0"/>
              <a:t>I</a:t>
            </a:r>
            <a:r>
              <a:rPr lang="en" sz="2000" b="1" dirty="0"/>
              <a:t> valu “vakalotu"?</a:t>
            </a:r>
          </a:p>
        </p:txBody>
      </p:sp>
      <p:sp>
        <p:nvSpPr>
          <p:cNvPr id="11" name="CuadroTexto 10">
            <a:extLst>
              <a:ext uri="{FF2B5EF4-FFF2-40B4-BE49-F238E27FC236}">
                <a16:creationId xmlns:a16="http://schemas.microsoft.com/office/drawing/2014/main" id="{C1BA3ABD-9338-ABC4-EE61-3D2ADDFFC365}"/>
              </a:ext>
            </a:extLst>
          </p:cNvPr>
          <p:cNvSpPr txBox="1"/>
          <p:nvPr/>
        </p:nvSpPr>
        <p:spPr>
          <a:xfrm>
            <a:off x="257175" y="964361"/>
            <a:ext cx="7155218" cy="707886"/>
          </a:xfrm>
          <a:prstGeom prst="rect">
            <a:avLst/>
          </a:prstGeom>
          <a:noFill/>
        </p:spPr>
        <p:txBody>
          <a:bodyPr wrap="square">
            <a:spAutoFit/>
          </a:bodyPr>
          <a:lstStyle/>
          <a:p>
            <a:pPr>
              <a:spcBef>
                <a:spcPts val="600"/>
              </a:spcBef>
            </a:pPr>
            <a:r>
              <a:rPr lang="en" sz="2000" b="1" dirty="0"/>
              <a:t>Me vaka ga na nona  a sega ni nakita na Kalou me tiko na </a:t>
            </a:r>
            <a:r>
              <a:rPr lang="en-GB" sz="2000" b="1" dirty="0"/>
              <a:t>I</a:t>
            </a:r>
            <a:r>
              <a:rPr lang="en" sz="2000" b="1" dirty="0"/>
              <a:t> valavala ca, e sega talega ni nakita vakakina na veivaluvaluti</a:t>
            </a:r>
          </a:p>
        </p:txBody>
      </p:sp>
    </p:spTree>
    <p:extLst>
      <p:ext uri="{BB962C8B-B14F-4D97-AF65-F5344CB8AC3E}">
        <p14:creationId xmlns:p14="http://schemas.microsoft.com/office/powerpoint/2010/main" val="216160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upLeft)">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4">
                                            <p:graphicEl>
                                              <a:dgm id="{462FD557-DC1C-4D92-9C46-D5D41FEB10E4}"/>
                                            </p:graphicEl>
                                          </p:spTgt>
                                        </p:tgtEl>
                                        <p:attrNameLst>
                                          <p:attrName>style.visibility</p:attrName>
                                        </p:attrNameLst>
                                      </p:cBhvr>
                                      <p:to>
                                        <p:strVal val="visible"/>
                                      </p:to>
                                    </p:set>
                                    <p:animEffect transition="in" filter="wipe(right)">
                                      <p:cBhvr>
                                        <p:cTn id="35" dur="500"/>
                                        <p:tgtEl>
                                          <p:spTgt spid="4">
                                            <p:graphicEl>
                                              <a:dgm id="{462FD557-DC1C-4D92-9C46-D5D41FEB10E4}"/>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
                                            <p:graphicEl>
                                              <a:dgm id="{AF6B4EAE-865B-4500-A4C9-40F519E4D2AA}"/>
                                            </p:graphicEl>
                                          </p:spTgt>
                                        </p:tgtEl>
                                        <p:attrNameLst>
                                          <p:attrName>style.visibility</p:attrName>
                                        </p:attrNameLst>
                                      </p:cBhvr>
                                      <p:to>
                                        <p:strVal val="visible"/>
                                      </p:to>
                                    </p:set>
                                    <p:animEffect transition="in" filter="wipe(left)">
                                      <p:cBhvr>
                                        <p:cTn id="38" dur="500"/>
                                        <p:tgtEl>
                                          <p:spTgt spid="4">
                                            <p:graphicEl>
                                              <a:dgm id="{AF6B4EAE-865B-4500-A4C9-40F519E4D2A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4">
                                            <p:graphicEl>
                                              <a:dgm id="{70FA5046-234F-49C1-A7DB-A934C6D5A7FB}"/>
                                            </p:graphicEl>
                                          </p:spTgt>
                                        </p:tgtEl>
                                        <p:attrNameLst>
                                          <p:attrName>style.visibility</p:attrName>
                                        </p:attrNameLst>
                                      </p:cBhvr>
                                      <p:to>
                                        <p:strVal val="visible"/>
                                      </p:to>
                                    </p:set>
                                    <p:animEffect transition="in" filter="wipe(right)">
                                      <p:cBhvr>
                                        <p:cTn id="43" dur="500"/>
                                        <p:tgtEl>
                                          <p:spTgt spid="4">
                                            <p:graphicEl>
                                              <a:dgm id="{70FA5046-234F-49C1-A7DB-A934C6D5A7FB}"/>
                                            </p:graphic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
                                            <p:graphicEl>
                                              <a:dgm id="{165CA017-8E2B-4B9D-810D-609940850FB3}"/>
                                            </p:graphicEl>
                                          </p:spTgt>
                                        </p:tgtEl>
                                        <p:attrNameLst>
                                          <p:attrName>style.visibility</p:attrName>
                                        </p:attrNameLst>
                                      </p:cBhvr>
                                      <p:to>
                                        <p:strVal val="visible"/>
                                      </p:to>
                                    </p:set>
                                    <p:animEffect transition="in" filter="wipe(left)">
                                      <p:cBhvr>
                                        <p:cTn id="46" dur="500"/>
                                        <p:tgtEl>
                                          <p:spTgt spid="4">
                                            <p:graphicEl>
                                              <a:dgm id="{165CA017-8E2B-4B9D-810D-609940850FB3}"/>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4">
                                            <p:graphicEl>
                                              <a:dgm id="{2C343801-7DFB-4419-A2C6-0702909ED7A9}"/>
                                            </p:graphicEl>
                                          </p:spTgt>
                                        </p:tgtEl>
                                        <p:attrNameLst>
                                          <p:attrName>style.visibility</p:attrName>
                                        </p:attrNameLst>
                                      </p:cBhvr>
                                      <p:to>
                                        <p:strVal val="visible"/>
                                      </p:to>
                                    </p:set>
                                    <p:animEffect transition="in" filter="wipe(right)">
                                      <p:cBhvr>
                                        <p:cTn id="51" dur="500"/>
                                        <p:tgtEl>
                                          <p:spTgt spid="4">
                                            <p:graphicEl>
                                              <a:dgm id="{2C343801-7DFB-4419-A2C6-0702909ED7A9}"/>
                                            </p:graphic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
                                            <p:graphicEl>
                                              <a:dgm id="{A41CD4EF-5E4C-4702-9728-A1108EAD5149}"/>
                                            </p:graphicEl>
                                          </p:spTgt>
                                        </p:tgtEl>
                                        <p:attrNameLst>
                                          <p:attrName>style.visibility</p:attrName>
                                        </p:attrNameLst>
                                      </p:cBhvr>
                                      <p:to>
                                        <p:strVal val="visible"/>
                                      </p:to>
                                    </p:set>
                                    <p:animEffect transition="in" filter="wipe(left)">
                                      <p:cBhvr>
                                        <p:cTn id="54" dur="500"/>
                                        <p:tgtEl>
                                          <p:spTgt spid="4">
                                            <p:graphicEl>
                                              <a:dgm id="{A41CD4EF-5E4C-4702-9728-A1108EAD5149}"/>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4">
                                            <p:graphicEl>
                                              <a:dgm id="{D3EA1FA7-2952-42BA-832A-482A7A02E1B9}"/>
                                            </p:graphicEl>
                                          </p:spTgt>
                                        </p:tgtEl>
                                        <p:attrNameLst>
                                          <p:attrName>style.visibility</p:attrName>
                                        </p:attrNameLst>
                                      </p:cBhvr>
                                      <p:to>
                                        <p:strVal val="visible"/>
                                      </p:to>
                                    </p:set>
                                    <p:animEffect transition="in" filter="wipe(right)">
                                      <p:cBhvr>
                                        <p:cTn id="59" dur="500"/>
                                        <p:tgtEl>
                                          <p:spTgt spid="4">
                                            <p:graphicEl>
                                              <a:dgm id="{D3EA1FA7-2952-42BA-832A-482A7A02E1B9}"/>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
                                            <p:graphicEl>
                                              <a:dgm id="{6EF1FB0D-3FAB-45D8-A1E5-71F2832C3673}"/>
                                            </p:graphicEl>
                                          </p:spTgt>
                                        </p:tgtEl>
                                        <p:attrNameLst>
                                          <p:attrName>style.visibility</p:attrName>
                                        </p:attrNameLst>
                                      </p:cBhvr>
                                      <p:to>
                                        <p:strVal val="visible"/>
                                      </p:to>
                                    </p:set>
                                    <p:animEffect transition="in" filter="wipe(left)">
                                      <p:cBhvr>
                                        <p:cTn id="62" dur="500"/>
                                        <p:tgtEl>
                                          <p:spTgt spid="4">
                                            <p:graphicEl>
                                              <a:dgm id="{6EF1FB0D-3FAB-45D8-A1E5-71F2832C3673}"/>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4">
                                            <p:graphicEl>
                                              <a:dgm id="{71446DB9-0538-4BBB-8AD0-73B4BDD479C5}"/>
                                            </p:graphicEl>
                                          </p:spTgt>
                                        </p:tgtEl>
                                        <p:attrNameLst>
                                          <p:attrName>style.visibility</p:attrName>
                                        </p:attrNameLst>
                                      </p:cBhvr>
                                      <p:to>
                                        <p:strVal val="visible"/>
                                      </p:to>
                                    </p:set>
                                    <p:animEffect transition="in" filter="wipe(right)">
                                      <p:cBhvr>
                                        <p:cTn id="67" dur="500"/>
                                        <p:tgtEl>
                                          <p:spTgt spid="4">
                                            <p:graphicEl>
                                              <a:dgm id="{71446DB9-0538-4BBB-8AD0-73B4BDD479C5}"/>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
                                            <p:graphicEl>
                                              <a:dgm id="{4EE64B60-A514-4181-9FE1-3973B09F54C9}"/>
                                            </p:graphicEl>
                                          </p:spTgt>
                                        </p:tgtEl>
                                        <p:attrNameLst>
                                          <p:attrName>style.visibility</p:attrName>
                                        </p:attrNameLst>
                                      </p:cBhvr>
                                      <p:to>
                                        <p:strVal val="visible"/>
                                      </p:to>
                                    </p:set>
                                    <p:animEffect transition="in" filter="wipe(left)">
                                      <p:cBhvr>
                                        <p:cTn id="70" dur="500"/>
                                        <p:tgtEl>
                                          <p:spTgt spid="4">
                                            <p:graphicEl>
                                              <a:dgm id="{4EE64B60-A514-4181-9FE1-3973B09F54C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A4001E16-43A6-E8E3-20CA-D11E5FEB9504}"/>
              </a:ext>
            </a:extLst>
          </p:cNvPr>
          <p:cNvCxnSpPr>
            <a:cxnSpLocks noGrp="1" noRot="1" noMove="1" noResize="1" noEditPoints="1" noAdjustHandles="1" noChangeArrowheads="1" noChangeShapeType="1"/>
          </p:cNvCxnSpPr>
          <p:nvPr/>
        </p:nvCxnSpPr>
        <p:spPr>
          <a:xfrm>
            <a:off x="0" y="1304925"/>
            <a:ext cx="12115800" cy="0"/>
          </a:xfrm>
          <a:prstGeom prst="line">
            <a:avLst/>
          </a:prstGeom>
          <a:ln w="57150">
            <a:gradFill flip="none" rotWithShape="1">
              <a:gsLst>
                <a:gs pos="0">
                  <a:srgbClr val="0004FE"/>
                </a:gs>
                <a:gs pos="52000">
                  <a:srgbClr val="0004FE"/>
                </a:gs>
                <a:gs pos="52000">
                  <a:srgbClr val="FBCD09"/>
                </a:gs>
                <a:gs pos="100000">
                  <a:srgbClr val="FBCD09"/>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979BF9C8-D64E-39AA-67F0-5CE6E14F55C3}"/>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3"/>
                </a:solidFill>
              </a:rPr>
              <a:t>E A BALETA NA DAUTALAIDREDRE</a:t>
            </a:r>
          </a:p>
        </p:txBody>
      </p:sp>
      <p:sp>
        <p:nvSpPr>
          <p:cNvPr id="5" name="CuadroTexto 4">
            <a:extLst>
              <a:ext uri="{FF2B5EF4-FFF2-40B4-BE49-F238E27FC236}">
                <a16:creationId xmlns:a16="http://schemas.microsoft.com/office/drawing/2014/main" id="{0CB22E68-1730-D699-44A4-C97130B6A79D}"/>
              </a:ext>
            </a:extLst>
          </p:cNvPr>
          <p:cNvSpPr txBox="1"/>
          <p:nvPr/>
        </p:nvSpPr>
        <p:spPr>
          <a:xfrm>
            <a:off x="1638299" y="607516"/>
            <a:ext cx="891540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1B91A1"/>
                </a:solidFill>
                <a:latin typeface="Comic Sans MS" panose="030F0702030302020204" pitchFamily="66" charset="0"/>
              </a:rPr>
              <a:t>“</a:t>
            </a:r>
            <a:r>
              <a:rPr lang="en-GB" b="1" dirty="0" err="1">
                <a:solidFill>
                  <a:srgbClr val="1B91A1"/>
                </a:solidFill>
                <a:latin typeface="Comic Sans MS" panose="030F0702030302020204" pitchFamily="66" charset="0"/>
              </a:rPr>
              <a:t>Ia</a:t>
            </a:r>
            <a:r>
              <a:rPr lang="en" b="1" dirty="0">
                <a:solidFill>
                  <a:srgbClr val="1B91A1"/>
                </a:solidFill>
                <a:latin typeface="Comic Sans MS" panose="030F0702030302020204" pitchFamily="66" charset="0"/>
              </a:rPr>
              <a:t> ena kena </a:t>
            </a:r>
            <a:r>
              <a:rPr lang="en-GB" b="1" dirty="0">
                <a:solidFill>
                  <a:srgbClr val="1B91A1"/>
                </a:solidFill>
                <a:latin typeface="Comic Sans MS" panose="030F0702030302020204" pitchFamily="66" charset="0"/>
              </a:rPr>
              <a:t>I</a:t>
            </a:r>
            <a:r>
              <a:rPr lang="en" b="1" dirty="0">
                <a:solidFill>
                  <a:srgbClr val="1B91A1"/>
                </a:solidFill>
                <a:latin typeface="Comic Sans MS" panose="030F0702030302020204" pitchFamily="66" charset="0"/>
              </a:rPr>
              <a:t> ka va ni tabatamata era na lesu tale mai ki ke; ni sa sega ni sinai edaidai na nodra </a:t>
            </a:r>
            <a:r>
              <a:rPr lang="en-GB" b="1" dirty="0">
                <a:solidFill>
                  <a:srgbClr val="1B91A1"/>
                </a:solidFill>
                <a:latin typeface="Comic Sans MS" panose="030F0702030302020204" pitchFamily="66" charset="0"/>
              </a:rPr>
              <a:t>I</a:t>
            </a:r>
            <a:r>
              <a:rPr lang="en" b="1" dirty="0">
                <a:solidFill>
                  <a:srgbClr val="1B91A1"/>
                </a:solidFill>
                <a:latin typeface="Comic Sans MS" panose="030F0702030302020204" pitchFamily="66" charset="0"/>
              </a:rPr>
              <a:t> valavala ca na luvei </a:t>
            </a:r>
            <a:r>
              <a:rPr lang="en-GB" b="1" dirty="0">
                <a:solidFill>
                  <a:srgbClr val="1B91A1"/>
                </a:solidFill>
                <a:latin typeface="Comic Sans MS" panose="030F0702030302020204" pitchFamily="66" charset="0"/>
              </a:rPr>
              <a:t>I</a:t>
            </a:r>
            <a:r>
              <a:rPr lang="en" b="1" dirty="0">
                <a:solidFill>
                  <a:srgbClr val="1B91A1"/>
                </a:solidFill>
                <a:latin typeface="Comic Sans MS" panose="030F0702030302020204" pitchFamily="66" charset="0"/>
              </a:rPr>
              <a:t> Amori</a:t>
            </a:r>
            <a:r>
              <a:rPr lang="en-US" b="1" dirty="0">
                <a:solidFill>
                  <a:srgbClr val="1B91A1"/>
                </a:solidFill>
                <a:latin typeface="Comic Sans MS" panose="030F0702030302020204" pitchFamily="66" charset="0"/>
              </a:rPr>
              <a:t>.</a:t>
            </a:r>
            <a:r>
              <a:rPr lang="en" b="1" dirty="0">
                <a:solidFill>
                  <a:srgbClr val="1B91A1"/>
                </a:solidFill>
                <a:latin typeface="Comic Sans MS" panose="030F0702030302020204" pitchFamily="66" charset="0"/>
              </a:rPr>
              <a:t>” </a:t>
            </a:r>
            <a:r>
              <a:rPr lang="en" sz="1400" b="1" dirty="0">
                <a:solidFill>
                  <a:srgbClr val="1B91A1"/>
                </a:solidFill>
                <a:latin typeface="Comic Sans MS" panose="030F0702030302020204" pitchFamily="66" charset="0"/>
              </a:rPr>
              <a:t>(Vakatekivu 15:16)</a:t>
            </a:r>
          </a:p>
        </p:txBody>
      </p:sp>
      <p:sp>
        <p:nvSpPr>
          <p:cNvPr id="6" name="CuadroTexto 5">
            <a:extLst>
              <a:ext uri="{FF2B5EF4-FFF2-40B4-BE49-F238E27FC236}">
                <a16:creationId xmlns:a16="http://schemas.microsoft.com/office/drawing/2014/main" id="{B907812C-A126-F55A-0EEE-66B3291366EE}"/>
              </a:ext>
            </a:extLst>
          </p:cNvPr>
          <p:cNvSpPr txBox="1"/>
          <p:nvPr/>
        </p:nvSpPr>
        <p:spPr>
          <a:xfrm>
            <a:off x="2800350" y="1320522"/>
            <a:ext cx="9315449" cy="1015663"/>
          </a:xfrm>
          <a:prstGeom prst="rect">
            <a:avLst/>
          </a:prstGeom>
          <a:noFill/>
        </p:spPr>
        <p:txBody>
          <a:bodyPr wrap="square" rtlCol="0">
            <a:spAutoFit/>
          </a:bodyPr>
          <a:lstStyle/>
          <a:p>
            <a:pPr>
              <a:spcBef>
                <a:spcPts val="600"/>
              </a:spcBef>
            </a:pPr>
            <a:r>
              <a:rPr lang="en" sz="2000" b="1" dirty="0"/>
              <a:t>Na vakekeli e sa vakadinadinataka ni sokalou vaka Kenani e sai koya sara ga ka tukuna na </a:t>
            </a:r>
            <a:r>
              <a:rPr lang="en-GB" sz="2000" b="1" dirty="0"/>
              <a:t>I</a:t>
            </a:r>
            <a:r>
              <a:rPr lang="en" sz="2000" b="1" dirty="0"/>
              <a:t> V</a:t>
            </a:r>
            <a:r>
              <a:rPr lang="en-GB" sz="2000" b="1" dirty="0"/>
              <a:t>o</a:t>
            </a:r>
            <a:r>
              <a:rPr lang="en" sz="2000" b="1" dirty="0"/>
              <a:t>la Tabu: daucakaisausau, daurairai, dautaroga na tamata sa mate,  daucurumi... </a:t>
            </a:r>
            <a:r>
              <a:rPr lang="en-GB" sz="2000" b="1" dirty="0"/>
              <a:t>V</a:t>
            </a:r>
            <a:r>
              <a:rPr lang="en" sz="2000" b="1" dirty="0"/>
              <a:t>akacabora na luvena ena bukawaqa! (Vakarua 18:9-12).</a:t>
            </a:r>
          </a:p>
        </p:txBody>
      </p:sp>
      <p:pic>
        <p:nvPicPr>
          <p:cNvPr id="8" name="Imagen 7" descr="Imagen que contiene interior, tabla, edificio, florero&#10;&#10;El contenido generado por IA puede ser incorrecto.">
            <a:extLst>
              <a:ext uri="{FF2B5EF4-FFF2-40B4-BE49-F238E27FC236}">
                <a16:creationId xmlns:a16="http://schemas.microsoft.com/office/drawing/2014/main" id="{3382B556-94BA-53C5-6310-B3023F154E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7739" y="1453872"/>
            <a:ext cx="2481072" cy="2919984"/>
          </a:xfrm>
          <a:prstGeom prst="rect">
            <a:avLst/>
          </a:prstGeom>
          <a:ln w="88900" cap="sq" cmpd="thickThin">
            <a:solidFill>
              <a:srgbClr val="9F4726"/>
            </a:solidFill>
            <a:prstDash val="solid"/>
            <a:miter lim="800000"/>
          </a:ln>
          <a:effectLst>
            <a:innerShdw blurRad="76200">
              <a:srgbClr val="000000"/>
            </a:innerShdw>
          </a:effectLst>
        </p:spPr>
      </p:pic>
      <p:pic>
        <p:nvPicPr>
          <p:cNvPr id="10" name="Imagen 9" descr="Un grupo de personas en un escenario&#10;&#10;El contenido generado por IA puede ser incorrecto.">
            <a:extLst>
              <a:ext uri="{FF2B5EF4-FFF2-40B4-BE49-F238E27FC236}">
                <a16:creationId xmlns:a16="http://schemas.microsoft.com/office/drawing/2014/main" id="{F07916F7-0220-A106-84A0-29336FE5A5A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203061" y="3910574"/>
            <a:ext cx="5791200" cy="2710282"/>
          </a:xfrm>
          <a:prstGeom prst="rect">
            <a:avLst/>
          </a:prstGeom>
          <a:ln w="88900" cap="sq" cmpd="thickThin">
            <a:solidFill>
              <a:schemeClr val="bg2">
                <a:lumMod val="40000"/>
                <a:lumOff val="60000"/>
              </a:schemeClr>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451F0456-8156-1CB9-869C-4CCE5A16F5FF}"/>
              </a:ext>
            </a:extLst>
          </p:cNvPr>
          <p:cNvSpPr txBox="1"/>
          <p:nvPr/>
        </p:nvSpPr>
        <p:spPr>
          <a:xfrm>
            <a:off x="2800349" y="3649801"/>
            <a:ext cx="3402711" cy="3170099"/>
          </a:xfrm>
          <a:prstGeom prst="rect">
            <a:avLst/>
          </a:prstGeom>
          <a:noFill/>
        </p:spPr>
        <p:txBody>
          <a:bodyPr wrap="square">
            <a:spAutoFit/>
          </a:bodyPr>
          <a:lstStyle/>
          <a:p>
            <a:pPr>
              <a:spcBef>
                <a:spcPts val="600"/>
              </a:spcBef>
            </a:pPr>
            <a:r>
              <a:rPr lang="en" sz="2000" b="1" dirty="0"/>
              <a:t>Na </a:t>
            </a:r>
            <a:r>
              <a:rPr lang="en-GB" sz="2000" b="1" dirty="0"/>
              <a:t>I</a:t>
            </a:r>
            <a:r>
              <a:rPr lang="en" sz="2000" b="1" dirty="0"/>
              <a:t> valavala veivakacalai oqo ka kauta mai na toroso -bu ni bula vakayalo ka susuga cake na veika vaka -sisila kecega, sa gadrevi me ra muduki. Na nodra vaka -wabokotaki na kai Kenani ena tinia ena dua na </a:t>
            </a:r>
            <a:r>
              <a:rPr lang="en-GB" sz="2000" b="1" dirty="0"/>
              <a:t>I</a:t>
            </a:r>
            <a:r>
              <a:rPr lang="en" sz="2000" b="1" dirty="0"/>
              <a:t> musu ni gauna—na torosobu ni bula ni kawatamata.</a:t>
            </a:r>
          </a:p>
        </p:txBody>
      </p:sp>
      <p:pic>
        <p:nvPicPr>
          <p:cNvPr id="14" name="Imagen 13" descr="Mapa&#10;&#10;El contenido generado por IA puede ser incorrecto.">
            <a:extLst>
              <a:ext uri="{FF2B5EF4-FFF2-40B4-BE49-F238E27FC236}">
                <a16:creationId xmlns:a16="http://schemas.microsoft.com/office/drawing/2014/main" id="{0FC1CFBA-5BE0-9280-D9A1-DD111B0CA60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97739" y="4591050"/>
            <a:ext cx="2481072" cy="2076450"/>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id="{6A92BA91-94B6-F88F-2B13-E0A560DC5ACD}"/>
              </a:ext>
            </a:extLst>
          </p:cNvPr>
          <p:cNvSpPr txBox="1"/>
          <p:nvPr/>
        </p:nvSpPr>
        <p:spPr>
          <a:xfrm>
            <a:off x="2800348" y="2975967"/>
            <a:ext cx="9315452" cy="707886"/>
          </a:xfrm>
          <a:prstGeom prst="rect">
            <a:avLst/>
          </a:prstGeom>
          <a:noFill/>
        </p:spPr>
        <p:txBody>
          <a:bodyPr wrap="square">
            <a:spAutoFit/>
          </a:bodyPr>
          <a:lstStyle/>
          <a:p>
            <a:pPr>
              <a:spcBef>
                <a:spcPts val="600"/>
              </a:spcBef>
            </a:pPr>
            <a:r>
              <a:rPr lang="en" sz="2000" b="1" dirty="0"/>
              <a:t>E dina ni sa rabailevu sara na kena vakayacori qai yaco na gauna nei Eparama, na Kalou e solia e 400 na yabaki me ra vakavinakataka kina na nodra </a:t>
            </a:r>
            <a:r>
              <a:rPr lang="en-GB" sz="2000" b="1" dirty="0"/>
              <a:t>I</a:t>
            </a:r>
            <a:r>
              <a:rPr lang="en" sz="2000" b="1" dirty="0"/>
              <a:t> valavala.</a:t>
            </a:r>
          </a:p>
        </p:txBody>
      </p:sp>
      <p:sp>
        <p:nvSpPr>
          <p:cNvPr id="9" name="CuadroTexto 8">
            <a:extLst>
              <a:ext uri="{FF2B5EF4-FFF2-40B4-BE49-F238E27FC236}">
                <a16:creationId xmlns:a16="http://schemas.microsoft.com/office/drawing/2014/main" id="{28446076-8980-220A-0F74-D910EF5BE49F}"/>
              </a:ext>
            </a:extLst>
          </p:cNvPr>
          <p:cNvSpPr txBox="1"/>
          <p:nvPr/>
        </p:nvSpPr>
        <p:spPr>
          <a:xfrm>
            <a:off x="2800347" y="2302133"/>
            <a:ext cx="9315452" cy="707886"/>
          </a:xfrm>
          <a:prstGeom prst="rect">
            <a:avLst/>
          </a:prstGeom>
          <a:noFill/>
        </p:spPr>
        <p:txBody>
          <a:bodyPr wrap="square">
            <a:spAutoFit/>
          </a:bodyPr>
          <a:lstStyle/>
          <a:p>
            <a:pPr>
              <a:spcBef>
                <a:spcPts val="600"/>
              </a:spcBef>
            </a:pPr>
            <a:r>
              <a:rPr lang="en" sz="2000" b="1" dirty="0"/>
              <a:t>E vakuri oqo ena </a:t>
            </a:r>
            <a:r>
              <a:rPr lang="en-GB" sz="2000" b="1" dirty="0"/>
              <a:t>I</a:t>
            </a:r>
            <a:r>
              <a:rPr lang="en" sz="2000" b="1" dirty="0"/>
              <a:t> valavala ni “dauveibutakoci e valenisoro” – o koya ka sega sara ga ni savasava – ka ra dau vakayacora na bete kei na bete yalewa.</a:t>
            </a:r>
          </a:p>
        </p:txBody>
      </p:sp>
    </p:spTree>
    <p:extLst>
      <p:ext uri="{BB962C8B-B14F-4D97-AF65-F5344CB8AC3E}">
        <p14:creationId xmlns:p14="http://schemas.microsoft.com/office/powerpoint/2010/main" val="86246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ox(out)">
                                      <p:cBhvr>
                                        <p:cTn id="21" dur="750"/>
                                        <p:tgtEl>
                                          <p:spTgt spid="8"/>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4"/>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900" decel="100000" fill="hold"/>
                                        <p:tgtEl>
                                          <p:spTgt spid="12"/>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4"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36B04805-8236-8BD1-3FD1-0986F90BE663}"/>
              </a:ext>
            </a:extLst>
          </p:cNvPr>
          <p:cNvSpPr>
            <a:spLocks noGrp="1" noRot="1" noMove="1" noResize="1" noEditPoints="1" noAdjustHandles="1" noChangeArrowheads="1" noChangeShapeType="1"/>
          </p:cNvSpPr>
          <p:nvPr/>
        </p:nvSpPr>
        <p:spPr>
          <a:xfrm>
            <a:off x="0" y="0"/>
            <a:ext cx="12192000" cy="1353054"/>
          </a:xfrm>
          <a:prstGeom prst="rect">
            <a:avLst/>
          </a:prstGeom>
          <a:solidFill>
            <a:schemeClr val="bg1">
              <a:alpha val="62000"/>
            </a:schemeClr>
          </a:solidFill>
          <a:ln>
            <a:noFill/>
          </a:ln>
          <a:effectLst>
            <a:outerShdw blurRad="50800" dist="38100" dir="5400000" algn="t" rotWithShape="0">
              <a:srgbClr val="C0324A">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9A6C686-8E64-640E-9879-CFD360855672}"/>
              </a:ext>
            </a:extLst>
          </p:cNvPr>
          <p:cNvSpPr txBox="1"/>
          <p:nvPr/>
        </p:nvSpPr>
        <p:spPr>
          <a:xfrm>
            <a:off x="0" y="-71399"/>
            <a:ext cx="12192000" cy="769441"/>
          </a:xfrm>
          <a:prstGeom prst="rect">
            <a:avLst/>
          </a:prstGeom>
          <a:noFill/>
        </p:spPr>
        <p:txBody>
          <a:bodyPr wrap="square">
            <a:spAutoFit/>
            <a:scene3d>
              <a:camera prst="orthographicFront"/>
              <a:lightRig rig="brightRoom" dir="t"/>
            </a:scene3d>
            <a:sp3d extrusionH="57150" prstMaterial="softEdge">
              <a:bevelT w="25400" h="38100"/>
            </a:sp3d>
          </a:bodyPr>
          <a:lstStyle/>
          <a:p>
            <a:pPr algn="ctr"/>
            <a:r>
              <a:rPr lang="en" sz="4400" b="1" dirty="0">
                <a:ln/>
                <a:solidFill>
                  <a:srgbClr val="118B9D"/>
                </a:solidFill>
                <a:effectLst>
                  <a:outerShdw blurRad="38100" dist="38100" dir="2700000" algn="tl">
                    <a:srgbClr val="000000">
                      <a:alpha val="43137"/>
                    </a:srgbClr>
                  </a:outerShdw>
                </a:effectLst>
              </a:rPr>
              <a:t>E A BALETA NA LEWADODONU</a:t>
            </a:r>
          </a:p>
        </p:txBody>
      </p:sp>
      <p:sp>
        <p:nvSpPr>
          <p:cNvPr id="5" name="CuadroTexto 4">
            <a:extLst>
              <a:ext uri="{FF2B5EF4-FFF2-40B4-BE49-F238E27FC236}">
                <a16:creationId xmlns:a16="http://schemas.microsoft.com/office/drawing/2014/main" id="{B263949E-1CA8-59A1-B650-D4FDC84EBD80}"/>
              </a:ext>
            </a:extLst>
          </p:cNvPr>
          <p:cNvSpPr txBox="1"/>
          <p:nvPr/>
        </p:nvSpPr>
        <p:spPr>
          <a:xfrm>
            <a:off x="123824" y="563883"/>
            <a:ext cx="11763376" cy="923330"/>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2">
                    <a:lumMod val="50000"/>
                  </a:schemeClr>
                </a:solidFill>
                <a:latin typeface="Comic Sans MS" panose="030F0702030302020204" pitchFamily="66" charset="0"/>
              </a:rPr>
              <a:t>“</a:t>
            </a:r>
            <a:r>
              <a:rPr lang="en-GB" b="1" dirty="0">
                <a:solidFill>
                  <a:schemeClr val="accent2">
                    <a:lumMod val="50000"/>
                  </a:schemeClr>
                </a:solidFill>
                <a:latin typeface="Comic Sans MS" panose="030F0702030302020204" pitchFamily="66" charset="0"/>
              </a:rPr>
              <a:t>Sa</a:t>
            </a:r>
            <a:r>
              <a:rPr lang="en" b="1" dirty="0">
                <a:solidFill>
                  <a:schemeClr val="accent2">
                    <a:lumMod val="50000"/>
                  </a:schemeClr>
                </a:solidFill>
                <a:latin typeface="Comic Sans MS" panose="030F0702030302020204" pitchFamily="66" charset="0"/>
              </a:rPr>
              <a:t> lewai ira na tamata yalododonu na Kalou, a sa cudru na Kalou ena veisiga kecega vei ira na tamata </a:t>
            </a:r>
            <a:r>
              <a:rPr lang="en-GB" b="1" dirty="0">
                <a:solidFill>
                  <a:schemeClr val="accent2">
                    <a:lumMod val="50000"/>
                  </a:schemeClr>
                </a:solidFill>
                <a:latin typeface="Comic Sans MS" panose="030F0702030302020204" pitchFamily="66" charset="0"/>
              </a:rPr>
              <a:t>I</a:t>
            </a:r>
            <a:r>
              <a:rPr lang="en" b="1" dirty="0">
                <a:solidFill>
                  <a:schemeClr val="accent2">
                    <a:lumMod val="50000"/>
                  </a:schemeClr>
                </a:solidFill>
                <a:latin typeface="Comic Sans MS" panose="030F0702030302020204" pitchFamily="66" charset="0"/>
              </a:rPr>
              <a:t> valavala ca. Kevaka sa sega ni saumaki mai, ena vagatara na nona </a:t>
            </a:r>
            <a:r>
              <a:rPr lang="en-GB" b="1" dirty="0">
                <a:solidFill>
                  <a:schemeClr val="accent2">
                    <a:lumMod val="50000"/>
                  </a:schemeClr>
                </a:solidFill>
                <a:latin typeface="Comic Sans MS" panose="030F0702030302020204" pitchFamily="66" charset="0"/>
              </a:rPr>
              <a:t>I</a:t>
            </a:r>
            <a:r>
              <a:rPr lang="en" b="1" dirty="0">
                <a:solidFill>
                  <a:schemeClr val="accent2">
                    <a:lumMod val="50000"/>
                  </a:schemeClr>
                </a:solidFill>
                <a:latin typeface="Comic Sans MS" panose="030F0702030302020204" pitchFamily="66" charset="0"/>
              </a:rPr>
              <a:t> seleiwau; sa kaloca oti na nona dakaititi, ka vakarautaka” </a:t>
            </a:r>
            <a:r>
              <a:rPr lang="en" sz="1400" b="1" dirty="0">
                <a:solidFill>
                  <a:schemeClr val="accent2">
                    <a:lumMod val="50000"/>
                  </a:schemeClr>
                </a:solidFill>
                <a:latin typeface="Comic Sans MS" panose="030F0702030302020204" pitchFamily="66" charset="0"/>
              </a:rPr>
              <a:t>(Same 7:11-12)</a:t>
            </a:r>
            <a:endParaRPr lang="es-ES" sz="1100" b="1" dirty="0">
              <a:solidFill>
                <a:schemeClr val="accent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82FB6D4-0E5F-E54D-1E10-4FF5387612FE}"/>
              </a:ext>
            </a:extLst>
          </p:cNvPr>
          <p:cNvSpPr txBox="1"/>
          <p:nvPr/>
        </p:nvSpPr>
        <p:spPr>
          <a:xfrm>
            <a:off x="146121" y="1353054"/>
            <a:ext cx="7873170" cy="1323439"/>
          </a:xfrm>
          <a:prstGeom prst="rect">
            <a:avLst/>
          </a:prstGeom>
          <a:noFill/>
        </p:spPr>
        <p:txBody>
          <a:bodyPr wrap="square" rtlCol="0">
            <a:spAutoFit/>
          </a:bodyPr>
          <a:lstStyle/>
          <a:p>
            <a:pPr>
              <a:spcBef>
                <a:spcPts val="600"/>
              </a:spcBef>
            </a:pPr>
            <a:r>
              <a:rPr lang="en" sz="2000" b="1" dirty="0"/>
              <a:t>Na loloma kei na lewa dodonu erau yavutu ni nona </a:t>
            </a:r>
            <a:r>
              <a:rPr lang="en-GB" sz="2000" b="1" dirty="0"/>
              <a:t>I</a:t>
            </a:r>
            <a:r>
              <a:rPr lang="en" sz="2000" b="1" dirty="0"/>
              <a:t> tovo na Kalou. Oqo e vakaraitaki koya ni turaganilewa dodonu ka sega ni veibaleya -ki, o koya ka vosota vakadede me veivutuni na </a:t>
            </a:r>
            <a:r>
              <a:rPr lang="en-GB" sz="2000" b="1" dirty="0"/>
              <a:t>I</a:t>
            </a:r>
            <a:r>
              <a:rPr lang="en" sz="2000" b="1" dirty="0"/>
              <a:t> tamata ca, ia ka sega ni vosota na ca me tawamudu.</a:t>
            </a:r>
          </a:p>
        </p:txBody>
      </p:sp>
      <p:pic>
        <p:nvPicPr>
          <p:cNvPr id="4" name="Imagen 3" descr="Un dibujo de una persona con una niña&#10;&#10;El contenido generado por IA puede ser incorrecto.">
            <a:extLst>
              <a:ext uri="{FF2B5EF4-FFF2-40B4-BE49-F238E27FC236}">
                <a16:creationId xmlns:a16="http://schemas.microsoft.com/office/drawing/2014/main" id="{6C7D2DBC-5649-6364-3DFE-50F01C92D3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96995" y="1422043"/>
            <a:ext cx="4071180" cy="5404843"/>
          </a:xfrm>
          <a:prstGeom prst="rect">
            <a:avLst/>
          </a:prstGeom>
          <a:effectLst>
            <a:innerShdw blurRad="114300">
              <a:prstClr val="black"/>
            </a:innerShdw>
          </a:effectLst>
        </p:spPr>
      </p:pic>
      <p:pic>
        <p:nvPicPr>
          <p:cNvPr id="8" name="Imagen 7" descr="Imagen que contiene tabla, interior, parado, pastel&#10;&#10;El contenido generado por IA puede ser incorrecto.">
            <a:extLst>
              <a:ext uri="{FF2B5EF4-FFF2-40B4-BE49-F238E27FC236}">
                <a16:creationId xmlns:a16="http://schemas.microsoft.com/office/drawing/2014/main" id="{C9EF08E7-5480-7D53-3C83-034456447E6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052" y="3686715"/>
            <a:ext cx="2291557" cy="2888001"/>
          </a:xfrm>
          <a:prstGeom prst="rect">
            <a:avLst/>
          </a:prstGeom>
          <a:solidFill>
            <a:srgbClr val="FFFFFF">
              <a:shade val="85000"/>
            </a:srgbClr>
          </a:solidFill>
          <a:ln w="88900" cap="sq">
            <a:solidFill>
              <a:srgbClr val="14A1B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B5E50BE7-F17E-B07B-21EA-DB1E87589D46}"/>
              </a:ext>
            </a:extLst>
          </p:cNvPr>
          <p:cNvSpPr txBox="1"/>
          <p:nvPr/>
        </p:nvSpPr>
        <p:spPr>
          <a:xfrm>
            <a:off x="2516909" y="3561571"/>
            <a:ext cx="5502382" cy="1938992"/>
          </a:xfrm>
          <a:prstGeom prst="rect">
            <a:avLst/>
          </a:prstGeom>
          <a:noFill/>
        </p:spPr>
        <p:txBody>
          <a:bodyPr wrap="square">
            <a:spAutoFit/>
          </a:bodyPr>
          <a:lstStyle/>
          <a:p>
            <a:pPr>
              <a:spcBef>
                <a:spcPts val="600"/>
              </a:spcBef>
            </a:pPr>
            <a:r>
              <a:rPr lang="en" sz="2000" b="1" dirty="0"/>
              <a:t>Ai naki ni Kalou me tauyavutaka e dua na mata -nitu dodonu ena vanua ko ya, ka me </a:t>
            </a:r>
            <a:r>
              <a:rPr lang="en-GB" sz="2000" b="1" dirty="0"/>
              <a:t>I</a:t>
            </a:r>
            <a:r>
              <a:rPr lang="en" sz="2000" b="1" dirty="0"/>
              <a:t> vakarai -taki ki vei ira na veimatanitu kece, ka vakauqe -ti ira me ra laveta cake na nodra </a:t>
            </a:r>
            <a:r>
              <a:rPr lang="en-GB" sz="2000" b="1" dirty="0" err="1"/>
              <a:t>vakasama</a:t>
            </a:r>
            <a:r>
              <a:rPr lang="en-GB" sz="2000" b="1" dirty="0"/>
              <a:t> </a:t>
            </a:r>
            <a:r>
              <a:rPr lang="en-GB" sz="2000" b="1" dirty="0" err="1"/>
              <a:t>ni</a:t>
            </a:r>
            <a:r>
              <a:rPr lang="en-GB" sz="2000" b="1" dirty="0"/>
              <a:t> </a:t>
            </a:r>
            <a:r>
              <a:rPr lang="en-GB" sz="2000" b="1" dirty="0" err="1"/>
              <a:t>bula</a:t>
            </a:r>
            <a:r>
              <a:rPr lang="en-GB" sz="2000" b="1" dirty="0"/>
              <a:t> </a:t>
            </a:r>
            <a:r>
              <a:rPr lang="en-GB" sz="2000" b="1" dirty="0" err="1"/>
              <a:t>vakayalo</a:t>
            </a:r>
            <a:r>
              <a:rPr lang="en-GB" sz="2000" b="1" dirty="0"/>
              <a:t>, ka me </a:t>
            </a:r>
            <a:r>
              <a:rPr lang="en-GB" sz="2000" b="1" dirty="0" err="1"/>
              <a:t>rawati</a:t>
            </a:r>
            <a:r>
              <a:rPr lang="en-GB" sz="2000" b="1" dirty="0"/>
              <a:t> kina </a:t>
            </a:r>
            <a:r>
              <a:rPr lang="en-GB" sz="2000" b="1" dirty="0" err="1"/>
              <a:t>na</a:t>
            </a:r>
            <a:r>
              <a:rPr lang="en-GB" sz="2000" b="1" dirty="0"/>
              <a:t> </a:t>
            </a:r>
            <a:r>
              <a:rPr lang="en-GB" sz="2000" b="1" dirty="0" err="1"/>
              <a:t>tiko</a:t>
            </a:r>
            <a:r>
              <a:rPr lang="en-GB" sz="2000" b="1" dirty="0"/>
              <a:t> </a:t>
            </a:r>
            <a:r>
              <a:rPr lang="en-GB" sz="2000" b="1" dirty="0" err="1"/>
              <a:t>sautu</a:t>
            </a:r>
            <a:r>
              <a:rPr lang="en-GB" sz="2000" b="1" dirty="0"/>
              <a:t>, </a:t>
            </a:r>
            <a:r>
              <a:rPr lang="en-GB" sz="2000" b="1" dirty="0" err="1"/>
              <a:t>dodonu</a:t>
            </a:r>
            <a:r>
              <a:rPr lang="en-GB" sz="2000" b="1" dirty="0"/>
              <a:t>  e </a:t>
            </a:r>
            <a:r>
              <a:rPr lang="en-GB" sz="2000" b="1" dirty="0" err="1"/>
              <a:t>vuravura</a:t>
            </a:r>
            <a:r>
              <a:rPr lang="en-GB" sz="2000" b="1" dirty="0"/>
              <a:t> </a:t>
            </a:r>
            <a:r>
              <a:rPr lang="en-GB" sz="2000" b="1" dirty="0" err="1"/>
              <a:t>taucoko</a:t>
            </a:r>
            <a:r>
              <a:rPr lang="en" sz="2000" b="1" dirty="0"/>
              <a:t> (Vakarua 4:5-6).</a:t>
            </a:r>
          </a:p>
        </p:txBody>
      </p:sp>
      <p:sp>
        <p:nvSpPr>
          <p:cNvPr id="7" name="CuadroTexto 6">
            <a:extLst>
              <a:ext uri="{FF2B5EF4-FFF2-40B4-BE49-F238E27FC236}">
                <a16:creationId xmlns:a16="http://schemas.microsoft.com/office/drawing/2014/main" id="{29F6289A-A81A-3FEF-DB12-4FC4322740A1}"/>
              </a:ext>
            </a:extLst>
          </p:cNvPr>
          <p:cNvSpPr txBox="1"/>
          <p:nvPr/>
        </p:nvSpPr>
        <p:spPr>
          <a:xfrm>
            <a:off x="111052" y="2578253"/>
            <a:ext cx="7771643" cy="1015663"/>
          </a:xfrm>
          <a:prstGeom prst="rect">
            <a:avLst/>
          </a:prstGeom>
          <a:noFill/>
        </p:spPr>
        <p:txBody>
          <a:bodyPr wrap="square">
            <a:spAutoFit/>
          </a:bodyPr>
          <a:lstStyle/>
          <a:p>
            <a:pPr>
              <a:spcBef>
                <a:spcPts val="600"/>
              </a:spcBef>
            </a:pPr>
            <a:r>
              <a:rPr lang="en" sz="2000" b="1" dirty="0"/>
              <a:t>Na </a:t>
            </a:r>
            <a:r>
              <a:rPr lang="en-GB" sz="2000" b="1" dirty="0"/>
              <a:t>I</a:t>
            </a:r>
            <a:r>
              <a:rPr lang="en" sz="2000" b="1" dirty="0"/>
              <a:t> valu me rawai Kenani e sega ni vakayacori me vakalevutaki kina nona matanitu, ena lewa ga va Kalou me vakayacori na </a:t>
            </a:r>
            <a:r>
              <a:rPr lang="en-GB" sz="2000" b="1" dirty="0"/>
              <a:t>I</a:t>
            </a:r>
            <a:r>
              <a:rPr lang="en" sz="2000" b="1" dirty="0"/>
              <a:t> totogi donu ki vei ira na tamata ca era tawani Kenani tu.</a:t>
            </a:r>
          </a:p>
        </p:txBody>
      </p:sp>
      <p:sp>
        <p:nvSpPr>
          <p:cNvPr id="12" name="CuadroTexto 11">
            <a:extLst>
              <a:ext uri="{FF2B5EF4-FFF2-40B4-BE49-F238E27FC236}">
                <a16:creationId xmlns:a16="http://schemas.microsoft.com/office/drawing/2014/main" id="{F1A6F8C4-FAF5-2188-37D5-A2936B75C87D}"/>
              </a:ext>
            </a:extLst>
          </p:cNvPr>
          <p:cNvSpPr txBox="1"/>
          <p:nvPr/>
        </p:nvSpPr>
        <p:spPr>
          <a:xfrm>
            <a:off x="2516910" y="5434667"/>
            <a:ext cx="5378558" cy="1323439"/>
          </a:xfrm>
          <a:prstGeom prst="rect">
            <a:avLst/>
          </a:prstGeom>
          <a:noFill/>
        </p:spPr>
        <p:txBody>
          <a:bodyPr wrap="square">
            <a:spAutoFit/>
          </a:bodyPr>
          <a:lstStyle/>
          <a:p>
            <a:pPr>
              <a:spcBef>
                <a:spcPts val="600"/>
              </a:spcBef>
            </a:pPr>
            <a:r>
              <a:rPr lang="en" sz="2000" b="1" dirty="0"/>
              <a:t>A tamata ni </a:t>
            </a:r>
            <a:r>
              <a:rPr lang="en-GB" sz="2000" b="1" dirty="0"/>
              <a:t>I</a:t>
            </a:r>
            <a:r>
              <a:rPr lang="en" sz="2000" b="1" dirty="0"/>
              <a:t> valu ka turaganilewa, na Kalou sa vakadeitaka ni sa guta me vakayacora, vakataudeitaka ka maroroya na veiliutaki ni nona </a:t>
            </a:r>
            <a:r>
              <a:rPr lang="en-GB" sz="2000" b="1" dirty="0"/>
              <a:t>I</a:t>
            </a:r>
            <a:r>
              <a:rPr lang="en" sz="2000" b="1" dirty="0"/>
              <a:t> vunau ka </a:t>
            </a:r>
            <a:r>
              <a:rPr lang="en-GB" sz="2000" b="1" dirty="0"/>
              <a:t>I</a:t>
            </a:r>
            <a:r>
              <a:rPr lang="en" sz="2000" b="1" dirty="0"/>
              <a:t> yaloyalo ni nona </a:t>
            </a:r>
            <a:r>
              <a:rPr lang="en-GB" sz="2000" b="1" dirty="0"/>
              <a:t>I</a:t>
            </a:r>
            <a:r>
              <a:rPr lang="en" sz="2000" b="1" dirty="0"/>
              <a:t> tovo.</a:t>
            </a:r>
          </a:p>
        </p:txBody>
      </p:sp>
    </p:spTree>
    <p:extLst>
      <p:ext uri="{BB962C8B-B14F-4D97-AF65-F5344CB8AC3E}">
        <p14:creationId xmlns:p14="http://schemas.microsoft.com/office/powerpoint/2010/main" val="271578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17"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ppt_h/2"/>
                                          </p:val>
                                        </p:tav>
                                        <p:tav tm="100000">
                                          <p:val>
                                            <p:strVal val="#ppt_y"/>
                                          </p:val>
                                        </p:tav>
                                      </p:tavLst>
                                    </p:anim>
                                    <p:anim calcmode="lin" valueType="num">
                                      <p:cBhvr>
                                        <p:cTn id="22" dur="500" fill="hold"/>
                                        <p:tgtEl>
                                          <p:spTgt spid="4"/>
                                        </p:tgtEl>
                                        <p:attrNameLst>
                                          <p:attrName>ppt_w</p:attrName>
                                        </p:attrNameLst>
                                      </p:cBhvr>
                                      <p:tavLst>
                                        <p:tav tm="0">
                                          <p:val>
                                            <p:strVal val="#ppt_w"/>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 calcmode="lin" valueType="num">
                                      <p:cBhvr>
                                        <p:cTn id="40" dur="500" fill="hold"/>
                                        <p:tgtEl>
                                          <p:spTgt spid="8"/>
                                        </p:tgtEl>
                                        <p:attrNameLst>
                                          <p:attrName>style.rotation</p:attrName>
                                        </p:attrNameLst>
                                      </p:cBhvr>
                                      <p:tavLst>
                                        <p:tav tm="0">
                                          <p:val>
                                            <p:fltVal val="360"/>
                                          </p:val>
                                        </p:tav>
                                        <p:tav tm="100000">
                                          <p:val>
                                            <p:fltVal val="0"/>
                                          </p:val>
                                        </p:tav>
                                      </p:tavLst>
                                    </p:anim>
                                    <p:animEffect transition="in" filter="fade">
                                      <p:cBhvr>
                                        <p:cTn id="41" dur="500"/>
                                        <p:tgtEl>
                                          <p:spTgt spid="8"/>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DDB8A5E-AB2C-7671-AF12-51C30D62941F}"/>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D70EEA2A-1933-E22E-EEE9-7E2392BE299F}"/>
              </a:ext>
            </a:extLst>
          </p:cNvPr>
          <p:cNvSpPr>
            <a:spLocks noGrp="1" noRot="1" noMove="1" noResize="1" noEditPoints="1" noAdjustHandles="1" noChangeArrowheads="1" noChangeShapeType="1"/>
          </p:cNvSpPr>
          <p:nvPr/>
        </p:nvSpPr>
        <p:spPr>
          <a:xfrm>
            <a:off x="0" y="0"/>
            <a:ext cx="12192000" cy="1566642"/>
          </a:xfrm>
          <a:prstGeom prst="rect">
            <a:avLst/>
          </a:prstGeom>
          <a:gradFill>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descr="Imagen que contiene bailarín, persona, deporte, hombre&#10;&#10;El contenido generado por IA puede ser incorrecto.">
            <a:extLst>
              <a:ext uri="{FF2B5EF4-FFF2-40B4-BE49-F238E27FC236}">
                <a16:creationId xmlns:a16="http://schemas.microsoft.com/office/drawing/2014/main" id="{DCABE28D-6258-3247-3771-2B5B4C0176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3458" y="4597219"/>
            <a:ext cx="2757949" cy="2068462"/>
          </a:xfrm>
          <a:prstGeom prst="ellipse">
            <a:avLst/>
          </a:prstGeom>
          <a:ln w="63500" cap="rnd">
            <a:solidFill>
              <a:schemeClr val="bg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1" name="Imagen 10" descr="Un grupo de personas disfrazadas posando&#10;&#10;El contenido generado por IA puede ser incorrecto.">
            <a:extLst>
              <a:ext uri="{FF2B5EF4-FFF2-40B4-BE49-F238E27FC236}">
                <a16:creationId xmlns:a16="http://schemas.microsoft.com/office/drawing/2014/main" id="{20CA9841-9291-76E9-9C08-D17307C6310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3459" y="2394769"/>
            <a:ext cx="2757949" cy="2068462"/>
          </a:xfrm>
          <a:prstGeom prst="ellipse">
            <a:avLst/>
          </a:prstGeom>
          <a:ln w="63500" cap="rnd">
            <a:solidFill>
              <a:schemeClr val="bg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sp>
        <p:nvSpPr>
          <p:cNvPr id="3" name="CuadroTexto 2">
            <a:extLst>
              <a:ext uri="{FF2B5EF4-FFF2-40B4-BE49-F238E27FC236}">
                <a16:creationId xmlns:a16="http://schemas.microsoft.com/office/drawing/2014/main" id="{C7118395-C89A-BF19-E912-F8FE08B86D16}"/>
              </a:ext>
            </a:extLst>
          </p:cNvPr>
          <p:cNvSpPr txBox="1"/>
          <p:nvPr/>
        </p:nvSpPr>
        <p:spPr>
          <a:xfrm>
            <a:off x="0" y="0"/>
            <a:ext cx="12192000" cy="646331"/>
          </a:xfrm>
          <a:prstGeom prst="rect">
            <a:avLst/>
          </a:prstGeom>
          <a:noFill/>
        </p:spPr>
        <p:txBody>
          <a:bodyPr wrap="square">
            <a:spAutoFit/>
          </a:bodyPr>
          <a:lstStyle/>
          <a:p>
            <a:pPr algn="ctr"/>
            <a:r>
              <a:rPr lang="en" sz="3600" b="1" spc="50" dirty="0">
                <a:ln w="0"/>
                <a:solidFill>
                  <a:schemeClr val="bg2">
                    <a:lumMod val="60000"/>
                    <a:lumOff val="40000"/>
                  </a:schemeClr>
                </a:solidFill>
                <a:effectLst>
                  <a:innerShdw blurRad="63500" dist="50800" dir="13500000">
                    <a:srgbClr val="000000">
                      <a:alpha val="50000"/>
                    </a:srgbClr>
                  </a:innerShdw>
                </a:effectLst>
              </a:rPr>
              <a:t>NA VAKASAMA VAKA I VOLATABU ME BALETA NA I VALU</a:t>
            </a:r>
          </a:p>
        </p:txBody>
      </p:sp>
      <p:sp>
        <p:nvSpPr>
          <p:cNvPr id="5" name="CuadroTexto 4">
            <a:extLst>
              <a:ext uri="{FF2B5EF4-FFF2-40B4-BE49-F238E27FC236}">
                <a16:creationId xmlns:a16="http://schemas.microsoft.com/office/drawing/2014/main" id="{BA298BCF-C03B-2046-4033-E19FB1C3D54B}"/>
              </a:ext>
            </a:extLst>
          </p:cNvPr>
          <p:cNvSpPr txBox="1"/>
          <p:nvPr/>
        </p:nvSpPr>
        <p:spPr>
          <a:xfrm>
            <a:off x="700087" y="645616"/>
            <a:ext cx="10791825" cy="923330"/>
          </a:xfrm>
          <a:prstGeom prst="rect">
            <a:avLst/>
          </a:prstGeom>
          <a:noFill/>
        </p:spPr>
        <p:txBody>
          <a:bodyPr wrap="square">
            <a:spAutoFit/>
          </a:bodyPr>
          <a:lstStyle/>
          <a:p>
            <a:pPr algn="ctr"/>
            <a:r>
              <a:rPr lang="en"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GB"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Mo</a:t>
            </a:r>
            <a:r>
              <a:rPr lang="en"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ni kila mada edaidai, ni sa liutaki kemuni yani ko Jiova na nomuni Kalou, vaka na bukawaqa katakata: ena vakaoti ira, ka vakamalumalumutaki ira e matamuni: ia ko ni na vakasavi ira kina, ka vakaoti ira vakusakusa, me vaka ka kaya vei kemuni ko Jiova </a:t>
            </a:r>
            <a:r>
              <a:rPr lang="en" sz="1400"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(Vakarua 9:3)</a:t>
            </a:r>
          </a:p>
        </p:txBody>
      </p:sp>
      <p:sp>
        <p:nvSpPr>
          <p:cNvPr id="6" name="CuadroTexto 5">
            <a:extLst>
              <a:ext uri="{FF2B5EF4-FFF2-40B4-BE49-F238E27FC236}">
                <a16:creationId xmlns:a16="http://schemas.microsoft.com/office/drawing/2014/main" id="{ECFB18C0-DB58-7E22-5E3A-63331E288116}"/>
              </a:ext>
            </a:extLst>
          </p:cNvPr>
          <p:cNvSpPr txBox="1"/>
          <p:nvPr/>
        </p:nvSpPr>
        <p:spPr>
          <a:xfrm>
            <a:off x="108155" y="1568946"/>
            <a:ext cx="10950705" cy="707886"/>
          </a:xfrm>
          <a:prstGeom prst="rect">
            <a:avLst/>
          </a:prstGeom>
          <a:noFill/>
        </p:spPr>
        <p:txBody>
          <a:bodyPr wrap="square" rtlCol="0">
            <a:spAutoFit/>
          </a:bodyPr>
          <a:lstStyle/>
          <a:p>
            <a:pPr>
              <a:spcBef>
                <a:spcPts val="600"/>
              </a:spcBef>
            </a:pPr>
            <a:r>
              <a:rPr lang="en" sz="2000" b="1" dirty="0"/>
              <a:t>Mai na </a:t>
            </a:r>
            <a:r>
              <a:rPr lang="en-GB" sz="2000" b="1" dirty="0"/>
              <a:t>I</a:t>
            </a:r>
            <a:r>
              <a:rPr lang="en" sz="2000" b="1" dirty="0"/>
              <a:t> Vola Tabu, e yalani na </a:t>
            </a:r>
            <a:r>
              <a:rPr lang="en-GB" sz="2000" b="1" dirty="0"/>
              <a:t>I</a:t>
            </a:r>
            <a:r>
              <a:rPr lang="en" sz="2000" b="1" dirty="0"/>
              <a:t> valu ena so ga na veika vakatabakidua me vaka e vakatulewataka na Kalou ga vakataki koya. E kovuti na </a:t>
            </a:r>
            <a:r>
              <a:rPr lang="en-GB" sz="2000" b="1" dirty="0"/>
              <a:t>I</a:t>
            </a:r>
            <a:r>
              <a:rPr lang="en" sz="2000" b="1" dirty="0"/>
              <a:t> valu ena kena lawa ka lewa na Kalou:</a:t>
            </a:r>
          </a:p>
        </p:txBody>
      </p:sp>
      <p:graphicFrame>
        <p:nvGraphicFramePr>
          <p:cNvPr id="4" name="Diagrama 3">
            <a:extLst>
              <a:ext uri="{FF2B5EF4-FFF2-40B4-BE49-F238E27FC236}">
                <a16:creationId xmlns:a16="http://schemas.microsoft.com/office/drawing/2014/main" id="{DFB86971-4B8E-A0D5-6C42-2FA207A17575}"/>
              </a:ext>
            </a:extLst>
          </p:cNvPr>
          <p:cNvGraphicFramePr/>
          <p:nvPr>
            <p:extLst>
              <p:ext uri="{D42A27DB-BD31-4B8C-83A1-F6EECF244321}">
                <p14:modId xmlns:p14="http://schemas.microsoft.com/office/powerpoint/2010/main" val="2535948499"/>
              </p:ext>
            </p:extLst>
          </p:nvPr>
        </p:nvGraphicFramePr>
        <p:xfrm>
          <a:off x="2703554" y="2279136"/>
          <a:ext cx="9458951" cy="452053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55508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3"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3)">
                                      <p:cBhvr>
                                        <p:cTn id="24" dur="750"/>
                                        <p:tgtEl>
                                          <p:spTgt spid="11"/>
                                        </p:tgtEl>
                                      </p:cBhvr>
                                    </p:animEffect>
                                  </p:childTnLst>
                                </p:cTn>
                              </p:par>
                              <p:par>
                                <p:cTn id="25" presetID="21" presetClass="entr" presetSubtype="3"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3)">
                                      <p:cBhvr>
                                        <p:cTn id="27" dur="750"/>
                                        <p:tgtEl>
                                          <p:spTgt spid="9"/>
                                        </p:tgtEl>
                                      </p:cBhvr>
                                    </p:animEffect>
                                  </p:childTnLst>
                                </p:cTn>
                              </p:par>
                            </p:childTnLst>
                          </p:cTn>
                        </p:par>
                        <p:par>
                          <p:cTn id="28" fill="hold">
                            <p:stCondLst>
                              <p:cond delay="75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graphicEl>
                                              <a:dgm id="{9BFF7371-E42F-4AE2-BB9A-98491E9DACC9}"/>
                                            </p:graphicEl>
                                          </p:spTgt>
                                        </p:tgtEl>
                                        <p:attrNameLst>
                                          <p:attrName>style.visibility</p:attrName>
                                        </p:attrNameLst>
                                      </p:cBhvr>
                                      <p:to>
                                        <p:strVal val="visible"/>
                                      </p:to>
                                    </p:set>
                                    <p:animEffect transition="in" filter="wipe(left)">
                                      <p:cBhvr>
                                        <p:cTn id="36" dur="500"/>
                                        <p:tgtEl>
                                          <p:spTgt spid="4">
                                            <p:graphicEl>
                                              <a:dgm id="{9BFF7371-E42F-4AE2-BB9A-98491E9DACC9}"/>
                                            </p:graphic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
                                            <p:graphicEl>
                                              <a:dgm id="{AE74F7CC-BEAC-4A37-851F-82FF8547FEF0}"/>
                                            </p:graphicEl>
                                          </p:spTgt>
                                        </p:tgtEl>
                                        <p:attrNameLst>
                                          <p:attrName>style.visibility</p:attrName>
                                        </p:attrNameLst>
                                      </p:cBhvr>
                                      <p:to>
                                        <p:strVal val="visible"/>
                                      </p:to>
                                    </p:set>
                                    <p:anim calcmode="lin" valueType="num">
                                      <p:cBhvr>
                                        <p:cTn id="39" dur="500" fill="hold"/>
                                        <p:tgtEl>
                                          <p:spTgt spid="4">
                                            <p:graphicEl>
                                              <a:dgm id="{AE74F7CC-BEAC-4A37-851F-82FF8547FEF0}"/>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AE74F7CC-BEAC-4A37-851F-82FF8547FEF0}"/>
                                            </p:graphicEl>
                                          </p:spTgt>
                                        </p:tgtEl>
                                        <p:attrNameLst>
                                          <p:attrName>ppt_h</p:attrName>
                                        </p:attrNameLst>
                                      </p:cBhvr>
                                      <p:tavLst>
                                        <p:tav tm="0">
                                          <p:val>
                                            <p:fltVal val="0"/>
                                          </p:val>
                                        </p:tav>
                                        <p:tav tm="100000">
                                          <p:val>
                                            <p:strVal val="#ppt_h"/>
                                          </p:val>
                                        </p:tav>
                                      </p:tavLst>
                                    </p:anim>
                                    <p:animEffect transition="in" filter="fade">
                                      <p:cBhvr>
                                        <p:cTn id="41" dur="500"/>
                                        <p:tgtEl>
                                          <p:spTgt spid="4">
                                            <p:graphicEl>
                                              <a:dgm id="{AE74F7CC-BEAC-4A37-851F-82FF8547FEF0}"/>
                                            </p:graphicEl>
                                          </p:spTgt>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graphicEl>
                                              <a:dgm id="{24154291-EA21-463F-8989-C20BFCE21A66}"/>
                                            </p:graphicEl>
                                          </p:spTgt>
                                        </p:tgtEl>
                                        <p:attrNameLst>
                                          <p:attrName>style.visibility</p:attrName>
                                        </p:attrNameLst>
                                      </p:cBhvr>
                                      <p:to>
                                        <p:strVal val="visible"/>
                                      </p:to>
                                    </p:set>
                                    <p:animEffect transition="in" filter="wipe(left)">
                                      <p:cBhvr>
                                        <p:cTn id="45" dur="500"/>
                                        <p:tgtEl>
                                          <p:spTgt spid="4">
                                            <p:graphicEl>
                                              <a:dgm id="{24154291-EA21-463F-8989-C20BFCE21A6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4">
                                            <p:graphicEl>
                                              <a:dgm id="{084B62E5-F22E-4F07-B5B1-770FC4A73F38}"/>
                                            </p:graphicEl>
                                          </p:spTgt>
                                        </p:tgtEl>
                                        <p:attrNameLst>
                                          <p:attrName>style.visibility</p:attrName>
                                        </p:attrNameLst>
                                      </p:cBhvr>
                                      <p:to>
                                        <p:strVal val="visible"/>
                                      </p:to>
                                    </p:set>
                                    <p:anim calcmode="lin" valueType="num">
                                      <p:cBhvr>
                                        <p:cTn id="50" dur="500" fill="hold"/>
                                        <p:tgtEl>
                                          <p:spTgt spid="4">
                                            <p:graphicEl>
                                              <a:dgm id="{084B62E5-F22E-4F07-B5B1-770FC4A73F38}"/>
                                            </p:graphicEl>
                                          </p:spTgt>
                                        </p:tgtEl>
                                        <p:attrNameLst>
                                          <p:attrName>ppt_w</p:attrName>
                                        </p:attrNameLst>
                                      </p:cBhvr>
                                      <p:tavLst>
                                        <p:tav tm="0">
                                          <p:val>
                                            <p:fltVal val="0"/>
                                          </p:val>
                                        </p:tav>
                                        <p:tav tm="100000">
                                          <p:val>
                                            <p:strVal val="#ppt_w"/>
                                          </p:val>
                                        </p:tav>
                                      </p:tavLst>
                                    </p:anim>
                                    <p:anim calcmode="lin" valueType="num">
                                      <p:cBhvr>
                                        <p:cTn id="51" dur="500" fill="hold"/>
                                        <p:tgtEl>
                                          <p:spTgt spid="4">
                                            <p:graphicEl>
                                              <a:dgm id="{084B62E5-F22E-4F07-B5B1-770FC4A73F38}"/>
                                            </p:graphicEl>
                                          </p:spTgt>
                                        </p:tgtEl>
                                        <p:attrNameLst>
                                          <p:attrName>ppt_h</p:attrName>
                                        </p:attrNameLst>
                                      </p:cBhvr>
                                      <p:tavLst>
                                        <p:tav tm="0">
                                          <p:val>
                                            <p:fltVal val="0"/>
                                          </p:val>
                                        </p:tav>
                                        <p:tav tm="100000">
                                          <p:val>
                                            <p:strVal val="#ppt_h"/>
                                          </p:val>
                                        </p:tav>
                                      </p:tavLst>
                                    </p:anim>
                                    <p:animEffect transition="in" filter="fade">
                                      <p:cBhvr>
                                        <p:cTn id="52" dur="500"/>
                                        <p:tgtEl>
                                          <p:spTgt spid="4">
                                            <p:graphicEl>
                                              <a:dgm id="{084B62E5-F22E-4F07-B5B1-770FC4A73F38}"/>
                                            </p:graphicEl>
                                          </p:spTgt>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4">
                                            <p:graphicEl>
                                              <a:dgm id="{6217C05A-B1F4-4ED6-B575-E5B67FAC8085}"/>
                                            </p:graphicEl>
                                          </p:spTgt>
                                        </p:tgtEl>
                                        <p:attrNameLst>
                                          <p:attrName>style.visibility</p:attrName>
                                        </p:attrNameLst>
                                      </p:cBhvr>
                                      <p:to>
                                        <p:strVal val="visible"/>
                                      </p:to>
                                    </p:set>
                                    <p:animEffect transition="in" filter="wipe(left)">
                                      <p:cBhvr>
                                        <p:cTn id="56" dur="500"/>
                                        <p:tgtEl>
                                          <p:spTgt spid="4">
                                            <p:graphicEl>
                                              <a:dgm id="{6217C05A-B1F4-4ED6-B575-E5B67FAC8085}"/>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4">
                                            <p:graphicEl>
                                              <a:dgm id="{281349C6-0B2D-4342-BA0D-1069848ADF44}"/>
                                            </p:graphicEl>
                                          </p:spTgt>
                                        </p:tgtEl>
                                        <p:attrNameLst>
                                          <p:attrName>style.visibility</p:attrName>
                                        </p:attrNameLst>
                                      </p:cBhvr>
                                      <p:to>
                                        <p:strVal val="visible"/>
                                      </p:to>
                                    </p:set>
                                    <p:anim calcmode="lin" valueType="num">
                                      <p:cBhvr>
                                        <p:cTn id="61" dur="500" fill="hold"/>
                                        <p:tgtEl>
                                          <p:spTgt spid="4">
                                            <p:graphicEl>
                                              <a:dgm id="{281349C6-0B2D-4342-BA0D-1069848ADF44}"/>
                                            </p:graphicEl>
                                          </p:spTgt>
                                        </p:tgtEl>
                                        <p:attrNameLst>
                                          <p:attrName>ppt_w</p:attrName>
                                        </p:attrNameLst>
                                      </p:cBhvr>
                                      <p:tavLst>
                                        <p:tav tm="0">
                                          <p:val>
                                            <p:fltVal val="0"/>
                                          </p:val>
                                        </p:tav>
                                        <p:tav tm="100000">
                                          <p:val>
                                            <p:strVal val="#ppt_w"/>
                                          </p:val>
                                        </p:tav>
                                      </p:tavLst>
                                    </p:anim>
                                    <p:anim calcmode="lin" valueType="num">
                                      <p:cBhvr>
                                        <p:cTn id="62" dur="500" fill="hold"/>
                                        <p:tgtEl>
                                          <p:spTgt spid="4">
                                            <p:graphicEl>
                                              <a:dgm id="{281349C6-0B2D-4342-BA0D-1069848ADF44}"/>
                                            </p:graphicEl>
                                          </p:spTgt>
                                        </p:tgtEl>
                                        <p:attrNameLst>
                                          <p:attrName>ppt_h</p:attrName>
                                        </p:attrNameLst>
                                      </p:cBhvr>
                                      <p:tavLst>
                                        <p:tav tm="0">
                                          <p:val>
                                            <p:fltVal val="0"/>
                                          </p:val>
                                        </p:tav>
                                        <p:tav tm="100000">
                                          <p:val>
                                            <p:strVal val="#ppt_h"/>
                                          </p:val>
                                        </p:tav>
                                      </p:tavLst>
                                    </p:anim>
                                    <p:animEffect transition="in" filter="fade">
                                      <p:cBhvr>
                                        <p:cTn id="63" dur="500"/>
                                        <p:tgtEl>
                                          <p:spTgt spid="4">
                                            <p:graphicEl>
                                              <a:dgm id="{281349C6-0B2D-4342-BA0D-1069848ADF44}"/>
                                            </p:graphicEl>
                                          </p:spTgt>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4">
                                            <p:graphicEl>
                                              <a:dgm id="{38128BB0-E918-4A63-8D8F-D120DA0FE575}"/>
                                            </p:graphicEl>
                                          </p:spTgt>
                                        </p:tgtEl>
                                        <p:attrNameLst>
                                          <p:attrName>style.visibility</p:attrName>
                                        </p:attrNameLst>
                                      </p:cBhvr>
                                      <p:to>
                                        <p:strVal val="visible"/>
                                      </p:to>
                                    </p:set>
                                    <p:animEffect transition="in" filter="wipe(left)">
                                      <p:cBhvr>
                                        <p:cTn id="67" dur="500"/>
                                        <p:tgtEl>
                                          <p:spTgt spid="4">
                                            <p:graphicEl>
                                              <a:dgm id="{38128BB0-E918-4A63-8D8F-D120DA0FE575}"/>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4">
                                            <p:graphicEl>
                                              <a:dgm id="{65A11B11-D3EA-424D-9450-54F6BB2D110C}"/>
                                            </p:graphicEl>
                                          </p:spTgt>
                                        </p:tgtEl>
                                        <p:attrNameLst>
                                          <p:attrName>style.visibility</p:attrName>
                                        </p:attrNameLst>
                                      </p:cBhvr>
                                      <p:to>
                                        <p:strVal val="visible"/>
                                      </p:to>
                                    </p:set>
                                    <p:anim calcmode="lin" valueType="num">
                                      <p:cBhvr>
                                        <p:cTn id="72" dur="500" fill="hold"/>
                                        <p:tgtEl>
                                          <p:spTgt spid="4">
                                            <p:graphicEl>
                                              <a:dgm id="{65A11B11-D3EA-424D-9450-54F6BB2D110C}"/>
                                            </p:graphicEl>
                                          </p:spTgt>
                                        </p:tgtEl>
                                        <p:attrNameLst>
                                          <p:attrName>ppt_w</p:attrName>
                                        </p:attrNameLst>
                                      </p:cBhvr>
                                      <p:tavLst>
                                        <p:tav tm="0">
                                          <p:val>
                                            <p:fltVal val="0"/>
                                          </p:val>
                                        </p:tav>
                                        <p:tav tm="100000">
                                          <p:val>
                                            <p:strVal val="#ppt_w"/>
                                          </p:val>
                                        </p:tav>
                                      </p:tavLst>
                                    </p:anim>
                                    <p:anim calcmode="lin" valueType="num">
                                      <p:cBhvr>
                                        <p:cTn id="73" dur="500" fill="hold"/>
                                        <p:tgtEl>
                                          <p:spTgt spid="4">
                                            <p:graphicEl>
                                              <a:dgm id="{65A11B11-D3EA-424D-9450-54F6BB2D110C}"/>
                                            </p:graphicEl>
                                          </p:spTgt>
                                        </p:tgtEl>
                                        <p:attrNameLst>
                                          <p:attrName>ppt_h</p:attrName>
                                        </p:attrNameLst>
                                      </p:cBhvr>
                                      <p:tavLst>
                                        <p:tav tm="0">
                                          <p:val>
                                            <p:fltVal val="0"/>
                                          </p:val>
                                        </p:tav>
                                        <p:tav tm="100000">
                                          <p:val>
                                            <p:strVal val="#ppt_h"/>
                                          </p:val>
                                        </p:tav>
                                      </p:tavLst>
                                    </p:anim>
                                    <p:animEffect transition="in" filter="fade">
                                      <p:cBhvr>
                                        <p:cTn id="74" dur="500"/>
                                        <p:tgtEl>
                                          <p:spTgt spid="4">
                                            <p:graphicEl>
                                              <a:dgm id="{65A11B11-D3EA-424D-9450-54F6BB2D110C}"/>
                                            </p:graphicEl>
                                          </p:spTgt>
                                        </p:tgtEl>
                                      </p:cBhvr>
                                    </p:animEffec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4">
                                            <p:graphicEl>
                                              <a:dgm id="{1DCE2BA5-D9E7-462A-B62F-97CD8A40DB03}"/>
                                            </p:graphicEl>
                                          </p:spTgt>
                                        </p:tgtEl>
                                        <p:attrNameLst>
                                          <p:attrName>style.visibility</p:attrName>
                                        </p:attrNameLst>
                                      </p:cBhvr>
                                      <p:to>
                                        <p:strVal val="visible"/>
                                      </p:to>
                                    </p:set>
                                    <p:animEffect transition="in" filter="wipe(left)">
                                      <p:cBhvr>
                                        <p:cTn id="78" dur="500"/>
                                        <p:tgtEl>
                                          <p:spTgt spid="4">
                                            <p:graphicEl>
                                              <a:dgm id="{1DCE2BA5-D9E7-462A-B62F-97CD8A40DB03}"/>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4">
                                            <p:graphicEl>
                                              <a:dgm id="{8831F3A7-B6A1-4F0C-9F12-00A36A593EC3}"/>
                                            </p:graphicEl>
                                          </p:spTgt>
                                        </p:tgtEl>
                                        <p:attrNameLst>
                                          <p:attrName>style.visibility</p:attrName>
                                        </p:attrNameLst>
                                      </p:cBhvr>
                                      <p:to>
                                        <p:strVal val="visible"/>
                                      </p:to>
                                    </p:set>
                                    <p:anim calcmode="lin" valueType="num">
                                      <p:cBhvr>
                                        <p:cTn id="83" dur="500" fill="hold"/>
                                        <p:tgtEl>
                                          <p:spTgt spid="4">
                                            <p:graphicEl>
                                              <a:dgm id="{8831F3A7-B6A1-4F0C-9F12-00A36A593EC3}"/>
                                            </p:graphicEl>
                                          </p:spTgt>
                                        </p:tgtEl>
                                        <p:attrNameLst>
                                          <p:attrName>ppt_w</p:attrName>
                                        </p:attrNameLst>
                                      </p:cBhvr>
                                      <p:tavLst>
                                        <p:tav tm="0">
                                          <p:val>
                                            <p:fltVal val="0"/>
                                          </p:val>
                                        </p:tav>
                                        <p:tav tm="100000">
                                          <p:val>
                                            <p:strVal val="#ppt_w"/>
                                          </p:val>
                                        </p:tav>
                                      </p:tavLst>
                                    </p:anim>
                                    <p:anim calcmode="lin" valueType="num">
                                      <p:cBhvr>
                                        <p:cTn id="84" dur="500" fill="hold"/>
                                        <p:tgtEl>
                                          <p:spTgt spid="4">
                                            <p:graphicEl>
                                              <a:dgm id="{8831F3A7-B6A1-4F0C-9F12-00A36A593EC3}"/>
                                            </p:graphicEl>
                                          </p:spTgt>
                                        </p:tgtEl>
                                        <p:attrNameLst>
                                          <p:attrName>ppt_h</p:attrName>
                                        </p:attrNameLst>
                                      </p:cBhvr>
                                      <p:tavLst>
                                        <p:tav tm="0">
                                          <p:val>
                                            <p:fltVal val="0"/>
                                          </p:val>
                                        </p:tav>
                                        <p:tav tm="100000">
                                          <p:val>
                                            <p:strVal val="#ppt_h"/>
                                          </p:val>
                                        </p:tav>
                                      </p:tavLst>
                                    </p:anim>
                                    <p:animEffect transition="in" filter="fade">
                                      <p:cBhvr>
                                        <p:cTn id="85" dur="500"/>
                                        <p:tgtEl>
                                          <p:spTgt spid="4">
                                            <p:graphicEl>
                                              <a:dgm id="{8831F3A7-B6A1-4F0C-9F12-00A36A593EC3}"/>
                                            </p:graphicEl>
                                          </p:spTgt>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4">
                                            <p:graphicEl>
                                              <a:dgm id="{080E79A0-2389-4C01-901B-EC399F7A70FB}"/>
                                            </p:graphicEl>
                                          </p:spTgt>
                                        </p:tgtEl>
                                        <p:attrNameLst>
                                          <p:attrName>style.visibility</p:attrName>
                                        </p:attrNameLst>
                                      </p:cBhvr>
                                      <p:to>
                                        <p:strVal val="visible"/>
                                      </p:to>
                                    </p:set>
                                    <p:animEffect transition="in" filter="wipe(left)">
                                      <p:cBhvr>
                                        <p:cTn id="89" dur="500"/>
                                        <p:tgtEl>
                                          <p:spTgt spid="4">
                                            <p:graphicEl>
                                              <a:dgm id="{080E79A0-2389-4C01-901B-EC399F7A70FB}"/>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4">
                                            <p:graphicEl>
                                              <a:dgm id="{25949BFB-8531-4404-AC7B-DE8EACFB641D}"/>
                                            </p:graphicEl>
                                          </p:spTgt>
                                        </p:tgtEl>
                                        <p:attrNameLst>
                                          <p:attrName>style.visibility</p:attrName>
                                        </p:attrNameLst>
                                      </p:cBhvr>
                                      <p:to>
                                        <p:strVal val="visible"/>
                                      </p:to>
                                    </p:set>
                                    <p:anim calcmode="lin" valueType="num">
                                      <p:cBhvr>
                                        <p:cTn id="94" dur="500" fill="hold"/>
                                        <p:tgtEl>
                                          <p:spTgt spid="4">
                                            <p:graphicEl>
                                              <a:dgm id="{25949BFB-8531-4404-AC7B-DE8EACFB641D}"/>
                                            </p:graphicEl>
                                          </p:spTgt>
                                        </p:tgtEl>
                                        <p:attrNameLst>
                                          <p:attrName>ppt_w</p:attrName>
                                        </p:attrNameLst>
                                      </p:cBhvr>
                                      <p:tavLst>
                                        <p:tav tm="0">
                                          <p:val>
                                            <p:fltVal val="0"/>
                                          </p:val>
                                        </p:tav>
                                        <p:tav tm="100000">
                                          <p:val>
                                            <p:strVal val="#ppt_w"/>
                                          </p:val>
                                        </p:tav>
                                      </p:tavLst>
                                    </p:anim>
                                    <p:anim calcmode="lin" valueType="num">
                                      <p:cBhvr>
                                        <p:cTn id="95" dur="500" fill="hold"/>
                                        <p:tgtEl>
                                          <p:spTgt spid="4">
                                            <p:graphicEl>
                                              <a:dgm id="{25949BFB-8531-4404-AC7B-DE8EACFB641D}"/>
                                            </p:graphicEl>
                                          </p:spTgt>
                                        </p:tgtEl>
                                        <p:attrNameLst>
                                          <p:attrName>ppt_h</p:attrName>
                                        </p:attrNameLst>
                                      </p:cBhvr>
                                      <p:tavLst>
                                        <p:tav tm="0">
                                          <p:val>
                                            <p:fltVal val="0"/>
                                          </p:val>
                                        </p:tav>
                                        <p:tav tm="100000">
                                          <p:val>
                                            <p:strVal val="#ppt_h"/>
                                          </p:val>
                                        </p:tav>
                                      </p:tavLst>
                                    </p:anim>
                                    <p:animEffect transition="in" filter="fade">
                                      <p:cBhvr>
                                        <p:cTn id="96" dur="500"/>
                                        <p:tgtEl>
                                          <p:spTgt spid="4">
                                            <p:graphicEl>
                                              <a:dgm id="{25949BFB-8531-4404-AC7B-DE8EACFB641D}"/>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4">
                                            <p:graphicEl>
                                              <a:dgm id="{20B86878-CB99-4878-9CAF-DAA83D8B4BBA}"/>
                                            </p:graphicEl>
                                          </p:spTgt>
                                        </p:tgtEl>
                                        <p:attrNameLst>
                                          <p:attrName>style.visibility</p:attrName>
                                        </p:attrNameLst>
                                      </p:cBhvr>
                                      <p:to>
                                        <p:strVal val="visible"/>
                                      </p:to>
                                    </p:set>
                                    <p:animEffect transition="in" filter="wipe(left)">
                                      <p:cBhvr>
                                        <p:cTn id="100" dur="500"/>
                                        <p:tgtEl>
                                          <p:spTgt spid="4">
                                            <p:graphicEl>
                                              <a:dgm id="{20B86878-CB99-4878-9CAF-DAA83D8B4BBA}"/>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4">
                                            <p:graphicEl>
                                              <a:dgm id="{FEF755CF-ECD6-4835-8D5C-EA830F06A519}"/>
                                            </p:graphicEl>
                                          </p:spTgt>
                                        </p:tgtEl>
                                        <p:attrNameLst>
                                          <p:attrName>style.visibility</p:attrName>
                                        </p:attrNameLst>
                                      </p:cBhvr>
                                      <p:to>
                                        <p:strVal val="visible"/>
                                      </p:to>
                                    </p:set>
                                    <p:anim calcmode="lin" valueType="num">
                                      <p:cBhvr>
                                        <p:cTn id="105" dur="500" fill="hold"/>
                                        <p:tgtEl>
                                          <p:spTgt spid="4">
                                            <p:graphicEl>
                                              <a:dgm id="{FEF755CF-ECD6-4835-8D5C-EA830F06A519}"/>
                                            </p:graphicEl>
                                          </p:spTgt>
                                        </p:tgtEl>
                                        <p:attrNameLst>
                                          <p:attrName>ppt_w</p:attrName>
                                        </p:attrNameLst>
                                      </p:cBhvr>
                                      <p:tavLst>
                                        <p:tav tm="0">
                                          <p:val>
                                            <p:fltVal val="0"/>
                                          </p:val>
                                        </p:tav>
                                        <p:tav tm="100000">
                                          <p:val>
                                            <p:strVal val="#ppt_w"/>
                                          </p:val>
                                        </p:tav>
                                      </p:tavLst>
                                    </p:anim>
                                    <p:anim calcmode="lin" valueType="num">
                                      <p:cBhvr>
                                        <p:cTn id="106" dur="500" fill="hold"/>
                                        <p:tgtEl>
                                          <p:spTgt spid="4">
                                            <p:graphicEl>
                                              <a:dgm id="{FEF755CF-ECD6-4835-8D5C-EA830F06A519}"/>
                                            </p:graphicEl>
                                          </p:spTgt>
                                        </p:tgtEl>
                                        <p:attrNameLst>
                                          <p:attrName>ppt_h</p:attrName>
                                        </p:attrNameLst>
                                      </p:cBhvr>
                                      <p:tavLst>
                                        <p:tav tm="0">
                                          <p:val>
                                            <p:fltVal val="0"/>
                                          </p:val>
                                        </p:tav>
                                        <p:tav tm="100000">
                                          <p:val>
                                            <p:strVal val="#ppt_h"/>
                                          </p:val>
                                        </p:tav>
                                      </p:tavLst>
                                    </p:anim>
                                    <p:animEffect transition="in" filter="fade">
                                      <p:cBhvr>
                                        <p:cTn id="107" dur="500"/>
                                        <p:tgtEl>
                                          <p:spTgt spid="4">
                                            <p:graphicEl>
                                              <a:dgm id="{FEF755CF-ECD6-4835-8D5C-EA830F06A519}"/>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4">
                                            <p:graphicEl>
                                              <a:dgm id="{E1558316-8C16-4EDD-93C8-298AAF0743A7}"/>
                                            </p:graphicEl>
                                          </p:spTgt>
                                        </p:tgtEl>
                                        <p:attrNameLst>
                                          <p:attrName>style.visibility</p:attrName>
                                        </p:attrNameLst>
                                      </p:cBhvr>
                                      <p:to>
                                        <p:strVal val="visible"/>
                                      </p:to>
                                    </p:set>
                                    <p:animEffect transition="in" filter="wipe(left)">
                                      <p:cBhvr>
                                        <p:cTn id="111" dur="500"/>
                                        <p:tgtEl>
                                          <p:spTgt spid="4">
                                            <p:graphicEl>
                                              <a:dgm id="{E1558316-8C16-4EDD-93C8-298AAF0743A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BAF33CC-D118-44B2-57DE-9A6E342767DB}"/>
              </a:ext>
            </a:extLst>
          </p:cNvPr>
          <p:cNvSpPr txBox="1"/>
          <p:nvPr/>
        </p:nvSpPr>
        <p:spPr>
          <a:xfrm>
            <a:off x="2282336" y="0"/>
            <a:ext cx="9909663" cy="769441"/>
          </a:xfrm>
          <a:prstGeom prst="rect">
            <a:avLst/>
          </a:prstGeom>
          <a:noFill/>
        </p:spPr>
        <p:txBody>
          <a:bodyPr wrap="square">
            <a:spAutoFit/>
          </a:bodyPr>
          <a:lstStyle/>
          <a:p>
            <a:pPr algn="ctr"/>
            <a:r>
              <a:rPr lang="en"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VAKARUSAI ENA NODRA DIGIDIGI</a:t>
            </a:r>
          </a:p>
        </p:txBody>
      </p:sp>
      <p:sp>
        <p:nvSpPr>
          <p:cNvPr id="5" name="CuadroTexto 4">
            <a:extLst>
              <a:ext uri="{FF2B5EF4-FFF2-40B4-BE49-F238E27FC236}">
                <a16:creationId xmlns:a16="http://schemas.microsoft.com/office/drawing/2014/main" id="{3A6E1E90-FACD-4D7C-2AC4-875A408269A8}"/>
              </a:ext>
            </a:extLst>
          </p:cNvPr>
          <p:cNvSpPr txBox="1"/>
          <p:nvPr/>
        </p:nvSpPr>
        <p:spPr>
          <a:xfrm>
            <a:off x="2360367" y="616636"/>
            <a:ext cx="9753600" cy="1077218"/>
          </a:xfrm>
          <a:prstGeom prst="rect">
            <a:avLst/>
          </a:prstGeom>
          <a:noFill/>
        </p:spPr>
        <p:txBody>
          <a:bodyPr wrap="square">
            <a:spAutoFit/>
          </a:bodyPr>
          <a:lstStyle/>
          <a:p>
            <a:pPr algn="ctr"/>
            <a:r>
              <a:rPr lang="en" sz="1600" b="1" dirty="0">
                <a:solidFill>
                  <a:schemeClr val="accent5">
                    <a:lumMod val="75000"/>
                  </a:schemeClr>
                </a:solidFill>
                <a:latin typeface="Comic Sans MS" panose="030F0702030302020204" pitchFamily="66" charset="0"/>
              </a:rPr>
              <a:t>“A sa samuta ko </a:t>
            </a:r>
            <a:r>
              <a:rPr lang="en-GB" sz="1600" b="1" dirty="0">
                <a:solidFill>
                  <a:schemeClr val="accent5">
                    <a:lumMod val="75000"/>
                  </a:schemeClr>
                </a:solidFill>
                <a:latin typeface="Comic Sans MS" panose="030F0702030302020204" pitchFamily="66" charset="0"/>
              </a:rPr>
              <a:t>Josua</a:t>
            </a:r>
            <a:r>
              <a:rPr lang="en" sz="1600" b="1" dirty="0">
                <a:solidFill>
                  <a:schemeClr val="accent5">
                    <a:lumMod val="75000"/>
                  </a:schemeClr>
                </a:solidFill>
                <a:latin typeface="Comic Sans MS" panose="030F0702030302020204" pitchFamily="66" charset="0"/>
              </a:rPr>
              <a:t> na vanua vakaulunivanua kecega, kei na vanua sa no vaka ki na ceva, kei na vanua vakabuca, kei na vanua vakamataniwai, kei na nodra tui kecega: sa sega ni laiva e dua me vo tu, sa vakamatea sara na ka kecega sa bula, ka vakarota kina ko Jiova na Kalou ni Isireli.” </a:t>
            </a:r>
            <a:r>
              <a:rPr lang="en" sz="1200" b="1" dirty="0">
                <a:solidFill>
                  <a:schemeClr val="accent5">
                    <a:lumMod val="75000"/>
                  </a:schemeClr>
                </a:solidFill>
                <a:latin typeface="Comic Sans MS" panose="030F0702030302020204" pitchFamily="66" charset="0"/>
              </a:rPr>
              <a:t>(Josua 10:40)</a:t>
            </a:r>
          </a:p>
        </p:txBody>
      </p:sp>
      <p:sp>
        <p:nvSpPr>
          <p:cNvPr id="6" name="CuadroTexto 5">
            <a:extLst>
              <a:ext uri="{FF2B5EF4-FFF2-40B4-BE49-F238E27FC236}">
                <a16:creationId xmlns:a16="http://schemas.microsoft.com/office/drawing/2014/main" id="{495D6F0C-59B7-4BC2-F850-E1F8D2191D44}"/>
              </a:ext>
            </a:extLst>
          </p:cNvPr>
          <p:cNvSpPr txBox="1"/>
          <p:nvPr/>
        </p:nvSpPr>
        <p:spPr>
          <a:xfrm>
            <a:off x="145254" y="1694975"/>
            <a:ext cx="6176888" cy="1015663"/>
          </a:xfrm>
          <a:prstGeom prst="rect">
            <a:avLst/>
          </a:prstGeom>
          <a:noFill/>
        </p:spPr>
        <p:txBody>
          <a:bodyPr wrap="square" rtlCol="0">
            <a:spAutoFit/>
          </a:bodyPr>
          <a:lstStyle/>
          <a:p>
            <a:pPr>
              <a:spcBef>
                <a:spcPts val="600"/>
              </a:spcBef>
            </a:pPr>
            <a:r>
              <a:rPr lang="en" sz="2000" b="1" dirty="0"/>
              <a:t>Na </a:t>
            </a:r>
            <a:r>
              <a:rPr lang="en-GB" sz="2000" b="1" dirty="0"/>
              <a:t>I</a:t>
            </a:r>
            <a:r>
              <a:rPr lang="en" sz="2000" b="1" dirty="0"/>
              <a:t> talanoa taucoko kei Kenani e </a:t>
            </a:r>
            <a:r>
              <a:rPr lang="en-GB" sz="2000" b="1" dirty="0"/>
              <a:t>I</a:t>
            </a:r>
            <a:r>
              <a:rPr lang="en" sz="2000" b="1" dirty="0"/>
              <a:t> talanoa vakataba -kidua ga ni veivakarusai. Na ka kecega sa bula me na vakamatei (Vakarua 20:16-18; Josua 10:40).</a:t>
            </a:r>
          </a:p>
        </p:txBody>
      </p:sp>
      <p:graphicFrame>
        <p:nvGraphicFramePr>
          <p:cNvPr id="15" name="Diagrama 14">
            <a:extLst>
              <a:ext uri="{FF2B5EF4-FFF2-40B4-BE49-F238E27FC236}">
                <a16:creationId xmlns:a16="http://schemas.microsoft.com/office/drawing/2014/main" id="{F75B1A08-66DB-0E4D-DBA7-79405482F5C8}"/>
              </a:ext>
            </a:extLst>
          </p:cNvPr>
          <p:cNvGraphicFramePr/>
          <p:nvPr>
            <p:extLst>
              <p:ext uri="{D42A27DB-BD31-4B8C-83A1-F6EECF244321}">
                <p14:modId xmlns:p14="http://schemas.microsoft.com/office/powerpoint/2010/main" val="1778919312"/>
              </p:ext>
            </p:extLst>
          </p:nvPr>
        </p:nvGraphicFramePr>
        <p:xfrm>
          <a:off x="6185175" y="1734303"/>
          <a:ext cx="3245567" cy="32879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0357B5CD-4097-D560-08CD-0953ECB4E433}"/>
              </a:ext>
            </a:extLst>
          </p:cNvPr>
          <p:cNvSpPr txBox="1"/>
          <p:nvPr/>
        </p:nvSpPr>
        <p:spPr>
          <a:xfrm>
            <a:off x="2606801" y="5162151"/>
            <a:ext cx="9460863" cy="1015663"/>
          </a:xfrm>
          <a:prstGeom prst="rect">
            <a:avLst/>
          </a:prstGeom>
          <a:noFill/>
        </p:spPr>
        <p:txBody>
          <a:bodyPr wrap="square" rtlCol="0">
            <a:spAutoFit/>
          </a:bodyPr>
          <a:lstStyle/>
          <a:p>
            <a:pPr>
              <a:spcBef>
                <a:spcPts val="600"/>
              </a:spcBef>
            </a:pPr>
            <a:r>
              <a:rPr lang="en" sz="2000" b="1" dirty="0"/>
              <a:t>Ena mata ni Kalou, na kai Kenani kei na Isireli era raici ni ra tautauvata: sega ni totaki e dua. Na kedrau duidui ga oya, ni so era lomaqa ka digitaka me tomana tikoga na nodra veisaqasaqa kei na Kalou, ni ra digitaka eso me ra talairawarawa.</a:t>
            </a:r>
          </a:p>
        </p:txBody>
      </p:sp>
      <p:pic>
        <p:nvPicPr>
          <p:cNvPr id="10" name="Imagen 9" descr="Imagen que contiene persona, edificio, exterior, hombre&#10;&#10;El contenido generado por IA puede ser incorrecto.">
            <a:extLst>
              <a:ext uri="{FF2B5EF4-FFF2-40B4-BE49-F238E27FC236}">
                <a16:creationId xmlns:a16="http://schemas.microsoft.com/office/drawing/2014/main" id="{B5618BD7-EDBD-18ED-D036-B898125BE0D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307987" y="1570998"/>
            <a:ext cx="2738760" cy="3569702"/>
          </a:xfrm>
          <a:prstGeom prst="snip2DiagRect">
            <a:avLst/>
          </a:prstGeom>
          <a:solidFill>
            <a:srgbClr val="FFFFFF">
              <a:shade val="85000"/>
            </a:srgbClr>
          </a:solidFill>
          <a:ln w="381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Un niño acostado en un sillón&#10;&#10;El contenido generado por IA puede ser incorrecto.">
            <a:extLst>
              <a:ext uri="{FF2B5EF4-FFF2-40B4-BE49-F238E27FC236}">
                <a16:creationId xmlns:a16="http://schemas.microsoft.com/office/drawing/2014/main" id="{6A84B33F-6FAD-03A7-8DD0-901915095FD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850432" y="3199656"/>
            <a:ext cx="3245568" cy="1883308"/>
          </a:xfrm>
          <a:prstGeom prst="snip2DiagRect">
            <a:avLst>
              <a:gd name="adj1" fmla="val 18795"/>
              <a:gd name="adj2" fmla="val 0"/>
            </a:avLst>
          </a:prstGeom>
          <a:solidFill>
            <a:srgbClr val="FFFFFF">
              <a:shade val="85000"/>
            </a:srgbClr>
          </a:solidFill>
          <a:ln w="381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Dibujo de una persona&#10;&#10;El contenido generado por IA puede ser incorrecto.">
            <a:extLst>
              <a:ext uri="{FF2B5EF4-FFF2-40B4-BE49-F238E27FC236}">
                <a16:creationId xmlns:a16="http://schemas.microsoft.com/office/drawing/2014/main" id="{E92C5D29-A065-CA1D-4E8C-79E758AD4FE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7905" y="105191"/>
            <a:ext cx="2479904" cy="1499533"/>
          </a:xfrm>
          <a:prstGeom prst="rect">
            <a:avLst/>
          </a:prstGeom>
          <a:ln>
            <a:noFill/>
          </a:ln>
          <a:effectLst>
            <a:reflection blurRad="12700" stA="30000" endPos="11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17" name="Grupo 16">
            <a:extLst>
              <a:ext uri="{FF2B5EF4-FFF2-40B4-BE49-F238E27FC236}">
                <a16:creationId xmlns:a16="http://schemas.microsoft.com/office/drawing/2014/main" id="{3F9809C8-0E0D-AE6E-4E63-CB7EC8C3E3C4}"/>
              </a:ext>
            </a:extLst>
          </p:cNvPr>
          <p:cNvGrpSpPr/>
          <p:nvPr/>
        </p:nvGrpSpPr>
        <p:grpSpPr>
          <a:xfrm>
            <a:off x="302822" y="3134686"/>
            <a:ext cx="2120633" cy="3618123"/>
            <a:chOff x="262880" y="3113109"/>
            <a:chExt cx="2120633" cy="3618123"/>
          </a:xfrm>
        </p:grpSpPr>
        <p:pic>
          <p:nvPicPr>
            <p:cNvPr id="4" name="Imagen 3" descr="Imagen en blanco y negro de una oveja&#10;&#10;El contenido generado por IA puede ser incorrecto.">
              <a:extLst>
                <a:ext uri="{FF2B5EF4-FFF2-40B4-BE49-F238E27FC236}">
                  <a16:creationId xmlns:a16="http://schemas.microsoft.com/office/drawing/2014/main" id="{DE42EEE1-111B-BC2E-26F9-61B9A060D0F4}"/>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265518" y="3113109"/>
              <a:ext cx="2117995" cy="1767741"/>
            </a:xfrm>
            <a:prstGeom prst="rect">
              <a:avLst/>
            </a:prstGeom>
            <a:ln w="38100" cap="sq">
              <a:solidFill>
                <a:schemeClr val="accent5"/>
              </a:solidFill>
              <a:prstDash val="solid"/>
              <a:miter lim="800000"/>
            </a:ln>
            <a:effectLst>
              <a:outerShdw blurRad="50800" dist="38100" dir="2700000" algn="tl" rotWithShape="0">
                <a:srgbClr val="000000">
                  <a:alpha val="43000"/>
                </a:srgbClr>
              </a:outerShdw>
            </a:effectLst>
          </p:spPr>
        </p:pic>
        <p:pic>
          <p:nvPicPr>
            <p:cNvPr id="16" name="Imagen 15" descr="Imagen en blanco y negro de una oveja&#10;&#10;El contenido generado por IA puede ser incorrecto.">
              <a:extLst>
                <a:ext uri="{FF2B5EF4-FFF2-40B4-BE49-F238E27FC236}">
                  <a16:creationId xmlns:a16="http://schemas.microsoft.com/office/drawing/2014/main" id="{AA09BBF5-8744-AF83-14D2-3D53B11729C5}"/>
                </a:ext>
              </a:extLst>
            </p:cNvPr>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262880" y="4963491"/>
              <a:ext cx="2120633" cy="176774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grpSp>
      <p:sp>
        <p:nvSpPr>
          <p:cNvPr id="7" name="CuadroTexto 6">
            <a:extLst>
              <a:ext uri="{FF2B5EF4-FFF2-40B4-BE49-F238E27FC236}">
                <a16:creationId xmlns:a16="http://schemas.microsoft.com/office/drawing/2014/main" id="{26A00ED2-B2A2-CEB1-35EF-7D12C9DA8F0C}"/>
              </a:ext>
            </a:extLst>
          </p:cNvPr>
          <p:cNvSpPr txBox="1"/>
          <p:nvPr/>
        </p:nvSpPr>
        <p:spPr>
          <a:xfrm>
            <a:off x="145253" y="2723851"/>
            <a:ext cx="6176888" cy="400110"/>
          </a:xfrm>
          <a:prstGeom prst="rect">
            <a:avLst/>
          </a:prstGeom>
          <a:noFill/>
        </p:spPr>
        <p:txBody>
          <a:bodyPr wrap="square">
            <a:spAutoFit/>
          </a:bodyPr>
          <a:lstStyle/>
          <a:p>
            <a:pPr>
              <a:spcBef>
                <a:spcPts val="600"/>
              </a:spcBef>
            </a:pPr>
            <a:r>
              <a:rPr lang="en" sz="2000" b="1" dirty="0"/>
              <a:t>Ia e 3 na ka e vakatarai:</a:t>
            </a:r>
          </a:p>
        </p:txBody>
      </p:sp>
      <p:sp>
        <p:nvSpPr>
          <p:cNvPr id="11" name="CuadroTexto 10">
            <a:extLst>
              <a:ext uri="{FF2B5EF4-FFF2-40B4-BE49-F238E27FC236}">
                <a16:creationId xmlns:a16="http://schemas.microsoft.com/office/drawing/2014/main" id="{589A78BE-DF31-1F93-AB79-9041F5BBD3BF}"/>
              </a:ext>
            </a:extLst>
          </p:cNvPr>
          <p:cNvSpPr txBox="1"/>
          <p:nvPr/>
        </p:nvSpPr>
        <p:spPr>
          <a:xfrm>
            <a:off x="2606801" y="6141399"/>
            <a:ext cx="9507166" cy="707886"/>
          </a:xfrm>
          <a:prstGeom prst="rect">
            <a:avLst/>
          </a:prstGeom>
          <a:noFill/>
        </p:spPr>
        <p:txBody>
          <a:bodyPr wrap="square">
            <a:spAutoFit/>
          </a:bodyPr>
          <a:lstStyle/>
          <a:p>
            <a:pPr>
              <a:spcBef>
                <a:spcPts val="600"/>
              </a:spcBef>
            </a:pPr>
            <a:r>
              <a:rPr lang="en" sz="2000" b="1" dirty="0"/>
              <a:t>Ia na vakatulewa e noda tikoga. Ni sa lesu mai o Jisu, eda vakabulai se vakarusai ena vuku ga ni noda digidigi.</a:t>
            </a:r>
          </a:p>
        </p:txBody>
      </p:sp>
    </p:spTree>
    <p:extLst>
      <p:ext uri="{BB962C8B-B14F-4D97-AF65-F5344CB8AC3E}">
        <p14:creationId xmlns:p14="http://schemas.microsoft.com/office/powerpoint/2010/main" val="369837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900" decel="100000" fill="hold"/>
                                        <p:tgtEl>
                                          <p:spTgt spid="1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anim calcmode="lin" valueType="num">
                                      <p:cBhvr>
                                        <p:cTn id="26" dur="500" fill="hold"/>
                                        <p:tgtEl>
                                          <p:spTgt spid="5"/>
                                        </p:tgtEl>
                                        <p:attrNameLst>
                                          <p:attrName>ppt_x</p:attrName>
                                        </p:attrNameLst>
                                      </p:cBhvr>
                                      <p:tavLst>
                                        <p:tav tm="0">
                                          <p:val>
                                            <p:fltVal val="0.5"/>
                                          </p:val>
                                        </p:tav>
                                        <p:tav tm="100000">
                                          <p:val>
                                            <p:strVal val="#ppt_x"/>
                                          </p:val>
                                        </p:tav>
                                      </p:tavLst>
                                    </p:anim>
                                    <p:anim calcmode="lin" valueType="num">
                                      <p:cBhvr>
                                        <p:cTn id="27"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fltVal val="0"/>
                                          </p:val>
                                        </p:tav>
                                        <p:tav tm="100000">
                                          <p:val>
                                            <p:strVal val="#ppt_w"/>
                                          </p:val>
                                        </p:tav>
                                      </p:tavLst>
                                    </p:anim>
                                    <p:anim calcmode="lin" valueType="num">
                                      <p:cBhvr>
                                        <p:cTn id="43" dur="1000" fill="hold"/>
                                        <p:tgtEl>
                                          <p:spTgt spid="10"/>
                                        </p:tgtEl>
                                        <p:attrNameLst>
                                          <p:attrName>ppt_h</p:attrName>
                                        </p:attrNameLst>
                                      </p:cBhvr>
                                      <p:tavLst>
                                        <p:tav tm="0">
                                          <p:val>
                                            <p:fltVal val="0"/>
                                          </p:val>
                                        </p:tav>
                                        <p:tav tm="100000">
                                          <p:val>
                                            <p:strVal val="#ppt_h"/>
                                          </p:val>
                                        </p:tav>
                                      </p:tavLst>
                                    </p:anim>
                                    <p:anim calcmode="lin" valueType="num">
                                      <p:cBhvr>
                                        <p:cTn id="44" dur="1000" fill="hold"/>
                                        <p:tgtEl>
                                          <p:spTgt spid="10"/>
                                        </p:tgtEl>
                                        <p:attrNameLst>
                                          <p:attrName>style.rotation</p:attrName>
                                        </p:attrNameLst>
                                      </p:cBhvr>
                                      <p:tavLst>
                                        <p:tav tm="0">
                                          <p:val>
                                            <p:fltVal val="90"/>
                                          </p:val>
                                        </p:tav>
                                        <p:tav tm="100000">
                                          <p:val>
                                            <p:fltVal val="0"/>
                                          </p:val>
                                        </p:tav>
                                      </p:tavLst>
                                    </p:anim>
                                    <p:animEffect transition="in" filter="fade">
                                      <p:cBhvr>
                                        <p:cTn id="45" dur="1000"/>
                                        <p:tgtEl>
                                          <p:spTgt spid="10"/>
                                        </p:tgtEl>
                                      </p:cBhvr>
                                    </p:animEffect>
                                  </p:childTnLst>
                                </p:cTn>
                              </p:par>
                            </p:childTnLst>
                          </p:cTn>
                        </p:par>
                        <p:par>
                          <p:cTn id="46" fill="hold">
                            <p:stCondLst>
                              <p:cond delay="1000"/>
                            </p:stCondLst>
                            <p:childTnLst>
                              <p:par>
                                <p:cTn id="47" presetID="14" presetClass="entr" presetSubtype="10" fill="hold" grpId="0" nodeType="afterEffect">
                                  <p:stCondLst>
                                    <p:cond delay="0"/>
                                  </p:stCondLst>
                                  <p:childTnLst>
                                    <p:set>
                                      <p:cBhvr>
                                        <p:cTn id="48" dur="1" fill="hold">
                                          <p:stCondLst>
                                            <p:cond delay="0"/>
                                          </p:stCondLst>
                                        </p:cTn>
                                        <p:tgtEl>
                                          <p:spTgt spid="15">
                                            <p:graphicEl>
                                              <a:dgm id="{E3888C61-A3FC-47D8-9C8A-06939183A8E0}"/>
                                            </p:graphicEl>
                                          </p:spTgt>
                                        </p:tgtEl>
                                        <p:attrNameLst>
                                          <p:attrName>style.visibility</p:attrName>
                                        </p:attrNameLst>
                                      </p:cBhvr>
                                      <p:to>
                                        <p:strVal val="visible"/>
                                      </p:to>
                                    </p:set>
                                    <p:animEffect transition="in" filter="randombar(horizontal)">
                                      <p:cBhvr>
                                        <p:cTn id="49" dur="500"/>
                                        <p:tgtEl>
                                          <p:spTgt spid="15">
                                            <p:graphicEl>
                                              <a:dgm id="{E3888C61-A3FC-47D8-9C8A-06939183A8E0}"/>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000" fill="hold"/>
                                        <p:tgtEl>
                                          <p:spTgt spid="12"/>
                                        </p:tgtEl>
                                        <p:attrNameLst>
                                          <p:attrName>ppt_w</p:attrName>
                                        </p:attrNameLst>
                                      </p:cBhvr>
                                      <p:tavLst>
                                        <p:tav tm="0">
                                          <p:val>
                                            <p:fltVal val="0"/>
                                          </p:val>
                                        </p:tav>
                                        <p:tav tm="100000">
                                          <p:val>
                                            <p:strVal val="#ppt_w"/>
                                          </p:val>
                                        </p:tav>
                                      </p:tavLst>
                                    </p:anim>
                                    <p:anim calcmode="lin" valueType="num">
                                      <p:cBhvr>
                                        <p:cTn id="55" dur="1000" fill="hold"/>
                                        <p:tgtEl>
                                          <p:spTgt spid="12"/>
                                        </p:tgtEl>
                                        <p:attrNameLst>
                                          <p:attrName>ppt_h</p:attrName>
                                        </p:attrNameLst>
                                      </p:cBhvr>
                                      <p:tavLst>
                                        <p:tav tm="0">
                                          <p:val>
                                            <p:fltVal val="0"/>
                                          </p:val>
                                        </p:tav>
                                        <p:tav tm="100000">
                                          <p:val>
                                            <p:strVal val="#ppt_h"/>
                                          </p:val>
                                        </p:tav>
                                      </p:tavLst>
                                    </p:anim>
                                    <p:anim calcmode="lin" valueType="num">
                                      <p:cBhvr>
                                        <p:cTn id="56" dur="1000" fill="hold"/>
                                        <p:tgtEl>
                                          <p:spTgt spid="12"/>
                                        </p:tgtEl>
                                        <p:attrNameLst>
                                          <p:attrName>style.rotation</p:attrName>
                                        </p:attrNameLst>
                                      </p:cBhvr>
                                      <p:tavLst>
                                        <p:tav tm="0">
                                          <p:val>
                                            <p:fltVal val="90"/>
                                          </p:val>
                                        </p:tav>
                                        <p:tav tm="100000">
                                          <p:val>
                                            <p:fltVal val="0"/>
                                          </p:val>
                                        </p:tav>
                                      </p:tavLst>
                                    </p:anim>
                                    <p:animEffect transition="in" filter="fade">
                                      <p:cBhvr>
                                        <p:cTn id="57" dur="1000"/>
                                        <p:tgtEl>
                                          <p:spTgt spid="12"/>
                                        </p:tgtEl>
                                      </p:cBhvr>
                                    </p:animEffect>
                                  </p:childTnLst>
                                </p:cTn>
                              </p:par>
                            </p:childTnLst>
                          </p:cTn>
                        </p:par>
                        <p:par>
                          <p:cTn id="58" fill="hold">
                            <p:stCondLst>
                              <p:cond delay="1000"/>
                            </p:stCondLst>
                            <p:childTnLst>
                              <p:par>
                                <p:cTn id="59" presetID="14" presetClass="entr" presetSubtype="10" fill="hold" grpId="0" nodeType="afterEffect">
                                  <p:stCondLst>
                                    <p:cond delay="0"/>
                                  </p:stCondLst>
                                  <p:childTnLst>
                                    <p:set>
                                      <p:cBhvr>
                                        <p:cTn id="60" dur="1" fill="hold">
                                          <p:stCondLst>
                                            <p:cond delay="0"/>
                                          </p:stCondLst>
                                        </p:cTn>
                                        <p:tgtEl>
                                          <p:spTgt spid="15">
                                            <p:graphicEl>
                                              <a:dgm id="{3128F560-8630-45CC-81ED-844341F038CC}"/>
                                            </p:graphicEl>
                                          </p:spTgt>
                                        </p:tgtEl>
                                        <p:attrNameLst>
                                          <p:attrName>style.visibility</p:attrName>
                                        </p:attrNameLst>
                                      </p:cBhvr>
                                      <p:to>
                                        <p:strVal val="visible"/>
                                      </p:to>
                                    </p:set>
                                    <p:animEffect transition="in" filter="randombar(horizontal)">
                                      <p:cBhvr>
                                        <p:cTn id="61" dur="500"/>
                                        <p:tgtEl>
                                          <p:spTgt spid="15">
                                            <p:graphicEl>
                                              <a:dgm id="{3128F560-8630-45CC-81ED-844341F038CC}"/>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left)">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1000" fill="hold"/>
                                        <p:tgtEl>
                                          <p:spTgt spid="17"/>
                                        </p:tgtEl>
                                        <p:attrNameLst>
                                          <p:attrName>ppt_w</p:attrName>
                                        </p:attrNameLst>
                                      </p:cBhvr>
                                      <p:tavLst>
                                        <p:tav tm="0">
                                          <p:val>
                                            <p:fltVal val="0"/>
                                          </p:val>
                                        </p:tav>
                                        <p:tav tm="100000">
                                          <p:val>
                                            <p:strVal val="#ppt_w"/>
                                          </p:val>
                                        </p:tav>
                                      </p:tavLst>
                                    </p:anim>
                                    <p:anim calcmode="lin" valueType="num">
                                      <p:cBhvr>
                                        <p:cTn id="72" dur="1000" fill="hold"/>
                                        <p:tgtEl>
                                          <p:spTgt spid="17"/>
                                        </p:tgtEl>
                                        <p:attrNameLst>
                                          <p:attrName>ppt_h</p:attrName>
                                        </p:attrNameLst>
                                      </p:cBhvr>
                                      <p:tavLst>
                                        <p:tav tm="0">
                                          <p:val>
                                            <p:fltVal val="0"/>
                                          </p:val>
                                        </p:tav>
                                        <p:tav tm="100000">
                                          <p:val>
                                            <p:strVal val="#ppt_h"/>
                                          </p:val>
                                        </p:tav>
                                      </p:tavLst>
                                    </p:anim>
                                    <p:anim calcmode="lin" valueType="num">
                                      <p:cBhvr>
                                        <p:cTn id="73" dur="1000" fill="hold"/>
                                        <p:tgtEl>
                                          <p:spTgt spid="17"/>
                                        </p:tgtEl>
                                        <p:attrNameLst>
                                          <p:attrName>style.rotation</p:attrName>
                                        </p:attrNameLst>
                                      </p:cBhvr>
                                      <p:tavLst>
                                        <p:tav tm="0">
                                          <p:val>
                                            <p:fltVal val="90"/>
                                          </p:val>
                                        </p:tav>
                                        <p:tav tm="100000">
                                          <p:val>
                                            <p:fltVal val="0"/>
                                          </p:val>
                                        </p:tav>
                                      </p:tavLst>
                                    </p:anim>
                                    <p:animEffect transition="in" filter="fade">
                                      <p:cBhvr>
                                        <p:cTn id="74" dur="1000"/>
                                        <p:tgtEl>
                                          <p:spTgt spid="17"/>
                                        </p:tgtEl>
                                      </p:cBhvr>
                                    </p:animEffect>
                                  </p:childTnLst>
                                </p:cTn>
                              </p:par>
                            </p:childTnLst>
                          </p:cTn>
                        </p:par>
                        <p:par>
                          <p:cTn id="75" fill="hold">
                            <p:stCondLst>
                              <p:cond delay="1000"/>
                            </p:stCondLst>
                            <p:childTnLst>
                              <p:par>
                                <p:cTn id="76" presetID="22" presetClass="entr" presetSubtype="8"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left)">
                                      <p:cBhvr>
                                        <p:cTn id="7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5" grpId="0" uiExpand="1">
        <p:bldSub>
          <a:bldDgm bld="one"/>
        </p:bldSub>
      </p:bldGraphic>
      <p:bldP spid="8"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6AB29E1-B28E-86C1-F519-85ABA0C3568D}"/>
              </a:ext>
            </a:extLst>
          </p:cNvPr>
          <p:cNvSpPr txBox="1"/>
          <p:nvPr/>
        </p:nvSpPr>
        <p:spPr>
          <a:xfrm>
            <a:off x="5804034" y="-62346"/>
            <a:ext cx="6387965" cy="769441"/>
          </a:xfrm>
          <a:prstGeom prst="rect">
            <a:avLst/>
          </a:prstGeom>
          <a:noFill/>
        </p:spPr>
        <p:txBody>
          <a:bodyPr wrap="square">
            <a:spAutoFit/>
          </a:bodyPr>
          <a:lstStyle/>
          <a:p>
            <a:pPr algn="ctr"/>
            <a:r>
              <a:rPr lang="en" sz="4400" b="1" spc="300" dirty="0">
                <a:ln w="10160">
                  <a:solidFill>
                    <a:schemeClr val="accent5"/>
                  </a:solidFill>
                  <a:prstDash val="solid"/>
                </a:ln>
                <a:solidFill>
                  <a:schemeClr val="accent5">
                    <a:lumMod val="40000"/>
                    <a:lumOff val="60000"/>
                  </a:schemeClr>
                </a:solidFill>
                <a:effectLst>
                  <a:outerShdw blurRad="38100" dist="22860" dir="5400000" algn="tl" rotWithShape="0">
                    <a:schemeClr val="accent5">
                      <a:lumMod val="50000"/>
                    </a:schemeClr>
                  </a:outerShdw>
                </a:effectLst>
              </a:rPr>
              <a:t>QARA NA TIKOSAUTU</a:t>
            </a:r>
          </a:p>
        </p:txBody>
      </p:sp>
      <p:sp>
        <p:nvSpPr>
          <p:cNvPr id="5" name="CuadroTexto 4">
            <a:extLst>
              <a:ext uri="{FF2B5EF4-FFF2-40B4-BE49-F238E27FC236}">
                <a16:creationId xmlns:a16="http://schemas.microsoft.com/office/drawing/2014/main" id="{093E445B-2D02-F6A5-9379-33EA7E6CF684}"/>
              </a:ext>
            </a:extLst>
          </p:cNvPr>
          <p:cNvSpPr txBox="1"/>
          <p:nvPr/>
        </p:nvSpPr>
        <p:spPr>
          <a:xfrm>
            <a:off x="5647765" y="528490"/>
            <a:ext cx="6544234" cy="800219"/>
          </a:xfrm>
          <a:prstGeom prst="rect">
            <a:avLst/>
          </a:prstGeom>
          <a:noFill/>
        </p:spPr>
        <p:txBody>
          <a:bodyPr wrap="square">
            <a:spAutoFit/>
          </a:bodyPr>
          <a:lstStyle/>
          <a:p>
            <a:pPr algn="ctr"/>
            <a:r>
              <a:rPr lang="en" sz="1600"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a:t>
            </a:r>
            <a:r>
              <a:rPr lang="en-GB" sz="1600" b="1" dirty="0" err="1">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Ia</a:t>
            </a:r>
            <a:r>
              <a:rPr lang="en" sz="1600"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 kau na cakava na nomu mataveilewai me vu ni veivakacegui, kei na dauniveivakasaurarataki me vu ni valavala dodonu”</a:t>
            </a:r>
            <a:br>
              <a:rPr lang="en" sz="1600"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br>
            <a:r>
              <a:rPr lang="en" sz="1400"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(Aisea 60:17b </a:t>
            </a:r>
            <a:r>
              <a:rPr lang="en" sz="1100"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NIV</a:t>
            </a:r>
            <a:r>
              <a:rPr lang="en" sz="1400"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7F24439E-B76F-5474-FC46-8C9182995B80}"/>
              </a:ext>
            </a:extLst>
          </p:cNvPr>
          <p:cNvSpPr txBox="1"/>
          <p:nvPr/>
        </p:nvSpPr>
        <p:spPr>
          <a:xfrm>
            <a:off x="5554198" y="1242074"/>
            <a:ext cx="6669852" cy="1015663"/>
          </a:xfrm>
          <a:prstGeom prst="rect">
            <a:avLst/>
          </a:prstGeom>
          <a:noFill/>
        </p:spPr>
        <p:txBody>
          <a:bodyPr wrap="square" rtlCol="0">
            <a:spAutoFit/>
          </a:bodyPr>
          <a:lstStyle/>
          <a:p>
            <a:pPr>
              <a:spcBef>
                <a:spcPts val="600"/>
              </a:spcBef>
            </a:pPr>
            <a:r>
              <a:rPr lang="en" sz="2000" b="1" dirty="0"/>
              <a:t>O Jisu e vakatokai me “Tui ni Sautu,” (Aisea 9:6).  E kauta mai na vakacegu, ka na lewa ena vakacegu (Joni 14:27; Aisea 60:17).</a:t>
            </a:r>
          </a:p>
        </p:txBody>
      </p:sp>
      <p:pic>
        <p:nvPicPr>
          <p:cNvPr id="8" name="Imagen 7" descr="Foto montaje de un caballo&#10;&#10;El contenido generado por IA puede ser incorrecto.">
            <a:extLst>
              <a:ext uri="{FF2B5EF4-FFF2-40B4-BE49-F238E27FC236}">
                <a16:creationId xmlns:a16="http://schemas.microsoft.com/office/drawing/2014/main" id="{FB9B4CAF-0628-BF1D-33F5-B7E430D056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4589" y="3153205"/>
            <a:ext cx="2940919" cy="1654267"/>
          </a:xfrm>
          <a:prstGeom prst="snip2DiagRect">
            <a:avLst>
              <a:gd name="adj1" fmla="val 16873"/>
              <a:gd name="adj2" fmla="val 0"/>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grupo de personas en frente de edificio&#10;&#10;El contenido generado por IA puede ser incorrecto.">
            <a:extLst>
              <a:ext uri="{FF2B5EF4-FFF2-40B4-BE49-F238E27FC236}">
                <a16:creationId xmlns:a16="http://schemas.microsoft.com/office/drawing/2014/main" id="{450ACE14-9FF3-5985-0C31-BDB2869072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65344" y="3153206"/>
            <a:ext cx="2940919" cy="1654267"/>
          </a:xfrm>
          <a:prstGeom prst="snip2DiagRect">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edificio, mujer, hombre, vistiendo&#10;&#10;El contenido generado por IA puede ser incorrecto.">
            <a:extLst>
              <a:ext uri="{FF2B5EF4-FFF2-40B4-BE49-F238E27FC236}">
                <a16:creationId xmlns:a16="http://schemas.microsoft.com/office/drawing/2014/main" id="{0317B892-02A0-550D-9184-A53426AC5F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74589" y="5046004"/>
            <a:ext cx="2940919" cy="1654267"/>
          </a:xfrm>
          <a:prstGeom prst="snip2DiagRect">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Una caricatura de un hombre&#10;&#10;El contenido generado por IA puede ser incorrecto.">
            <a:extLst>
              <a:ext uri="{FF2B5EF4-FFF2-40B4-BE49-F238E27FC236}">
                <a16:creationId xmlns:a16="http://schemas.microsoft.com/office/drawing/2014/main" id="{5C8B9968-78C9-B62C-4A9B-787C9439880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69203" y="5046005"/>
            <a:ext cx="2940919" cy="1654267"/>
          </a:xfrm>
          <a:prstGeom prst="snip2DiagRect">
            <a:avLst>
              <a:gd name="adj1" fmla="val 18037"/>
              <a:gd name="adj2" fmla="val 0"/>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CuadroTexto 15">
            <a:extLst>
              <a:ext uri="{FF2B5EF4-FFF2-40B4-BE49-F238E27FC236}">
                <a16:creationId xmlns:a16="http://schemas.microsoft.com/office/drawing/2014/main" id="{79591CEF-A93A-3422-E86A-5676C6EA560B}"/>
              </a:ext>
            </a:extLst>
          </p:cNvPr>
          <p:cNvSpPr txBox="1"/>
          <p:nvPr/>
        </p:nvSpPr>
        <p:spPr>
          <a:xfrm>
            <a:off x="-15614" y="3574251"/>
            <a:ext cx="5804034" cy="2246769"/>
          </a:xfrm>
          <a:prstGeom prst="rect">
            <a:avLst/>
          </a:prstGeom>
          <a:noFill/>
        </p:spPr>
        <p:txBody>
          <a:bodyPr wrap="square">
            <a:spAutoFit/>
          </a:bodyPr>
          <a:lstStyle/>
          <a:p>
            <a:pPr>
              <a:spcBef>
                <a:spcPts val="600"/>
              </a:spcBef>
            </a:pPr>
            <a:r>
              <a:rPr lang="en" sz="2000" b="1" dirty="0"/>
              <a:t>Ni buku druadrua mai T</a:t>
            </a:r>
            <a:r>
              <a:rPr lang="en-GB" sz="2000" b="1" dirty="0"/>
              <a:t>o</a:t>
            </a:r>
            <a:r>
              <a:rPr lang="en" sz="2000" b="1" dirty="0"/>
              <a:t>cani na mataivalu nei Siria me vesuki Ilaisa kina na parofita, e sega ni kerea o koya na na mataivalu ni Kalou ka wavoliti koya me vakarusa na mataivalu nei Siria. Ia e kerea me liutaki na mataivalu mataboko oqo ki Samaria, ni ra e kea, me vakaveivinakatitaki rau e rua na matanitu veimecaki oqo (2 Tui 6:12-23).</a:t>
            </a:r>
          </a:p>
        </p:txBody>
      </p:sp>
      <p:pic>
        <p:nvPicPr>
          <p:cNvPr id="18" name="Imagen 17" descr="Dibujo de un hombre&#10;&#10;El contenido generado por IA puede ser incorrecto.">
            <a:extLst>
              <a:ext uri="{FF2B5EF4-FFF2-40B4-BE49-F238E27FC236}">
                <a16:creationId xmlns:a16="http://schemas.microsoft.com/office/drawing/2014/main" id="{75C5E1D9-F0BF-167F-6C1C-659474FAE91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5614" y="55691"/>
            <a:ext cx="5569811" cy="3388427"/>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sp>
        <p:nvSpPr>
          <p:cNvPr id="19" name="Diagrama de flujo: decisión 18">
            <a:extLst>
              <a:ext uri="{FF2B5EF4-FFF2-40B4-BE49-F238E27FC236}">
                <a16:creationId xmlns:a16="http://schemas.microsoft.com/office/drawing/2014/main" id="{4938C98C-4459-FC6C-D7B8-72D7E33CCC0D}"/>
              </a:ext>
            </a:extLst>
          </p:cNvPr>
          <p:cNvSpPr/>
          <p:nvPr/>
        </p:nvSpPr>
        <p:spPr>
          <a:xfrm>
            <a:off x="8655113" y="4641502"/>
            <a:ext cx="597505" cy="570471"/>
          </a:xfrm>
          <a:prstGeom prst="flowChartDecision">
            <a:avLst/>
          </a:prstGeom>
          <a:solidFill>
            <a:schemeClr val="accent5">
              <a:lumMod val="50000"/>
            </a:scheme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4593192A-7A98-1414-E81F-1352CBCC36EE}"/>
              </a:ext>
            </a:extLst>
          </p:cNvPr>
          <p:cNvSpPr txBox="1"/>
          <p:nvPr/>
        </p:nvSpPr>
        <p:spPr>
          <a:xfrm>
            <a:off x="5647766" y="2127963"/>
            <a:ext cx="6544234" cy="1015663"/>
          </a:xfrm>
          <a:prstGeom prst="rect">
            <a:avLst/>
          </a:prstGeom>
          <a:noFill/>
        </p:spPr>
        <p:txBody>
          <a:bodyPr wrap="square">
            <a:spAutoFit/>
          </a:bodyPr>
          <a:lstStyle/>
          <a:p>
            <a:pPr>
              <a:spcBef>
                <a:spcPts val="600"/>
              </a:spcBef>
            </a:pPr>
            <a:r>
              <a:rPr lang="en" sz="2000" b="1" dirty="0"/>
              <a:t>Ia me yacova na gauna ena qai yaco mai kina na nona matanitu sautu, eda na tikoga ena vanua ni veivaluvalu -ti, luvuci ena veiraravui ni vinaka kei na ca.</a:t>
            </a:r>
          </a:p>
        </p:txBody>
      </p:sp>
      <p:sp>
        <p:nvSpPr>
          <p:cNvPr id="9" name="CuadroTexto 8">
            <a:extLst>
              <a:ext uri="{FF2B5EF4-FFF2-40B4-BE49-F238E27FC236}">
                <a16:creationId xmlns:a16="http://schemas.microsoft.com/office/drawing/2014/main" id="{5FC79913-EC90-0DEE-3577-17A8656DA5B3}"/>
              </a:ext>
            </a:extLst>
          </p:cNvPr>
          <p:cNvSpPr txBox="1"/>
          <p:nvPr/>
        </p:nvSpPr>
        <p:spPr>
          <a:xfrm>
            <a:off x="387" y="5786646"/>
            <a:ext cx="6022451" cy="1015663"/>
          </a:xfrm>
          <a:prstGeom prst="rect">
            <a:avLst/>
          </a:prstGeom>
          <a:noFill/>
        </p:spPr>
        <p:txBody>
          <a:bodyPr wrap="square">
            <a:spAutoFit/>
          </a:bodyPr>
          <a:lstStyle/>
          <a:p>
            <a:pPr>
              <a:spcBef>
                <a:spcPts val="600"/>
              </a:spcBef>
            </a:pPr>
            <a:r>
              <a:rPr lang="en" sz="2000" b="1" dirty="0"/>
              <a:t>Oqo ai vakaraitaki ni vakavuvuli nei Jisu ki vei keda: meda segata na veivinakati ena gauna ni veivaluva -luti. Mo rawa na ca ena vinaka (Roma 12:20-21).</a:t>
            </a:r>
          </a:p>
        </p:txBody>
      </p:sp>
    </p:spTree>
    <p:extLst>
      <p:ext uri="{BB962C8B-B14F-4D97-AF65-F5344CB8AC3E}">
        <p14:creationId xmlns:p14="http://schemas.microsoft.com/office/powerpoint/2010/main" val="427001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1+#ppt_w/2"/>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53" presetClass="entr" presetSubtype="16"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1000"/>
                            </p:stCondLst>
                            <p:childTnLst>
                              <p:par>
                                <p:cTn id="53" presetID="18" presetClass="entr" presetSubtype="9"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strips(upLeft)">
                                      <p:cBhvr>
                                        <p:cTn id="55" dur="250"/>
                                        <p:tgtEl>
                                          <p:spTgt spid="8"/>
                                        </p:tgtEl>
                                      </p:cBhvr>
                                    </p:animEffect>
                                  </p:childTnLst>
                                </p:cTn>
                              </p:par>
                            </p:childTnLst>
                          </p:cTn>
                        </p:par>
                        <p:par>
                          <p:cTn id="56" fill="hold">
                            <p:stCondLst>
                              <p:cond delay="1250"/>
                            </p:stCondLst>
                            <p:childTnLst>
                              <p:par>
                                <p:cTn id="57" presetID="18" presetClass="entr" presetSubtype="3"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strips(upRight)">
                                      <p:cBhvr>
                                        <p:cTn id="59" dur="250"/>
                                        <p:tgtEl>
                                          <p:spTgt spid="10"/>
                                        </p:tgtEl>
                                      </p:cBhvr>
                                    </p:animEffect>
                                  </p:childTnLst>
                                </p:cTn>
                              </p:par>
                            </p:childTnLst>
                          </p:cTn>
                        </p:par>
                        <p:par>
                          <p:cTn id="60" fill="hold">
                            <p:stCondLst>
                              <p:cond delay="1500"/>
                            </p:stCondLst>
                            <p:childTnLst>
                              <p:par>
                                <p:cTn id="61" presetID="18" presetClass="entr" presetSubtype="12"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strips(downLeft)">
                                      <p:cBhvr>
                                        <p:cTn id="63" dur="250"/>
                                        <p:tgtEl>
                                          <p:spTgt spid="12"/>
                                        </p:tgtEl>
                                      </p:cBhvr>
                                    </p:animEffect>
                                  </p:childTnLst>
                                </p:cTn>
                              </p:par>
                            </p:childTnLst>
                          </p:cTn>
                        </p:par>
                        <p:par>
                          <p:cTn id="64" fill="hold">
                            <p:stCondLst>
                              <p:cond delay="1750"/>
                            </p:stCondLst>
                            <p:childTnLst>
                              <p:par>
                                <p:cTn id="65" presetID="18" presetClass="entr" presetSubtype="6"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strips(downRight)">
                                      <p:cBhvr>
                                        <p:cTn id="67" dur="250"/>
                                        <p:tgtEl>
                                          <p:spTgt spid="14"/>
                                        </p:tgtEl>
                                      </p:cBhvr>
                                    </p:animEffect>
                                  </p:childTnLst>
                                </p:cTn>
                              </p:par>
                            </p:childTnLst>
                          </p:cTn>
                        </p:par>
                        <p:par>
                          <p:cTn id="68" fill="hold">
                            <p:stCondLst>
                              <p:cond delay="2000"/>
                            </p:stCondLst>
                            <p:childTnLst>
                              <p:par>
                                <p:cTn id="69" presetID="22" presetClass="entr" presetSubtype="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left)">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left)">
                                      <p:cBhvr>
                                        <p:cTn id="7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9" grpId="0" animBg="1"/>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081F300-D37E-48A9-5FAA-13C01306246A}"/>
              </a:ext>
            </a:extLst>
          </p:cNvPr>
          <p:cNvSpPr txBox="1"/>
          <p:nvPr/>
        </p:nvSpPr>
        <p:spPr>
          <a:xfrm>
            <a:off x="1543050" y="1418195"/>
            <a:ext cx="10423458" cy="4893647"/>
          </a:xfrm>
          <a:prstGeom prst="rect">
            <a:avLst/>
          </a:prstGeom>
          <a:noFill/>
        </p:spPr>
        <p:txBody>
          <a:bodyPr wrap="square">
            <a:spAutoFit/>
          </a:bodyPr>
          <a:lstStyle/>
          <a:p>
            <a:pPr algn="just">
              <a:spcBef>
                <a:spcPts val="600"/>
              </a:spcBef>
            </a:pPr>
            <a:r>
              <a:rPr lang="en" sz="2400" b="1" dirty="0">
                <a:solidFill>
                  <a:srgbClr val="11471E"/>
                </a:solidFill>
                <a:latin typeface="Constantia" panose="02030602050306030303" pitchFamily="18" charset="0"/>
              </a:rPr>
              <a:t>“Na nodra vakarusai vakadua na lewenivanua e Jeriko sa vakayacori ga kina na lewa ka vakaroti taumada vei Mosese me baleti Kenani </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Kivei</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ira</a:t>
            </a:r>
            <a:r>
              <a:rPr lang="en-US" sz="2400" b="1" dirty="0">
                <a:solidFill>
                  <a:srgbClr val="11471E"/>
                </a:solidFill>
                <a:latin typeface="Constantia" panose="02030602050306030303" pitchFamily="18" charset="0"/>
              </a:rPr>
              <a:t> e </a:t>
            </a:r>
            <a:r>
              <a:rPr lang="en-US" sz="2400" b="1" dirty="0" err="1">
                <a:solidFill>
                  <a:srgbClr val="11471E"/>
                </a:solidFill>
                <a:latin typeface="Constantia" panose="02030602050306030303" pitchFamily="18" charset="0"/>
              </a:rPr>
              <a:t>lewe</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vuqa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na</a:t>
            </a:r>
            <a:r>
              <a:rPr lang="en-US" sz="2400" b="1" dirty="0">
                <a:solidFill>
                  <a:srgbClr val="11471E"/>
                </a:solidFill>
                <a:latin typeface="Constantia" panose="02030602050306030303" pitchFamily="18" charset="0"/>
              </a:rPr>
              <a:t> I </a:t>
            </a:r>
            <a:r>
              <a:rPr lang="en-US" sz="2400" b="1" dirty="0" err="1">
                <a:solidFill>
                  <a:srgbClr val="11471E"/>
                </a:solidFill>
                <a:latin typeface="Constantia" panose="02030602050306030303" pitchFamily="18" charset="0"/>
              </a:rPr>
              <a:t>vakaro</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oqo</a:t>
            </a:r>
            <a:r>
              <a:rPr lang="en-US" sz="2400" b="1" dirty="0">
                <a:solidFill>
                  <a:srgbClr val="11471E"/>
                </a:solidFill>
                <a:latin typeface="Constantia" panose="02030602050306030303" pitchFamily="18" charset="0"/>
              </a:rPr>
              <a:t> e </a:t>
            </a:r>
            <a:r>
              <a:rPr lang="en-US" sz="2400" b="1" dirty="0" err="1">
                <a:solidFill>
                  <a:srgbClr val="11471E"/>
                </a:solidFill>
                <a:latin typeface="Constantia" panose="02030602050306030303" pitchFamily="18" charset="0"/>
              </a:rPr>
              <a:t>vaka</a:t>
            </a:r>
            <a:r>
              <a:rPr lang="en-US" sz="2400" b="1" dirty="0">
                <a:solidFill>
                  <a:srgbClr val="11471E"/>
                </a:solidFill>
                <a:latin typeface="Constantia" panose="02030602050306030303" pitchFamily="18" charset="0"/>
              </a:rPr>
              <a:t> me </a:t>
            </a:r>
            <a:r>
              <a:rPr lang="en-US" sz="2400" b="1" dirty="0" err="1">
                <a:solidFill>
                  <a:srgbClr val="11471E"/>
                </a:solidFill>
                <a:latin typeface="Constantia" panose="02030602050306030303" pitchFamily="18" charset="0"/>
              </a:rPr>
              <a:t>veibasai</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kei</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na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yalo</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ni</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loloma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kei</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na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lolomasavu</a:t>
            </a:r>
            <a:r>
              <a:rPr lang="en-US" sz="2400" b="1" dirty="0">
                <a:solidFill>
                  <a:srgbClr val="11471E"/>
                </a:solidFill>
                <a:latin typeface="Constantia" panose="02030602050306030303" pitchFamily="18" charset="0"/>
              </a:rPr>
              <a:t> ka </a:t>
            </a:r>
            <a:r>
              <a:rPr lang="en-US" sz="2400" b="1" dirty="0" err="1">
                <a:solidFill>
                  <a:srgbClr val="11471E"/>
                </a:solidFill>
                <a:latin typeface="Constantia" panose="02030602050306030303" pitchFamily="18" charset="0"/>
              </a:rPr>
              <a:t>cavuti</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ena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vei</a:t>
            </a:r>
            <a:r>
              <a:rPr lang="en-US" sz="2400" b="1" dirty="0">
                <a:solidFill>
                  <a:srgbClr val="11471E"/>
                </a:solidFill>
                <a:latin typeface="Constantia" panose="02030602050306030303" pitchFamily="18" charset="0"/>
              </a:rPr>
              <a:t> tiki </a:t>
            </a:r>
            <a:r>
              <a:rPr lang="en-US" sz="2400" b="1" dirty="0" err="1">
                <a:solidFill>
                  <a:srgbClr val="11471E"/>
                </a:solidFill>
                <a:latin typeface="Constantia" panose="02030602050306030303" pitchFamily="18" charset="0"/>
              </a:rPr>
              <a:t>ni</a:t>
            </a:r>
            <a:r>
              <a:rPr lang="en-US" sz="2400" b="1" dirty="0">
                <a:solidFill>
                  <a:srgbClr val="11471E"/>
                </a:solidFill>
                <a:latin typeface="Constantia" panose="02030602050306030303" pitchFamily="18" charset="0"/>
              </a:rPr>
              <a:t> I Vola Tabu tale </a:t>
            </a:r>
            <a:r>
              <a:rPr lang="en-US" sz="2400" b="1" dirty="0" err="1">
                <a:solidFill>
                  <a:srgbClr val="11471E"/>
                </a:solidFill>
                <a:latin typeface="Constantia" panose="02030602050306030303" pitchFamily="18" charset="0"/>
              </a:rPr>
              <a:t>eso</a:t>
            </a:r>
            <a:r>
              <a:rPr lang="en-US" sz="2400" b="1" dirty="0">
                <a:solidFill>
                  <a:srgbClr val="11471E"/>
                </a:solidFill>
                <a:latin typeface="Constantia" panose="02030602050306030303" pitchFamily="18" charset="0"/>
              </a:rPr>
              <a:t>, ka </a:t>
            </a:r>
            <a:r>
              <a:rPr lang="en-US" sz="2400" b="1" dirty="0" err="1">
                <a:solidFill>
                  <a:srgbClr val="11471E"/>
                </a:solidFill>
                <a:latin typeface="Constantia" panose="02030602050306030303" pitchFamily="18" charset="0"/>
              </a:rPr>
              <a:t>ra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lecava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ni</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dina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oqo</a:t>
            </a:r>
            <a:r>
              <a:rPr lang="en-US" sz="2400" b="1" dirty="0">
                <a:solidFill>
                  <a:srgbClr val="11471E"/>
                </a:solidFill>
                <a:latin typeface="Constantia" panose="02030602050306030303" pitchFamily="18" charset="0"/>
              </a:rPr>
              <a:t> e </a:t>
            </a:r>
            <a:r>
              <a:rPr lang="en-US" sz="2400" b="1" dirty="0" err="1">
                <a:solidFill>
                  <a:srgbClr val="11471E"/>
                </a:solidFill>
                <a:latin typeface="Constantia" panose="02030602050306030303" pitchFamily="18" charset="0"/>
              </a:rPr>
              <a:t>tutaka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na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vuku</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tawavakaiyalayala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kei</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na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vinaka</a:t>
            </a:r>
            <a:r>
              <a:rPr lang="en-US" sz="2400" b="1" dirty="0">
                <a:solidFill>
                  <a:srgbClr val="11471E"/>
                </a:solidFill>
                <a:latin typeface="Constantia" panose="02030602050306030303" pitchFamily="18" charset="0"/>
              </a:rPr>
              <a:t>. Na Kalou </a:t>
            </a:r>
            <a:r>
              <a:rPr lang="en-US" sz="2400" b="1" dirty="0" err="1">
                <a:solidFill>
                  <a:srgbClr val="11471E"/>
                </a:solidFill>
                <a:latin typeface="Constantia" panose="02030602050306030303" pitchFamily="18" charset="0"/>
              </a:rPr>
              <a:t>sa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vakarau</a:t>
            </a:r>
            <a:r>
              <a:rPr lang="en-US" sz="2400" b="1" dirty="0">
                <a:solidFill>
                  <a:srgbClr val="11471E"/>
                </a:solidFill>
                <a:latin typeface="Constantia" panose="02030602050306030303" pitchFamily="18" charset="0"/>
              </a:rPr>
              <a:t> me </a:t>
            </a:r>
            <a:r>
              <a:rPr lang="en-US" sz="2400" b="1" dirty="0" err="1">
                <a:solidFill>
                  <a:srgbClr val="11471E"/>
                </a:solidFill>
                <a:latin typeface="Constantia" panose="02030602050306030303" pitchFamily="18" charset="0"/>
              </a:rPr>
              <a:t>tauyavutaki</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Isireli</a:t>
            </a:r>
            <a:r>
              <a:rPr lang="en-US" sz="2400" b="1" dirty="0">
                <a:solidFill>
                  <a:srgbClr val="11471E"/>
                </a:solidFill>
                <a:latin typeface="Constantia" panose="02030602050306030303" pitchFamily="18" charset="0"/>
              </a:rPr>
              <a:t> e </a:t>
            </a:r>
            <a:r>
              <a:rPr lang="en-US" sz="2400" b="1" dirty="0" err="1">
                <a:solidFill>
                  <a:srgbClr val="11471E"/>
                </a:solidFill>
                <a:latin typeface="Constantia" panose="02030602050306030303" pitchFamily="18" charset="0"/>
              </a:rPr>
              <a:t>Kenani</a:t>
            </a:r>
            <a:r>
              <a:rPr lang="en-US" sz="2400" b="1" dirty="0">
                <a:solidFill>
                  <a:srgbClr val="11471E"/>
                </a:solidFill>
                <a:latin typeface="Constantia" panose="02030602050306030303" pitchFamily="18" charset="0"/>
              </a:rPr>
              <a:t>, me </a:t>
            </a:r>
            <a:r>
              <a:rPr lang="en-US" sz="2400" b="1" dirty="0" err="1">
                <a:solidFill>
                  <a:srgbClr val="11471E"/>
                </a:solidFill>
                <a:latin typeface="Constantia" panose="02030602050306030303" pitchFamily="18" charset="0"/>
              </a:rPr>
              <a:t>teivaka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ena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kedra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maliwa</a:t>
            </a:r>
            <a:r>
              <a:rPr lang="en-US" sz="2400" b="1" dirty="0">
                <a:solidFill>
                  <a:srgbClr val="11471E"/>
                </a:solidFill>
                <a:latin typeface="Constantia" panose="02030602050306030303" pitchFamily="18" charset="0"/>
              </a:rPr>
              <a:t> e dua </a:t>
            </a:r>
            <a:r>
              <a:rPr lang="en-US" sz="2400" b="1" dirty="0" err="1">
                <a:solidFill>
                  <a:srgbClr val="11471E"/>
                </a:solidFill>
                <a:latin typeface="Constantia" panose="02030602050306030303" pitchFamily="18" charset="0"/>
              </a:rPr>
              <a:t>na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matanitu</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kei</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na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veiliutaki</a:t>
            </a:r>
            <a:r>
              <a:rPr lang="en-US" sz="2400" b="1" dirty="0">
                <a:solidFill>
                  <a:srgbClr val="11471E"/>
                </a:solidFill>
                <a:latin typeface="Constantia" panose="02030602050306030303" pitchFamily="18" charset="0"/>
              </a:rPr>
              <a:t> ka </a:t>
            </a:r>
            <a:r>
              <a:rPr lang="en-US" sz="2400" b="1" dirty="0" err="1">
                <a:solidFill>
                  <a:srgbClr val="11471E"/>
                </a:solidFill>
                <a:latin typeface="Constantia" panose="02030602050306030303" pitchFamily="18" charset="0"/>
              </a:rPr>
              <a:t>vakavotukanataka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na</a:t>
            </a:r>
            <a:r>
              <a:rPr lang="en-US" sz="2400" b="1" dirty="0">
                <a:solidFill>
                  <a:srgbClr val="11471E"/>
                </a:solidFill>
                <a:latin typeface="Constantia" panose="02030602050306030303" pitchFamily="18" charset="0"/>
              </a:rPr>
              <a:t> Nona </a:t>
            </a:r>
            <a:r>
              <a:rPr lang="en-US" sz="2400" b="1" dirty="0" err="1">
                <a:solidFill>
                  <a:srgbClr val="11471E"/>
                </a:solidFill>
                <a:latin typeface="Constantia" panose="02030602050306030303" pitchFamily="18" charset="0"/>
              </a:rPr>
              <a:t>matanitu</a:t>
            </a:r>
            <a:r>
              <a:rPr lang="en-US" sz="2400" b="1" dirty="0">
                <a:solidFill>
                  <a:srgbClr val="11471E"/>
                </a:solidFill>
                <a:latin typeface="Constantia" panose="02030602050306030303" pitchFamily="18" charset="0"/>
              </a:rPr>
              <a:t> e </a:t>
            </a:r>
            <a:r>
              <a:rPr lang="en-US" sz="2400" b="1" dirty="0" err="1">
                <a:solidFill>
                  <a:srgbClr val="11471E"/>
                </a:solidFill>
                <a:latin typeface="Constantia" panose="02030602050306030303" pitchFamily="18" charset="0"/>
              </a:rPr>
              <a:t>vuravura</a:t>
            </a:r>
            <a:r>
              <a:rPr lang="en-US" sz="2400" b="1" dirty="0">
                <a:solidFill>
                  <a:srgbClr val="11471E"/>
                </a:solidFill>
                <a:latin typeface="Constantia" panose="02030602050306030303" pitchFamily="18" charset="0"/>
              </a:rPr>
              <a:t>. E </a:t>
            </a:r>
            <a:r>
              <a:rPr lang="en-US" sz="2400" b="1" dirty="0" err="1">
                <a:solidFill>
                  <a:srgbClr val="11471E"/>
                </a:solidFill>
                <a:latin typeface="Constantia" panose="02030602050306030303" pitchFamily="18" charset="0"/>
              </a:rPr>
              <a:t>sega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walega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ni</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na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lesi</a:t>
            </a:r>
            <a:r>
              <a:rPr lang="en-US" sz="2400" b="1" dirty="0">
                <a:solidFill>
                  <a:srgbClr val="11471E"/>
                </a:solidFill>
                <a:latin typeface="Constantia" panose="02030602050306030303" pitchFamily="18" charset="0"/>
              </a:rPr>
              <a:t> me </a:t>
            </a:r>
            <a:r>
              <a:rPr lang="en-US" sz="2400" b="1" dirty="0" err="1">
                <a:solidFill>
                  <a:srgbClr val="11471E"/>
                </a:solidFill>
                <a:latin typeface="Constantia" panose="02030602050306030303" pitchFamily="18" charset="0"/>
              </a:rPr>
              <a:t>nodra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na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lotu</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dina</a:t>
            </a:r>
            <a:r>
              <a:rPr lang="en-US" sz="2400" b="1" dirty="0">
                <a:solidFill>
                  <a:srgbClr val="11471E"/>
                </a:solidFill>
                <a:latin typeface="Constantia" panose="02030602050306030303" pitchFamily="18" charset="0"/>
              </a:rPr>
              <a:t>, me </a:t>
            </a:r>
            <a:r>
              <a:rPr lang="en-US" sz="2400" b="1" dirty="0" err="1">
                <a:solidFill>
                  <a:srgbClr val="11471E"/>
                </a:solidFill>
                <a:latin typeface="Constantia" panose="02030602050306030303" pitchFamily="18" charset="0"/>
              </a:rPr>
              <a:t>ra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na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vakadewataka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talega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na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kena</a:t>
            </a:r>
            <a:r>
              <a:rPr lang="en-US" sz="2400" b="1" dirty="0">
                <a:solidFill>
                  <a:srgbClr val="11471E"/>
                </a:solidFill>
                <a:latin typeface="Constantia" panose="02030602050306030303" pitchFamily="18" charset="0"/>
              </a:rPr>
              <a:t> I </a:t>
            </a:r>
            <a:r>
              <a:rPr lang="en-US" sz="2400" b="1" dirty="0" err="1">
                <a:solidFill>
                  <a:srgbClr val="11471E"/>
                </a:solidFill>
                <a:latin typeface="Constantia" panose="02030602050306030303" pitchFamily="18" charset="0"/>
              </a:rPr>
              <a:t>vakavuvuli</a:t>
            </a:r>
            <a:r>
              <a:rPr lang="en-US" sz="2400" b="1" dirty="0">
                <a:solidFill>
                  <a:srgbClr val="11471E"/>
                </a:solidFill>
                <a:latin typeface="Constantia" panose="02030602050306030303" pitchFamily="18" charset="0"/>
              </a:rPr>
              <a:t> e </a:t>
            </a:r>
            <a:r>
              <a:rPr lang="en-US" sz="2400" b="1" dirty="0" err="1">
                <a:solidFill>
                  <a:srgbClr val="11471E"/>
                </a:solidFill>
                <a:latin typeface="Constantia" panose="02030602050306030303" pitchFamily="18" charset="0"/>
              </a:rPr>
              <a:t>vuravura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taucoko</a:t>
            </a:r>
            <a:r>
              <a:rPr lang="en-US" sz="2400" b="1" dirty="0">
                <a:solidFill>
                  <a:srgbClr val="11471E"/>
                </a:solidFill>
                <a:latin typeface="Constantia" panose="02030602050306030303" pitchFamily="18" charset="0"/>
              </a:rPr>
              <a:t>. Ko </a:t>
            </a:r>
            <a:r>
              <a:rPr lang="en-US" sz="2400" b="1" dirty="0" err="1">
                <a:solidFill>
                  <a:srgbClr val="11471E"/>
                </a:solidFill>
                <a:latin typeface="Constantia" panose="02030602050306030303" pitchFamily="18" charset="0"/>
              </a:rPr>
              <a:t>ira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na</a:t>
            </a:r>
            <a:r>
              <a:rPr lang="en-US" sz="2400" b="1" dirty="0">
                <a:solidFill>
                  <a:srgbClr val="11471E"/>
                </a:solidFill>
                <a:latin typeface="Constantia" panose="02030602050306030303" pitchFamily="18" charset="0"/>
              </a:rPr>
              <a:t> kai </a:t>
            </a:r>
            <a:r>
              <a:rPr lang="en-US" sz="2400" b="1" dirty="0" err="1">
                <a:solidFill>
                  <a:srgbClr val="11471E"/>
                </a:solidFill>
                <a:latin typeface="Constantia" panose="02030602050306030303" pitchFamily="18" charset="0"/>
              </a:rPr>
              <a:t>Kenani</a:t>
            </a:r>
            <a:r>
              <a:rPr lang="en-US" sz="2400" b="1" dirty="0">
                <a:solidFill>
                  <a:srgbClr val="11471E"/>
                </a:solidFill>
                <a:latin typeface="Constantia" panose="02030602050306030303" pitchFamily="18" charset="0"/>
              </a:rPr>
              <a:t>, era </a:t>
            </a:r>
            <a:r>
              <a:rPr lang="en-US" sz="2400" b="1" dirty="0" err="1">
                <a:solidFill>
                  <a:srgbClr val="11471E"/>
                </a:solidFill>
                <a:latin typeface="Constantia" panose="02030602050306030303" pitchFamily="18" charset="0"/>
              </a:rPr>
              <a:t>sa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vakasabusabutaki</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ira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tu</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ena</a:t>
            </a:r>
            <a:r>
              <a:rPr lang="en-US" sz="2400" b="1" dirty="0">
                <a:solidFill>
                  <a:srgbClr val="11471E"/>
                </a:solidFill>
                <a:latin typeface="Constantia" panose="02030602050306030303" pitchFamily="18" charset="0"/>
              </a:rPr>
              <a:t> I </a:t>
            </a:r>
            <a:r>
              <a:rPr lang="en-US" sz="2400" b="1" dirty="0" err="1">
                <a:solidFill>
                  <a:srgbClr val="11471E"/>
                </a:solidFill>
                <a:latin typeface="Constantia" panose="02030602050306030303" pitchFamily="18" charset="0"/>
              </a:rPr>
              <a:t>vakarau</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lolovira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duadua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ni</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qaravi</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matakau</a:t>
            </a:r>
            <a:r>
              <a:rPr lang="en-US" sz="2400" b="1" dirty="0">
                <a:solidFill>
                  <a:srgbClr val="11471E"/>
                </a:solidFill>
                <a:latin typeface="Constantia" panose="02030602050306030303" pitchFamily="18" charset="0"/>
              </a:rPr>
              <a:t>, ka </a:t>
            </a:r>
            <a:r>
              <a:rPr lang="en-US" sz="2400" b="1" dirty="0" err="1">
                <a:solidFill>
                  <a:srgbClr val="11471E"/>
                </a:solidFill>
                <a:latin typeface="Constantia" panose="02030602050306030303" pitchFamily="18" charset="0"/>
              </a:rPr>
              <a:t>sa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yaga</a:t>
            </a:r>
            <a:r>
              <a:rPr lang="en-US" sz="2400" b="1" dirty="0">
                <a:solidFill>
                  <a:srgbClr val="11471E"/>
                </a:solidFill>
                <a:latin typeface="Constantia" panose="02030602050306030303" pitchFamily="18" charset="0"/>
              </a:rPr>
              <a:t> me </a:t>
            </a:r>
            <a:r>
              <a:rPr lang="en-US" sz="2400" b="1" dirty="0" err="1">
                <a:solidFill>
                  <a:srgbClr val="11471E"/>
                </a:solidFill>
                <a:latin typeface="Constantia" panose="02030602050306030303" pitchFamily="18" charset="0"/>
              </a:rPr>
              <a:t>vakasavasavataki</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na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vanua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ena</a:t>
            </a:r>
            <a:r>
              <a:rPr lang="en-US" sz="2400" b="1" dirty="0">
                <a:solidFill>
                  <a:srgbClr val="11471E"/>
                </a:solidFill>
                <a:latin typeface="Constantia" panose="02030602050306030303" pitchFamily="18" charset="0"/>
              </a:rPr>
              <a:t> ka </a:t>
            </a:r>
            <a:r>
              <a:rPr lang="en-US" sz="2400" b="1" dirty="0" err="1">
                <a:solidFill>
                  <a:srgbClr val="11471E"/>
                </a:solidFill>
                <a:latin typeface="Constantia" panose="02030602050306030303" pitchFamily="18" charset="0"/>
              </a:rPr>
              <a:t>ka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na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tarova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na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kena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vakayacori</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na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nona</a:t>
            </a:r>
            <a:r>
              <a:rPr lang="en-US" sz="2400" b="1" dirty="0">
                <a:solidFill>
                  <a:srgbClr val="11471E"/>
                </a:solidFill>
                <a:latin typeface="Constantia" panose="02030602050306030303" pitchFamily="18" charset="0"/>
              </a:rPr>
              <a:t> I </a:t>
            </a:r>
            <a:r>
              <a:rPr lang="en-US" sz="2400" b="1" dirty="0" err="1">
                <a:solidFill>
                  <a:srgbClr val="11471E"/>
                </a:solidFill>
                <a:latin typeface="Constantia" panose="02030602050306030303" pitchFamily="18" charset="0"/>
              </a:rPr>
              <a:t>naki</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yaloloma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na</a:t>
            </a:r>
            <a:r>
              <a:rPr lang="en-US" sz="2400" b="1" dirty="0">
                <a:solidFill>
                  <a:srgbClr val="11471E"/>
                </a:solidFill>
                <a:latin typeface="Constantia" panose="02030602050306030303" pitchFamily="18" charset="0"/>
              </a:rPr>
              <a:t> Kalou</a:t>
            </a:r>
            <a:r>
              <a:rPr lang="en" sz="2400" b="1" dirty="0">
                <a:solidFill>
                  <a:srgbClr val="11471E"/>
                </a:solidFill>
                <a:latin typeface="Constantia" panose="02030602050306030303" pitchFamily="18" charset="0"/>
              </a:rPr>
              <a:t>.”</a:t>
            </a:r>
          </a:p>
        </p:txBody>
      </p:sp>
      <p:sp>
        <p:nvSpPr>
          <p:cNvPr id="4" name="CuadroTexto 3">
            <a:extLst>
              <a:ext uri="{FF2B5EF4-FFF2-40B4-BE49-F238E27FC236}">
                <a16:creationId xmlns:a16="http://schemas.microsoft.com/office/drawing/2014/main" id="{A468C5AB-FDB0-7778-3705-B99ADC5DA315}"/>
              </a:ext>
            </a:extLst>
          </p:cNvPr>
          <p:cNvSpPr txBox="1"/>
          <p:nvPr/>
        </p:nvSpPr>
        <p:spPr>
          <a:xfrm>
            <a:off x="8496952" y="6519446"/>
            <a:ext cx="3542894" cy="338554"/>
          </a:xfrm>
          <a:prstGeom prst="rect">
            <a:avLst/>
          </a:prstGeom>
          <a:noFill/>
        </p:spPr>
        <p:txBody>
          <a:bodyPr wrap="none" rtlCol="0">
            <a:spAutoFit/>
          </a:bodyPr>
          <a:lstStyle/>
          <a:p>
            <a:pPr algn="r"/>
            <a:r>
              <a:rPr lang="en" sz="1600" b="1" dirty="0">
                <a:solidFill>
                  <a:srgbClr val="11471E"/>
                </a:solidFill>
              </a:rPr>
              <a:t>EGW (Patriarchs and Prophets, p. 492)</a:t>
            </a:r>
          </a:p>
        </p:txBody>
      </p:sp>
    </p:spTree>
    <p:extLst>
      <p:ext uri="{BB962C8B-B14F-4D97-AF65-F5344CB8AC3E}">
        <p14:creationId xmlns:p14="http://schemas.microsoft.com/office/powerpoint/2010/main" val="318851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1332</TotalTime>
  <Words>1838</Words>
  <Application>Microsoft Office PowerPoint</Application>
  <PresentationFormat>Panorámica</PresentationFormat>
  <Paragraphs>77</Paragraphs>
  <Slides>9</Slides>
  <Notes>9</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Comic Sans MS</vt:lpstr>
      <vt:lpstr>Aptos Display</vt:lpstr>
      <vt:lpstr>Aptos</vt:lpstr>
      <vt:lpstr>Constantia</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76</cp:revision>
  <dcterms:created xsi:type="dcterms:W3CDTF">2025-10-06T14:35:36Z</dcterms:created>
  <dcterms:modified xsi:type="dcterms:W3CDTF">2025-11-01T18:32:44Z</dcterms:modified>
</cp:coreProperties>
</file>