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07" r:id="rId3"/>
    <p:sldId id="301" r:id="rId4"/>
    <p:sldId id="257" r:id="rId5"/>
    <p:sldId id="308" r:id="rId6"/>
    <p:sldId id="259" r:id="rId7"/>
    <p:sldId id="260" r:id="rId8"/>
    <p:sldId id="310" r:id="rId9"/>
    <p:sldId id="262" r:id="rId10"/>
    <p:sldId id="263" r:id="rId11"/>
    <p:sldId id="311" r:id="rId12"/>
    <p:sldId id="302" r:id="rId13"/>
    <p:sldId id="303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5143"/>
    <a:srgbClr val="300806"/>
    <a:srgbClr val="653E33"/>
    <a:srgbClr val="186C7A"/>
    <a:srgbClr val="AFE6EF"/>
    <a:srgbClr val="6308DE"/>
    <a:srgbClr val="9F5FCF"/>
    <a:srgbClr val="B98B69"/>
    <a:srgbClr val="E0A4A6"/>
    <a:srgbClr val="8B5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2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62D34-8B0D-BE0A-D8EB-58083428F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02E2E65-F43B-6EBC-7A37-B23B0BE12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6C6846-6626-8006-65C5-DEE7AC6D6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13/11/2025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287F75-E624-A78E-4E52-CA6C53679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76FBE9-7456-72D7-A8B2-DB6BDB49F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504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0E0571-E476-B1B6-F14F-87713B3EE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C2F0E14-4E6D-989C-0DA5-43C98F918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7F04AA-233D-A431-649A-3B5CCFB1A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13/11/2025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5051E9-982E-AAEA-72B3-406C5652E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B08F4A-076E-CED0-A767-26256C636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9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EB8835-5CA3-5E05-5949-D5A17292CE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46BF332-82E2-502C-73E4-BB49548D2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CE689C-0CDC-49F8-4D1F-BEED541B2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13/11/2025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13F774-7EB4-1A6D-1E4F-B15F725E8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937030-1FBD-2C48-9357-BE60C6688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186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160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154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490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628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5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937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232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508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224C4-AF91-F678-9744-2EA83AEC5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DC56A2-E0CE-26C6-1B55-5239B21BD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49CDF7-B3C5-0849-3A1E-430BFA601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13/11/2025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32A5E0-D106-AAC8-671B-5BB82975A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739B69-6A02-74F6-96C5-0C635AC5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748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047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75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977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1BBDED-BAE0-3C64-1F7A-B03FB171E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AA35DB-600E-E385-7252-551B56AD1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5E1884-B55B-FE34-B1D5-970B7C030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13/11/2025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982766-EC7C-EA80-DCD4-4D57F5B99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691330-BDDC-2C74-F857-D6E93EF33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605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024996-111B-CAF7-9EF5-2D63897FC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6C6ADE-9460-C8CD-9A19-D446A9C825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EFE1A8-0EDA-AFCE-615B-746BB9D8B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083287-E294-DD38-9D7D-F74148E07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13/11/2025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C279D0-6B98-2112-8DD3-9134B5B71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ABF7ECD-F891-0B51-F78A-B4A3C363D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841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838097-DD9F-79A2-C52D-A3683BF80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5BD5FF-6761-1381-52B1-B89FFF2A2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49427F-9B55-38AF-FD1F-BB3F2323B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BAC5838-80E5-4260-D1B5-984F09D719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03DB7C2-CC7C-02D2-42B0-FA18BABE01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0FF3A76-F39A-93E8-C711-CB66E92D6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13/11/2025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7783177-F607-8ABF-DBA1-27ED5A040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20208F4-F4AC-E2B2-1B8E-A98A0CF69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700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A8E90A-EB2F-F46C-D655-AFABA4E22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0F39D25-9414-CE50-FE0F-0F148FEB6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13/11/2025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0F351B7-A865-8FEA-8350-A40CC7898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F1404BC-4D91-1B53-F4E9-878C95FEB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629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7144584-7B7F-1E3E-7920-D18D49586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13/11/2025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5E4A97B-7299-EBBE-9B4F-293E2FBE8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F632483-3F98-7BBE-EBC0-90CB3BD37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215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0421F4-D258-6670-78CB-85E108566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526AC1-F12B-FF44-B8C5-0A2F800DE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41B966-6F50-2F92-35D6-05F484E8D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37A24AD-C5F7-317E-E030-415BDFBF6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13/11/2025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ADDE88-6BD9-CEE7-217B-E9D619CD5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B446C5-7CBF-45AA-139A-B410FBDCF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704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1699A-7116-15D7-F798-42B51F9A6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1E33706-6567-36C2-264E-56E654A3D5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838CA84-D5F5-90F7-C693-5285C59BB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AA38CFE-D145-7B0D-E9C4-18F78707A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13/11/2025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5108FB-0231-50EC-AC2D-3E5CD711B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AE3795-0AE9-47EF-C3AC-D9E8D1262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501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4529DA4-FF84-0926-0F47-FD9BCC333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69A495-1DFA-353F-7C10-1B0771E21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0F3DE9-AEA6-5C58-60BB-6E06D794F3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6FBD38-2263-4973-9661-7191FE6A9F8C}" type="datetimeFigureOut">
              <a:rPr lang="es-ES" smtClean="0"/>
              <a:t>13/11/2025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7B164B-E3A9-A657-C104-A680264CDC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938021-E6BD-5127-27F1-1EC0E6CA7F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959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28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3B2B44-0AC0-3A8C-19E7-0A4E95ADF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43017B7-DB56-477D-A4AE-8EC1B3C99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rgbClr val="EFE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5306732" y="-354408"/>
            <a:ext cx="1340409" cy="11953876"/>
            <a:chOff x="329184" y="2"/>
            <a:chExt cx="524256" cy="577780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rgbClr val="AC503C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2"/>
              <a:ext cx="524256" cy="5666779"/>
            </a:xfrm>
            <a:prstGeom prst="rect">
              <a:avLst/>
            </a:prstGeom>
            <a:solidFill>
              <a:srgbClr val="AC503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Group 13">
            <a:extLst>
              <a:ext uri="{FF2B5EF4-FFF2-40B4-BE49-F238E27FC236}">
                <a16:creationId xmlns:a16="http://schemas.microsoft.com/office/drawing/2014/main" id="{4E335A5A-05CE-82FE-547F-33E195DE6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7676" y="153237"/>
            <a:ext cx="151684" cy="4612459"/>
            <a:chOff x="329184" y="1"/>
            <a:chExt cx="524256" cy="577780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3" name="Straight Connector 14">
              <a:extLst>
                <a:ext uri="{FF2B5EF4-FFF2-40B4-BE49-F238E27FC236}">
                  <a16:creationId xmlns:a16="http://schemas.microsoft.com/office/drawing/2014/main" id="{656CB701-4BA0-311A-5FC3-A33C440596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rgbClr val="A39E33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15">
              <a:extLst>
                <a:ext uri="{FF2B5EF4-FFF2-40B4-BE49-F238E27FC236}">
                  <a16:creationId xmlns:a16="http://schemas.microsoft.com/office/drawing/2014/main" id="{7FD7E4A5-D391-857D-0649-2500356C85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rgbClr val="A39E3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891" y="153237"/>
            <a:ext cx="6580907" cy="65292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Un grupo de personas en un parque de diversiones&#10;&#10;El contenido generado por IA puede ser incorrecto.">
            <a:extLst>
              <a:ext uri="{FF2B5EF4-FFF2-40B4-BE49-F238E27FC236}">
                <a16:creationId xmlns:a16="http://schemas.microsoft.com/office/drawing/2014/main" id="{628E7398-3AAB-FEFB-713E-676D8FB4410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>
          <a:xfrm>
            <a:off x="473220" y="409006"/>
            <a:ext cx="6034416" cy="606030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D7F6985-86F7-C5E9-CFAD-B2058DBD00B9}"/>
              </a:ext>
            </a:extLst>
          </p:cNvPr>
          <p:cNvSpPr txBox="1"/>
          <p:nvPr/>
        </p:nvSpPr>
        <p:spPr>
          <a:xfrm>
            <a:off x="6896099" y="356116"/>
            <a:ext cx="4828065" cy="42473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s-ES" sz="5400" b="1" dirty="0" err="1">
                <a:ln w="9525">
                  <a:noFill/>
                  <a:prstDash val="solid"/>
                </a:ln>
                <a:solidFill>
                  <a:srgbClr val="AC503C"/>
                </a:solidFill>
                <a:effectLst>
                  <a:outerShdw blurRad="12700" dist="38100" dir="2700000" algn="tl" rotWithShape="0">
                    <a:srgbClr val="87832A"/>
                  </a:outerShdw>
                </a:effectLst>
              </a:rPr>
              <a:t>YALODINA</a:t>
            </a:r>
            <a:r>
              <a:rPr lang="es-ES" sz="5400" b="1" dirty="0">
                <a:ln w="9525">
                  <a:noFill/>
                  <a:prstDash val="solid"/>
                </a:ln>
                <a:solidFill>
                  <a:srgbClr val="AC503C"/>
                </a:solidFill>
                <a:effectLst>
                  <a:outerShdw blurRad="12700" dist="38100" dir="2700000" algn="tl" rotWithShape="0">
                    <a:srgbClr val="87832A"/>
                  </a:outerShdw>
                </a:effectLst>
              </a:rPr>
              <a:t> </a:t>
            </a:r>
            <a:r>
              <a:rPr lang="es-ES" sz="5400" b="1" dirty="0" err="1">
                <a:ln w="9525">
                  <a:noFill/>
                  <a:prstDash val="solid"/>
                </a:ln>
                <a:solidFill>
                  <a:srgbClr val="AC503C"/>
                </a:solidFill>
                <a:effectLst>
                  <a:outerShdw blurRad="12700" dist="38100" dir="2700000" algn="tl" rotWithShape="0">
                    <a:srgbClr val="87832A"/>
                  </a:outerShdw>
                </a:effectLst>
              </a:rPr>
              <a:t>VAKAOTI</a:t>
            </a:r>
            <a:r>
              <a:rPr lang="es-ES" sz="5400" b="1" dirty="0">
                <a:ln w="9525">
                  <a:noFill/>
                  <a:prstDash val="solid"/>
                </a:ln>
                <a:solidFill>
                  <a:srgbClr val="AC503C"/>
                </a:solidFill>
                <a:effectLst>
                  <a:outerShdw blurRad="12700" dist="38100" dir="2700000" algn="tl" rotWithShape="0">
                    <a:srgbClr val="87832A"/>
                  </a:outerShdw>
                </a:effectLst>
              </a:rPr>
              <a:t>: </a:t>
            </a:r>
            <a:r>
              <a:rPr lang="es-ES" sz="5400" b="1" dirty="0" err="1">
                <a:ln w="9525">
                  <a:noFill/>
                  <a:prstDash val="solid"/>
                </a:ln>
                <a:solidFill>
                  <a:srgbClr val="AC503C"/>
                </a:solidFill>
                <a:effectLst>
                  <a:outerShdw blurRad="12700" dist="38100" dir="2700000" algn="tl" rotWithShape="0">
                    <a:srgbClr val="87832A"/>
                  </a:outerShdw>
                </a:effectLst>
              </a:rPr>
              <a:t>SOKALOU</a:t>
            </a:r>
            <a:r>
              <a:rPr lang="es-ES" sz="5400" b="1" dirty="0">
                <a:ln w="9525">
                  <a:noFill/>
                  <a:prstDash val="solid"/>
                </a:ln>
                <a:solidFill>
                  <a:srgbClr val="AC503C"/>
                </a:solidFill>
                <a:effectLst>
                  <a:outerShdw blurRad="12700" dist="38100" dir="2700000" algn="tl" rotWithShape="0">
                    <a:srgbClr val="87832A"/>
                  </a:outerShdw>
                </a:effectLst>
              </a:rPr>
              <a:t> ENA </a:t>
            </a:r>
            <a:r>
              <a:rPr lang="es-ES" sz="5400" b="1" dirty="0" err="1">
                <a:ln w="9525">
                  <a:noFill/>
                  <a:prstDash val="solid"/>
                </a:ln>
                <a:solidFill>
                  <a:srgbClr val="AC503C"/>
                </a:solidFill>
                <a:effectLst>
                  <a:outerShdw blurRad="12700" dist="38100" dir="2700000" algn="tl" rotWithShape="0">
                    <a:srgbClr val="87832A"/>
                  </a:outerShdw>
                </a:effectLst>
              </a:rPr>
              <a:t>BUTURARA</a:t>
            </a:r>
            <a:r>
              <a:rPr lang="es-ES" sz="5400" b="1" dirty="0">
                <a:ln w="9525">
                  <a:noFill/>
                  <a:prstDash val="solid"/>
                </a:ln>
                <a:solidFill>
                  <a:srgbClr val="AC503C"/>
                </a:solidFill>
                <a:effectLst>
                  <a:outerShdw blurRad="12700" dist="38100" dir="2700000" algn="tl" rotWithShape="0">
                    <a:srgbClr val="87832A"/>
                  </a:outerShdw>
                </a:effectLst>
              </a:rPr>
              <a:t> NI </a:t>
            </a:r>
            <a:r>
              <a:rPr lang="es-ES" sz="5400" b="1" dirty="0" err="1">
                <a:ln w="9525">
                  <a:noFill/>
                  <a:prstDash val="solid"/>
                </a:ln>
                <a:solidFill>
                  <a:srgbClr val="AC503C"/>
                </a:solidFill>
                <a:effectLst>
                  <a:outerShdw blurRad="12700" dist="38100" dir="2700000" algn="tl" rotWithShape="0">
                    <a:srgbClr val="87832A"/>
                  </a:outerShdw>
                </a:effectLst>
              </a:rPr>
              <a:t>VALU</a:t>
            </a:r>
            <a:endParaRPr lang="es-ES" sz="5400" b="1" dirty="0">
              <a:ln w="9525">
                <a:noFill/>
                <a:prstDash val="solid"/>
              </a:ln>
              <a:solidFill>
                <a:srgbClr val="AC503C"/>
              </a:solidFill>
              <a:effectLst>
                <a:outerShdw blurRad="12700" dist="38100" dir="2700000" algn="tl" rotWithShape="0">
                  <a:srgbClr val="87832A"/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E142037-DADD-477F-244B-D3541866C284}"/>
              </a:ext>
            </a:extLst>
          </p:cNvPr>
          <p:cNvSpPr txBox="1"/>
          <p:nvPr/>
        </p:nvSpPr>
        <p:spPr>
          <a:xfrm>
            <a:off x="6779965" y="6343650"/>
            <a:ext cx="4935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797525"/>
                </a:solidFill>
              </a:rPr>
              <a:t>Lesoni 7, Noveba 15, 2025</a:t>
            </a:r>
          </a:p>
        </p:txBody>
      </p:sp>
    </p:spTree>
    <p:extLst>
      <p:ext uri="{BB962C8B-B14F-4D97-AF65-F5344CB8AC3E}">
        <p14:creationId xmlns:p14="http://schemas.microsoft.com/office/powerpoint/2010/main" val="307978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B7A3B0-A4A9-BB80-4D96-B19F5AB84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B5D88177-BD84-088A-E38F-A2F8863250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8522" y="2061605"/>
            <a:ext cx="8242998" cy="4796395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46BC2E8D-7309-E58B-43EC-F48F308053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918522" y="30480"/>
            <a:ext cx="8242998" cy="6804000"/>
          </a:xfrm>
          <a:prstGeom prst="rect">
            <a:avLst/>
          </a:prstGeom>
          <a:noFill/>
          <a:ln w="57150">
            <a:solidFill>
              <a:srgbClr val="8B52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9AD698D-D3D4-95D6-6D8A-B396472F939F}"/>
              </a:ext>
            </a:extLst>
          </p:cNvPr>
          <p:cNvSpPr txBox="1"/>
          <p:nvPr/>
        </p:nvSpPr>
        <p:spPr>
          <a:xfrm>
            <a:off x="3908362" y="87050"/>
            <a:ext cx="8242998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i-FI" sz="6600" b="1" dirty="0">
                <a:ln/>
                <a:solidFill>
                  <a:srgbClr val="8B5299"/>
                </a:solidFill>
                <a:effectLst>
                  <a:outerShdw blurRad="38100" dist="38100" dir="2700000" algn="tl">
                    <a:schemeClr val="accent3">
                      <a:lumMod val="60000"/>
                      <a:lumOff val="40000"/>
                    </a:schemeClr>
                  </a:outerShdw>
                </a:effectLst>
              </a:rPr>
              <a:t>A VANUA MATALIA NI SOKALOU</a:t>
            </a:r>
            <a:endParaRPr lang="es-ES" sz="6600" b="1" dirty="0">
              <a:ln/>
              <a:solidFill>
                <a:srgbClr val="8B5299"/>
              </a:solidFill>
              <a:effectLst>
                <a:outerShdw blurRad="38100" dist="38100" dir="2700000" algn="tl">
                  <a:schemeClr val="accent3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521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60442E0-E1A1-005B-0173-DD4D8D6862CA}"/>
              </a:ext>
            </a:extLst>
          </p:cNvPr>
          <p:cNvSpPr txBox="1"/>
          <p:nvPr/>
        </p:nvSpPr>
        <p:spPr>
          <a:xfrm>
            <a:off x="1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VAKATURI CAKE NA VALE NI VEITAVAKI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9D7992A-F478-2F95-E88A-722153034FB9}"/>
              </a:ext>
            </a:extLst>
          </p:cNvPr>
          <p:cNvSpPr txBox="1"/>
          <p:nvPr/>
        </p:nvSpPr>
        <p:spPr>
          <a:xfrm>
            <a:off x="1538288" y="648085"/>
            <a:ext cx="9115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“A </a:t>
            </a:r>
            <a:r>
              <a:rPr lang="es-E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</a:t>
            </a:r>
            <a:r>
              <a:rPr lang="es-E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s-E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soqoni</a:t>
            </a:r>
            <a:r>
              <a:rPr lang="es-E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vata</a:t>
            </a:r>
            <a:r>
              <a:rPr lang="es-E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nai </a:t>
            </a:r>
            <a:r>
              <a:rPr lang="es-E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soqosoqo</a:t>
            </a:r>
            <a:r>
              <a:rPr lang="es-E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taucoko</a:t>
            </a:r>
            <a:r>
              <a:rPr lang="es-E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ni </a:t>
            </a:r>
            <a:r>
              <a:rPr lang="es-E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Isireli</a:t>
            </a:r>
            <a:r>
              <a:rPr lang="es-E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mai</a:t>
            </a:r>
            <a:r>
              <a:rPr lang="es-E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Sailo</a:t>
            </a:r>
            <a:r>
              <a:rPr lang="es-E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s-E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</a:t>
            </a:r>
            <a:r>
              <a:rPr lang="es-E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vakatura</a:t>
            </a:r>
            <a:r>
              <a:rPr lang="es-E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cake kina </a:t>
            </a:r>
            <a:r>
              <a:rPr lang="es-E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s-E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vale ni </a:t>
            </a:r>
            <a:r>
              <a:rPr lang="es-E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veitavaki</a:t>
            </a:r>
            <a:r>
              <a:rPr lang="es-E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A </a:t>
            </a:r>
            <a:r>
              <a:rPr lang="es-E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s-E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vakamalumalumutaki</a:t>
            </a:r>
            <a:r>
              <a:rPr lang="es-E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vei</a:t>
            </a:r>
            <a:r>
              <a:rPr lang="es-E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ira </a:t>
            </a:r>
            <a:r>
              <a:rPr lang="es-E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s-E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vanua</a:t>
            </a:r>
            <a:r>
              <a:rPr lang="es-E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(Joshua 18:1)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C3663DC-416C-8A5A-CB5E-F431070FB8AB}"/>
              </a:ext>
            </a:extLst>
          </p:cNvPr>
          <p:cNvSpPr txBox="1"/>
          <p:nvPr/>
        </p:nvSpPr>
        <p:spPr>
          <a:xfrm>
            <a:off x="5083867" y="1533140"/>
            <a:ext cx="71081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Sa </a:t>
            </a:r>
            <a:r>
              <a:rPr lang="es-ES" sz="2000" b="1" dirty="0" err="1"/>
              <a:t>vakamalumalumutaka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vanua</a:t>
            </a:r>
            <a:r>
              <a:rPr lang="es-ES" sz="2000" b="1" dirty="0"/>
              <a:t> </a:t>
            </a:r>
            <a:r>
              <a:rPr lang="es-ES" sz="2000" b="1" dirty="0" err="1"/>
              <a:t>ko</a:t>
            </a:r>
            <a:r>
              <a:rPr lang="es-ES" sz="2000" b="1" dirty="0"/>
              <a:t> </a:t>
            </a:r>
            <a:r>
              <a:rPr lang="es-ES" sz="2000" b="1" dirty="0" err="1"/>
              <a:t>Isireli</a:t>
            </a:r>
            <a:r>
              <a:rPr lang="es-ES" sz="2000" b="1" dirty="0"/>
              <a:t>. Sa </a:t>
            </a:r>
            <a:r>
              <a:rPr lang="es-ES" sz="2000" b="1" dirty="0" err="1"/>
              <a:t>wasei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veiyasana</a:t>
            </a:r>
            <a:r>
              <a:rPr lang="es-ES" sz="2000" b="1" dirty="0"/>
              <a:t> </a:t>
            </a:r>
            <a:r>
              <a:rPr lang="es-ES" sz="2000" b="1" dirty="0" err="1"/>
              <a:t>ki</a:t>
            </a:r>
            <a:r>
              <a:rPr lang="es-ES" sz="2000" b="1" dirty="0"/>
              <a:t> </a:t>
            </a:r>
            <a:r>
              <a:rPr lang="es-ES" sz="2000" b="1" dirty="0" err="1"/>
              <a:t>vei</a:t>
            </a:r>
            <a:r>
              <a:rPr lang="es-ES" sz="2000" b="1" dirty="0"/>
              <a:t> ira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mataqali</a:t>
            </a:r>
            <a:r>
              <a:rPr lang="es-ES" sz="2000" b="1" dirty="0"/>
              <a:t> </a:t>
            </a:r>
            <a:r>
              <a:rPr lang="es-ES" sz="2000" b="1" dirty="0" err="1"/>
              <a:t>liu</a:t>
            </a:r>
            <a:r>
              <a:rPr lang="es-ES" sz="2000" b="1" dirty="0"/>
              <a:t>, dina </a:t>
            </a:r>
            <a:r>
              <a:rPr lang="es-ES" sz="2000" b="1" dirty="0" err="1"/>
              <a:t>ga</a:t>
            </a:r>
            <a:r>
              <a:rPr lang="es-ES" sz="2000" b="1" dirty="0"/>
              <a:t> se </a:t>
            </a:r>
            <a:r>
              <a:rPr lang="es-ES" sz="2000" b="1" dirty="0" err="1"/>
              <a:t>bera</a:t>
            </a:r>
            <a:r>
              <a:rPr lang="es-ES" sz="2000" b="1" dirty="0"/>
              <a:t> ni </a:t>
            </a:r>
            <a:r>
              <a:rPr lang="es-ES" sz="2000" b="1" dirty="0" err="1"/>
              <a:t>votai</a:t>
            </a:r>
            <a:r>
              <a:rPr lang="es-ES" sz="2000" b="1" dirty="0"/>
              <a:t> e </a:t>
            </a:r>
            <a:r>
              <a:rPr lang="es-ES" sz="2000" b="1" dirty="0" err="1"/>
              <a:t>lewe</a:t>
            </a:r>
            <a:r>
              <a:rPr lang="es-ES" sz="2000" b="1" dirty="0"/>
              <a:t> 7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mataqali</a:t>
            </a:r>
            <a:r>
              <a:rPr lang="es-ES" sz="2000" b="1" dirty="0"/>
              <a:t>.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mataqali</a:t>
            </a:r>
            <a:r>
              <a:rPr lang="es-ES" sz="2000" b="1" dirty="0"/>
              <a:t> I </a:t>
            </a:r>
            <a:r>
              <a:rPr lang="es-ES" sz="2000" b="1" dirty="0" err="1"/>
              <a:t>valu</a:t>
            </a:r>
            <a:r>
              <a:rPr lang="es-ES" sz="2000" b="1" dirty="0"/>
              <a:t> </a:t>
            </a:r>
            <a:r>
              <a:rPr lang="es-ES" sz="2000" b="1" dirty="0" err="1"/>
              <a:t>ko</a:t>
            </a:r>
            <a:r>
              <a:rPr lang="es-ES" sz="2000" b="1" dirty="0"/>
              <a:t> </a:t>
            </a:r>
            <a:r>
              <a:rPr lang="es-ES" sz="2000" b="1" dirty="0" err="1"/>
              <a:t>Rupeni</a:t>
            </a:r>
            <a:r>
              <a:rPr lang="es-ES" sz="2000" b="1" dirty="0"/>
              <a:t>, Kata </a:t>
            </a:r>
            <a:r>
              <a:rPr lang="es-ES" sz="2000" b="1" dirty="0" err="1"/>
              <a:t>kei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dua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I </a:t>
            </a:r>
            <a:r>
              <a:rPr lang="es-ES" sz="2000" b="1" dirty="0" err="1"/>
              <a:t>wase</a:t>
            </a:r>
            <a:r>
              <a:rPr lang="es-ES" sz="2000" b="1" dirty="0"/>
              <a:t> </a:t>
            </a:r>
            <a:r>
              <a:rPr lang="es-ES" sz="2000" b="1" dirty="0" err="1"/>
              <a:t>kei</a:t>
            </a:r>
            <a:r>
              <a:rPr lang="es-ES" sz="2000" b="1" dirty="0"/>
              <a:t> </a:t>
            </a:r>
            <a:r>
              <a:rPr lang="es-ES" sz="2000" b="1" dirty="0" err="1"/>
              <a:t>Manasa</a:t>
            </a:r>
            <a:r>
              <a:rPr lang="es-ES" sz="2000" b="1" dirty="0"/>
              <a:t> </a:t>
            </a:r>
            <a:r>
              <a:rPr lang="es-ES" sz="2000" b="1" dirty="0" err="1"/>
              <a:t>sa</a:t>
            </a:r>
            <a:r>
              <a:rPr lang="es-ES" sz="2000" b="1" dirty="0"/>
              <a:t> </a:t>
            </a:r>
            <a:r>
              <a:rPr lang="es-ES" sz="2000" b="1" dirty="0" err="1"/>
              <a:t>nodratoui</a:t>
            </a:r>
            <a:r>
              <a:rPr lang="es-ES" sz="2000" b="1" dirty="0"/>
              <a:t> </a:t>
            </a:r>
            <a:r>
              <a:rPr lang="es-ES" sz="2000" b="1" dirty="0" err="1"/>
              <a:t>voavota</a:t>
            </a:r>
            <a:r>
              <a:rPr lang="es-ES" sz="2000" b="1" dirty="0"/>
              <a:t> </a:t>
            </a:r>
            <a:r>
              <a:rPr lang="es-ES" sz="2000" b="1" dirty="0" err="1"/>
              <a:t>ena</a:t>
            </a:r>
            <a:r>
              <a:rPr lang="es-ES" sz="2000" b="1" dirty="0"/>
              <a:t> </a:t>
            </a:r>
            <a:r>
              <a:rPr lang="es-ES" sz="2000" b="1" dirty="0" err="1"/>
              <a:t>tai</a:t>
            </a:r>
            <a:r>
              <a:rPr lang="es-ES" sz="2000" b="1" dirty="0"/>
              <a:t> </a:t>
            </a:r>
            <a:r>
              <a:rPr lang="es-ES" sz="2000" b="1" dirty="0" err="1"/>
              <a:t>kadua</a:t>
            </a:r>
            <a:r>
              <a:rPr lang="es-ES" sz="2000" b="1" dirty="0"/>
              <a:t> ni </a:t>
            </a:r>
            <a:r>
              <a:rPr lang="es-ES" sz="2000" b="1" dirty="0" err="1"/>
              <a:t>Joritani</a:t>
            </a:r>
            <a:r>
              <a:rPr lang="es-ES" sz="2000" b="1" dirty="0"/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95796C3-1DF9-1F96-0911-E709927D377C}"/>
              </a:ext>
            </a:extLst>
          </p:cNvPr>
          <p:cNvSpPr txBox="1"/>
          <p:nvPr/>
        </p:nvSpPr>
        <p:spPr>
          <a:xfrm>
            <a:off x="136660" y="4199175"/>
            <a:ext cx="62690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Valeniveitavaki</a:t>
            </a:r>
            <a:r>
              <a:rPr lang="es-ES" sz="2000" b="1" dirty="0"/>
              <a:t>, nona I </a:t>
            </a:r>
            <a:r>
              <a:rPr lang="es-ES" sz="2000" b="1" dirty="0" err="1"/>
              <a:t>tikotiko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Kalou</a:t>
            </a:r>
            <a:r>
              <a:rPr lang="es-ES" sz="2000" b="1" dirty="0"/>
              <a:t>, e </a:t>
            </a:r>
            <a:r>
              <a:rPr lang="es-ES" sz="2000" b="1" dirty="0" err="1"/>
              <a:t>veivakaduavatataki</a:t>
            </a:r>
            <a:r>
              <a:rPr lang="es-ES" sz="2000" b="1" dirty="0"/>
              <a:t> ni </a:t>
            </a:r>
            <a:r>
              <a:rPr lang="es-ES" sz="2000" b="1" dirty="0" err="1"/>
              <a:t>ra</a:t>
            </a:r>
            <a:r>
              <a:rPr lang="es-ES" sz="2000" b="1" dirty="0"/>
              <a:t> </a:t>
            </a:r>
            <a:r>
              <a:rPr lang="es-ES" sz="2000" b="1" dirty="0" err="1"/>
              <a:t>mai</a:t>
            </a:r>
            <a:r>
              <a:rPr lang="es-ES" sz="2000" b="1" dirty="0"/>
              <a:t> </a:t>
            </a:r>
            <a:r>
              <a:rPr lang="es-ES" sz="2000" b="1" dirty="0" err="1"/>
              <a:t>sotavata</a:t>
            </a:r>
            <a:r>
              <a:rPr lang="es-ES" sz="2000" b="1" dirty="0"/>
              <a:t> </a:t>
            </a:r>
            <a:r>
              <a:rPr lang="es-ES" sz="2000" b="1" dirty="0" err="1"/>
              <a:t>kece</a:t>
            </a:r>
            <a:r>
              <a:rPr lang="es-ES" sz="2000" b="1" dirty="0"/>
              <a:t> kina </a:t>
            </a:r>
            <a:r>
              <a:rPr lang="es-ES" sz="2000" b="1" dirty="0" err="1"/>
              <a:t>ka</a:t>
            </a:r>
            <a:r>
              <a:rPr lang="es-ES" sz="2000" b="1" dirty="0"/>
              <a:t> </a:t>
            </a:r>
            <a:r>
              <a:rPr lang="es-ES" sz="2000" b="1" dirty="0" err="1"/>
              <a:t>lomavata</a:t>
            </a:r>
            <a:r>
              <a:rPr lang="es-ES" sz="2000" b="1" dirty="0"/>
              <a:t> </a:t>
            </a:r>
            <a:r>
              <a:rPr lang="es-ES" sz="2000" b="1" dirty="0" err="1"/>
              <a:t>ena</a:t>
            </a:r>
            <a:r>
              <a:rPr lang="es-ES" sz="2000" b="1" dirty="0"/>
              <a:t> </a:t>
            </a:r>
            <a:r>
              <a:rPr lang="es-ES" sz="2000" b="1" dirty="0" err="1"/>
              <a:t>sokalou</a:t>
            </a:r>
            <a:r>
              <a:rPr lang="es-ES" sz="2000" b="1" dirty="0"/>
              <a:t>. Ke sega ni </a:t>
            </a:r>
            <a:r>
              <a:rPr lang="es-ES" sz="2000" b="1" dirty="0" err="1"/>
              <a:t>tiko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Kalou,ena</a:t>
            </a:r>
            <a:r>
              <a:rPr lang="es-ES" sz="2000" b="1" dirty="0"/>
              <a:t> sega ni </a:t>
            </a:r>
            <a:r>
              <a:rPr lang="es-ES" sz="2000" b="1" dirty="0" err="1"/>
              <a:t>vakaibalebale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kena</a:t>
            </a:r>
            <a:r>
              <a:rPr lang="es-ES" sz="2000" b="1" dirty="0"/>
              <a:t> </a:t>
            </a:r>
            <a:r>
              <a:rPr lang="es-ES" sz="2000" b="1" dirty="0" err="1"/>
              <a:t>mai</a:t>
            </a:r>
            <a:r>
              <a:rPr lang="es-ES" sz="2000" b="1" dirty="0"/>
              <a:t> </a:t>
            </a:r>
            <a:r>
              <a:rPr lang="es-ES" sz="2000" b="1" dirty="0" err="1"/>
              <a:t>taukeni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vanua</a:t>
            </a:r>
            <a:r>
              <a:rPr lang="es-ES" sz="2000" b="1" dirty="0"/>
              <a:t>.</a:t>
            </a:r>
          </a:p>
        </p:txBody>
      </p:sp>
      <p:pic>
        <p:nvPicPr>
          <p:cNvPr id="8" name="Imagen 7" descr="Imagen que contiene tabla, hombre, mujer, parado&#10;&#10;El contenido generado por IA puede ser incorrecto.">
            <a:extLst>
              <a:ext uri="{FF2B5EF4-FFF2-40B4-BE49-F238E27FC236}">
                <a16:creationId xmlns:a16="http://schemas.microsoft.com/office/drawing/2014/main" id="{CCE7CB52-F20B-39E9-5BE4-23D08240A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11" y="1620786"/>
            <a:ext cx="4521572" cy="254384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AF233373-0CDF-22F7-7C6D-03AE8ACA33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05674" y="4199174"/>
            <a:ext cx="5533706" cy="254384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5F7ACC2-D1AE-45E6-46BB-336C72C5F987}"/>
              </a:ext>
            </a:extLst>
          </p:cNvPr>
          <p:cNvSpPr txBox="1"/>
          <p:nvPr/>
        </p:nvSpPr>
        <p:spPr>
          <a:xfrm>
            <a:off x="5083867" y="3164356"/>
            <a:ext cx="71081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Ni </a:t>
            </a:r>
            <a:r>
              <a:rPr lang="es-ES" sz="2000" b="1" dirty="0" err="1"/>
              <a:t>bera</a:t>
            </a:r>
            <a:r>
              <a:rPr lang="es-ES" sz="2000" b="1" dirty="0"/>
              <a:t> ni </a:t>
            </a:r>
            <a:r>
              <a:rPr lang="es-ES" sz="2000" b="1" dirty="0" err="1"/>
              <a:t>ra</a:t>
            </a:r>
            <a:r>
              <a:rPr lang="es-ES" sz="2000" b="1" dirty="0"/>
              <a:t> </a:t>
            </a:r>
            <a:r>
              <a:rPr lang="es-ES" sz="2000" b="1" dirty="0" err="1"/>
              <a:t>tawase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veimataqali</a:t>
            </a:r>
            <a:r>
              <a:rPr lang="es-ES" sz="2000" b="1" dirty="0"/>
              <a:t>, </a:t>
            </a:r>
            <a:r>
              <a:rPr lang="es-ES" sz="2000" b="1" dirty="0" err="1"/>
              <a:t>sa</a:t>
            </a:r>
            <a:r>
              <a:rPr lang="es-ES" sz="2000" b="1" dirty="0"/>
              <a:t> </a:t>
            </a:r>
            <a:r>
              <a:rPr lang="es-ES" sz="2000" b="1" dirty="0" err="1"/>
              <a:t>vakayacori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ka</a:t>
            </a:r>
            <a:r>
              <a:rPr lang="es-ES" sz="2000" b="1" dirty="0"/>
              <a:t> </a:t>
            </a:r>
            <a:r>
              <a:rPr lang="es-ES" sz="2000" b="1" dirty="0" err="1"/>
              <a:t>bibi</a:t>
            </a:r>
            <a:r>
              <a:rPr lang="es-ES" sz="2000" b="1" dirty="0"/>
              <a:t> </a:t>
            </a:r>
            <a:r>
              <a:rPr lang="es-ES" sz="2000" b="1" dirty="0" err="1"/>
              <a:t>oqo</a:t>
            </a:r>
            <a:r>
              <a:rPr lang="es-ES" sz="2000" b="1" dirty="0"/>
              <a:t>: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kena</a:t>
            </a:r>
            <a:r>
              <a:rPr lang="es-ES" sz="2000" b="1" dirty="0"/>
              <a:t> </a:t>
            </a:r>
            <a:r>
              <a:rPr lang="es-ES" sz="2000" b="1" dirty="0" err="1"/>
              <a:t>vakaturicake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valeniveitavaki</a:t>
            </a:r>
            <a:r>
              <a:rPr lang="es-ES" sz="2000" b="1" dirty="0"/>
              <a:t>,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uto</a:t>
            </a:r>
            <a:r>
              <a:rPr lang="es-ES" sz="2000" b="1" dirty="0"/>
              <a:t> </a:t>
            </a:r>
            <a:r>
              <a:rPr lang="es-ES" sz="2000" b="1" dirty="0" err="1"/>
              <a:t>saraga</a:t>
            </a:r>
            <a:r>
              <a:rPr lang="es-ES" sz="2000" b="1" dirty="0"/>
              <a:t> ni </a:t>
            </a:r>
            <a:r>
              <a:rPr lang="es-ES" sz="2000" b="1" dirty="0" err="1"/>
              <a:t>nodra</a:t>
            </a:r>
            <a:r>
              <a:rPr lang="es-ES" sz="2000" b="1" dirty="0"/>
              <a:t> </a:t>
            </a:r>
            <a:r>
              <a:rPr lang="es-ES" sz="2000" b="1" dirty="0" err="1"/>
              <a:t>sokalou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Isireli</a:t>
            </a:r>
            <a:r>
              <a:rPr lang="es-ES" sz="2000" b="1" dirty="0"/>
              <a:t> (</a:t>
            </a:r>
            <a:r>
              <a:rPr lang="es-ES" sz="2000" b="1" dirty="0" err="1"/>
              <a:t>Josua</a:t>
            </a:r>
            <a:r>
              <a:rPr lang="es-ES" sz="2000" b="1" dirty="0"/>
              <a:t> 18:1).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6788630-C3EB-EFFE-13B4-AF3C4FA13904}"/>
              </a:ext>
            </a:extLst>
          </p:cNvPr>
          <p:cNvSpPr txBox="1"/>
          <p:nvPr/>
        </p:nvSpPr>
        <p:spPr>
          <a:xfrm>
            <a:off x="136661" y="5522614"/>
            <a:ext cx="62769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Ena</a:t>
            </a:r>
            <a:r>
              <a:rPr lang="es-ES" sz="2000" b="1" dirty="0"/>
              <a:t> </a:t>
            </a:r>
            <a:r>
              <a:rPr lang="es-ES" sz="2000" b="1" dirty="0" err="1"/>
              <a:t>gauna</a:t>
            </a:r>
            <a:r>
              <a:rPr lang="es-ES" sz="2000" b="1" dirty="0"/>
              <a:t> </a:t>
            </a:r>
            <a:r>
              <a:rPr lang="es-ES" sz="2000" b="1" dirty="0" err="1"/>
              <a:t>edaidai</a:t>
            </a:r>
            <a:r>
              <a:rPr lang="es-ES" sz="2000" b="1" dirty="0"/>
              <a:t>, era se tu </a:t>
            </a:r>
            <a:r>
              <a:rPr lang="es-ES" sz="2000" b="1" dirty="0" err="1"/>
              <a:t>ga</a:t>
            </a:r>
            <a:r>
              <a:rPr lang="es-ES" sz="2000" b="1" dirty="0"/>
              <a:t> eso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veibolebole</a:t>
            </a:r>
            <a:r>
              <a:rPr lang="es-ES" sz="2000" b="1" dirty="0"/>
              <a:t> </a:t>
            </a:r>
            <a:r>
              <a:rPr lang="es-ES" sz="2000" b="1" dirty="0" err="1"/>
              <a:t>lelevu</a:t>
            </a:r>
            <a:r>
              <a:rPr lang="es-ES" sz="2000" b="1" dirty="0"/>
              <a:t> me </a:t>
            </a:r>
            <a:r>
              <a:rPr lang="es-ES" sz="2000" b="1" dirty="0" err="1"/>
              <a:t>valuti</a:t>
            </a:r>
            <a:r>
              <a:rPr lang="es-ES" sz="2000" b="1" dirty="0"/>
              <a:t>, </a:t>
            </a:r>
            <a:r>
              <a:rPr lang="es-ES" sz="2000" b="1" dirty="0" err="1"/>
              <a:t>sa</a:t>
            </a:r>
            <a:r>
              <a:rPr lang="es-ES" sz="2000" b="1" dirty="0"/>
              <a:t> </a:t>
            </a:r>
            <a:r>
              <a:rPr lang="es-ES" sz="2000" b="1" dirty="0" err="1"/>
              <a:t>rui</a:t>
            </a:r>
            <a:r>
              <a:rPr lang="es-ES" sz="2000" b="1" dirty="0"/>
              <a:t> </a:t>
            </a:r>
            <a:r>
              <a:rPr lang="es-ES" sz="2000" b="1" dirty="0" err="1"/>
              <a:t>ka</a:t>
            </a:r>
            <a:r>
              <a:rPr lang="es-ES" sz="2000" b="1" dirty="0"/>
              <a:t> </a:t>
            </a:r>
            <a:r>
              <a:rPr lang="es-ES" sz="2000" b="1" dirty="0" err="1"/>
              <a:t>bibi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noda</a:t>
            </a:r>
            <a:r>
              <a:rPr lang="es-ES" sz="2000" b="1" dirty="0"/>
              <a:t> </a:t>
            </a:r>
            <a:r>
              <a:rPr lang="es-ES" sz="2000" b="1" dirty="0" err="1"/>
              <a:t>vagolea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yaloda</a:t>
            </a:r>
            <a:r>
              <a:rPr lang="es-ES" sz="2000" b="1" dirty="0"/>
              <a:t> </a:t>
            </a:r>
            <a:r>
              <a:rPr lang="es-ES" sz="2000" b="1" dirty="0" err="1"/>
              <a:t>ki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Valetabu</a:t>
            </a:r>
            <a:r>
              <a:rPr lang="es-ES" sz="2000" b="1" dirty="0"/>
              <a:t> </a:t>
            </a:r>
            <a:r>
              <a:rPr lang="es-ES" sz="2000" b="1" dirty="0" err="1"/>
              <a:t>mai</a:t>
            </a:r>
            <a:r>
              <a:rPr lang="es-ES" sz="2000" b="1" dirty="0"/>
              <a:t> </a:t>
            </a:r>
            <a:r>
              <a:rPr lang="es-ES" sz="2000" b="1" dirty="0" err="1"/>
              <a:t>Lomalagi</a:t>
            </a:r>
            <a:r>
              <a:rPr lang="es-ES" sz="2000" b="1" dirty="0"/>
              <a:t>, o </a:t>
            </a:r>
            <a:r>
              <a:rPr lang="es-ES" sz="2000" b="1" dirty="0" err="1"/>
              <a:t>koya</a:t>
            </a:r>
            <a:r>
              <a:rPr lang="es-ES" sz="2000" b="1" dirty="0"/>
              <a:t> </a:t>
            </a:r>
            <a:r>
              <a:rPr lang="es-ES" sz="2000" b="1" dirty="0" err="1"/>
              <a:t>ka</a:t>
            </a:r>
            <a:r>
              <a:rPr lang="es-ES" sz="2000" b="1" dirty="0"/>
              <a:t> </a:t>
            </a:r>
            <a:r>
              <a:rPr lang="es-ES" sz="2000" b="1" dirty="0" err="1"/>
              <a:t>masulaki</a:t>
            </a:r>
            <a:r>
              <a:rPr lang="es-ES" sz="2000" b="1" dirty="0"/>
              <a:t> </a:t>
            </a:r>
            <a:r>
              <a:rPr lang="es-ES" sz="2000" b="1" dirty="0" err="1"/>
              <a:t>keda</a:t>
            </a:r>
            <a:r>
              <a:rPr lang="es-ES" sz="2000" b="1" dirty="0"/>
              <a:t> kina </a:t>
            </a:r>
            <a:r>
              <a:rPr lang="es-ES" sz="2000" b="1" dirty="0" err="1"/>
              <a:t>ko</a:t>
            </a:r>
            <a:r>
              <a:rPr lang="es-ES" sz="2000" b="1" dirty="0"/>
              <a:t> </a:t>
            </a:r>
            <a:r>
              <a:rPr lang="es-ES" sz="2000" b="1" dirty="0" err="1"/>
              <a:t>Jisu</a:t>
            </a:r>
            <a:r>
              <a:rPr lang="es-E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413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83C5E04-8704-FA75-91CB-6CCB6272AFB5}"/>
              </a:ext>
            </a:extLst>
          </p:cNvPr>
          <p:cNvSpPr txBox="1"/>
          <p:nvPr/>
        </p:nvSpPr>
        <p:spPr>
          <a:xfrm>
            <a:off x="1568932" y="938741"/>
            <a:ext cx="9054135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400" b="1" dirty="0">
                <a:latin typeface="Constantia" panose="02030602050306030303" pitchFamily="18" charset="0"/>
              </a:rPr>
              <a:t>“E sega ni se </a:t>
            </a:r>
            <a:r>
              <a:rPr lang="es-ES" sz="2400" b="1" dirty="0" err="1">
                <a:latin typeface="Constantia" panose="02030602050306030303" pitchFamily="18" charset="0"/>
              </a:rPr>
              <a:t>dede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na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gauna</a:t>
            </a:r>
            <a:r>
              <a:rPr lang="es-ES" sz="2400" b="1" dirty="0">
                <a:latin typeface="Constantia" panose="02030602050306030303" pitchFamily="18" charset="0"/>
              </a:rPr>
              <a:t> a </a:t>
            </a:r>
            <a:r>
              <a:rPr lang="es-ES" sz="2400" b="1" dirty="0" err="1">
                <a:latin typeface="Constantia" panose="02030602050306030303" pitchFamily="18" charset="0"/>
              </a:rPr>
              <a:t>solia</a:t>
            </a:r>
            <a:r>
              <a:rPr lang="es-ES" sz="2400" b="1" dirty="0">
                <a:latin typeface="Constantia" panose="02030602050306030303" pitchFamily="18" charset="0"/>
              </a:rPr>
              <a:t> kina </a:t>
            </a:r>
            <a:r>
              <a:rPr lang="es-ES" sz="2400" b="1" dirty="0" err="1">
                <a:latin typeface="Constantia" panose="02030602050306030303" pitchFamily="18" charset="0"/>
              </a:rPr>
              <a:t>na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ivola</a:t>
            </a:r>
            <a:r>
              <a:rPr lang="es-ES" sz="2400" b="1" dirty="0">
                <a:latin typeface="Constantia" panose="02030602050306030303" pitchFamily="18" charset="0"/>
              </a:rPr>
              <a:t> ni </a:t>
            </a:r>
            <a:r>
              <a:rPr lang="es-ES" sz="2400" b="1" dirty="0" err="1">
                <a:latin typeface="Constantia" panose="02030602050306030303" pitchFamily="18" charset="0"/>
              </a:rPr>
              <a:t>Vakarua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ko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Mosese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ki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vei</a:t>
            </a:r>
            <a:r>
              <a:rPr lang="es-ES" sz="2400" b="1" dirty="0">
                <a:latin typeface="Constantia" panose="02030602050306030303" pitchFamily="18" charset="0"/>
              </a:rPr>
              <a:t> ira </a:t>
            </a:r>
            <a:r>
              <a:rPr lang="es-ES" sz="2400" b="1" dirty="0" err="1">
                <a:latin typeface="Constantia" panose="02030602050306030303" pitchFamily="18" charset="0"/>
              </a:rPr>
              <a:t>na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tamata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ena</a:t>
            </a:r>
            <a:r>
              <a:rPr lang="es-ES" sz="2400" b="1" dirty="0">
                <a:latin typeface="Constantia" panose="02030602050306030303" pitchFamily="18" charset="0"/>
              </a:rPr>
              <a:t> nona </a:t>
            </a:r>
            <a:r>
              <a:rPr lang="es-ES" sz="2400" b="1" dirty="0" err="1">
                <a:latin typeface="Constantia" panose="02030602050306030303" pitchFamily="18" charset="0"/>
              </a:rPr>
              <a:t>vunau</a:t>
            </a:r>
            <a:r>
              <a:rPr lang="es-ES" sz="2400" b="1" dirty="0">
                <a:latin typeface="Constantia" panose="02030602050306030303" pitchFamily="18" charset="0"/>
              </a:rPr>
              <a:t>, </a:t>
            </a:r>
            <a:r>
              <a:rPr lang="es-ES" sz="2400" b="1" dirty="0" err="1">
                <a:latin typeface="Constantia" panose="02030602050306030303" pitchFamily="18" charset="0"/>
              </a:rPr>
              <a:t>sa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baci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wilika</a:t>
            </a:r>
            <a:r>
              <a:rPr lang="es-ES" sz="2400" b="1" dirty="0">
                <a:latin typeface="Constantia" panose="02030602050306030303" pitchFamily="18" charset="0"/>
              </a:rPr>
              <a:t> tale </a:t>
            </a:r>
            <a:r>
              <a:rPr lang="es-ES" sz="2400" b="1" dirty="0" err="1">
                <a:latin typeface="Constantia" panose="02030602050306030303" pitchFamily="18" charset="0"/>
              </a:rPr>
              <a:t>vakadua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vei</a:t>
            </a:r>
            <a:r>
              <a:rPr lang="es-ES" sz="2400" b="1" dirty="0">
                <a:latin typeface="Constantia" panose="02030602050306030303" pitchFamily="18" charset="0"/>
              </a:rPr>
              <a:t> ira </a:t>
            </a:r>
            <a:r>
              <a:rPr lang="es-ES" sz="2400" b="1" dirty="0" err="1">
                <a:latin typeface="Constantia" panose="02030602050306030303" pitchFamily="18" charset="0"/>
              </a:rPr>
              <a:t>ko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Josua</a:t>
            </a:r>
            <a:r>
              <a:rPr lang="es-ES" sz="2400" b="1" dirty="0">
                <a:latin typeface="Constantia" panose="02030602050306030303" pitchFamily="18" charset="0"/>
              </a:rPr>
              <a:t>.”</a:t>
            </a:r>
          </a:p>
          <a:p>
            <a:pPr>
              <a:spcBef>
                <a:spcPts val="600"/>
              </a:spcBef>
            </a:pPr>
            <a:r>
              <a:rPr lang="es-ES" sz="2400" b="1" dirty="0">
                <a:latin typeface="Constantia" panose="02030602050306030303" pitchFamily="18" charset="0"/>
              </a:rPr>
              <a:t>E sega </a:t>
            </a:r>
            <a:r>
              <a:rPr lang="es-ES" sz="2400" b="1" dirty="0" err="1">
                <a:latin typeface="Constantia" panose="02030602050306030303" pitchFamily="18" charset="0"/>
              </a:rPr>
              <a:t>ki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vei</a:t>
            </a:r>
            <a:r>
              <a:rPr lang="es-ES" sz="2400" b="1" dirty="0">
                <a:latin typeface="Constantia" panose="02030602050306030303" pitchFamily="18" charset="0"/>
              </a:rPr>
              <a:t> ira </a:t>
            </a:r>
            <a:r>
              <a:rPr lang="es-ES" sz="2400" b="1" dirty="0" err="1">
                <a:latin typeface="Constantia" panose="02030602050306030303" pitchFamily="18" charset="0"/>
              </a:rPr>
              <a:t>na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tagane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ga</a:t>
            </a:r>
            <a:r>
              <a:rPr lang="es-ES" sz="2400" b="1" dirty="0">
                <a:latin typeface="Constantia" panose="02030602050306030303" pitchFamily="18" charset="0"/>
              </a:rPr>
              <a:t> ni </a:t>
            </a:r>
            <a:r>
              <a:rPr lang="es-ES" sz="2400" b="1" dirty="0" err="1">
                <a:latin typeface="Constantia" panose="02030602050306030303" pitchFamily="18" charset="0"/>
              </a:rPr>
              <a:t>Isireli</a:t>
            </a:r>
            <a:r>
              <a:rPr lang="es-ES" sz="2400" b="1" dirty="0">
                <a:latin typeface="Constantia" panose="02030602050306030303" pitchFamily="18" charset="0"/>
              </a:rPr>
              <a:t>, </a:t>
            </a:r>
            <a:r>
              <a:rPr lang="es-ES" sz="2400" b="1" dirty="0" err="1">
                <a:latin typeface="Constantia" panose="02030602050306030303" pitchFamily="18" charset="0"/>
              </a:rPr>
              <a:t>ki</a:t>
            </a:r>
            <a:r>
              <a:rPr lang="es-ES" sz="2400" b="1" dirty="0">
                <a:latin typeface="Constantia" panose="02030602050306030303" pitchFamily="18" charset="0"/>
              </a:rPr>
              <a:t> “</a:t>
            </a:r>
            <a:r>
              <a:rPr lang="es-ES" sz="2400" b="1" dirty="0" err="1">
                <a:latin typeface="Constantia" panose="02030602050306030303" pitchFamily="18" charset="0"/>
              </a:rPr>
              <a:t>vei</a:t>
            </a:r>
            <a:r>
              <a:rPr lang="es-ES" sz="2400" b="1" dirty="0">
                <a:latin typeface="Constantia" panose="02030602050306030303" pitchFamily="18" charset="0"/>
              </a:rPr>
              <a:t> ira </a:t>
            </a:r>
            <a:r>
              <a:rPr lang="es-ES" sz="2400" b="1" dirty="0" err="1">
                <a:latin typeface="Constantia" panose="02030602050306030303" pitchFamily="18" charset="0"/>
              </a:rPr>
              <a:t>na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yalewakei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na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gone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lalai</a:t>
            </a:r>
            <a:r>
              <a:rPr lang="es-ES" sz="2400" b="1" dirty="0">
                <a:latin typeface="Constantia" panose="02030602050306030303" pitchFamily="18" charset="0"/>
              </a:rPr>
              <a:t>” era </a:t>
            </a:r>
            <a:r>
              <a:rPr lang="es-ES" sz="2400" b="1" dirty="0" err="1">
                <a:latin typeface="Constantia" panose="02030602050306030303" pitchFamily="18" charset="0"/>
              </a:rPr>
              <a:t>vakarorogo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ki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na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wiliki</a:t>
            </a:r>
            <a:r>
              <a:rPr lang="es-ES" sz="2400" b="1" dirty="0">
                <a:latin typeface="Constantia" panose="02030602050306030303" pitchFamily="18" charset="0"/>
              </a:rPr>
              <a:t> ni </a:t>
            </a:r>
            <a:r>
              <a:rPr lang="es-ES" sz="2400" b="1" dirty="0" err="1">
                <a:latin typeface="Constantia" panose="02030602050306030303" pitchFamily="18" charset="0"/>
              </a:rPr>
              <a:t>vunau</a:t>
            </a:r>
            <a:r>
              <a:rPr lang="es-ES" sz="2400" b="1" dirty="0">
                <a:latin typeface="Constantia" panose="02030602050306030303" pitchFamily="18" charset="0"/>
              </a:rPr>
              <a:t>; ni </a:t>
            </a:r>
            <a:r>
              <a:rPr lang="es-ES" sz="2400" b="1" dirty="0" err="1">
                <a:latin typeface="Constantia" panose="02030602050306030303" pitchFamily="18" charset="0"/>
              </a:rPr>
              <a:t>sa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ka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bibi</a:t>
            </a:r>
            <a:r>
              <a:rPr lang="es-ES" sz="2400" b="1" dirty="0">
                <a:latin typeface="Constantia" panose="02030602050306030303" pitchFamily="18" charset="0"/>
              </a:rPr>
              <a:t> me </a:t>
            </a:r>
            <a:r>
              <a:rPr lang="es-ES" sz="2400" b="1" dirty="0" err="1">
                <a:latin typeface="Constantia" panose="02030602050306030303" pitchFamily="18" charset="0"/>
              </a:rPr>
              <a:t>ra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kila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ka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cakava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na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nodra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itavi</a:t>
            </a:r>
            <a:r>
              <a:rPr lang="es-ES" sz="2400" b="1" dirty="0">
                <a:latin typeface="Constantia" panose="02030602050306030303" pitchFamily="18" charset="0"/>
              </a:rPr>
              <a:t>. […]</a:t>
            </a:r>
          </a:p>
          <a:p>
            <a:pPr>
              <a:spcBef>
                <a:spcPts val="600"/>
              </a:spcBef>
            </a:pPr>
            <a:r>
              <a:rPr lang="es-ES" sz="2400" b="1" dirty="0" err="1">
                <a:latin typeface="Constantia" panose="02030602050306030303" pitchFamily="18" charset="0"/>
              </a:rPr>
              <a:t>Na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vei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wase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kei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na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tikina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vakayadua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ena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iVola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Tabu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sa</a:t>
            </a:r>
            <a:r>
              <a:rPr lang="es-ES" sz="2400" b="1" dirty="0">
                <a:latin typeface="Constantia" panose="02030602050306030303" pitchFamily="18" charset="0"/>
              </a:rPr>
              <a:t>  </a:t>
            </a:r>
            <a:r>
              <a:rPr lang="es-ES" sz="2400" b="1" dirty="0" err="1">
                <a:latin typeface="Constantia" panose="02030602050306030303" pitchFamily="18" charset="0"/>
              </a:rPr>
              <a:t>itukutuku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mai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lomalagi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ki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vua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na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tamata</a:t>
            </a:r>
            <a:r>
              <a:rPr lang="es-ES" sz="2400" b="1" dirty="0">
                <a:latin typeface="Constantia" panose="02030602050306030303" pitchFamily="18" charset="0"/>
              </a:rPr>
              <a:t>. Sa </a:t>
            </a:r>
            <a:r>
              <a:rPr lang="es-ES" sz="2400" b="1" dirty="0" err="1">
                <a:latin typeface="Constantia" panose="02030602050306030303" pitchFamily="18" charset="0"/>
              </a:rPr>
              <a:t>dodonu</a:t>
            </a:r>
            <a:r>
              <a:rPr lang="es-ES" sz="2400" b="1" dirty="0">
                <a:latin typeface="Constantia" panose="02030602050306030303" pitchFamily="18" charset="0"/>
              </a:rPr>
              <a:t> me da </a:t>
            </a:r>
            <a:r>
              <a:rPr lang="es-ES" sz="2400" b="1" dirty="0" err="1">
                <a:latin typeface="Constantia" panose="02030602050306030303" pitchFamily="18" charset="0"/>
              </a:rPr>
              <a:t>vauca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na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kena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veivakavuvuli</a:t>
            </a:r>
            <a:r>
              <a:rPr lang="es-ES" sz="2400" b="1" dirty="0">
                <a:latin typeface="Constantia" panose="02030602050306030303" pitchFamily="18" charset="0"/>
              </a:rPr>
              <a:t> me I </a:t>
            </a:r>
            <a:r>
              <a:rPr lang="es-ES" sz="2400" b="1" dirty="0" err="1">
                <a:latin typeface="Constantia" panose="02030602050306030303" pitchFamily="18" charset="0"/>
              </a:rPr>
              <a:t>vakatakilakila</a:t>
            </a:r>
            <a:r>
              <a:rPr lang="es-ES" sz="2400" b="1" dirty="0">
                <a:latin typeface="Constantia" panose="02030602050306030303" pitchFamily="18" charset="0"/>
              </a:rPr>
              <a:t> e </a:t>
            </a:r>
            <a:r>
              <a:rPr lang="es-ES" sz="2400" b="1" dirty="0" err="1">
                <a:latin typeface="Constantia" panose="02030602050306030303" pitchFamily="18" charset="0"/>
              </a:rPr>
              <a:t>na</a:t>
            </a:r>
            <a:r>
              <a:rPr lang="es-ES" sz="2400" b="1" dirty="0">
                <a:latin typeface="Constantia" panose="02030602050306030303" pitchFamily="18" charset="0"/>
              </a:rPr>
              <a:t> ligada </a:t>
            </a:r>
            <a:r>
              <a:rPr lang="es-ES" sz="2400" b="1" dirty="0" err="1">
                <a:latin typeface="Constantia" panose="02030602050306030303" pitchFamily="18" charset="0"/>
              </a:rPr>
              <a:t>ka</a:t>
            </a:r>
            <a:r>
              <a:rPr lang="es-ES" sz="2400" b="1" dirty="0">
                <a:latin typeface="Constantia" panose="02030602050306030303" pitchFamily="18" charset="0"/>
              </a:rPr>
              <a:t> me </a:t>
            </a:r>
            <a:r>
              <a:rPr lang="es-ES" sz="2400" b="1" dirty="0" err="1">
                <a:latin typeface="Constantia" panose="02030602050306030303" pitchFamily="18" charset="0"/>
              </a:rPr>
              <a:t>vaka</a:t>
            </a:r>
            <a:r>
              <a:rPr lang="es-ES" sz="2400" b="1" dirty="0">
                <a:latin typeface="Constantia" panose="02030602050306030303" pitchFamily="18" charset="0"/>
              </a:rPr>
              <a:t> nai </a:t>
            </a:r>
            <a:r>
              <a:rPr lang="es-ES" sz="2400" b="1" dirty="0" err="1">
                <a:latin typeface="Constantia" panose="02030602050306030303" pitchFamily="18" charset="0"/>
              </a:rPr>
              <a:t>ukuuku</a:t>
            </a:r>
            <a:r>
              <a:rPr lang="es-ES" sz="2400" b="1" dirty="0">
                <a:latin typeface="Constantia" panose="02030602050306030303" pitchFamily="18" charset="0"/>
              </a:rPr>
              <a:t> e </a:t>
            </a:r>
            <a:r>
              <a:rPr lang="es-ES" sz="2400" b="1" dirty="0" err="1">
                <a:latin typeface="Constantia" panose="02030602050306030303" pitchFamily="18" charset="0"/>
              </a:rPr>
              <a:t>maliwa</a:t>
            </a:r>
            <a:r>
              <a:rPr lang="es-ES" sz="2400" b="1" dirty="0">
                <a:latin typeface="Constantia" panose="02030602050306030303" pitchFamily="18" charset="0"/>
              </a:rPr>
              <a:t> ni matada. </a:t>
            </a:r>
            <a:r>
              <a:rPr lang="es-ES" sz="2400" b="1" dirty="0" err="1">
                <a:latin typeface="Constantia" panose="02030602050306030303" pitchFamily="18" charset="0"/>
              </a:rPr>
              <a:t>Kevaka</a:t>
            </a:r>
            <a:r>
              <a:rPr lang="es-ES" sz="2400" b="1" dirty="0">
                <a:latin typeface="Constantia" panose="02030602050306030303" pitchFamily="18" charset="0"/>
              </a:rPr>
              <a:t> e </a:t>
            </a:r>
            <a:r>
              <a:rPr lang="es-ES" sz="2400" b="1" dirty="0" err="1">
                <a:latin typeface="Constantia" panose="02030602050306030303" pitchFamily="18" charset="0"/>
              </a:rPr>
              <a:t>vulici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ka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ra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talairawarawa</a:t>
            </a:r>
            <a:r>
              <a:rPr lang="es-ES" sz="2400" b="1" dirty="0">
                <a:latin typeface="Constantia" panose="02030602050306030303" pitchFamily="18" charset="0"/>
              </a:rPr>
              <a:t> kina, </a:t>
            </a:r>
            <a:r>
              <a:rPr lang="es-ES" sz="2400" b="1" dirty="0" err="1">
                <a:latin typeface="Constantia" panose="02030602050306030303" pitchFamily="18" charset="0"/>
              </a:rPr>
              <a:t>ena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tuberi</a:t>
            </a:r>
            <a:r>
              <a:rPr lang="es-ES" sz="2400" b="1" dirty="0">
                <a:latin typeface="Constantia" panose="02030602050306030303" pitchFamily="18" charset="0"/>
              </a:rPr>
              <a:t> ira </a:t>
            </a:r>
            <a:r>
              <a:rPr lang="es-ES" sz="2400" b="1" dirty="0" err="1">
                <a:latin typeface="Constantia" panose="02030602050306030303" pitchFamily="18" charset="0"/>
              </a:rPr>
              <a:t>na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tamata</a:t>
            </a:r>
            <a:r>
              <a:rPr lang="es-ES" sz="2400" b="1" dirty="0">
                <a:latin typeface="Constantia" panose="02030602050306030303" pitchFamily="18" charset="0"/>
              </a:rPr>
              <a:t> ni </a:t>
            </a:r>
            <a:r>
              <a:rPr lang="es-ES" sz="2400" b="1" dirty="0" err="1">
                <a:latin typeface="Constantia" panose="02030602050306030303" pitchFamily="18" charset="0"/>
              </a:rPr>
              <a:t>Kalou</a:t>
            </a:r>
            <a:r>
              <a:rPr lang="es-ES" sz="2400" b="1" dirty="0">
                <a:latin typeface="Constantia" panose="02030602050306030303" pitchFamily="18" charset="0"/>
              </a:rPr>
              <a:t>, me </a:t>
            </a:r>
            <a:r>
              <a:rPr lang="es-ES" sz="2400" b="1" dirty="0" err="1">
                <a:latin typeface="Constantia" panose="02030602050306030303" pitchFamily="18" charset="0"/>
              </a:rPr>
              <a:t>vaka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na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nodra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liutaki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na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Isireli</a:t>
            </a:r>
            <a:r>
              <a:rPr lang="es-ES" sz="2400" b="1" dirty="0">
                <a:latin typeface="Constantia" panose="02030602050306030303" pitchFamily="18" charset="0"/>
              </a:rPr>
              <a:t>, </a:t>
            </a:r>
            <a:r>
              <a:rPr lang="es-ES" sz="2400" b="1" dirty="0" err="1">
                <a:latin typeface="Constantia" panose="02030602050306030303" pitchFamily="18" charset="0"/>
              </a:rPr>
              <a:t>duru</a:t>
            </a:r>
            <a:r>
              <a:rPr lang="es-ES" sz="2400" b="1" dirty="0">
                <a:latin typeface="Constantia" panose="02030602050306030303" pitchFamily="18" charset="0"/>
              </a:rPr>
              <a:t> o </a:t>
            </a:r>
            <a:r>
              <a:rPr lang="es-ES" sz="2400" b="1" dirty="0" err="1">
                <a:latin typeface="Constantia" panose="02030602050306030303" pitchFamily="18" charset="0"/>
              </a:rPr>
              <a:t>ena</a:t>
            </a:r>
            <a:r>
              <a:rPr lang="es-ES" sz="2400" b="1" dirty="0">
                <a:latin typeface="Constantia" panose="02030602050306030303" pitchFamily="18" charset="0"/>
              </a:rPr>
              <a:t> siga </a:t>
            </a:r>
            <a:r>
              <a:rPr lang="es-ES" sz="2400" b="1" dirty="0" err="1">
                <a:latin typeface="Constantia" panose="02030602050306030303" pitchFamily="18" charset="0"/>
              </a:rPr>
              <a:t>ka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duru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bukawaqa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ena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bogi</a:t>
            </a:r>
            <a:r>
              <a:rPr lang="es-ES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48917C8-C459-2631-EC1B-75D21B4F1D77}"/>
              </a:ext>
            </a:extLst>
          </p:cNvPr>
          <p:cNvSpPr txBox="1"/>
          <p:nvPr/>
        </p:nvSpPr>
        <p:spPr>
          <a:xfrm>
            <a:off x="6232955" y="5968569"/>
            <a:ext cx="4390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b="1" dirty="0"/>
              <a:t>E</a:t>
            </a:r>
            <a:r>
              <a:rPr lang="en-US" sz="1600" b="1" dirty="0"/>
              <a:t>GW (Patriarchs and Prophets, pp. 500-504</a:t>
            </a:r>
            <a:r>
              <a:rPr lang="es-ES" sz="1600" b="1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82078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F15DAB-E596-47AC-CC4D-ACCADC781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E7579D2-7AED-3564-1F3F-C9D547A03F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2528" y="171716"/>
            <a:ext cx="3793268" cy="6514565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Imagen que contiene frente, joven, niño, banca&#10;&#10;El contenido generado por IA puede ser incorrecto.">
            <a:extLst>
              <a:ext uri="{FF2B5EF4-FFF2-40B4-BE49-F238E27FC236}">
                <a16:creationId xmlns:a16="http://schemas.microsoft.com/office/drawing/2014/main" id="{62EFF39D-F303-F9BE-3F11-FD51E06656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75452" y="171716"/>
            <a:ext cx="3822924" cy="2832741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agua, tabla, azul, hombre&#10;&#10;El contenido generado por IA puede ser incorrecto.">
            <a:extLst>
              <a:ext uri="{FF2B5EF4-FFF2-40B4-BE49-F238E27FC236}">
                <a16:creationId xmlns:a16="http://schemas.microsoft.com/office/drawing/2014/main" id="{1C887D4B-80CD-15B5-5B2D-E038DBFA40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3"/>
          <a:stretch>
            <a:fillRect/>
          </a:stretch>
        </p:blipFill>
        <p:spPr>
          <a:xfrm>
            <a:off x="8188032" y="171716"/>
            <a:ext cx="3799007" cy="6514565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2D183F3-68F4-6D85-8402-F5A45A365779}"/>
              </a:ext>
            </a:extLst>
          </p:cNvPr>
          <p:cNvSpPr txBox="1"/>
          <p:nvPr/>
        </p:nvSpPr>
        <p:spPr>
          <a:xfrm>
            <a:off x="4161671" y="3161513"/>
            <a:ext cx="3822924" cy="35394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dou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vakasaqara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taumada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matanitu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ni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Kalou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kei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nona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yalododonu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ena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soli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me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kena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kuri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vei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kemudou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kecega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oqo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b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Maciu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6:33</a:t>
            </a:r>
          </a:p>
        </p:txBody>
      </p:sp>
    </p:spTree>
    <p:extLst>
      <p:ext uri="{BB962C8B-B14F-4D97-AF65-F5344CB8AC3E}">
        <p14:creationId xmlns:p14="http://schemas.microsoft.com/office/powerpoint/2010/main" val="283184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8A5702B-6E3C-A7AB-AC4C-11D11F962A0B}"/>
              </a:ext>
            </a:extLst>
          </p:cNvPr>
          <p:cNvSpPr txBox="1"/>
          <p:nvPr/>
        </p:nvSpPr>
        <p:spPr>
          <a:xfrm>
            <a:off x="5791199" y="3288030"/>
            <a:ext cx="6400801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DEC58"/>
                </a:highlight>
              </a:rPr>
              <a:t> </a:t>
            </a:r>
            <a:r>
              <a:rPr lang="en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DEC58"/>
                </a:highlight>
              </a:rPr>
              <a:t>Sokalou ni bera na ravuravu </a:t>
            </a: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DEC58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fi-FI" sz="2000" b="1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vakavoui ni veiyalayalati (Josua 5:1-9</a:t>
            </a:r>
            <a:r>
              <a:rPr lang="es-ES" sz="2000" b="1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>
              <a:spcBef>
                <a:spcPts val="600"/>
              </a:spcBef>
            </a:pPr>
            <a:r>
              <a:rPr lang="fi-FI" sz="2000" b="1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imatai ni Lakosivia e Kenani (Josua 5:10-12</a:t>
            </a:r>
            <a:r>
              <a:rPr lang="es-ES" sz="2000" b="1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spcBef>
                <a:spcPts val="1800"/>
              </a:spcBef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19EBD"/>
                </a:highlight>
              </a:rPr>
              <a:t> </a:t>
            </a:r>
            <a:r>
              <a:rPr lang="en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19EBD"/>
                </a:highlight>
              </a:rPr>
              <a:t>Sokalou ena maliwa ni veiulunivanua </a:t>
            </a: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19EBD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it-IT" sz="2000" b="1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 cabocabo ni soro (Josua 8:30-31</a:t>
            </a:r>
            <a:r>
              <a:rPr lang="es-ES" sz="2000" b="1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>
              <a:spcBef>
                <a:spcPts val="600"/>
              </a:spcBef>
            </a:pPr>
            <a:r>
              <a:rPr lang="es-ES" sz="2000" b="1" dirty="0" err="1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Nanuma</a:t>
            </a:r>
            <a:r>
              <a:rPr lang="es-ES" sz="2000" b="1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s-ES" sz="2000" b="1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es-ES" sz="2000" b="1" dirty="0" err="1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vunau</a:t>
            </a:r>
            <a:r>
              <a:rPr lang="es-ES" sz="2000" b="1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s-ES" sz="2000" b="1" dirty="0" err="1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Josua</a:t>
            </a:r>
            <a:r>
              <a:rPr lang="es-ES" sz="2000" b="1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8:32-35)</a:t>
            </a:r>
          </a:p>
          <a:p>
            <a:pPr>
              <a:spcBef>
                <a:spcPts val="1800"/>
              </a:spcBef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39D91"/>
                </a:highlight>
              </a:rPr>
              <a:t> </a:t>
            </a:r>
            <a:r>
              <a:rPr lang="en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39D91"/>
                </a:highlight>
              </a:rPr>
              <a:t>Vanua matalia ni sokalou </a:t>
            </a: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39D91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fi-FI" sz="2000" b="1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Vakaduri cake na Valetabu (Josua 18:1</a:t>
            </a:r>
            <a:r>
              <a:rPr lang="es-ES" sz="2000" b="1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2525B60-02AC-804A-43CD-7E4E9E17616D}"/>
              </a:ext>
            </a:extLst>
          </p:cNvPr>
          <p:cNvSpPr txBox="1"/>
          <p:nvPr/>
        </p:nvSpPr>
        <p:spPr>
          <a:xfrm>
            <a:off x="190499" y="11654"/>
            <a:ext cx="9258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i-FI" sz="2000" b="1" dirty="0"/>
              <a:t>Era rere na tui taucoko vaka Kenani ena veivakurabuitaki ni kena takosovi na Joritani (Josua 5:1). Sa vakarautaki na vanua ena kabavakaivalu</a:t>
            </a:r>
            <a:r>
              <a:rPr lang="es-ES" sz="2000" b="1" dirty="0"/>
              <a:t>.</a:t>
            </a:r>
          </a:p>
        </p:txBody>
      </p:sp>
      <p:pic>
        <p:nvPicPr>
          <p:cNvPr id="4" name="Imagen 3" descr="Un atardecer en un área abierta&#10;&#10;El contenido generado por IA puede ser incorrecto.">
            <a:extLst>
              <a:ext uri="{FF2B5EF4-FFF2-40B4-BE49-F238E27FC236}">
                <a16:creationId xmlns:a16="http://schemas.microsoft.com/office/drawing/2014/main" id="{495B5290-4BF3-F95E-DAC5-8C9316BBF3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499" y="3251963"/>
            <a:ext cx="4857751" cy="3400931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Imagen que contiene pasto, persona, texto, libro&#10;&#10;El contenido generado por IA puede ser incorrecto.">
            <a:extLst>
              <a:ext uri="{FF2B5EF4-FFF2-40B4-BE49-F238E27FC236}">
                <a16:creationId xmlns:a16="http://schemas.microsoft.com/office/drawing/2014/main" id="{E5CD9D62-942D-6713-7EEF-30C4B9B85D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4774" y="108079"/>
            <a:ext cx="2556727" cy="2870597"/>
          </a:xfrm>
          <a:prstGeom prst="rect">
            <a:avLst/>
          </a:prstGeom>
          <a:ln w="381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E19EBD">
                <a:alpha val="5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Imagen 12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CC0CEF73-0191-A3A3-F41B-688A455FB25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2020" y="4110246"/>
            <a:ext cx="248920" cy="2489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7" name="Imagen 16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9836FC5E-9E31-FBBD-972E-D536F80A1B7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2020" y="6333112"/>
            <a:ext cx="248920" cy="2489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23" name="Imagen 22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B754FFB6-6655-7B09-EB0D-E31E460E906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2020" y="5015492"/>
            <a:ext cx="248920" cy="2489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24" name="Imagen 23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58A3C553-09F3-3E58-04A3-E852CC7FA7F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2020" y="3738692"/>
            <a:ext cx="248920" cy="2489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29" name="Imagen 28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484D0B0F-FF6A-D1BF-5BE1-2EF913974C5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2020" y="5417284"/>
            <a:ext cx="248920" cy="2489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36" name="Imagen 35" descr="Un dibujo con letras&#10;&#10;El contenido generado por IA puede ser incorrecto.">
            <a:extLst>
              <a:ext uri="{FF2B5EF4-FFF2-40B4-BE49-F238E27FC236}">
                <a16:creationId xmlns:a16="http://schemas.microsoft.com/office/drawing/2014/main" id="{A212967C-9284-F4D7-B05E-4D150D532DB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007" y="5958782"/>
            <a:ext cx="506202" cy="2296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Imagen 37" descr="Imagen que contiene tarjeta de presentación, dibujo&#10;&#10;El contenido generado por IA puede ser incorrecto.">
            <a:extLst>
              <a:ext uri="{FF2B5EF4-FFF2-40B4-BE49-F238E27FC236}">
                <a16:creationId xmlns:a16="http://schemas.microsoft.com/office/drawing/2014/main" id="{7B331A37-3926-2E4F-3C6F-EAC9D72EA13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2327" y="4664220"/>
            <a:ext cx="506202" cy="2296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6" name="Imagen 45" descr="Imagen que contiene tarjeta de presentación, dibujo&#10;&#10;El contenido generado por IA puede ser incorrecto.">
            <a:extLst>
              <a:ext uri="{FF2B5EF4-FFF2-40B4-BE49-F238E27FC236}">
                <a16:creationId xmlns:a16="http://schemas.microsoft.com/office/drawing/2014/main" id="{125C0EED-0D6D-990F-A549-0540BFA6812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2621" y="3362216"/>
            <a:ext cx="506202" cy="2296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EF2AFCF-FAB8-F029-1B01-4D3C048001EF}"/>
              </a:ext>
            </a:extLst>
          </p:cNvPr>
          <p:cNvSpPr txBox="1"/>
          <p:nvPr/>
        </p:nvSpPr>
        <p:spPr>
          <a:xfrm>
            <a:off x="190493" y="2298670"/>
            <a:ext cx="92542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Ni </a:t>
            </a:r>
            <a:r>
              <a:rPr lang="pt-BR" sz="2000" b="1" dirty="0" err="1"/>
              <a:t>voleka</a:t>
            </a:r>
            <a:r>
              <a:rPr lang="pt-BR" sz="2000" b="1" dirty="0"/>
              <a:t> </a:t>
            </a:r>
            <a:r>
              <a:rPr lang="pt-BR" sz="2000" b="1" dirty="0" err="1"/>
              <a:t>ni</a:t>
            </a:r>
            <a:r>
              <a:rPr lang="pt-BR" sz="2000" b="1" dirty="0"/>
              <a:t> cava na I </a:t>
            </a:r>
            <a:r>
              <a:rPr lang="pt-BR" sz="2000" b="1" dirty="0" err="1"/>
              <a:t>valu</a:t>
            </a:r>
            <a:r>
              <a:rPr lang="pt-BR" sz="2000" b="1" dirty="0"/>
              <a:t>, era </a:t>
            </a:r>
            <a:r>
              <a:rPr lang="pt-BR" sz="2000" b="1" dirty="0" err="1"/>
              <a:t>rawa</a:t>
            </a:r>
            <a:r>
              <a:rPr lang="pt-BR" sz="2000" b="1" dirty="0"/>
              <a:t> e </a:t>
            </a:r>
            <a:r>
              <a:rPr lang="pt-BR" sz="2000" b="1" dirty="0" err="1"/>
              <a:t>dua</a:t>
            </a:r>
            <a:r>
              <a:rPr lang="pt-BR" sz="2000" b="1" dirty="0"/>
              <a:t> na I </a:t>
            </a:r>
            <a:r>
              <a:rPr lang="pt-BR" sz="2000" b="1" dirty="0" err="1"/>
              <a:t>sausau</a:t>
            </a:r>
            <a:r>
              <a:rPr lang="pt-BR" sz="2000" b="1" dirty="0"/>
              <a:t> vou n </a:t>
            </a:r>
            <a:r>
              <a:rPr lang="pt-BR" sz="2000" b="1" dirty="0" err="1"/>
              <a:t>sokalou</a:t>
            </a:r>
            <a:r>
              <a:rPr lang="pt-BR" sz="2000" b="1" dirty="0"/>
              <a:t>: era tara </a:t>
            </a:r>
            <a:r>
              <a:rPr lang="pt-BR" sz="2000" b="1" dirty="0" err="1"/>
              <a:t>rawa</a:t>
            </a:r>
            <a:r>
              <a:rPr lang="pt-BR" sz="2000" b="1" dirty="0"/>
              <a:t> na </a:t>
            </a:r>
            <a:r>
              <a:rPr lang="pt-BR" sz="2000" b="1" dirty="0" err="1"/>
              <a:t>Valetabu</a:t>
            </a:r>
            <a:r>
              <a:rPr lang="pt-BR" sz="2000" b="1" dirty="0"/>
              <a:t> e </a:t>
            </a:r>
            <a:r>
              <a:rPr lang="pt-BR" sz="2000" b="1" dirty="0" err="1"/>
              <a:t>Sailo</a:t>
            </a:r>
            <a:r>
              <a:rPr lang="es-ES" sz="2000" b="1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42AFE7D-65DB-AD1E-CB58-E56152DC3E13}"/>
              </a:ext>
            </a:extLst>
          </p:cNvPr>
          <p:cNvSpPr txBox="1"/>
          <p:nvPr/>
        </p:nvSpPr>
        <p:spPr>
          <a:xfrm>
            <a:off x="190496" y="1341316"/>
            <a:ext cx="92542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Ena</a:t>
            </a:r>
            <a:r>
              <a:rPr lang="es-ES" sz="2000" b="1" dirty="0"/>
              <a:t> </a:t>
            </a:r>
            <a:r>
              <a:rPr lang="es-ES" sz="2000" b="1" dirty="0" err="1"/>
              <a:t>lomadonu</a:t>
            </a:r>
            <a:r>
              <a:rPr lang="es-ES" sz="2000" b="1" dirty="0"/>
              <a:t> ni </a:t>
            </a:r>
            <a:r>
              <a:rPr lang="es-ES" sz="2000" b="1" dirty="0" err="1"/>
              <a:t>kaba</a:t>
            </a:r>
            <a:r>
              <a:rPr lang="es-ES" sz="2000" b="1" dirty="0"/>
              <a:t> </a:t>
            </a:r>
            <a:r>
              <a:rPr lang="es-ES" sz="2000" b="1" dirty="0" err="1"/>
              <a:t>vakaivalu</a:t>
            </a:r>
            <a:r>
              <a:rPr lang="es-ES" sz="2000" b="1" dirty="0"/>
              <a:t>, era </a:t>
            </a:r>
            <a:r>
              <a:rPr lang="es-ES" sz="2000" b="1" dirty="0" err="1"/>
              <a:t>lewa</a:t>
            </a:r>
            <a:r>
              <a:rPr lang="es-ES" sz="2000" b="1" dirty="0"/>
              <a:t> talega me </a:t>
            </a:r>
            <a:r>
              <a:rPr lang="es-ES" sz="2000" b="1" dirty="0" err="1"/>
              <a:t>ra</a:t>
            </a:r>
            <a:r>
              <a:rPr lang="es-ES" sz="2000" b="1" dirty="0"/>
              <a:t> </a:t>
            </a:r>
            <a:r>
              <a:rPr lang="es-ES" sz="2000" b="1" dirty="0" err="1"/>
              <a:t>taura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gauna</a:t>
            </a:r>
            <a:r>
              <a:rPr lang="es-ES" sz="2000" b="1" dirty="0"/>
              <a:t> me </a:t>
            </a:r>
            <a:r>
              <a:rPr lang="es-ES" sz="2000" b="1" dirty="0" err="1"/>
              <a:t>vakacabori</a:t>
            </a:r>
            <a:r>
              <a:rPr lang="es-ES" sz="2000" b="1" dirty="0"/>
              <a:t> ira tale </a:t>
            </a:r>
            <a:r>
              <a:rPr lang="es-ES" sz="2000" b="1" dirty="0" err="1"/>
              <a:t>vua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Kalou</a:t>
            </a:r>
            <a:r>
              <a:rPr lang="es-ES" sz="2000" b="1" dirty="0"/>
              <a:t> </a:t>
            </a:r>
            <a:r>
              <a:rPr lang="es-ES" sz="2000" b="1" dirty="0" err="1"/>
              <a:t>ena</a:t>
            </a:r>
            <a:r>
              <a:rPr lang="es-ES" sz="2000" b="1" dirty="0"/>
              <a:t> </a:t>
            </a:r>
            <a:r>
              <a:rPr lang="es-ES" sz="2000" b="1" dirty="0" err="1"/>
              <a:t>nodra</a:t>
            </a:r>
            <a:r>
              <a:rPr lang="es-ES" sz="2000" b="1" dirty="0"/>
              <a:t> </a:t>
            </a:r>
            <a:r>
              <a:rPr lang="es-ES" sz="2000" b="1" dirty="0" err="1"/>
              <a:t>soqonivata</a:t>
            </a:r>
            <a:r>
              <a:rPr lang="es-ES" sz="2000" b="1" dirty="0"/>
              <a:t> </a:t>
            </a:r>
            <a:r>
              <a:rPr lang="es-ES" sz="2000" b="1" dirty="0" err="1"/>
              <a:t>ena</a:t>
            </a:r>
            <a:r>
              <a:rPr lang="es-ES" sz="2000" b="1" dirty="0"/>
              <a:t> </a:t>
            </a:r>
            <a:r>
              <a:rPr lang="es-ES" sz="2000" b="1" dirty="0" err="1"/>
              <a:t>maliwa</a:t>
            </a:r>
            <a:r>
              <a:rPr lang="es-ES" sz="2000" b="1" dirty="0"/>
              <a:t> ni </a:t>
            </a:r>
            <a:r>
              <a:rPr lang="es-ES" sz="2000" b="1" dirty="0" err="1"/>
              <a:t>ulunivanua</a:t>
            </a:r>
            <a:r>
              <a:rPr lang="es-ES" sz="2000" b="1" dirty="0"/>
              <a:t> e </a:t>
            </a:r>
            <a:r>
              <a:rPr lang="es-ES" sz="2000" b="1" dirty="0" err="1"/>
              <a:t>Ipali</a:t>
            </a:r>
            <a:r>
              <a:rPr lang="es-ES" sz="2000" b="1" dirty="0"/>
              <a:t> </a:t>
            </a:r>
            <a:r>
              <a:rPr lang="es-ES" sz="2000" b="1" dirty="0" err="1"/>
              <a:t>kei</a:t>
            </a:r>
            <a:r>
              <a:rPr lang="es-ES" sz="2000" b="1" dirty="0"/>
              <a:t> </a:t>
            </a:r>
            <a:r>
              <a:rPr lang="es-ES" sz="2000" b="1" dirty="0" err="1"/>
              <a:t>Kerisimi</a:t>
            </a:r>
            <a:r>
              <a:rPr lang="es-ES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FB80A3F-C07B-9BD7-A2FE-9BE3D27E603B}"/>
              </a:ext>
            </a:extLst>
          </p:cNvPr>
          <p:cNvSpPr txBox="1"/>
          <p:nvPr/>
        </p:nvSpPr>
        <p:spPr>
          <a:xfrm>
            <a:off x="190493" y="641979"/>
            <a:ext cx="92542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E sega ni </a:t>
            </a:r>
            <a:r>
              <a:rPr lang="es-ES" sz="2000" b="1" dirty="0" err="1"/>
              <a:t>koya</a:t>
            </a:r>
            <a:r>
              <a:rPr lang="es-ES" sz="2000" b="1" dirty="0"/>
              <a:t> </a:t>
            </a:r>
            <a:r>
              <a:rPr lang="es-ES" sz="2000" b="1" dirty="0" err="1"/>
              <a:t>oya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ka</a:t>
            </a:r>
            <a:r>
              <a:rPr lang="es-ES" sz="2000" b="1" dirty="0"/>
              <a:t> </a:t>
            </a:r>
            <a:r>
              <a:rPr lang="es-ES" sz="2000" b="1" dirty="0" err="1"/>
              <a:t>bibi</a:t>
            </a:r>
            <a:r>
              <a:rPr lang="es-ES" sz="2000" b="1" dirty="0"/>
              <a:t> </a:t>
            </a:r>
            <a:r>
              <a:rPr lang="es-ES" sz="2000" b="1" dirty="0" err="1"/>
              <a:t>vei</a:t>
            </a:r>
            <a:r>
              <a:rPr lang="es-ES" sz="2000" b="1" dirty="0"/>
              <a:t> </a:t>
            </a:r>
            <a:r>
              <a:rPr lang="es-ES" sz="2000" b="1" dirty="0" err="1"/>
              <a:t>Isireli</a:t>
            </a:r>
            <a:r>
              <a:rPr lang="es-ES" sz="2000" b="1" dirty="0"/>
              <a:t>. </a:t>
            </a:r>
            <a:r>
              <a:rPr lang="es-ES" sz="2000" b="1" dirty="0" err="1"/>
              <a:t>Na</a:t>
            </a:r>
            <a:r>
              <a:rPr lang="es-ES" sz="2000" b="1" dirty="0"/>
              <a:t> I </a:t>
            </a:r>
            <a:r>
              <a:rPr lang="es-ES" sz="2000" b="1" dirty="0" err="1"/>
              <a:t>matai</a:t>
            </a:r>
            <a:r>
              <a:rPr lang="es-ES" sz="2000" b="1" dirty="0"/>
              <a:t> ni </a:t>
            </a:r>
            <a:r>
              <a:rPr lang="es-ES" sz="2000" b="1" dirty="0" err="1"/>
              <a:t>ka</a:t>
            </a:r>
            <a:r>
              <a:rPr lang="es-ES" sz="2000" b="1" dirty="0"/>
              <a:t> e </a:t>
            </a:r>
            <a:r>
              <a:rPr lang="es-ES" sz="2000" b="1" dirty="0" err="1"/>
              <a:t>bibi</a:t>
            </a:r>
            <a:r>
              <a:rPr lang="es-ES" sz="2000" b="1" dirty="0"/>
              <a:t> </a:t>
            </a:r>
            <a:r>
              <a:rPr lang="es-ES" sz="2000" b="1" dirty="0" err="1"/>
              <a:t>sai</a:t>
            </a:r>
            <a:r>
              <a:rPr lang="es-ES" sz="2000" b="1" dirty="0"/>
              <a:t> </a:t>
            </a:r>
            <a:r>
              <a:rPr lang="es-ES" sz="2000" b="1" dirty="0" err="1"/>
              <a:t>koya</a:t>
            </a:r>
            <a:r>
              <a:rPr lang="es-ES" sz="2000" b="1" dirty="0"/>
              <a:t> me </a:t>
            </a:r>
            <a:r>
              <a:rPr lang="es-ES" sz="2000" b="1" dirty="0" err="1"/>
              <a:t>ra</a:t>
            </a:r>
            <a:r>
              <a:rPr lang="es-ES" sz="2000" b="1" dirty="0"/>
              <a:t> </a:t>
            </a:r>
            <a:r>
              <a:rPr lang="es-ES" sz="2000" b="1" dirty="0" err="1"/>
              <a:t>qara</a:t>
            </a:r>
            <a:r>
              <a:rPr lang="es-ES" sz="2000" b="1" dirty="0"/>
              <a:t> me </a:t>
            </a:r>
            <a:r>
              <a:rPr lang="es-ES" sz="2000" b="1" dirty="0" err="1"/>
              <a:t>ra</a:t>
            </a:r>
            <a:r>
              <a:rPr lang="es-ES" sz="2000" b="1" dirty="0"/>
              <a:t> </a:t>
            </a:r>
            <a:r>
              <a:rPr lang="es-ES" sz="2000" b="1" dirty="0" err="1"/>
              <a:t>lotu</a:t>
            </a:r>
            <a:r>
              <a:rPr lang="es-ES" sz="2000" b="1" dirty="0"/>
              <a:t> </a:t>
            </a:r>
            <a:r>
              <a:rPr lang="es-ES" sz="2000" b="1" dirty="0" err="1"/>
              <a:t>vua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Kalou</a:t>
            </a:r>
            <a:r>
              <a:rPr lang="es-E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324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52D9E8-5C93-0379-5CC8-1E232122D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hombre, pastel, mujer, parado&#10;&#10;El contenido generado por IA puede ser incorrecto.">
            <a:extLst>
              <a:ext uri="{FF2B5EF4-FFF2-40B4-BE49-F238E27FC236}">
                <a16:creationId xmlns:a16="http://schemas.microsoft.com/office/drawing/2014/main" id="{7AD10113-E664-086D-758F-A3EEF5E420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8682" y="3458079"/>
            <a:ext cx="8242998" cy="339992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10787DC9-42E5-36BE-37A0-8FCC0F4DF3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918522" y="30480"/>
            <a:ext cx="8242998" cy="6804000"/>
          </a:xfrm>
          <a:prstGeom prst="rect">
            <a:avLst/>
          </a:prstGeom>
          <a:noFill/>
          <a:ln w="57150">
            <a:solidFill>
              <a:srgbClr val="B63D3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3F2641F-CF4A-8586-467E-86200B1D454B}"/>
              </a:ext>
            </a:extLst>
          </p:cNvPr>
          <p:cNvSpPr txBox="1"/>
          <p:nvPr/>
        </p:nvSpPr>
        <p:spPr>
          <a:xfrm>
            <a:off x="3908362" y="229925"/>
            <a:ext cx="8242998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7200" b="1" dirty="0" err="1">
                <a:ln/>
                <a:solidFill>
                  <a:srgbClr val="B63D3B"/>
                </a:solidFill>
                <a:effectLst>
                  <a:outerShdw blurRad="38100" dist="38100" dir="2700000" algn="tl">
                    <a:schemeClr val="accent3">
                      <a:lumMod val="60000"/>
                      <a:lumOff val="40000"/>
                    </a:schemeClr>
                  </a:outerShdw>
                </a:effectLst>
              </a:rPr>
              <a:t>SOKALOU</a:t>
            </a:r>
            <a:r>
              <a:rPr lang="es-ES" sz="7200" b="1" dirty="0">
                <a:ln/>
                <a:solidFill>
                  <a:srgbClr val="B63D3B"/>
                </a:solidFill>
                <a:effectLst>
                  <a:outerShdw blurRad="38100" dist="38100" dir="2700000" algn="tl">
                    <a:schemeClr val="accent3">
                      <a:lumMod val="60000"/>
                      <a:lumOff val="40000"/>
                    </a:schemeClr>
                  </a:outerShdw>
                </a:effectLst>
              </a:rPr>
              <a:t> NI </a:t>
            </a:r>
            <a:r>
              <a:rPr lang="es-ES" sz="7200" b="1" dirty="0" err="1">
                <a:ln/>
                <a:solidFill>
                  <a:srgbClr val="B63D3B"/>
                </a:solidFill>
                <a:effectLst>
                  <a:outerShdw blurRad="38100" dist="38100" dir="2700000" algn="tl">
                    <a:schemeClr val="accent3">
                      <a:lumMod val="60000"/>
                      <a:lumOff val="40000"/>
                    </a:schemeClr>
                  </a:outerShdw>
                </a:effectLst>
              </a:rPr>
              <a:t>BERA</a:t>
            </a:r>
            <a:r>
              <a:rPr lang="es-ES" sz="7200" b="1" dirty="0">
                <a:ln/>
                <a:solidFill>
                  <a:srgbClr val="B63D3B"/>
                </a:solidFill>
                <a:effectLst>
                  <a:outerShdw blurRad="38100" dist="38100" dir="2700000" algn="tl">
                    <a:schemeClr val="accent3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7200" b="1" dirty="0" err="1">
                <a:ln/>
                <a:solidFill>
                  <a:srgbClr val="B63D3B"/>
                </a:solidFill>
                <a:effectLst>
                  <a:outerShdw blurRad="38100" dist="38100" dir="2700000" algn="tl">
                    <a:schemeClr val="accent3">
                      <a:lumMod val="60000"/>
                      <a:lumOff val="40000"/>
                    </a:schemeClr>
                  </a:outerShdw>
                </a:effectLst>
              </a:rPr>
              <a:t>NA</a:t>
            </a:r>
            <a:r>
              <a:rPr lang="es-ES" sz="7200" b="1" dirty="0">
                <a:ln/>
                <a:solidFill>
                  <a:srgbClr val="B63D3B"/>
                </a:solidFill>
                <a:effectLst>
                  <a:outerShdw blurRad="38100" dist="38100" dir="2700000" algn="tl">
                    <a:schemeClr val="accent3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7200" b="1" dirty="0" err="1">
                <a:ln/>
                <a:solidFill>
                  <a:srgbClr val="B63D3B"/>
                </a:solidFill>
                <a:effectLst>
                  <a:outerShdw blurRad="38100" dist="38100" dir="2700000" algn="tl">
                    <a:schemeClr val="accent3">
                      <a:lumMod val="60000"/>
                      <a:lumOff val="40000"/>
                    </a:schemeClr>
                  </a:outerShdw>
                </a:effectLst>
              </a:rPr>
              <a:t>RAVURAVU</a:t>
            </a:r>
            <a:endParaRPr lang="es-ES" sz="7200" b="1" dirty="0">
              <a:ln/>
              <a:solidFill>
                <a:srgbClr val="B63D3B"/>
              </a:solidFill>
              <a:effectLst>
                <a:outerShdw blurRad="38100" dist="38100" dir="2700000" algn="tl">
                  <a:schemeClr val="accent3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824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D542A7D-F0F7-025A-DA4D-B484636F7005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3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NA</a:t>
            </a:r>
            <a:r>
              <a:rPr lang="es-ES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s-ES" sz="4400" b="1" spc="3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VAKAVOUI</a:t>
            </a:r>
            <a:r>
              <a:rPr lang="es-ES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NI </a:t>
            </a:r>
            <a:r>
              <a:rPr lang="es-ES" sz="4400" b="1" spc="3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VEIYALAYALATI</a:t>
            </a:r>
            <a:r>
              <a:rPr lang="es-ES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67A6C4F-514C-C6C4-D159-CDD8901E8590}"/>
              </a:ext>
            </a:extLst>
          </p:cNvPr>
          <p:cNvSpPr txBox="1"/>
          <p:nvPr/>
        </p:nvSpPr>
        <p:spPr>
          <a:xfrm>
            <a:off x="1162050" y="726534"/>
            <a:ext cx="98679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s-E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Ena</a:t>
            </a:r>
            <a:r>
              <a:rPr lang="es-E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guana </a:t>
            </a:r>
            <a:r>
              <a:rPr lang="es-E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</a:t>
            </a:r>
            <a:r>
              <a:rPr lang="es-E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ya </a:t>
            </a:r>
            <a:r>
              <a:rPr lang="es-E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s-E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kaya</a:t>
            </a:r>
            <a:r>
              <a:rPr lang="es-E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</a:t>
            </a:r>
            <a:r>
              <a:rPr lang="es-E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vei</a:t>
            </a:r>
            <a:r>
              <a:rPr lang="es-E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Josua</a:t>
            </a:r>
            <a:r>
              <a:rPr lang="es-E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</a:t>
            </a:r>
            <a:r>
              <a:rPr lang="es-E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Jiova</a:t>
            </a:r>
            <a:r>
              <a:rPr lang="es-E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Mo </a:t>
            </a:r>
            <a:r>
              <a:rPr lang="es-E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cakava</a:t>
            </a:r>
            <a:r>
              <a:rPr lang="es-E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eso </a:t>
            </a:r>
            <a:r>
              <a:rPr lang="es-E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s-E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 sele vatu, </a:t>
            </a:r>
            <a:r>
              <a:rPr lang="es-E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</a:t>
            </a:r>
            <a:r>
              <a:rPr lang="es-E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cilivi</a:t>
            </a:r>
            <a:r>
              <a:rPr lang="es-E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ira tale </a:t>
            </a:r>
            <a:r>
              <a:rPr lang="es-E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s-E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Isireli</a:t>
            </a:r>
            <a:r>
              <a:rPr lang="es-E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.’ ” </a:t>
            </a:r>
            <a:r>
              <a:rPr lang="es-ES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Josua</a:t>
            </a:r>
            <a:r>
              <a:rPr lang="es-ES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5:2)</a:t>
            </a:r>
            <a:endParaRPr lang="es-ES" sz="11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AB7A25E-6175-5374-9694-0014D0594820}"/>
              </a:ext>
            </a:extLst>
          </p:cNvPr>
          <p:cNvSpPr txBox="1"/>
          <p:nvPr/>
        </p:nvSpPr>
        <p:spPr>
          <a:xfrm>
            <a:off x="184339" y="1520068"/>
            <a:ext cx="8545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i-FI" sz="2000" b="1" dirty="0"/>
              <a:t>Kilikali sai koya na yaca ka soli ki vei ira na Isireli, me liutaki mai kina na tuvaivalu taumada. Na cava na ka e kilai tani kina na yaca oqo (Jos 5:9</a:t>
            </a:r>
            <a:r>
              <a:rPr lang="es-ES" sz="2000" b="1" dirty="0"/>
              <a:t>)?</a:t>
            </a:r>
          </a:p>
        </p:txBody>
      </p:sp>
      <p:pic>
        <p:nvPicPr>
          <p:cNvPr id="4" name="Imagen 3" descr="Mano sosteniendo un cuchillo en la mano&#10;&#10;El contenido generado por IA puede ser incorrecto.">
            <a:extLst>
              <a:ext uri="{FF2B5EF4-FFF2-40B4-BE49-F238E27FC236}">
                <a16:creationId xmlns:a16="http://schemas.microsoft.com/office/drawing/2014/main" id="{7C781CD7-FA53-284D-9106-3CDB11B3C9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00070" y="1536962"/>
            <a:ext cx="3006518" cy="2089373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C98001B-A666-523F-2B33-450CF074EF9C}"/>
              </a:ext>
            </a:extLst>
          </p:cNvPr>
          <p:cNvSpPr txBox="1"/>
          <p:nvPr/>
        </p:nvSpPr>
        <p:spPr>
          <a:xfrm>
            <a:off x="3232338" y="4574985"/>
            <a:ext cx="597773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Me </a:t>
            </a:r>
            <a:r>
              <a:rPr lang="es-ES" sz="2000" b="1" dirty="0" err="1"/>
              <a:t>vakavoui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veiyalayalati</a:t>
            </a:r>
            <a:r>
              <a:rPr lang="es-ES" sz="2000" b="1" dirty="0"/>
              <a:t>, </a:t>
            </a:r>
            <a:r>
              <a:rPr lang="es-ES" sz="2000" b="1" dirty="0" err="1"/>
              <a:t>sa</a:t>
            </a:r>
            <a:r>
              <a:rPr lang="es-ES" sz="2000" b="1" dirty="0"/>
              <a:t> yaga me </a:t>
            </a:r>
            <a:r>
              <a:rPr lang="es-ES" sz="2000" b="1" dirty="0" err="1"/>
              <a:t>vakayacori</a:t>
            </a:r>
            <a:r>
              <a:rPr lang="es-ES" sz="2000" b="1" dirty="0"/>
              <a:t> tale </a:t>
            </a:r>
            <a:r>
              <a:rPr lang="es-ES" sz="2000" b="1" dirty="0" err="1"/>
              <a:t>na</a:t>
            </a:r>
            <a:r>
              <a:rPr lang="es-ES" sz="2000" b="1" dirty="0"/>
              <a:t> I </a:t>
            </a:r>
            <a:r>
              <a:rPr lang="es-ES" sz="2000" b="1" dirty="0" err="1"/>
              <a:t>vakatakilakila</a:t>
            </a:r>
            <a:r>
              <a:rPr lang="es-ES" sz="2000" b="1" dirty="0"/>
              <a:t> </a:t>
            </a:r>
            <a:r>
              <a:rPr lang="es-ES" sz="2000" b="1" dirty="0" err="1"/>
              <a:t>vakayago</a:t>
            </a:r>
            <a:r>
              <a:rPr lang="es-ES" sz="2000" b="1" dirty="0"/>
              <a:t> (</a:t>
            </a:r>
            <a:r>
              <a:rPr lang="es-ES" sz="2000" b="1" dirty="0" err="1"/>
              <a:t>Vtkvu</a:t>
            </a:r>
            <a:r>
              <a:rPr lang="es-ES" sz="2000" b="1" dirty="0"/>
              <a:t>. 17:10). </a:t>
            </a:r>
            <a:r>
              <a:rPr lang="es-ES" sz="2000" b="1" dirty="0" err="1"/>
              <a:t>Oqo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cakacaka</a:t>
            </a:r>
            <a:r>
              <a:rPr lang="es-ES" sz="2000" b="1" dirty="0"/>
              <a:t> </a:t>
            </a:r>
            <a:r>
              <a:rPr lang="es-ES" sz="2000" b="1" dirty="0" err="1"/>
              <a:t>bibi</a:t>
            </a:r>
            <a:r>
              <a:rPr lang="es-ES" sz="2000" b="1" dirty="0"/>
              <a:t> me a </a:t>
            </a:r>
            <a:r>
              <a:rPr lang="es-ES" sz="2000" b="1" dirty="0" err="1"/>
              <a:t>qaravi</a:t>
            </a:r>
            <a:r>
              <a:rPr lang="es-ES" sz="2000" b="1" dirty="0"/>
              <a:t> </a:t>
            </a:r>
            <a:r>
              <a:rPr lang="es-ES" sz="2000" b="1" dirty="0" err="1"/>
              <a:t>taumada</a:t>
            </a:r>
            <a:r>
              <a:rPr lang="es-ES" sz="2000" b="1" dirty="0"/>
              <a:t>. Sa </a:t>
            </a:r>
            <a:r>
              <a:rPr lang="es-ES" sz="2000" b="1" dirty="0" err="1"/>
              <a:t>ivakaraitaki</a:t>
            </a:r>
            <a:r>
              <a:rPr lang="es-ES" sz="2000" b="1" dirty="0"/>
              <a:t> </a:t>
            </a:r>
            <a:r>
              <a:rPr lang="es-ES" sz="2000" b="1" dirty="0" err="1"/>
              <a:t>ki</a:t>
            </a:r>
            <a:r>
              <a:rPr lang="es-ES" sz="2000" b="1" dirty="0"/>
              <a:t> </a:t>
            </a:r>
            <a:r>
              <a:rPr lang="es-ES" sz="2000" b="1" dirty="0" err="1"/>
              <a:t>vei</a:t>
            </a:r>
            <a:r>
              <a:rPr lang="es-ES" sz="2000" b="1" dirty="0"/>
              <a:t> </a:t>
            </a:r>
            <a:r>
              <a:rPr lang="es-ES" sz="2000" b="1" dirty="0" err="1"/>
              <a:t>keda</a:t>
            </a:r>
            <a:r>
              <a:rPr lang="es-ES" sz="2000" b="1" dirty="0"/>
              <a:t> me da muria: “</a:t>
            </a:r>
            <a:r>
              <a:rPr lang="es-ES" sz="2000" b="1" dirty="0" err="1"/>
              <a:t>Ia</a:t>
            </a:r>
            <a:r>
              <a:rPr lang="es-ES" sz="2000" b="1" dirty="0"/>
              <a:t> </a:t>
            </a:r>
            <a:r>
              <a:rPr lang="es-ES" sz="2000" b="1" dirty="0" err="1"/>
              <a:t>dou</a:t>
            </a:r>
            <a:r>
              <a:rPr lang="es-ES" sz="2000" b="1" dirty="0"/>
              <a:t> </a:t>
            </a:r>
            <a:r>
              <a:rPr lang="es-ES" sz="2000" b="1" dirty="0" err="1"/>
              <a:t>vakasaqara</a:t>
            </a:r>
            <a:r>
              <a:rPr lang="es-ES" sz="2000" b="1" dirty="0"/>
              <a:t> </a:t>
            </a:r>
            <a:r>
              <a:rPr lang="es-ES" sz="2000" b="1" dirty="0" err="1"/>
              <a:t>taumada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matanitu</a:t>
            </a:r>
            <a:r>
              <a:rPr lang="es-ES" sz="2000" b="1" dirty="0"/>
              <a:t> ni </a:t>
            </a:r>
            <a:r>
              <a:rPr lang="es-ES" sz="2000" b="1" dirty="0" err="1"/>
              <a:t>Kalou</a:t>
            </a:r>
            <a:r>
              <a:rPr lang="es-ES" sz="2000" b="1" dirty="0"/>
              <a:t> </a:t>
            </a:r>
            <a:r>
              <a:rPr lang="es-ES" sz="2000" b="1" dirty="0" err="1"/>
              <a:t>kei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nona </a:t>
            </a:r>
            <a:r>
              <a:rPr lang="es-ES" sz="2000" b="1" dirty="0" err="1"/>
              <a:t>yalododonu</a:t>
            </a:r>
            <a:r>
              <a:rPr lang="es-ES" sz="2000" b="1" dirty="0"/>
              <a:t>, </a:t>
            </a:r>
            <a:r>
              <a:rPr lang="es-ES" sz="2000" b="1" dirty="0" err="1"/>
              <a:t>ia</a:t>
            </a:r>
            <a:r>
              <a:rPr lang="es-ES" sz="2000" b="1" dirty="0"/>
              <a:t> </a:t>
            </a:r>
            <a:r>
              <a:rPr lang="es-ES" sz="2000" b="1" dirty="0" err="1"/>
              <a:t>ena</a:t>
            </a:r>
            <a:r>
              <a:rPr lang="es-ES" sz="2000" b="1" dirty="0"/>
              <a:t> </a:t>
            </a:r>
            <a:r>
              <a:rPr lang="es-ES" sz="2000" b="1" dirty="0" err="1"/>
              <a:t>soli</a:t>
            </a:r>
            <a:r>
              <a:rPr lang="es-ES" sz="2000" b="1" dirty="0"/>
              <a:t> me </a:t>
            </a:r>
            <a:r>
              <a:rPr lang="es-ES" sz="2000" b="1" dirty="0" err="1"/>
              <a:t>kena</a:t>
            </a:r>
            <a:r>
              <a:rPr lang="es-ES" sz="2000" b="1" dirty="0"/>
              <a:t> I </a:t>
            </a:r>
            <a:r>
              <a:rPr lang="es-ES" sz="2000" b="1" dirty="0" err="1"/>
              <a:t>kuri</a:t>
            </a:r>
            <a:r>
              <a:rPr lang="es-ES" sz="2000" b="1" dirty="0"/>
              <a:t> </a:t>
            </a:r>
            <a:r>
              <a:rPr lang="es-ES" sz="2000" b="1" dirty="0" err="1"/>
              <a:t>ki</a:t>
            </a:r>
            <a:r>
              <a:rPr lang="es-ES" sz="2000" b="1" dirty="0"/>
              <a:t> </a:t>
            </a:r>
            <a:r>
              <a:rPr lang="es-ES" sz="2000" b="1" dirty="0" err="1"/>
              <a:t>vei</a:t>
            </a:r>
            <a:r>
              <a:rPr lang="es-ES" sz="2000" b="1" dirty="0"/>
              <a:t> </a:t>
            </a:r>
            <a:r>
              <a:rPr lang="es-ES" sz="2000" b="1" dirty="0" err="1"/>
              <a:t>kemudou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ka</a:t>
            </a:r>
            <a:r>
              <a:rPr lang="es-ES" sz="2000" b="1" dirty="0"/>
              <a:t> </a:t>
            </a:r>
            <a:r>
              <a:rPr lang="es-ES" sz="2000" b="1" dirty="0" err="1"/>
              <a:t>kecega</a:t>
            </a:r>
            <a:r>
              <a:rPr lang="es-ES" sz="2000" b="1" dirty="0"/>
              <a:t> </a:t>
            </a:r>
            <a:r>
              <a:rPr lang="es-ES" sz="2000" b="1" dirty="0" err="1"/>
              <a:t>oqo</a:t>
            </a:r>
            <a:r>
              <a:rPr lang="es-ES" sz="2000" b="1" dirty="0"/>
              <a:t>.” (Mt. 6:33).</a:t>
            </a:r>
          </a:p>
        </p:txBody>
      </p:sp>
      <p:pic>
        <p:nvPicPr>
          <p:cNvPr id="10" name="Imagen 9" descr="Una persona caminando en la calle&#10;&#10;El contenido generado por IA puede ser incorrecto.">
            <a:extLst>
              <a:ext uri="{FF2B5EF4-FFF2-40B4-BE49-F238E27FC236}">
                <a16:creationId xmlns:a16="http://schemas.microsoft.com/office/drawing/2014/main" id="{8B850755-F7C2-5AF2-2880-112228740E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0078" y="4836580"/>
            <a:ext cx="2877383" cy="1901686"/>
          </a:xfrm>
          <a:prstGeom prst="roundRect">
            <a:avLst>
              <a:gd name="adj" fmla="val 109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01EFA8D-24AF-CC33-833B-87767C3C5990}"/>
              </a:ext>
            </a:extLst>
          </p:cNvPr>
          <p:cNvSpPr txBox="1"/>
          <p:nvPr/>
        </p:nvSpPr>
        <p:spPr>
          <a:xfrm>
            <a:off x="161092" y="3591829"/>
            <a:ext cx="120309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Ni </a:t>
            </a:r>
            <a:r>
              <a:rPr lang="es-ES" sz="2000" b="1" dirty="0" err="1"/>
              <a:t>bera</a:t>
            </a:r>
            <a:r>
              <a:rPr lang="es-ES" sz="2000" b="1" dirty="0"/>
              <a:t> ni </a:t>
            </a:r>
            <a:r>
              <a:rPr lang="es-ES" sz="2000" b="1" dirty="0" err="1"/>
              <a:t>ra</a:t>
            </a:r>
            <a:r>
              <a:rPr lang="es-ES" sz="2000" b="1" dirty="0"/>
              <a:t> </a:t>
            </a:r>
            <a:r>
              <a:rPr lang="es-ES" sz="2000" b="1" dirty="0" err="1"/>
              <a:t>kania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I </a:t>
            </a:r>
            <a:r>
              <a:rPr lang="es-ES" sz="2000" b="1" dirty="0" err="1"/>
              <a:t>matai</a:t>
            </a:r>
            <a:r>
              <a:rPr lang="es-ES" sz="2000" b="1" dirty="0"/>
              <a:t> ni </a:t>
            </a:r>
            <a:r>
              <a:rPr lang="es-ES" sz="2000" b="1" dirty="0" err="1"/>
              <a:t>Lakosivia</a:t>
            </a:r>
            <a:r>
              <a:rPr lang="es-ES" sz="2000" b="1" dirty="0"/>
              <a:t>, era </a:t>
            </a:r>
            <a:r>
              <a:rPr lang="es-ES" sz="2000" b="1" dirty="0" err="1"/>
              <a:t>cilivi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tagane</a:t>
            </a:r>
            <a:r>
              <a:rPr lang="es-ES" sz="2000" b="1" dirty="0"/>
              <a:t> ni </a:t>
            </a:r>
            <a:r>
              <a:rPr lang="es-ES" sz="2000" b="1" dirty="0" err="1"/>
              <a:t>Isireli</a:t>
            </a:r>
            <a:r>
              <a:rPr lang="es-ES" sz="2000" b="1" dirty="0"/>
              <a:t>, </a:t>
            </a:r>
            <a:r>
              <a:rPr lang="es-ES" sz="2000" b="1" dirty="0" err="1"/>
              <a:t>ka</a:t>
            </a:r>
            <a:r>
              <a:rPr lang="es-ES" sz="2000" b="1" dirty="0"/>
              <a:t> ni sega ni </a:t>
            </a:r>
            <a:r>
              <a:rPr lang="es-ES" sz="2000" b="1" dirty="0" err="1"/>
              <a:t>rawa</a:t>
            </a:r>
            <a:r>
              <a:rPr lang="es-ES" sz="2000" b="1" dirty="0"/>
              <a:t> ni </a:t>
            </a:r>
            <a:r>
              <a:rPr lang="es-ES" sz="2000" b="1" dirty="0" err="1"/>
              <a:t>vakaitavi</a:t>
            </a:r>
            <a:r>
              <a:rPr lang="es-ES" sz="2000" b="1" dirty="0"/>
              <a:t> kina e </a:t>
            </a:r>
            <a:r>
              <a:rPr lang="es-ES" sz="2000" b="1" dirty="0" err="1"/>
              <a:t>dua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sega ni </a:t>
            </a:r>
            <a:r>
              <a:rPr lang="es-ES" sz="2000" b="1" dirty="0" err="1"/>
              <a:t>cili</a:t>
            </a:r>
            <a:r>
              <a:rPr lang="es-ES" sz="2000" b="1" dirty="0"/>
              <a:t> (</a:t>
            </a:r>
            <a:r>
              <a:rPr lang="es-ES" sz="2000" b="1" dirty="0" err="1"/>
              <a:t>Lyani</a:t>
            </a:r>
            <a:r>
              <a:rPr lang="es-ES" sz="2000" b="1" dirty="0"/>
              <a:t>. 12:48). Baleta ni </a:t>
            </a:r>
            <a:r>
              <a:rPr lang="es-ES" sz="2000" b="1" dirty="0" err="1"/>
              <a:t>ra</a:t>
            </a:r>
            <a:r>
              <a:rPr lang="es-ES" sz="2000" b="1" dirty="0"/>
              <a:t> e bese ni </a:t>
            </a:r>
            <a:r>
              <a:rPr lang="es-ES" sz="2000" b="1" dirty="0" err="1"/>
              <a:t>curu</a:t>
            </a:r>
            <a:r>
              <a:rPr lang="es-ES" sz="2000" b="1" dirty="0"/>
              <a:t> </a:t>
            </a:r>
            <a:r>
              <a:rPr lang="es-ES" sz="2000" b="1" dirty="0" err="1"/>
              <a:t>ki</a:t>
            </a:r>
            <a:r>
              <a:rPr lang="es-ES" sz="2000" b="1" dirty="0"/>
              <a:t> </a:t>
            </a:r>
            <a:r>
              <a:rPr lang="es-ES" sz="2000" b="1" dirty="0" err="1"/>
              <a:t>Kenani</a:t>
            </a:r>
            <a:r>
              <a:rPr lang="es-ES" sz="2000" b="1" dirty="0"/>
              <a:t> </a:t>
            </a:r>
            <a:r>
              <a:rPr lang="es-ES" sz="2000" b="1" dirty="0" err="1"/>
              <a:t>ena</a:t>
            </a:r>
            <a:r>
              <a:rPr lang="es-ES" sz="2000" b="1" dirty="0"/>
              <a:t> </a:t>
            </a:r>
            <a:r>
              <a:rPr lang="es-ES" sz="2000" b="1" dirty="0" err="1"/>
              <a:t>imatai</a:t>
            </a:r>
            <a:r>
              <a:rPr lang="es-ES" sz="2000" b="1" dirty="0"/>
              <a:t> ni </a:t>
            </a:r>
            <a:r>
              <a:rPr lang="es-ES" sz="2000" b="1" dirty="0" err="1"/>
              <a:t>gauna</a:t>
            </a:r>
            <a:r>
              <a:rPr lang="es-ES" sz="2000" b="1" dirty="0"/>
              <a:t>, </a:t>
            </a:r>
            <a:r>
              <a:rPr lang="es-ES" sz="2000" b="1" dirty="0" err="1"/>
              <a:t>sa</a:t>
            </a:r>
            <a:r>
              <a:rPr lang="es-ES" sz="2000" b="1" dirty="0"/>
              <a:t> </a:t>
            </a:r>
            <a:r>
              <a:rPr lang="es-ES" sz="2000" b="1" dirty="0" err="1"/>
              <a:t>voroki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veiyalayalati</a:t>
            </a:r>
            <a:r>
              <a:rPr lang="es-ES" sz="2000" b="1" dirty="0"/>
              <a:t>, </a:t>
            </a:r>
            <a:r>
              <a:rPr lang="es-ES" sz="2000" b="1" dirty="0" err="1"/>
              <a:t>ka</a:t>
            </a:r>
            <a:r>
              <a:rPr lang="es-ES" sz="2000" b="1" dirty="0"/>
              <a:t> sega ni </a:t>
            </a:r>
            <a:r>
              <a:rPr lang="es-ES" sz="2000" b="1" dirty="0" err="1"/>
              <a:t>cilivi</a:t>
            </a:r>
            <a:r>
              <a:rPr lang="es-ES" sz="2000" b="1" dirty="0"/>
              <a:t> </a:t>
            </a:r>
            <a:r>
              <a:rPr lang="es-ES" sz="2000" b="1" dirty="0" err="1"/>
              <a:t>mai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vanua</a:t>
            </a:r>
            <a:r>
              <a:rPr lang="es-ES" sz="2000" b="1" dirty="0"/>
              <a:t> </a:t>
            </a:r>
            <a:r>
              <a:rPr lang="es-ES" sz="2000" b="1" dirty="0" err="1"/>
              <a:t>liwa</a:t>
            </a:r>
            <a:r>
              <a:rPr lang="es-ES" sz="2000" b="1" dirty="0"/>
              <a:t> e </a:t>
            </a:r>
            <a:r>
              <a:rPr lang="es-ES" sz="2000" b="1" dirty="0" err="1"/>
              <a:t>dua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Isireli</a:t>
            </a:r>
            <a:r>
              <a:rPr lang="es-ES" sz="2000" b="1" dirty="0"/>
              <a:t> (</a:t>
            </a:r>
            <a:r>
              <a:rPr lang="es-ES" sz="2000" b="1" dirty="0" err="1"/>
              <a:t>Josua</a:t>
            </a:r>
            <a:r>
              <a:rPr lang="es-ES" sz="2000" b="1" dirty="0"/>
              <a:t> 5:5).</a:t>
            </a:r>
          </a:p>
        </p:txBody>
      </p:sp>
      <p:pic>
        <p:nvPicPr>
          <p:cNvPr id="16" name="Imagen 15" descr="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5C1EC63F-84E9-695C-1A0F-88BB74DA5AB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87" y="4929411"/>
            <a:ext cx="2970843" cy="1716024"/>
          </a:xfrm>
          <a:prstGeom prst="roundRect">
            <a:avLst>
              <a:gd name="adj" fmla="val 11111"/>
            </a:avLst>
          </a:prstGeom>
          <a:ln w="76200" cap="rnd">
            <a:solidFill>
              <a:srgbClr val="B98B69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B725C65-1C4B-C02F-57AA-0AE020FCC784}"/>
              </a:ext>
            </a:extLst>
          </p:cNvPr>
          <p:cNvSpPr txBox="1"/>
          <p:nvPr/>
        </p:nvSpPr>
        <p:spPr>
          <a:xfrm>
            <a:off x="184339" y="2236506"/>
            <a:ext cx="86790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E dina </a:t>
            </a:r>
            <a:r>
              <a:rPr lang="es-ES" sz="2000" b="1" dirty="0" err="1"/>
              <a:t>ga</a:t>
            </a:r>
            <a:r>
              <a:rPr lang="es-ES" sz="2000" b="1" dirty="0"/>
              <a:t> ni </a:t>
            </a:r>
            <a:r>
              <a:rPr lang="es-ES" sz="2000" b="1" dirty="0" err="1"/>
              <a:t>sa</a:t>
            </a:r>
            <a:r>
              <a:rPr lang="es-ES" sz="2000" b="1" dirty="0"/>
              <a:t> </a:t>
            </a:r>
            <a:r>
              <a:rPr lang="es-ES" sz="2000" b="1" dirty="0" err="1"/>
              <a:t>oti</a:t>
            </a:r>
            <a:r>
              <a:rPr lang="es-ES" sz="2000" b="1" dirty="0"/>
              <a:t> e 40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yabaki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nodra</a:t>
            </a:r>
            <a:r>
              <a:rPr lang="es-ES" sz="2000" b="1" dirty="0"/>
              <a:t> </a:t>
            </a:r>
            <a:r>
              <a:rPr lang="es-ES" sz="2000" b="1" dirty="0" err="1"/>
              <a:t>biubiu</a:t>
            </a:r>
            <a:r>
              <a:rPr lang="es-ES" sz="2000" b="1" dirty="0"/>
              <a:t> </a:t>
            </a:r>
            <a:r>
              <a:rPr lang="es-ES" sz="2000" b="1" dirty="0" err="1"/>
              <a:t>mai</a:t>
            </a:r>
            <a:r>
              <a:rPr lang="es-ES" sz="2000" b="1" dirty="0"/>
              <a:t> </a:t>
            </a:r>
            <a:r>
              <a:rPr lang="es-ES" sz="2000" b="1" dirty="0" err="1"/>
              <a:t>Ijipita</a:t>
            </a:r>
            <a:r>
              <a:rPr lang="es-ES" sz="2000" b="1" dirty="0"/>
              <a:t>, e se </a:t>
            </a:r>
            <a:r>
              <a:rPr lang="es-ES" sz="2000" b="1" dirty="0" err="1"/>
              <a:t>bera</a:t>
            </a:r>
            <a:r>
              <a:rPr lang="es-ES" sz="2000" b="1" dirty="0"/>
              <a:t> </a:t>
            </a:r>
            <a:r>
              <a:rPr lang="es-ES" sz="2000" b="1" dirty="0" err="1"/>
              <a:t>ga</a:t>
            </a:r>
            <a:r>
              <a:rPr lang="es-ES" sz="2000" b="1" dirty="0"/>
              <a:t> ni yaco o </a:t>
            </a:r>
            <a:r>
              <a:rPr lang="es-ES" sz="2000" b="1" dirty="0" err="1"/>
              <a:t>Isireli</a:t>
            </a:r>
            <a:r>
              <a:rPr lang="es-ES" sz="2000" b="1" dirty="0"/>
              <a:t> </a:t>
            </a:r>
            <a:r>
              <a:rPr lang="es-ES" sz="2000" b="1" dirty="0" err="1"/>
              <a:t>ki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Vanua</a:t>
            </a:r>
            <a:r>
              <a:rPr lang="es-ES" sz="2000" b="1" dirty="0"/>
              <a:t> </a:t>
            </a:r>
            <a:r>
              <a:rPr lang="es-ES" sz="2000" b="1" dirty="0" err="1"/>
              <a:t>Yalataki</a:t>
            </a:r>
            <a:r>
              <a:rPr lang="es-ES" sz="2000" b="1" dirty="0"/>
              <a:t>. </a:t>
            </a:r>
            <a:r>
              <a:rPr lang="es-ES" sz="2000" b="1" dirty="0" err="1"/>
              <a:t>Ia</a:t>
            </a:r>
            <a:r>
              <a:rPr lang="es-ES" sz="2000" b="1" dirty="0"/>
              <a:t> </a:t>
            </a:r>
            <a:r>
              <a:rPr lang="es-ES" sz="2000" b="1" dirty="0" err="1"/>
              <a:t>oqo</a:t>
            </a:r>
            <a:r>
              <a:rPr lang="es-ES" sz="2000" b="1" dirty="0"/>
              <a:t>, </a:t>
            </a:r>
            <a:r>
              <a:rPr lang="es-ES" sz="2000" b="1" dirty="0" err="1"/>
              <a:t>sa</a:t>
            </a:r>
            <a:r>
              <a:rPr lang="es-ES" sz="2000" b="1" dirty="0"/>
              <a:t> </a:t>
            </a:r>
            <a:r>
              <a:rPr lang="es-ES" sz="2000" b="1" dirty="0" err="1"/>
              <a:t>butuka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yavadra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vanua</a:t>
            </a:r>
            <a:r>
              <a:rPr lang="es-ES" sz="2000" b="1" dirty="0"/>
              <a:t> o ya. Sa </a:t>
            </a:r>
            <a:r>
              <a:rPr lang="es-ES" sz="2000" b="1" dirty="0" err="1"/>
              <a:t>kena</a:t>
            </a:r>
            <a:r>
              <a:rPr lang="es-ES" sz="2000" b="1" dirty="0"/>
              <a:t> </a:t>
            </a:r>
            <a:r>
              <a:rPr lang="es-ES" sz="2000" b="1" dirty="0" err="1"/>
              <a:t>gauna</a:t>
            </a:r>
            <a:r>
              <a:rPr lang="es-ES" sz="2000" b="1" dirty="0"/>
              <a:t> me </a:t>
            </a:r>
            <a:r>
              <a:rPr lang="es-ES" sz="2000" b="1" dirty="0" err="1"/>
              <a:t>kau</a:t>
            </a:r>
            <a:r>
              <a:rPr lang="es-ES" sz="2000" b="1" dirty="0"/>
              <a:t> </a:t>
            </a:r>
            <a:r>
              <a:rPr lang="es-ES" sz="2000" b="1" dirty="0" err="1"/>
              <a:t>tani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kina </a:t>
            </a:r>
            <a:r>
              <a:rPr lang="es-ES" sz="2000" b="1" dirty="0" err="1"/>
              <a:t>mai</a:t>
            </a:r>
            <a:r>
              <a:rPr lang="es-ES" sz="2000" b="1" dirty="0"/>
              <a:t> </a:t>
            </a:r>
            <a:r>
              <a:rPr lang="es-ES" sz="2000" b="1" dirty="0" err="1"/>
              <a:t>vei</a:t>
            </a:r>
            <a:r>
              <a:rPr lang="es-ES" sz="2000" b="1" dirty="0"/>
              <a:t> ira </a:t>
            </a:r>
            <a:r>
              <a:rPr lang="es-ES" sz="2000" b="1" dirty="0" err="1"/>
              <a:t>na</a:t>
            </a:r>
            <a:r>
              <a:rPr lang="es-ES" sz="2000" b="1" dirty="0"/>
              <a:t> “</a:t>
            </a:r>
            <a:r>
              <a:rPr lang="es-ES" sz="2000" b="1" dirty="0" err="1"/>
              <a:t>ka</a:t>
            </a:r>
            <a:r>
              <a:rPr lang="es-ES" sz="2000" b="1" dirty="0"/>
              <a:t> ni </a:t>
            </a:r>
            <a:r>
              <a:rPr lang="es-ES" sz="2000" b="1" dirty="0" err="1"/>
              <a:t>veivakalialiai</a:t>
            </a:r>
            <a:r>
              <a:rPr lang="es-ES" sz="2000" b="1" dirty="0"/>
              <a:t> </a:t>
            </a:r>
            <a:r>
              <a:rPr lang="es-ES" sz="2000" b="1" dirty="0" err="1"/>
              <a:t>nei</a:t>
            </a:r>
            <a:r>
              <a:rPr lang="es-ES" sz="2000" b="1" dirty="0"/>
              <a:t> </a:t>
            </a:r>
            <a:r>
              <a:rPr lang="es-ES" sz="2000" b="1" dirty="0" err="1"/>
              <a:t>Ijipita</a:t>
            </a:r>
            <a:r>
              <a:rPr lang="es-ES" sz="2000" b="1" dirty="0"/>
              <a:t>” </a:t>
            </a:r>
            <a:r>
              <a:rPr lang="es-ES" sz="2000" b="1" dirty="0" err="1"/>
              <a:t>ka</a:t>
            </a:r>
            <a:r>
              <a:rPr lang="es-ES" sz="2000" b="1" dirty="0"/>
              <a:t> </a:t>
            </a:r>
            <a:r>
              <a:rPr lang="es-ES" sz="2000" b="1" dirty="0" err="1"/>
              <a:t>vakavouya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veiyalayalati</a:t>
            </a:r>
            <a:r>
              <a:rPr lang="es-ES" sz="2000" b="1" dirty="0"/>
              <a:t> </a:t>
            </a:r>
            <a:r>
              <a:rPr lang="es-ES" sz="2000" b="1" dirty="0" err="1"/>
              <a:t>kei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Kalou</a:t>
            </a:r>
            <a:r>
              <a:rPr lang="es-E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167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D031A05-F002-A39C-5726-573713D6C009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NA IMATAI NI LAKOSIVIA E KENANI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618F4F-227E-49D2-3A14-9A94FF33A7C7}"/>
              </a:ext>
            </a:extLst>
          </p:cNvPr>
          <p:cNvSpPr txBox="1"/>
          <p:nvPr/>
        </p:nvSpPr>
        <p:spPr>
          <a:xfrm>
            <a:off x="681037" y="647997"/>
            <a:ext cx="10829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fi-FI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ra sa tiko mai Kilikali ko ira na Isireli, ka cakava na kana vata ni Lako Sivia, ena kena I katinikava ni siga ni vula, ena yakavi, mai na vanua ko Jeriko</a:t>
            </a:r>
            <a:r>
              <a:rPr lang="es-E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Josua</a:t>
            </a:r>
            <a:r>
              <a:rPr lang="es-ES" sz="1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5:10)</a:t>
            </a:r>
          </a:p>
        </p:txBody>
      </p:sp>
      <p:sp>
        <p:nvSpPr>
          <p:cNvPr id="6" name="Rectángulo: esquinas superiores cortadas 5">
            <a:extLst>
              <a:ext uri="{FF2B5EF4-FFF2-40B4-BE49-F238E27FC236}">
                <a16:creationId xmlns:a16="http://schemas.microsoft.com/office/drawing/2014/main" id="{4CB3E344-4E13-7BD0-57B1-0402D9EC2B82}"/>
              </a:ext>
            </a:extLst>
          </p:cNvPr>
          <p:cNvSpPr/>
          <p:nvPr/>
        </p:nvSpPr>
        <p:spPr>
          <a:xfrm>
            <a:off x="125481" y="1833414"/>
            <a:ext cx="1323975" cy="906043"/>
          </a:xfrm>
          <a:prstGeom prst="snip2SameRect">
            <a:avLst/>
          </a:prstGeom>
          <a:solidFill>
            <a:srgbClr val="9F5FC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Ijipita</a:t>
            </a:r>
            <a:endParaRPr lang="es-ES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: esquinas superiores cortadas 6">
            <a:extLst>
              <a:ext uri="{FF2B5EF4-FFF2-40B4-BE49-F238E27FC236}">
                <a16:creationId xmlns:a16="http://schemas.microsoft.com/office/drawing/2014/main" id="{0FF76FF7-A558-5193-237F-D96650380922}"/>
              </a:ext>
            </a:extLst>
          </p:cNvPr>
          <p:cNvSpPr/>
          <p:nvPr/>
        </p:nvSpPr>
        <p:spPr>
          <a:xfrm>
            <a:off x="10762422" y="1833414"/>
            <a:ext cx="1323975" cy="906043"/>
          </a:xfrm>
          <a:prstGeom prst="snip2SameRect">
            <a:avLst/>
          </a:prstGeom>
          <a:solidFill>
            <a:srgbClr val="9F5FC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Kenani</a:t>
            </a:r>
            <a:endParaRPr lang="es-ES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: una sola esquina cortada 7">
            <a:extLst>
              <a:ext uri="{FF2B5EF4-FFF2-40B4-BE49-F238E27FC236}">
                <a16:creationId xmlns:a16="http://schemas.microsoft.com/office/drawing/2014/main" id="{A26E54C8-72FE-4471-2959-769C032D505E}"/>
              </a:ext>
            </a:extLst>
          </p:cNvPr>
          <p:cNvSpPr/>
          <p:nvPr/>
        </p:nvSpPr>
        <p:spPr>
          <a:xfrm>
            <a:off x="1706218" y="1833414"/>
            <a:ext cx="1704975" cy="906043"/>
          </a:xfrm>
          <a:prstGeom prst="snip1Rect">
            <a:avLst>
              <a:gd name="adj" fmla="val 25332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Veicilivi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kei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Lakosivia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5CE44E1E-800F-9E68-14A8-1233A52D6A33}"/>
              </a:ext>
            </a:extLst>
          </p:cNvPr>
          <p:cNvSpPr/>
          <p:nvPr/>
        </p:nvSpPr>
        <p:spPr>
          <a:xfrm>
            <a:off x="1492112" y="2232771"/>
            <a:ext cx="171450" cy="24393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: una sola esquina cortada 9">
            <a:extLst>
              <a:ext uri="{FF2B5EF4-FFF2-40B4-BE49-F238E27FC236}">
                <a16:creationId xmlns:a16="http://schemas.microsoft.com/office/drawing/2014/main" id="{EB89E2B3-32F4-4C0C-1961-EF3BEC5BFEAB}"/>
              </a:ext>
            </a:extLst>
          </p:cNvPr>
          <p:cNvSpPr/>
          <p:nvPr/>
        </p:nvSpPr>
        <p:spPr>
          <a:xfrm>
            <a:off x="3667955" y="1833414"/>
            <a:ext cx="1538081" cy="906043"/>
          </a:xfrm>
          <a:prstGeom prst="snip1Rect">
            <a:avLst>
              <a:gd name="adj" fmla="val 25332"/>
            </a:avLst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Takosovi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Wasa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Damudamu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484496CC-F77D-AE0B-F672-B881E715AF38}"/>
              </a:ext>
            </a:extLst>
          </p:cNvPr>
          <p:cNvSpPr/>
          <p:nvPr/>
        </p:nvSpPr>
        <p:spPr>
          <a:xfrm>
            <a:off x="3453849" y="2232771"/>
            <a:ext cx="171450" cy="24393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: esquinas superiores cortadas 11">
            <a:extLst>
              <a:ext uri="{FF2B5EF4-FFF2-40B4-BE49-F238E27FC236}">
                <a16:creationId xmlns:a16="http://schemas.microsoft.com/office/drawing/2014/main" id="{82BB9938-F676-9D37-99C8-2019D5282BC2}"/>
              </a:ext>
            </a:extLst>
          </p:cNvPr>
          <p:cNvSpPr/>
          <p:nvPr/>
        </p:nvSpPr>
        <p:spPr>
          <a:xfrm>
            <a:off x="5462794" y="1833414"/>
            <a:ext cx="1500398" cy="906043"/>
          </a:xfrm>
          <a:prstGeom prst="snip2Same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Vanua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Liwa</a:t>
            </a:r>
            <a:endParaRPr lang="es-ES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44E8B7DC-7D35-3A9F-1B55-B8BD7054AA74}"/>
              </a:ext>
            </a:extLst>
          </p:cNvPr>
          <p:cNvSpPr/>
          <p:nvPr/>
        </p:nvSpPr>
        <p:spPr>
          <a:xfrm>
            <a:off x="5248688" y="2232771"/>
            <a:ext cx="171450" cy="24393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ángulo: una sola esquina cortada 13">
            <a:extLst>
              <a:ext uri="{FF2B5EF4-FFF2-40B4-BE49-F238E27FC236}">
                <a16:creationId xmlns:a16="http://schemas.microsoft.com/office/drawing/2014/main" id="{AF2719C2-50C9-1955-6D0E-B98010E33125}"/>
              </a:ext>
            </a:extLst>
          </p:cNvPr>
          <p:cNvSpPr/>
          <p:nvPr/>
        </p:nvSpPr>
        <p:spPr>
          <a:xfrm flipH="1">
            <a:off x="8800688" y="1833414"/>
            <a:ext cx="1704975" cy="906043"/>
          </a:xfrm>
          <a:prstGeom prst="snip1Rect">
            <a:avLst>
              <a:gd name="adj" fmla="val 25332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Veicilivi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kei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Lakosivia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FD3570E2-3568-FF34-B217-E3BB7C91D21F}"/>
              </a:ext>
            </a:extLst>
          </p:cNvPr>
          <p:cNvSpPr/>
          <p:nvPr/>
        </p:nvSpPr>
        <p:spPr>
          <a:xfrm>
            <a:off x="10548319" y="2232771"/>
            <a:ext cx="171450" cy="24393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ángulo: una sola esquina cortada 15">
            <a:extLst>
              <a:ext uri="{FF2B5EF4-FFF2-40B4-BE49-F238E27FC236}">
                <a16:creationId xmlns:a16="http://schemas.microsoft.com/office/drawing/2014/main" id="{93189789-BED0-E225-3615-2C18CA5E212F}"/>
              </a:ext>
            </a:extLst>
          </p:cNvPr>
          <p:cNvSpPr/>
          <p:nvPr/>
        </p:nvSpPr>
        <p:spPr>
          <a:xfrm flipH="1">
            <a:off x="7219953" y="1833414"/>
            <a:ext cx="1323975" cy="906043"/>
          </a:xfrm>
          <a:prstGeom prst="snip1Rect">
            <a:avLst>
              <a:gd name="adj" fmla="val 25332"/>
            </a:avLst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Takosovi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Joritani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D6032CD0-8BB3-564D-A991-6DCA0158BF9C}"/>
              </a:ext>
            </a:extLst>
          </p:cNvPr>
          <p:cNvSpPr/>
          <p:nvPr/>
        </p:nvSpPr>
        <p:spPr>
          <a:xfrm>
            <a:off x="8586584" y="2232771"/>
            <a:ext cx="171450" cy="24393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83976ABD-E952-3F21-9444-678E73E780C4}"/>
              </a:ext>
            </a:extLst>
          </p:cNvPr>
          <p:cNvSpPr/>
          <p:nvPr/>
        </p:nvSpPr>
        <p:spPr>
          <a:xfrm>
            <a:off x="7005848" y="2232771"/>
            <a:ext cx="171450" cy="24393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CFC20B7-9E0B-336E-5658-12F5BF1AB983}"/>
              </a:ext>
            </a:extLst>
          </p:cNvPr>
          <p:cNvSpPr txBox="1"/>
          <p:nvPr/>
        </p:nvSpPr>
        <p:spPr>
          <a:xfrm>
            <a:off x="85724" y="1364292"/>
            <a:ext cx="12020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Era </a:t>
            </a:r>
            <a:r>
              <a:rPr lang="es-ES" sz="2000" b="1" dirty="0" err="1"/>
              <a:t>taleva</a:t>
            </a:r>
            <a:r>
              <a:rPr lang="es-ES" sz="2000" b="1" dirty="0"/>
              <a:t> </a:t>
            </a:r>
            <a:r>
              <a:rPr lang="es-ES" sz="2000" b="1" dirty="0" err="1"/>
              <a:t>vakarua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Isireli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veika</a:t>
            </a:r>
            <a:r>
              <a:rPr lang="es-ES" sz="2000" b="1" dirty="0"/>
              <a:t> era </a:t>
            </a:r>
            <a:r>
              <a:rPr lang="es-ES" sz="2000" b="1" dirty="0" err="1"/>
              <a:t>lako</a:t>
            </a:r>
            <a:r>
              <a:rPr lang="es-ES" sz="2000" b="1" dirty="0"/>
              <a:t> curuma </a:t>
            </a:r>
            <a:r>
              <a:rPr lang="es-ES" sz="2000" b="1" dirty="0" err="1"/>
              <a:t>ena</a:t>
            </a:r>
            <a:r>
              <a:rPr lang="es-ES" sz="2000" b="1" dirty="0"/>
              <a:t> I </a:t>
            </a:r>
            <a:r>
              <a:rPr lang="es-ES" sz="2000" b="1" dirty="0" err="1"/>
              <a:t>lakolako</a:t>
            </a:r>
            <a:r>
              <a:rPr lang="es-ES" sz="2000" b="1" dirty="0"/>
              <a:t> </a:t>
            </a:r>
            <a:r>
              <a:rPr lang="es-ES" sz="2000" b="1" dirty="0" err="1"/>
              <a:t>mai</a:t>
            </a:r>
            <a:r>
              <a:rPr lang="es-ES" sz="2000" b="1" dirty="0"/>
              <a:t> </a:t>
            </a:r>
            <a:r>
              <a:rPr lang="es-ES" sz="2000" b="1" dirty="0" err="1"/>
              <a:t>Ijipita</a:t>
            </a:r>
            <a:r>
              <a:rPr lang="es-ES" sz="2000" b="1" dirty="0"/>
              <a:t> </a:t>
            </a:r>
            <a:r>
              <a:rPr lang="es-ES" sz="2000" b="1" dirty="0" err="1"/>
              <a:t>ki</a:t>
            </a:r>
            <a:r>
              <a:rPr lang="es-ES" sz="2000" b="1" dirty="0"/>
              <a:t> </a:t>
            </a:r>
            <a:r>
              <a:rPr lang="es-ES" sz="2000" b="1" dirty="0" err="1"/>
              <a:t>Kenani</a:t>
            </a:r>
            <a:r>
              <a:rPr lang="es-ES" sz="2000" b="1" dirty="0"/>
              <a:t>: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C400E27-3AC2-262C-C0B3-D8418B5F17EE}"/>
              </a:ext>
            </a:extLst>
          </p:cNvPr>
          <p:cNvSpPr txBox="1"/>
          <p:nvPr/>
        </p:nvSpPr>
        <p:spPr>
          <a:xfrm>
            <a:off x="3054159" y="2707188"/>
            <a:ext cx="62278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imatai</a:t>
            </a:r>
            <a:r>
              <a:rPr lang="es-ES" sz="2000" b="1" dirty="0"/>
              <a:t> ni </a:t>
            </a:r>
            <a:r>
              <a:rPr lang="es-ES" sz="2000" b="1" dirty="0" err="1"/>
              <a:t>kanavata</a:t>
            </a:r>
            <a:r>
              <a:rPr lang="es-ES" sz="2000" b="1" dirty="0"/>
              <a:t> ni </a:t>
            </a:r>
            <a:r>
              <a:rPr lang="es-ES" sz="2000" b="1" dirty="0" err="1"/>
              <a:t>Lakosiviasai</a:t>
            </a:r>
            <a:r>
              <a:rPr lang="es-ES" sz="2000" b="1" dirty="0"/>
              <a:t> </a:t>
            </a:r>
            <a:r>
              <a:rPr lang="es-ES" sz="2000" b="1" dirty="0" err="1"/>
              <a:t>vakatakilakila</a:t>
            </a:r>
            <a:r>
              <a:rPr lang="es-ES" sz="2000" b="1" dirty="0"/>
              <a:t> ni </a:t>
            </a:r>
            <a:r>
              <a:rPr lang="es-ES" sz="2000" b="1" dirty="0" err="1"/>
              <a:t>nodra</a:t>
            </a:r>
            <a:r>
              <a:rPr lang="es-ES" sz="2000" b="1" dirty="0"/>
              <a:t> </a:t>
            </a:r>
            <a:r>
              <a:rPr lang="es-ES" sz="2000" b="1" dirty="0" err="1"/>
              <a:t>sereki</a:t>
            </a:r>
            <a:r>
              <a:rPr lang="es-ES" sz="2000" b="1" dirty="0"/>
              <a:t> </a:t>
            </a:r>
            <a:r>
              <a:rPr lang="es-ES" sz="2000" b="1" dirty="0" err="1"/>
              <a:t>mai</a:t>
            </a:r>
            <a:r>
              <a:rPr lang="es-ES" sz="2000" b="1" dirty="0"/>
              <a:t> </a:t>
            </a:r>
            <a:r>
              <a:rPr lang="es-ES" sz="2000" b="1" dirty="0" err="1"/>
              <a:t>Ijipita</a:t>
            </a:r>
            <a:r>
              <a:rPr lang="es-ES" sz="2000" b="1" dirty="0"/>
              <a:t>.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kena</a:t>
            </a:r>
            <a:r>
              <a:rPr lang="es-ES" sz="2000" b="1" dirty="0"/>
              <a:t> I </a:t>
            </a:r>
            <a:r>
              <a:rPr lang="es-ES" sz="2000" b="1" dirty="0" err="1"/>
              <a:t>karua</a:t>
            </a:r>
            <a:r>
              <a:rPr lang="es-ES" sz="2000" b="1" dirty="0"/>
              <a:t> era </a:t>
            </a:r>
            <a:r>
              <a:rPr lang="es-ES" sz="2000" b="1" dirty="0" err="1"/>
              <a:t>marautaka</a:t>
            </a:r>
            <a:r>
              <a:rPr lang="es-ES" sz="2000" b="1" dirty="0"/>
              <a:t> nai </a:t>
            </a:r>
            <a:r>
              <a:rPr lang="es-ES" sz="2000" b="1" dirty="0" err="1"/>
              <a:t>tabatamata</a:t>
            </a:r>
            <a:r>
              <a:rPr lang="es-ES" sz="2000" b="1" dirty="0"/>
              <a:t> </a:t>
            </a:r>
            <a:r>
              <a:rPr lang="es-ES" sz="2000" b="1" dirty="0" err="1"/>
              <a:t>vou</a:t>
            </a:r>
            <a:r>
              <a:rPr lang="es-ES" sz="2000" b="1" dirty="0"/>
              <a:t> e </a:t>
            </a:r>
            <a:r>
              <a:rPr lang="es-ES" sz="2000" b="1" dirty="0" err="1"/>
              <a:t>ivakatakilakila</a:t>
            </a:r>
            <a:r>
              <a:rPr lang="es-ES" sz="2000" b="1" dirty="0"/>
              <a:t>  ni </a:t>
            </a:r>
            <a:r>
              <a:rPr lang="es-ES" sz="2000" b="1" dirty="0" err="1"/>
              <a:t>nodra</a:t>
            </a:r>
            <a:r>
              <a:rPr lang="es-ES" sz="2000" b="1" dirty="0"/>
              <a:t> </a:t>
            </a:r>
            <a:r>
              <a:rPr lang="es-ES" sz="2000" b="1" dirty="0" err="1"/>
              <a:t>sa</a:t>
            </a:r>
            <a:r>
              <a:rPr lang="es-ES" sz="2000" b="1" dirty="0"/>
              <a:t> </a:t>
            </a:r>
            <a:r>
              <a:rPr lang="es-ES" sz="2000" b="1" dirty="0" err="1"/>
              <a:t>tawana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Vanua</a:t>
            </a:r>
            <a:r>
              <a:rPr lang="es-ES" sz="2000" b="1" dirty="0"/>
              <a:t> </a:t>
            </a:r>
            <a:r>
              <a:rPr lang="es-ES" sz="2000" b="1" dirty="0" err="1"/>
              <a:t>Yalataki</a:t>
            </a:r>
            <a:r>
              <a:rPr lang="es-ES" sz="2000" b="1" dirty="0"/>
              <a:t>.</a:t>
            </a:r>
          </a:p>
        </p:txBody>
      </p:sp>
      <p:pic>
        <p:nvPicPr>
          <p:cNvPr id="4" name="Imagen 3" descr="Pintura de una persona y una chimenea&#10;&#10;El contenido generado por IA puede ser incorrecto.">
            <a:extLst>
              <a:ext uri="{FF2B5EF4-FFF2-40B4-BE49-F238E27FC236}">
                <a16:creationId xmlns:a16="http://schemas.microsoft.com/office/drawing/2014/main" id="{539D161C-2E6B-225E-C711-CE782FFA04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5420" y="2866119"/>
            <a:ext cx="2841767" cy="18649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Imagen 23" descr="Un grupo de personas sentadas alrededor de una mesa&#10;&#10;El contenido generado por IA puede ser incorrecto.">
            <a:extLst>
              <a:ext uri="{FF2B5EF4-FFF2-40B4-BE49-F238E27FC236}">
                <a16:creationId xmlns:a16="http://schemas.microsoft.com/office/drawing/2014/main" id="{1E1DAC4D-2733-E7BD-0B12-F2C5AF57F4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21" y="4816932"/>
            <a:ext cx="2841766" cy="1864909"/>
          </a:xfrm>
          <a:prstGeom prst="snip2DiagRect">
            <a:avLst>
              <a:gd name="adj1" fmla="val 15456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Imagen 29" descr="Imagen que contiene persona, interior, frente, hombre&#10;&#10;El contenido generado por IA puede ser incorrecto.">
            <a:extLst>
              <a:ext uri="{FF2B5EF4-FFF2-40B4-BE49-F238E27FC236}">
                <a16:creationId xmlns:a16="http://schemas.microsoft.com/office/drawing/2014/main" id="{2304C80B-0984-2BEC-4B1C-12E0048D2D8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4813" y="2850243"/>
            <a:ext cx="2841768" cy="3831598"/>
          </a:xfrm>
          <a:prstGeom prst="snip2DiagRect">
            <a:avLst>
              <a:gd name="adj1" fmla="val 17138"/>
              <a:gd name="adj2" fmla="val 18066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A97C63DD-0FB3-9DE2-63A7-4982B192BDD0}"/>
              </a:ext>
            </a:extLst>
          </p:cNvPr>
          <p:cNvSpPr txBox="1"/>
          <p:nvPr/>
        </p:nvSpPr>
        <p:spPr>
          <a:xfrm>
            <a:off x="3054991" y="5359965"/>
            <a:ext cx="58413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Era </a:t>
            </a:r>
            <a:r>
              <a:rPr lang="es-ES" sz="2000" b="1" dirty="0" err="1"/>
              <a:t>sa</a:t>
            </a:r>
            <a:r>
              <a:rPr lang="es-ES" sz="2000" b="1" dirty="0"/>
              <a:t> yaco </a:t>
            </a:r>
            <a:r>
              <a:rPr lang="es-ES" sz="2000" b="1" dirty="0" err="1"/>
              <a:t>nikua</a:t>
            </a:r>
            <a:r>
              <a:rPr lang="es-ES" sz="2000" b="1" dirty="0"/>
              <a:t> me I </a:t>
            </a:r>
            <a:r>
              <a:rPr lang="es-ES" sz="2000" b="1" dirty="0" err="1"/>
              <a:t>vakatakilakila</a:t>
            </a:r>
            <a:r>
              <a:rPr lang="es-ES" sz="2000" b="1" dirty="0"/>
              <a:t> ni yago </a:t>
            </a:r>
            <a:r>
              <a:rPr lang="es-ES" sz="2000" b="1" dirty="0" err="1"/>
              <a:t>kei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dra</a:t>
            </a:r>
            <a:r>
              <a:rPr lang="es-ES" sz="2000" b="1" dirty="0"/>
              <a:t> ni </a:t>
            </a:r>
            <a:r>
              <a:rPr lang="es-ES" sz="2000" b="1" dirty="0" err="1"/>
              <a:t>noda</a:t>
            </a:r>
            <a:r>
              <a:rPr lang="es-ES" sz="2000" b="1" dirty="0"/>
              <a:t> I </a:t>
            </a:r>
            <a:r>
              <a:rPr lang="es-ES" sz="2000" b="1" dirty="0" err="1"/>
              <a:t>Vakabula</a:t>
            </a:r>
            <a:r>
              <a:rPr lang="es-ES" sz="2000" b="1" dirty="0"/>
              <a:t>, o </a:t>
            </a:r>
            <a:r>
              <a:rPr lang="es-ES" sz="2000" b="1" dirty="0" err="1"/>
              <a:t>koya</a:t>
            </a:r>
            <a:r>
              <a:rPr lang="es-ES" sz="2000" b="1" dirty="0"/>
              <a:t> </a:t>
            </a:r>
            <a:r>
              <a:rPr lang="es-ES" sz="2000" b="1" dirty="0" err="1"/>
              <a:t>ka</a:t>
            </a:r>
            <a:r>
              <a:rPr lang="es-ES" sz="2000" b="1" dirty="0"/>
              <a:t> </a:t>
            </a:r>
            <a:r>
              <a:rPr lang="es-ES" sz="2000" b="1" dirty="0" err="1"/>
              <a:t>kauti</a:t>
            </a:r>
            <a:r>
              <a:rPr lang="es-ES" sz="2000" b="1" dirty="0"/>
              <a:t> </a:t>
            </a:r>
            <a:r>
              <a:rPr lang="es-ES" sz="2000" b="1" dirty="0" err="1"/>
              <a:t>keda</a:t>
            </a:r>
            <a:r>
              <a:rPr lang="es-ES" sz="2000" b="1" dirty="0"/>
              <a:t> </a:t>
            </a:r>
            <a:r>
              <a:rPr lang="es-ES" sz="2000" b="1" dirty="0" err="1"/>
              <a:t>tani</a:t>
            </a:r>
            <a:r>
              <a:rPr lang="es-ES" sz="2000" b="1" dirty="0"/>
              <a:t> </a:t>
            </a:r>
            <a:r>
              <a:rPr lang="es-ES" sz="2000" b="1" dirty="0" err="1"/>
              <a:t>mai</a:t>
            </a:r>
            <a:r>
              <a:rPr lang="es-ES" sz="2000" b="1" dirty="0"/>
              <a:t> </a:t>
            </a:r>
            <a:r>
              <a:rPr lang="es-ES" sz="2000" b="1" dirty="0" err="1"/>
              <a:t>Ijipita</a:t>
            </a:r>
            <a:r>
              <a:rPr lang="es-ES" sz="2000" b="1" dirty="0"/>
              <a:t> (a </a:t>
            </a:r>
            <a:r>
              <a:rPr lang="es-ES" sz="2000" b="1" dirty="0" err="1"/>
              <a:t>noda</a:t>
            </a:r>
            <a:r>
              <a:rPr lang="es-ES" sz="2000" b="1" dirty="0"/>
              <a:t> I </a:t>
            </a:r>
            <a:r>
              <a:rPr lang="es-ES" sz="2000" b="1" dirty="0" err="1"/>
              <a:t>valavala</a:t>
            </a:r>
            <a:r>
              <a:rPr lang="es-ES" sz="2000" b="1" dirty="0"/>
              <a:t> ca), </a:t>
            </a:r>
            <a:r>
              <a:rPr lang="es-ES" sz="2000" b="1" dirty="0" err="1"/>
              <a:t>ka</a:t>
            </a:r>
            <a:r>
              <a:rPr lang="es-ES" sz="2000" b="1" dirty="0"/>
              <a:t> </a:t>
            </a:r>
            <a:r>
              <a:rPr lang="es-ES" sz="2000" b="1" dirty="0" err="1"/>
              <a:t>kauti</a:t>
            </a:r>
            <a:r>
              <a:rPr lang="es-ES" sz="2000" b="1" dirty="0"/>
              <a:t> </a:t>
            </a:r>
            <a:r>
              <a:rPr lang="es-ES" sz="2000" b="1" dirty="0" err="1"/>
              <a:t>keda</a:t>
            </a:r>
            <a:r>
              <a:rPr lang="es-ES" sz="2000" b="1" dirty="0"/>
              <a:t> </a:t>
            </a:r>
            <a:r>
              <a:rPr lang="es-ES" sz="2000" b="1" dirty="0" err="1"/>
              <a:t>mai</a:t>
            </a:r>
            <a:r>
              <a:rPr lang="es-ES" sz="2000" b="1" dirty="0"/>
              <a:t> </a:t>
            </a:r>
            <a:r>
              <a:rPr lang="es-ES" sz="2000" b="1" dirty="0" err="1"/>
              <a:t>ki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Vanua</a:t>
            </a:r>
            <a:r>
              <a:rPr lang="es-ES" sz="2000" b="1" dirty="0"/>
              <a:t> </a:t>
            </a:r>
            <a:r>
              <a:rPr lang="es-ES" sz="2000" b="1" dirty="0" err="1"/>
              <a:t>Yalataki</a:t>
            </a:r>
            <a:r>
              <a:rPr lang="es-ES" sz="2000" b="1" dirty="0"/>
              <a:t> (1 </a:t>
            </a:r>
            <a:r>
              <a:rPr lang="es-ES" sz="2000" b="1" dirty="0" err="1"/>
              <a:t>Koro</a:t>
            </a:r>
            <a:r>
              <a:rPr lang="es-ES" sz="2000" b="1" dirty="0"/>
              <a:t>. 11:23-26).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41BB8A5-38EE-EE45-434E-65A62854F2CD}"/>
              </a:ext>
            </a:extLst>
          </p:cNvPr>
          <p:cNvSpPr txBox="1"/>
          <p:nvPr/>
        </p:nvSpPr>
        <p:spPr>
          <a:xfrm>
            <a:off x="3054159" y="4075320"/>
            <a:ext cx="60836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Ni </a:t>
            </a:r>
            <a:r>
              <a:rPr lang="es-ES" sz="2000" b="1" dirty="0" err="1"/>
              <a:t>voleka</a:t>
            </a:r>
            <a:r>
              <a:rPr lang="es-ES" sz="2000" b="1" dirty="0"/>
              <a:t> </a:t>
            </a:r>
            <a:r>
              <a:rPr lang="es-ES" sz="2000" b="1" dirty="0" err="1"/>
              <a:t>toka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nona </a:t>
            </a:r>
            <a:r>
              <a:rPr lang="es-ES" sz="2000" b="1" dirty="0" err="1"/>
              <a:t>mai</a:t>
            </a:r>
            <a:r>
              <a:rPr lang="es-ES" sz="2000" b="1" dirty="0"/>
              <a:t> </a:t>
            </a:r>
            <a:r>
              <a:rPr lang="es-ES" sz="2000" b="1" dirty="0" err="1"/>
              <a:t>vako</a:t>
            </a:r>
            <a:r>
              <a:rPr lang="es-ES" sz="2000" b="1" dirty="0"/>
              <a:t> </a:t>
            </a:r>
            <a:r>
              <a:rPr lang="es-ES" sz="2000" b="1" dirty="0" err="1"/>
              <a:t>ena</a:t>
            </a:r>
            <a:r>
              <a:rPr lang="es-ES" sz="2000" b="1" dirty="0"/>
              <a:t> </a:t>
            </a:r>
            <a:r>
              <a:rPr lang="es-ES" sz="2000" b="1" dirty="0" err="1"/>
              <a:t>kauveilatai</a:t>
            </a:r>
            <a:r>
              <a:rPr lang="es-ES" sz="2000" b="1" dirty="0"/>
              <a:t>, o </a:t>
            </a:r>
            <a:r>
              <a:rPr lang="es-ES" sz="2000" b="1" dirty="0" err="1"/>
              <a:t>Jisu</a:t>
            </a:r>
            <a:r>
              <a:rPr lang="es-ES" sz="2000" b="1" dirty="0"/>
              <a:t> e </a:t>
            </a:r>
            <a:r>
              <a:rPr lang="es-ES" sz="2000" b="1" dirty="0" err="1"/>
              <a:t>mai</a:t>
            </a:r>
            <a:r>
              <a:rPr lang="es-ES" sz="2000" b="1" dirty="0"/>
              <a:t> </a:t>
            </a:r>
            <a:r>
              <a:rPr lang="es-ES" sz="2000" b="1" dirty="0" err="1"/>
              <a:t>solia</a:t>
            </a:r>
            <a:r>
              <a:rPr lang="es-ES" sz="2000" b="1" dirty="0"/>
              <a:t> e </a:t>
            </a:r>
            <a:r>
              <a:rPr lang="es-ES" sz="2000" b="1" dirty="0" err="1"/>
              <a:t>dua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I </a:t>
            </a:r>
            <a:r>
              <a:rPr lang="es-ES" sz="2000" b="1" dirty="0" err="1"/>
              <a:t>balebale</a:t>
            </a:r>
            <a:r>
              <a:rPr lang="es-ES" sz="2000" b="1" dirty="0"/>
              <a:t> </a:t>
            </a:r>
            <a:r>
              <a:rPr lang="es-ES" sz="2000" b="1" dirty="0" err="1"/>
              <a:t>vou</a:t>
            </a:r>
            <a:r>
              <a:rPr lang="es-ES" sz="2000" b="1" dirty="0"/>
              <a:t> ni </a:t>
            </a:r>
            <a:r>
              <a:rPr lang="es-ES" sz="2000" b="1" dirty="0" err="1"/>
              <a:t>soqoni</a:t>
            </a:r>
            <a:r>
              <a:rPr lang="es-ES" sz="2000" b="1" dirty="0"/>
              <a:t> </a:t>
            </a:r>
            <a:r>
              <a:rPr lang="es-ES" sz="2000" b="1" dirty="0" err="1"/>
              <a:t>oqo</a:t>
            </a:r>
            <a:r>
              <a:rPr lang="es-ES" sz="2000" b="1" dirty="0"/>
              <a:t> </a:t>
            </a:r>
            <a:r>
              <a:rPr lang="es-ES" sz="2000" b="1" dirty="0" err="1"/>
              <a:t>kei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kena</a:t>
            </a:r>
            <a:r>
              <a:rPr lang="es-ES" sz="2000" b="1" dirty="0"/>
              <a:t> I </a:t>
            </a:r>
            <a:r>
              <a:rPr lang="es-ES" sz="2000" b="1" dirty="0" err="1"/>
              <a:t>vakatakilakila</a:t>
            </a:r>
            <a:r>
              <a:rPr lang="es-ES" sz="2000" b="1" dirty="0"/>
              <a:t> </a:t>
            </a:r>
            <a:r>
              <a:rPr lang="es-ES" sz="2000" b="1" dirty="0" err="1"/>
              <a:t>vou</a:t>
            </a:r>
            <a:r>
              <a:rPr lang="es-ES" sz="2000" b="1" dirty="0"/>
              <a:t>: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lami</a:t>
            </a:r>
            <a:r>
              <a:rPr lang="es-ES" sz="2000" b="1" dirty="0"/>
              <a:t> </a:t>
            </a:r>
            <a:r>
              <a:rPr lang="es-ES" sz="2000" b="1" dirty="0" err="1"/>
              <a:t>sa</a:t>
            </a:r>
            <a:r>
              <a:rPr lang="es-ES" sz="2000" b="1" dirty="0"/>
              <a:t> </a:t>
            </a:r>
            <a:r>
              <a:rPr lang="es-ES" sz="2000" b="1" dirty="0" err="1"/>
              <a:t>sosomitaki</a:t>
            </a:r>
            <a:r>
              <a:rPr lang="es-ES" sz="2000" b="1" dirty="0"/>
              <a:t> </a:t>
            </a:r>
            <a:r>
              <a:rPr lang="es-ES" sz="2000" b="1" dirty="0" err="1"/>
              <a:t>ena</a:t>
            </a:r>
            <a:r>
              <a:rPr lang="es-ES" sz="2000" b="1" dirty="0"/>
              <a:t> </a:t>
            </a:r>
            <a:r>
              <a:rPr lang="es-ES" sz="2000" b="1" dirty="0" err="1"/>
              <a:t>madrai</a:t>
            </a:r>
            <a:r>
              <a:rPr lang="es-ES" sz="2000" b="1" dirty="0"/>
              <a:t> </a:t>
            </a:r>
            <a:r>
              <a:rPr lang="es-ES" sz="2000" b="1" dirty="0" err="1"/>
              <a:t>kei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dra</a:t>
            </a:r>
            <a:r>
              <a:rPr lang="es-ES" sz="2000" b="1" dirty="0"/>
              <a:t> </a:t>
            </a:r>
            <a:r>
              <a:rPr lang="es-ES" sz="2000" b="1" dirty="0" err="1"/>
              <a:t>ena</a:t>
            </a:r>
            <a:r>
              <a:rPr lang="es-ES" sz="2000" b="1" dirty="0"/>
              <a:t> </a:t>
            </a:r>
            <a:r>
              <a:rPr lang="es-ES" sz="2000" b="1" dirty="0" err="1"/>
              <a:t>waini</a:t>
            </a:r>
            <a:r>
              <a:rPr lang="es-E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602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9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196985-9EB5-A80F-895A-8E0D071BA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2F423DC-18B9-9B1C-7E4E-6E5CA285D4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97" y="2678169"/>
            <a:ext cx="8232838" cy="4149351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D958DB3D-CEA7-36F0-8A3D-36FD932F82B8}"/>
              </a:ext>
            </a:extLst>
          </p:cNvPr>
          <p:cNvSpPr>
            <a:spLocks/>
          </p:cNvSpPr>
          <p:nvPr/>
        </p:nvSpPr>
        <p:spPr>
          <a:xfrm>
            <a:off x="22797" y="30480"/>
            <a:ext cx="8242998" cy="6804000"/>
          </a:xfrm>
          <a:prstGeom prst="rect">
            <a:avLst/>
          </a:prstGeom>
          <a:noFill/>
          <a:ln w="57150">
            <a:solidFill>
              <a:srgbClr val="A75A2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FEB0E0-B402-5526-0C6A-52EF0D06EA3A}"/>
              </a:ext>
            </a:extLst>
          </p:cNvPr>
          <p:cNvSpPr txBox="1"/>
          <p:nvPr/>
        </p:nvSpPr>
        <p:spPr>
          <a:xfrm>
            <a:off x="-4612" y="57395"/>
            <a:ext cx="8242998" cy="31393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i-FI" sz="6600" b="1" dirty="0">
                <a:ln/>
                <a:solidFill>
                  <a:srgbClr val="A75A2B"/>
                </a:solidFill>
                <a:effectLst>
                  <a:outerShdw blurRad="38100" dist="38100" dir="2700000" algn="tl">
                    <a:schemeClr val="accent3">
                      <a:lumMod val="60000"/>
                      <a:lumOff val="40000"/>
                    </a:schemeClr>
                  </a:outerShdw>
                </a:effectLst>
              </a:rPr>
              <a:t>SOKALOU ENA MALIWA NI VEIULUNIVANUA</a:t>
            </a:r>
            <a:endParaRPr lang="es-ES" sz="6600" b="1" dirty="0">
              <a:ln/>
              <a:solidFill>
                <a:srgbClr val="A75A2B"/>
              </a:solidFill>
              <a:effectLst>
                <a:outerShdw blurRad="38100" dist="38100" dir="2700000" algn="tl">
                  <a:schemeClr val="accent3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85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22BDE07E-8FDD-BAD1-5482-A018566FFC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9" y="1239479"/>
            <a:ext cx="3558318" cy="35583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855143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2252CF4-A5D4-7479-21B1-597A623C55C2}"/>
              </a:ext>
            </a:extLst>
          </p:cNvPr>
          <p:cNvSpPr txBox="1"/>
          <p:nvPr/>
        </p:nvSpPr>
        <p:spPr>
          <a:xfrm>
            <a:off x="0" y="-9939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30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AI</a:t>
            </a:r>
            <a:r>
              <a:rPr lang="es-ES" sz="4400" b="1" spc="3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s-ES" sz="4400" b="1" spc="30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CABOCABO</a:t>
            </a:r>
            <a:r>
              <a:rPr lang="es-ES" sz="4400" b="1" spc="3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NI SORO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D62109-D9A0-2348-DE7B-66553A35AF11}"/>
              </a:ext>
            </a:extLst>
          </p:cNvPr>
          <p:cNvSpPr txBox="1"/>
          <p:nvPr/>
        </p:nvSpPr>
        <p:spPr>
          <a:xfrm>
            <a:off x="0" y="539879"/>
            <a:ext cx="120615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“Sa </a:t>
            </a:r>
            <a:r>
              <a:rPr lang="es-ES" b="1" dirty="0" err="1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qai</a:t>
            </a:r>
            <a:r>
              <a:rPr lang="es-ES" b="1" dirty="0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tara e </a:t>
            </a:r>
            <a:r>
              <a:rPr lang="es-ES" b="1" dirty="0" err="1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dua</a:t>
            </a:r>
            <a:r>
              <a:rPr lang="es-ES" b="1" dirty="0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nai </a:t>
            </a:r>
            <a:r>
              <a:rPr lang="es-ES" b="1" dirty="0" err="1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cabocabo</a:t>
            </a:r>
            <a:r>
              <a:rPr lang="es-ES" b="1" dirty="0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ni soro </a:t>
            </a:r>
            <a:r>
              <a:rPr lang="es-ES" b="1" dirty="0" err="1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</a:t>
            </a:r>
            <a:r>
              <a:rPr lang="es-ES" b="1" dirty="0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Josua</a:t>
            </a:r>
            <a:r>
              <a:rPr lang="es-ES" b="1" dirty="0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vei</a:t>
            </a:r>
            <a:r>
              <a:rPr lang="es-ES" b="1" dirty="0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Jiova</a:t>
            </a:r>
            <a:r>
              <a:rPr lang="es-ES" b="1" dirty="0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s-ES" b="1" dirty="0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Kalou</a:t>
            </a:r>
            <a:r>
              <a:rPr lang="es-ES" b="1" dirty="0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ni </a:t>
            </a:r>
            <a:r>
              <a:rPr lang="es-ES" b="1" dirty="0" err="1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Isireli</a:t>
            </a:r>
            <a:r>
              <a:rPr lang="es-ES" b="1" dirty="0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mai</a:t>
            </a:r>
            <a:r>
              <a:rPr lang="es-ES" b="1" dirty="0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s-ES" b="1" dirty="0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ulunivanua</a:t>
            </a:r>
            <a:r>
              <a:rPr lang="es-ES" b="1" dirty="0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</a:t>
            </a:r>
            <a:r>
              <a:rPr lang="es-ES" b="1" dirty="0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Ipali</a:t>
            </a:r>
            <a:r>
              <a:rPr lang="es-ES" b="1" dirty="0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Josua</a:t>
            </a:r>
            <a:r>
              <a:rPr lang="es-ES" sz="1400" b="1" dirty="0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8:30)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DC61FA-5785-045F-68D1-3F663A80C605}"/>
              </a:ext>
            </a:extLst>
          </p:cNvPr>
          <p:cNvSpPr txBox="1"/>
          <p:nvPr/>
        </p:nvSpPr>
        <p:spPr>
          <a:xfrm>
            <a:off x="3812876" y="1074254"/>
            <a:ext cx="824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Sa </a:t>
            </a:r>
            <a:r>
              <a:rPr lang="es-ES" sz="2000" b="1" dirty="0" err="1"/>
              <a:t>vakarota</a:t>
            </a:r>
            <a:r>
              <a:rPr lang="es-ES" sz="2000" b="1" dirty="0"/>
              <a:t> </a:t>
            </a:r>
            <a:r>
              <a:rPr lang="es-ES" sz="2000" b="1" dirty="0" err="1"/>
              <a:t>oti</a:t>
            </a:r>
            <a:r>
              <a:rPr lang="es-ES" sz="2000" b="1" dirty="0"/>
              <a:t> </a:t>
            </a:r>
            <a:r>
              <a:rPr lang="es-ES" sz="2000" b="1" dirty="0" err="1"/>
              <a:t>ko</a:t>
            </a:r>
            <a:r>
              <a:rPr lang="es-ES" sz="2000" b="1" dirty="0"/>
              <a:t> </a:t>
            </a:r>
            <a:r>
              <a:rPr lang="es-ES" sz="2000" b="1" dirty="0" err="1"/>
              <a:t>Mosese</a:t>
            </a:r>
            <a:r>
              <a:rPr lang="es-ES" sz="2000" b="1" dirty="0"/>
              <a:t> me </a:t>
            </a:r>
            <a:r>
              <a:rPr lang="es-ES" sz="2000" b="1" dirty="0" err="1"/>
              <a:t>na</a:t>
            </a:r>
            <a:r>
              <a:rPr lang="es-ES" sz="2000" b="1" dirty="0"/>
              <a:t> tara e </a:t>
            </a:r>
            <a:r>
              <a:rPr lang="es-ES" sz="2000" b="1" dirty="0" err="1"/>
              <a:t>dua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icabocabo</a:t>
            </a:r>
            <a:r>
              <a:rPr lang="es-ES" sz="2000" b="1" dirty="0"/>
              <a:t> ni soro </a:t>
            </a:r>
            <a:r>
              <a:rPr lang="es-ES" sz="2000" b="1" dirty="0" err="1"/>
              <a:t>ena</a:t>
            </a:r>
            <a:r>
              <a:rPr lang="es-ES" sz="2000" b="1" dirty="0"/>
              <a:t> </a:t>
            </a:r>
            <a:r>
              <a:rPr lang="es-ES" sz="2000" b="1" dirty="0" err="1"/>
              <a:t>ulunivanua</a:t>
            </a:r>
            <a:r>
              <a:rPr lang="es-ES" sz="2000" b="1" dirty="0"/>
              <a:t> </a:t>
            </a:r>
            <a:r>
              <a:rPr lang="es-ES" sz="2000" b="1" dirty="0" err="1"/>
              <a:t>ko</a:t>
            </a:r>
            <a:r>
              <a:rPr lang="es-ES" sz="2000" b="1" dirty="0"/>
              <a:t> </a:t>
            </a:r>
            <a:r>
              <a:rPr lang="es-ES" sz="2000" b="1" dirty="0" err="1"/>
              <a:t>Ipali</a:t>
            </a:r>
            <a:r>
              <a:rPr lang="es-ES" sz="2000" b="1" dirty="0"/>
              <a:t> ni </a:t>
            </a:r>
            <a:r>
              <a:rPr lang="es-ES" sz="2000" b="1" dirty="0" err="1"/>
              <a:t>ra</a:t>
            </a:r>
            <a:r>
              <a:rPr lang="es-ES" sz="2000" b="1" dirty="0"/>
              <a:t> </a:t>
            </a:r>
            <a:r>
              <a:rPr lang="es-ES" sz="2000" b="1" dirty="0" err="1"/>
              <a:t>sa</a:t>
            </a:r>
            <a:r>
              <a:rPr lang="es-ES" sz="2000" b="1" dirty="0"/>
              <a:t> </a:t>
            </a:r>
            <a:r>
              <a:rPr lang="es-ES" sz="2000" b="1" dirty="0" err="1"/>
              <a:t>butuki</a:t>
            </a:r>
            <a:r>
              <a:rPr lang="es-ES" sz="2000" b="1" dirty="0"/>
              <a:t> </a:t>
            </a:r>
            <a:r>
              <a:rPr lang="es-ES" sz="2000" b="1" dirty="0" err="1"/>
              <a:t>Kenani</a:t>
            </a:r>
            <a:r>
              <a:rPr lang="es-ES" sz="2000" b="1" dirty="0"/>
              <a:t>, </a:t>
            </a:r>
            <a:r>
              <a:rPr lang="es-ES" sz="2000" b="1" dirty="0" err="1"/>
              <a:t>ka</a:t>
            </a:r>
            <a:r>
              <a:rPr lang="es-ES" sz="2000" b="1" dirty="0"/>
              <a:t> me </a:t>
            </a:r>
            <a:r>
              <a:rPr lang="es-ES" sz="2000" b="1" dirty="0" err="1"/>
              <a:t>vagolei</a:t>
            </a:r>
            <a:r>
              <a:rPr lang="es-ES" sz="2000" b="1" dirty="0"/>
              <a:t> kina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vakavinavinaka</a:t>
            </a:r>
            <a:r>
              <a:rPr lang="es-ES" sz="2000" b="1" dirty="0"/>
              <a:t> </a:t>
            </a:r>
            <a:r>
              <a:rPr lang="es-ES" sz="2000" b="1" dirty="0" err="1"/>
              <a:t>ki</a:t>
            </a:r>
            <a:r>
              <a:rPr lang="es-ES" sz="2000" b="1" dirty="0"/>
              <a:t> </a:t>
            </a:r>
            <a:r>
              <a:rPr lang="es-ES" sz="2000" b="1" dirty="0" err="1"/>
              <a:t>vua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Kalou</a:t>
            </a:r>
            <a:r>
              <a:rPr lang="es-ES" sz="2000" b="1" dirty="0"/>
              <a:t> (</a:t>
            </a:r>
            <a:r>
              <a:rPr lang="es-ES" sz="2000" b="1" dirty="0" err="1"/>
              <a:t>Vrua</a:t>
            </a:r>
            <a:r>
              <a:rPr lang="es-ES" sz="2000" b="1" dirty="0"/>
              <a:t>. 27:5-7). </a:t>
            </a:r>
            <a:r>
              <a:rPr lang="es-ES" sz="2000" b="1" dirty="0" err="1"/>
              <a:t>Na</a:t>
            </a:r>
            <a:r>
              <a:rPr lang="es-ES" sz="2000" b="1" dirty="0"/>
              <a:t> cava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vuna</a:t>
            </a:r>
            <a:r>
              <a:rPr lang="es-ES" sz="2000" b="1" dirty="0"/>
              <a:t> </a:t>
            </a:r>
            <a:r>
              <a:rPr lang="es-ES" sz="2000" b="1" dirty="0" err="1"/>
              <a:t>ka</a:t>
            </a:r>
            <a:r>
              <a:rPr lang="es-ES" sz="2000" b="1" dirty="0"/>
              <a:t> sega kina e </a:t>
            </a:r>
            <a:r>
              <a:rPr lang="es-ES" sz="2000" b="1" dirty="0" err="1"/>
              <a:t>Kerisimi</a:t>
            </a:r>
            <a:r>
              <a:rPr lang="es-ES" sz="2000" b="1" dirty="0"/>
              <a:t>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6CF066F-70F3-BA02-747B-30B725D26184}"/>
              </a:ext>
            </a:extLst>
          </p:cNvPr>
          <p:cNvSpPr txBox="1"/>
          <p:nvPr/>
        </p:nvSpPr>
        <p:spPr>
          <a:xfrm>
            <a:off x="126723" y="5529479"/>
            <a:ext cx="80233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Ena</a:t>
            </a:r>
            <a:r>
              <a:rPr lang="es-ES" sz="2000" b="1" dirty="0"/>
              <a:t> </a:t>
            </a:r>
            <a:r>
              <a:rPr lang="es-ES" sz="2000" b="1" dirty="0" err="1"/>
              <a:t>lomaloma</a:t>
            </a:r>
            <a:r>
              <a:rPr lang="es-ES" sz="2000" b="1" dirty="0"/>
              <a:t> ni </a:t>
            </a:r>
            <a:r>
              <a:rPr lang="es-ES" sz="2000" b="1" dirty="0" err="1"/>
              <a:t>veiraravui</a:t>
            </a:r>
            <a:r>
              <a:rPr lang="es-ES" sz="2000" b="1" dirty="0"/>
              <a:t>, e </a:t>
            </a:r>
            <a:r>
              <a:rPr lang="es-ES" sz="2000" b="1" dirty="0" err="1"/>
              <a:t>qara</a:t>
            </a:r>
            <a:r>
              <a:rPr lang="es-ES" sz="2000" b="1" dirty="0"/>
              <a:t> </a:t>
            </a:r>
            <a:r>
              <a:rPr lang="es-ES" sz="2000" b="1" dirty="0" err="1"/>
              <a:t>edua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gauna</a:t>
            </a:r>
            <a:r>
              <a:rPr lang="es-ES" sz="2000" b="1" dirty="0"/>
              <a:t> o </a:t>
            </a:r>
            <a:r>
              <a:rPr lang="es-ES" sz="2000" b="1" dirty="0" err="1"/>
              <a:t>Isireli</a:t>
            </a:r>
            <a:r>
              <a:rPr lang="es-ES" sz="2000" b="1" dirty="0"/>
              <a:t> me </a:t>
            </a:r>
            <a:r>
              <a:rPr lang="es-ES" sz="2000" b="1" dirty="0" err="1"/>
              <a:t>vakaca</a:t>
            </a:r>
            <a:r>
              <a:rPr lang="es-ES" sz="2000" b="1" dirty="0"/>
              <a:t> -</a:t>
            </a:r>
            <a:r>
              <a:rPr lang="es-ES" sz="2000" b="1" dirty="0" err="1"/>
              <a:t>bori</a:t>
            </a:r>
            <a:r>
              <a:rPr lang="es-ES" sz="2000" b="1" dirty="0"/>
              <a:t> </a:t>
            </a:r>
            <a:r>
              <a:rPr lang="es-ES" sz="2000" b="1" dirty="0" err="1"/>
              <a:t>koya</a:t>
            </a:r>
            <a:r>
              <a:rPr lang="es-ES" sz="2000" b="1" dirty="0"/>
              <a:t> tale </a:t>
            </a:r>
            <a:r>
              <a:rPr lang="es-ES" sz="2000" b="1" dirty="0" err="1"/>
              <a:t>vua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Kalou</a:t>
            </a:r>
            <a:r>
              <a:rPr lang="es-ES" sz="2000" b="1" dirty="0"/>
              <a:t>. Sa </a:t>
            </a:r>
            <a:r>
              <a:rPr lang="es-ES" sz="2000" b="1" dirty="0" err="1"/>
              <a:t>sureti</a:t>
            </a:r>
            <a:r>
              <a:rPr lang="es-ES" sz="2000" b="1" dirty="0"/>
              <a:t> </a:t>
            </a:r>
            <a:r>
              <a:rPr lang="es-ES" sz="2000" b="1" dirty="0" err="1"/>
              <a:t>keda</a:t>
            </a:r>
            <a:r>
              <a:rPr lang="es-ES" sz="2000" b="1" dirty="0"/>
              <a:t> </a:t>
            </a:r>
            <a:r>
              <a:rPr lang="es-ES" sz="2000" b="1" dirty="0" err="1"/>
              <a:t>oqo</a:t>
            </a:r>
            <a:r>
              <a:rPr lang="es-ES" sz="2000" b="1" dirty="0"/>
              <a:t> me da </a:t>
            </a:r>
            <a:r>
              <a:rPr lang="es-ES" sz="2000" b="1" dirty="0" err="1"/>
              <a:t>vakadamurimu</a:t>
            </a:r>
            <a:r>
              <a:rPr lang="es-ES" sz="2000" b="1" dirty="0"/>
              <a:t> -</a:t>
            </a:r>
            <a:r>
              <a:rPr lang="es-ES" sz="2000" b="1" dirty="0" err="1"/>
              <a:t>ria</a:t>
            </a:r>
            <a:r>
              <a:rPr lang="es-ES" sz="2000" b="1" dirty="0"/>
              <a:t> </a:t>
            </a:r>
            <a:r>
              <a:rPr lang="es-ES" sz="2000" b="1" dirty="0" err="1"/>
              <a:t>ka</a:t>
            </a:r>
            <a:r>
              <a:rPr lang="es-ES" sz="2000" b="1" dirty="0"/>
              <a:t> </a:t>
            </a:r>
            <a:r>
              <a:rPr lang="es-ES" sz="2000" b="1" dirty="0" err="1"/>
              <a:t>soli</a:t>
            </a:r>
            <a:r>
              <a:rPr lang="es-ES" sz="2000" b="1" dirty="0"/>
              <a:t> </a:t>
            </a:r>
            <a:r>
              <a:rPr lang="es-ES" sz="2000" b="1" dirty="0" err="1"/>
              <a:t>keda</a:t>
            </a:r>
            <a:r>
              <a:rPr lang="es-ES" sz="2000" b="1" dirty="0"/>
              <a:t> tale </a:t>
            </a:r>
            <a:r>
              <a:rPr lang="es-ES" sz="2000" b="1" dirty="0" err="1"/>
              <a:t>vua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Kalou</a:t>
            </a:r>
            <a:r>
              <a:rPr lang="es-ES" sz="2000" b="1" dirty="0"/>
              <a:t>, sega </a:t>
            </a:r>
            <a:r>
              <a:rPr lang="es-ES" sz="2000" b="1" dirty="0" err="1"/>
              <a:t>walega</a:t>
            </a:r>
            <a:r>
              <a:rPr lang="es-ES" sz="2000" b="1" dirty="0"/>
              <a:t> </a:t>
            </a:r>
            <a:r>
              <a:rPr lang="es-ES" sz="2000" b="1" dirty="0" err="1"/>
              <a:t>vakatamata</a:t>
            </a:r>
            <a:r>
              <a:rPr lang="es-ES" sz="2000" b="1" dirty="0"/>
              <a:t> </a:t>
            </a:r>
            <a:r>
              <a:rPr lang="es-ES" sz="2000" b="1" dirty="0" err="1"/>
              <a:t>yadua</a:t>
            </a:r>
            <a:r>
              <a:rPr lang="es-ES" sz="2000" b="1" dirty="0"/>
              <a:t>, </a:t>
            </a:r>
            <a:r>
              <a:rPr lang="es-ES" sz="2000" b="1" dirty="0" err="1"/>
              <a:t>vakaikumukumu</a:t>
            </a:r>
            <a:r>
              <a:rPr lang="es-ES" sz="2000" b="1" dirty="0"/>
              <a:t> </a:t>
            </a:r>
            <a:r>
              <a:rPr lang="es-ES" sz="2000" b="1" dirty="0" err="1"/>
              <a:t>tamata</a:t>
            </a:r>
            <a:r>
              <a:rPr lang="es-ES" sz="2000" b="1" dirty="0"/>
              <a:t> </a:t>
            </a:r>
            <a:r>
              <a:rPr lang="es-ES" sz="2000" b="1" dirty="0" err="1"/>
              <a:t>digitaki</a:t>
            </a:r>
            <a:r>
              <a:rPr lang="es-ES" sz="2000" b="1" dirty="0"/>
              <a:t> talega.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D27FA92-4CC6-2AB7-6B23-A7F499E49C26}"/>
              </a:ext>
            </a:extLst>
          </p:cNvPr>
          <p:cNvSpPr txBox="1"/>
          <p:nvPr/>
        </p:nvSpPr>
        <p:spPr>
          <a:xfrm>
            <a:off x="3809541" y="3797986"/>
            <a:ext cx="446131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O </a:t>
            </a:r>
            <a:r>
              <a:rPr lang="es-ES" sz="2000" b="1" dirty="0" err="1"/>
              <a:t>Jisu</a:t>
            </a:r>
            <a:r>
              <a:rPr lang="es-ES" sz="2000" b="1" dirty="0"/>
              <a:t> e </a:t>
            </a:r>
            <a:r>
              <a:rPr lang="es-ES" sz="2000" b="1" dirty="0" err="1"/>
              <a:t>cudruvi</a:t>
            </a:r>
            <a:r>
              <a:rPr lang="es-ES" sz="2000" b="1" dirty="0"/>
              <a:t> </a:t>
            </a:r>
            <a:r>
              <a:rPr lang="es-ES" sz="2000" b="1" dirty="0" err="1"/>
              <a:t>ena</a:t>
            </a:r>
            <a:r>
              <a:rPr lang="es-ES" sz="2000" b="1" dirty="0"/>
              <a:t> </a:t>
            </a:r>
            <a:r>
              <a:rPr lang="es-ES" sz="2000" b="1" dirty="0" err="1"/>
              <a:t>vukuda</a:t>
            </a:r>
            <a:r>
              <a:rPr lang="es-ES" sz="2000" b="1" dirty="0"/>
              <a:t> me da </a:t>
            </a:r>
            <a:r>
              <a:rPr lang="es-ES" sz="2000" b="1" dirty="0" err="1"/>
              <a:t>rawata</a:t>
            </a:r>
            <a:r>
              <a:rPr lang="es-ES" sz="2000" b="1" dirty="0"/>
              <a:t> kina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veivaka</a:t>
            </a:r>
            <a:r>
              <a:rPr lang="es-ES" sz="2000" b="1" dirty="0"/>
              <a:t> -</a:t>
            </a:r>
            <a:r>
              <a:rPr lang="es-ES" sz="2000" b="1" dirty="0" err="1"/>
              <a:t>lougatataki</a:t>
            </a:r>
            <a:r>
              <a:rPr lang="es-ES" sz="2000" b="1" dirty="0"/>
              <a:t> (Gal. 3:13-14). </a:t>
            </a:r>
            <a:r>
              <a:rPr lang="es-ES" sz="2000" b="1" dirty="0" err="1"/>
              <a:t>Na</a:t>
            </a:r>
            <a:r>
              <a:rPr lang="es-ES" sz="2000" b="1" dirty="0"/>
              <a:t> I </a:t>
            </a:r>
            <a:r>
              <a:rPr lang="es-ES" sz="2000" b="1" dirty="0" err="1"/>
              <a:t>cabocabo</a:t>
            </a:r>
            <a:r>
              <a:rPr lang="es-ES" sz="2000" b="1" dirty="0"/>
              <a:t> ni soro </a:t>
            </a:r>
            <a:r>
              <a:rPr lang="es-ES" sz="2000" b="1" dirty="0" err="1"/>
              <a:t>oqo</a:t>
            </a:r>
            <a:r>
              <a:rPr lang="es-ES" sz="2000" b="1" dirty="0"/>
              <a:t> </a:t>
            </a:r>
            <a:r>
              <a:rPr lang="es-ES" sz="2000" b="1" dirty="0" err="1"/>
              <a:t>sai</a:t>
            </a:r>
            <a:r>
              <a:rPr lang="es-ES" sz="2000" b="1" dirty="0"/>
              <a:t> </a:t>
            </a:r>
            <a:r>
              <a:rPr lang="es-ES" sz="2000" b="1" dirty="0" err="1"/>
              <a:t>yalo</a:t>
            </a:r>
            <a:r>
              <a:rPr lang="es-ES" sz="2000" b="1" dirty="0"/>
              <a:t> -</a:t>
            </a:r>
            <a:r>
              <a:rPr lang="es-ES" sz="2000" b="1" dirty="0" err="1"/>
              <a:t>yalo</a:t>
            </a:r>
            <a:r>
              <a:rPr lang="es-ES" sz="2000" b="1" dirty="0"/>
              <a:t> </a:t>
            </a:r>
            <a:r>
              <a:rPr lang="es-ES" sz="2000" b="1" dirty="0" err="1"/>
              <a:t>kei</a:t>
            </a:r>
            <a:r>
              <a:rPr lang="es-ES" sz="2000" b="1" dirty="0"/>
              <a:t> </a:t>
            </a:r>
            <a:r>
              <a:rPr lang="es-ES" sz="2000" b="1" dirty="0" err="1"/>
              <a:t>Jisu</a:t>
            </a:r>
            <a:r>
              <a:rPr lang="es-ES" sz="2000" b="1" dirty="0"/>
              <a:t> </a:t>
            </a:r>
            <a:r>
              <a:rPr lang="es-ES" sz="2000" b="1" dirty="0" err="1"/>
              <a:t>kivei</a:t>
            </a:r>
            <a:r>
              <a:rPr lang="es-ES" sz="2000" b="1" dirty="0"/>
              <a:t> </a:t>
            </a:r>
            <a:r>
              <a:rPr lang="es-ES" sz="2000" b="1" dirty="0" err="1"/>
              <a:t>keda</a:t>
            </a:r>
            <a:r>
              <a:rPr lang="es-ES" sz="2000" b="1" dirty="0"/>
              <a:t>, </a:t>
            </a:r>
            <a:r>
              <a:rPr lang="es-ES" sz="2000" b="1" dirty="0" err="1"/>
              <a:t>na</a:t>
            </a:r>
            <a:r>
              <a:rPr lang="es-ES" sz="2000" b="1" dirty="0"/>
              <a:t> nona </a:t>
            </a:r>
            <a:r>
              <a:rPr lang="es-ES" sz="2000" b="1" dirty="0" err="1"/>
              <a:t>sorovaki</a:t>
            </a:r>
            <a:r>
              <a:rPr lang="es-ES" sz="2000" b="1" dirty="0"/>
              <a:t> </a:t>
            </a:r>
            <a:r>
              <a:rPr lang="es-ES" sz="2000" b="1" dirty="0" err="1"/>
              <a:t>ena</a:t>
            </a:r>
            <a:r>
              <a:rPr lang="es-ES" sz="2000" b="1" dirty="0"/>
              <a:t> </a:t>
            </a:r>
            <a:r>
              <a:rPr lang="es-ES" sz="2000" b="1" dirty="0" err="1"/>
              <a:t>vukuda</a:t>
            </a:r>
            <a:r>
              <a:rPr lang="es-ES" sz="2000" b="1" dirty="0"/>
              <a:t>.</a:t>
            </a:r>
          </a:p>
        </p:txBody>
      </p:sp>
      <p:pic>
        <p:nvPicPr>
          <p:cNvPr id="12" name="Imagen 11" descr="Un grupo de personas sentadas en una roca&#10;&#10;El contenido generado por IA puede ser incorrecto.">
            <a:extLst>
              <a:ext uri="{FF2B5EF4-FFF2-40B4-BE49-F238E27FC236}">
                <a16:creationId xmlns:a16="http://schemas.microsoft.com/office/drawing/2014/main" id="{2A1715F1-4AD0-BD9E-23E8-D0B5773141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98552" y="3499790"/>
            <a:ext cx="3683484" cy="3146627"/>
          </a:xfrm>
          <a:prstGeom prst="rect">
            <a:avLst/>
          </a:prstGeom>
          <a:ln w="889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487604D-5DAD-F234-7033-4C9DDBD60498}"/>
              </a:ext>
            </a:extLst>
          </p:cNvPr>
          <p:cNvSpPr txBox="1"/>
          <p:nvPr/>
        </p:nvSpPr>
        <p:spPr>
          <a:xfrm>
            <a:off x="3802449" y="2356919"/>
            <a:ext cx="83895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Nai </a:t>
            </a:r>
            <a:r>
              <a:rPr lang="es-ES" sz="2000" b="1" dirty="0" err="1"/>
              <a:t>cabocabo</a:t>
            </a:r>
            <a:r>
              <a:rPr lang="es-ES" sz="2000" b="1" dirty="0"/>
              <a:t> ni soro </a:t>
            </a:r>
            <a:r>
              <a:rPr lang="es-ES" sz="2000" b="1" dirty="0" err="1"/>
              <a:t>kei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I </a:t>
            </a:r>
            <a:r>
              <a:rPr lang="es-ES" sz="2000" b="1" dirty="0" err="1"/>
              <a:t>vunau</a:t>
            </a:r>
            <a:r>
              <a:rPr lang="es-ES" sz="2000" b="1" dirty="0"/>
              <a:t> </a:t>
            </a:r>
            <a:r>
              <a:rPr lang="es-ES" sz="2000" b="1" dirty="0" err="1"/>
              <a:t>ka</a:t>
            </a:r>
            <a:r>
              <a:rPr lang="es-ES" sz="2000" b="1" dirty="0"/>
              <a:t> </a:t>
            </a:r>
            <a:r>
              <a:rPr lang="es-ES" sz="2000" b="1" dirty="0" err="1"/>
              <a:t>volai</a:t>
            </a:r>
            <a:r>
              <a:rPr lang="es-ES" sz="2000" b="1" dirty="0"/>
              <a:t> </a:t>
            </a:r>
            <a:r>
              <a:rPr lang="es-ES" sz="2000" b="1" dirty="0" err="1"/>
              <a:t>ena</a:t>
            </a:r>
            <a:r>
              <a:rPr lang="es-ES" sz="2000" b="1" dirty="0"/>
              <a:t> I </a:t>
            </a:r>
            <a:r>
              <a:rPr lang="es-ES" sz="2000" b="1" dirty="0" err="1"/>
              <a:t>vakananumi</a:t>
            </a:r>
            <a:r>
              <a:rPr lang="es-ES" sz="2000" b="1" dirty="0"/>
              <a:t> me </a:t>
            </a:r>
            <a:r>
              <a:rPr lang="es-ES" sz="2000" b="1" dirty="0" err="1"/>
              <a:t>wiliki</a:t>
            </a:r>
            <a:r>
              <a:rPr lang="es-ES" sz="2000" b="1" dirty="0"/>
              <a:t> </a:t>
            </a:r>
            <a:r>
              <a:rPr lang="es-ES" sz="2000" b="1" dirty="0" err="1"/>
              <a:t>vei</a:t>
            </a:r>
            <a:r>
              <a:rPr lang="es-ES" sz="2000" b="1" dirty="0"/>
              <a:t> ira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tamata</a:t>
            </a:r>
            <a:r>
              <a:rPr lang="es-ES" sz="2000" b="1" dirty="0"/>
              <a:t> </a:t>
            </a:r>
            <a:r>
              <a:rPr lang="es-ES" sz="2000" b="1" dirty="0" err="1"/>
              <a:t>erau</a:t>
            </a:r>
            <a:r>
              <a:rPr lang="es-ES" sz="2000" b="1" dirty="0"/>
              <a:t> </a:t>
            </a:r>
            <a:r>
              <a:rPr lang="es-ES" sz="2000" b="1" dirty="0" err="1"/>
              <a:t>tukuna</a:t>
            </a:r>
            <a:r>
              <a:rPr lang="es-ES" sz="2000" b="1" dirty="0"/>
              <a:t> </a:t>
            </a:r>
            <a:r>
              <a:rPr lang="es-ES" sz="2000" b="1" dirty="0" err="1"/>
              <a:t>tiko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veivakalougatataki</a:t>
            </a:r>
            <a:r>
              <a:rPr lang="es-ES" sz="2000" b="1" dirty="0"/>
              <a:t> </a:t>
            </a:r>
            <a:r>
              <a:rPr lang="es-ES" sz="2000" b="1" dirty="0" err="1"/>
              <a:t>kei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veicudruvi</a:t>
            </a:r>
            <a:r>
              <a:rPr lang="es-ES" sz="2000" b="1" dirty="0"/>
              <a:t> (</a:t>
            </a:r>
            <a:r>
              <a:rPr lang="es-ES" sz="2000" b="1" dirty="0" err="1"/>
              <a:t>Vrua</a:t>
            </a:r>
            <a:r>
              <a:rPr lang="es-ES" sz="2000" b="1" dirty="0"/>
              <a:t>. 27:12-13). </a:t>
            </a:r>
            <a:r>
              <a:rPr lang="es-ES" sz="2000" b="1" dirty="0" err="1"/>
              <a:t>Veivakalougatataki</a:t>
            </a:r>
            <a:r>
              <a:rPr lang="es-ES" sz="2000" b="1" dirty="0"/>
              <a:t> </a:t>
            </a:r>
            <a:r>
              <a:rPr lang="es-ES" sz="2000" b="1" dirty="0" err="1"/>
              <a:t>mai</a:t>
            </a:r>
            <a:r>
              <a:rPr lang="es-ES" sz="2000" b="1" dirty="0"/>
              <a:t> </a:t>
            </a:r>
            <a:r>
              <a:rPr lang="es-ES" sz="2000" b="1" dirty="0" err="1"/>
              <a:t>Kerisimi</a:t>
            </a:r>
            <a:r>
              <a:rPr lang="es-ES" sz="2000" b="1" dirty="0"/>
              <a:t> </a:t>
            </a:r>
            <a:r>
              <a:rPr lang="es-ES" sz="2000" b="1" dirty="0" err="1"/>
              <a:t>kei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veicudruvi</a:t>
            </a:r>
            <a:r>
              <a:rPr lang="es-ES" sz="2000" b="1" dirty="0"/>
              <a:t> e </a:t>
            </a:r>
            <a:r>
              <a:rPr lang="es-ES" sz="2000" b="1" dirty="0" err="1"/>
              <a:t>Ipali</a:t>
            </a:r>
            <a:r>
              <a:rPr lang="es-E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979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5D08E7F-4B2D-0DD2-6870-64DCE120DE40}"/>
              </a:ext>
            </a:extLst>
          </p:cNvPr>
          <p:cNvSpPr txBox="1"/>
          <p:nvPr/>
        </p:nvSpPr>
        <p:spPr>
          <a:xfrm>
            <a:off x="1" y="-69573"/>
            <a:ext cx="7040084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ES" sz="4400" b="1" spc="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12700" dir="2700000" algn="tl">
                    <a:srgbClr val="000000">
                      <a:alpha val="55000"/>
                    </a:srgbClr>
                  </a:outerShdw>
                </a:effectLst>
              </a:rPr>
              <a:t>NANUMA</a:t>
            </a:r>
            <a:r>
              <a:rPr lang="es-ES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12700" dir="2700000" algn="tl">
                    <a:srgbClr val="000000">
                      <a:alpha val="55000"/>
                    </a:srgbClr>
                  </a:outerShdw>
                </a:effectLst>
              </a:rPr>
              <a:t> </a:t>
            </a:r>
            <a:r>
              <a:rPr lang="es-ES" sz="4400" b="1" spc="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12700" dir="2700000" algn="tl">
                    <a:srgbClr val="000000">
                      <a:alpha val="55000"/>
                    </a:srgbClr>
                  </a:outerShdw>
                </a:effectLst>
              </a:rPr>
              <a:t>NA</a:t>
            </a:r>
            <a:r>
              <a:rPr lang="es-ES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12700" dir="2700000" algn="tl">
                    <a:srgbClr val="000000">
                      <a:alpha val="55000"/>
                    </a:srgbClr>
                  </a:outerShdw>
                </a:effectLst>
              </a:rPr>
              <a:t> I </a:t>
            </a:r>
            <a:r>
              <a:rPr lang="es-ES" sz="4400" b="1" spc="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12700" dir="2700000" algn="tl">
                    <a:srgbClr val="000000">
                      <a:alpha val="55000"/>
                    </a:srgbClr>
                  </a:outerShdw>
                </a:effectLst>
              </a:rPr>
              <a:t>VUNAU</a:t>
            </a:r>
            <a:endParaRPr lang="es-ES" sz="4400" b="1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12700" dir="2700000" algn="tl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C87B41-BC57-83D7-55DC-E9A618044232}"/>
              </a:ext>
            </a:extLst>
          </p:cNvPr>
          <p:cNvSpPr txBox="1"/>
          <p:nvPr/>
        </p:nvSpPr>
        <p:spPr>
          <a:xfrm>
            <a:off x="108504" y="653422"/>
            <a:ext cx="6931580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rgbClr val="855143"/>
                </a:solidFill>
                <a:latin typeface="Comic Sans MS" panose="030F0702030302020204" pitchFamily="66" charset="0"/>
              </a:rPr>
              <a:t>“A </a:t>
            </a:r>
            <a:r>
              <a:rPr lang="es-ES" b="1" dirty="0" err="1">
                <a:solidFill>
                  <a:srgbClr val="855143"/>
                </a:solidFill>
                <a:latin typeface="Comic Sans MS" panose="030F0702030302020204" pitchFamily="66" charset="0"/>
              </a:rPr>
              <a:t>sa</a:t>
            </a:r>
            <a:r>
              <a:rPr lang="es-ES" b="1" dirty="0">
                <a:solidFill>
                  <a:srgbClr val="855143"/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855143"/>
                </a:solidFill>
                <a:latin typeface="Comic Sans MS" panose="030F0702030302020204" pitchFamily="66" charset="0"/>
              </a:rPr>
              <a:t>laveta</a:t>
            </a:r>
            <a:r>
              <a:rPr lang="es-ES" b="1" dirty="0">
                <a:solidFill>
                  <a:srgbClr val="855143"/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855143"/>
                </a:solidFill>
                <a:latin typeface="Comic Sans MS" panose="030F0702030302020204" pitchFamily="66" charset="0"/>
              </a:rPr>
              <a:t>ko</a:t>
            </a:r>
            <a:r>
              <a:rPr lang="es-ES" b="1" dirty="0">
                <a:solidFill>
                  <a:srgbClr val="855143"/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855143"/>
                </a:solidFill>
                <a:latin typeface="Comic Sans MS" panose="030F0702030302020204" pitchFamily="66" charset="0"/>
              </a:rPr>
              <a:t>koyua</a:t>
            </a:r>
            <a:r>
              <a:rPr lang="es-ES" b="1" dirty="0">
                <a:solidFill>
                  <a:srgbClr val="855143"/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855143"/>
                </a:solidFill>
                <a:latin typeface="Comic Sans MS" panose="030F0702030302020204" pitchFamily="66" charset="0"/>
              </a:rPr>
              <a:t>ena</a:t>
            </a:r>
            <a:r>
              <a:rPr lang="es-ES" b="1" dirty="0">
                <a:solidFill>
                  <a:srgbClr val="855143"/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855143"/>
                </a:solidFill>
                <a:latin typeface="Comic Sans MS" panose="030F0702030302020204" pitchFamily="66" charset="0"/>
              </a:rPr>
              <a:t>veivatu</a:t>
            </a:r>
            <a:r>
              <a:rPr lang="es-ES" b="1" dirty="0">
                <a:solidFill>
                  <a:srgbClr val="855143"/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855143"/>
                </a:solidFill>
                <a:latin typeface="Comic Sans MS" panose="030F0702030302020204" pitchFamily="66" charset="0"/>
              </a:rPr>
              <a:t>maikea</a:t>
            </a:r>
            <a:r>
              <a:rPr lang="es-ES" b="1" dirty="0">
                <a:solidFill>
                  <a:srgbClr val="855143"/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855143"/>
                </a:solidFill>
                <a:latin typeface="Comic Sans MS" panose="030F0702030302020204" pitchFamily="66" charset="0"/>
              </a:rPr>
              <a:t>na</a:t>
            </a:r>
            <a:r>
              <a:rPr lang="es-ES" b="1" dirty="0">
                <a:solidFill>
                  <a:srgbClr val="855143"/>
                </a:solidFill>
                <a:latin typeface="Comic Sans MS" panose="030F0702030302020204" pitchFamily="66" charset="0"/>
              </a:rPr>
              <a:t> i </a:t>
            </a:r>
            <a:r>
              <a:rPr lang="es-ES" b="1" dirty="0" err="1">
                <a:solidFill>
                  <a:srgbClr val="855143"/>
                </a:solidFill>
                <a:latin typeface="Comic Sans MS" panose="030F0702030302020204" pitchFamily="66" charset="0"/>
              </a:rPr>
              <a:t>vunaui</a:t>
            </a:r>
            <a:r>
              <a:rPr lang="es-ES" b="1" dirty="0">
                <a:solidFill>
                  <a:srgbClr val="855143"/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855143"/>
                </a:solidFill>
                <a:latin typeface="Comic Sans MS" panose="030F0702030302020204" pitchFamily="66" charset="0"/>
              </a:rPr>
              <a:t>Mosese</a:t>
            </a:r>
            <a:r>
              <a:rPr lang="es-ES" b="1" dirty="0">
                <a:solidFill>
                  <a:srgbClr val="855143"/>
                </a:solidFill>
                <a:latin typeface="Comic Sans MS" panose="030F0702030302020204" pitchFamily="66" charset="0"/>
              </a:rPr>
              <a:t>, o </a:t>
            </a:r>
            <a:r>
              <a:rPr lang="es-ES" b="1" dirty="0" err="1">
                <a:solidFill>
                  <a:srgbClr val="855143"/>
                </a:solidFill>
                <a:latin typeface="Comic Sans MS" panose="030F0702030302020204" pitchFamily="66" charset="0"/>
              </a:rPr>
              <a:t>koya</a:t>
            </a:r>
            <a:r>
              <a:rPr lang="es-ES" b="1" dirty="0">
                <a:solidFill>
                  <a:srgbClr val="855143"/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855143"/>
                </a:solidFill>
                <a:latin typeface="Comic Sans MS" panose="030F0702030302020204" pitchFamily="66" charset="0"/>
              </a:rPr>
              <a:t>ka</a:t>
            </a:r>
            <a:r>
              <a:rPr lang="es-ES" b="1" dirty="0">
                <a:solidFill>
                  <a:srgbClr val="855143"/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855143"/>
                </a:solidFill>
                <a:latin typeface="Comic Sans MS" panose="030F0702030302020204" pitchFamily="66" charset="0"/>
              </a:rPr>
              <a:t>vola</a:t>
            </a:r>
            <a:r>
              <a:rPr lang="es-ES" b="1" dirty="0">
                <a:solidFill>
                  <a:srgbClr val="855143"/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855143"/>
                </a:solidFill>
                <a:latin typeface="Comic Sans MS" panose="030F0702030302020204" pitchFamily="66" charset="0"/>
              </a:rPr>
              <a:t>ko</a:t>
            </a:r>
            <a:r>
              <a:rPr lang="es-ES" b="1" dirty="0">
                <a:solidFill>
                  <a:srgbClr val="855143"/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855143"/>
                </a:solidFill>
                <a:latin typeface="Comic Sans MS" panose="030F0702030302020204" pitchFamily="66" charset="0"/>
              </a:rPr>
              <a:t>koya</a:t>
            </a:r>
            <a:r>
              <a:rPr lang="es-ES" b="1" dirty="0">
                <a:solidFill>
                  <a:srgbClr val="855143"/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855143"/>
                </a:solidFill>
                <a:latin typeface="Comic Sans MS" panose="030F0702030302020204" pitchFamily="66" charset="0"/>
              </a:rPr>
              <a:t>ema</a:t>
            </a:r>
            <a:r>
              <a:rPr lang="es-ES" b="1" dirty="0">
                <a:solidFill>
                  <a:srgbClr val="855143"/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855143"/>
                </a:solidFill>
                <a:latin typeface="Comic Sans MS" panose="030F0702030302020204" pitchFamily="66" charset="0"/>
              </a:rPr>
              <a:t>matadra</a:t>
            </a:r>
            <a:r>
              <a:rPr lang="es-ES" b="1" dirty="0">
                <a:solidFill>
                  <a:srgbClr val="855143"/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855143"/>
                </a:solidFill>
                <a:latin typeface="Comic Sans MS" panose="030F0702030302020204" pitchFamily="66" charset="0"/>
              </a:rPr>
              <a:t>na</a:t>
            </a:r>
            <a:r>
              <a:rPr lang="es-ES" b="1" dirty="0">
                <a:solidFill>
                  <a:srgbClr val="855143"/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855143"/>
                </a:solidFill>
                <a:latin typeface="Comic Sans MS" panose="030F0702030302020204" pitchFamily="66" charset="0"/>
              </a:rPr>
              <a:t>Isireli</a:t>
            </a:r>
            <a:r>
              <a:rPr lang="es-ES" b="1" dirty="0">
                <a:solidFill>
                  <a:srgbClr val="855143"/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rgbClr val="855143"/>
                </a:solidFill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rgbClr val="855143"/>
                </a:solidFill>
                <a:latin typeface="Comic Sans MS" panose="030F0702030302020204" pitchFamily="66" charset="0"/>
              </a:rPr>
              <a:t>Josua</a:t>
            </a:r>
            <a:r>
              <a:rPr lang="es-ES" sz="1400" b="1" dirty="0">
                <a:solidFill>
                  <a:srgbClr val="855143"/>
                </a:solidFill>
                <a:latin typeface="Comic Sans MS" panose="030F0702030302020204" pitchFamily="66" charset="0"/>
              </a:rPr>
              <a:t> 8:32)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FFE9F3-C763-20C3-74DD-8A297B84FD6C}"/>
              </a:ext>
            </a:extLst>
          </p:cNvPr>
          <p:cNvSpPr txBox="1"/>
          <p:nvPr/>
        </p:nvSpPr>
        <p:spPr>
          <a:xfrm>
            <a:off x="197955" y="1434838"/>
            <a:ext cx="69315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Ni tara </a:t>
            </a:r>
            <a:r>
              <a:rPr lang="es-ES" sz="2000" b="1" dirty="0" err="1"/>
              <a:t>oti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icabocabo</a:t>
            </a:r>
            <a:r>
              <a:rPr lang="es-ES" sz="2000" b="1" dirty="0"/>
              <a:t> ni soro </a:t>
            </a:r>
            <a:r>
              <a:rPr lang="es-ES" sz="2000" b="1" dirty="0" err="1"/>
              <a:t>ena</a:t>
            </a:r>
            <a:r>
              <a:rPr lang="es-ES" sz="2000" b="1" dirty="0"/>
              <a:t> </a:t>
            </a:r>
            <a:r>
              <a:rPr lang="es-ES" sz="2000" b="1" dirty="0" err="1"/>
              <a:t>uunivanua</a:t>
            </a:r>
            <a:r>
              <a:rPr lang="es-ES" sz="2000" b="1" dirty="0"/>
              <a:t> o </a:t>
            </a:r>
            <a:r>
              <a:rPr lang="es-ES" sz="2000" b="1" dirty="0" err="1"/>
              <a:t>Ipali</a:t>
            </a:r>
            <a:r>
              <a:rPr lang="es-ES" sz="2000" b="1" dirty="0"/>
              <a:t>, e </a:t>
            </a:r>
            <a:r>
              <a:rPr lang="es-ES" sz="2000" b="1" dirty="0" err="1"/>
              <a:t>vakaduria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vatu </a:t>
            </a:r>
            <a:r>
              <a:rPr lang="es-ES" sz="2000" b="1" dirty="0" err="1"/>
              <a:t>raraba</a:t>
            </a:r>
            <a:r>
              <a:rPr lang="es-ES" sz="2000" b="1" dirty="0"/>
              <a:t> </a:t>
            </a:r>
            <a:r>
              <a:rPr lang="es-ES" sz="2000" b="1" dirty="0" err="1"/>
              <a:t>ko</a:t>
            </a:r>
            <a:r>
              <a:rPr lang="es-ES" sz="2000" b="1" dirty="0"/>
              <a:t> </a:t>
            </a:r>
            <a:r>
              <a:rPr lang="es-ES" sz="2000" b="1" dirty="0" err="1"/>
              <a:t>Josua</a:t>
            </a:r>
            <a:r>
              <a:rPr lang="es-ES" sz="2000" b="1" dirty="0"/>
              <a:t> </a:t>
            </a:r>
            <a:r>
              <a:rPr lang="es-ES" sz="2000" b="1" dirty="0" err="1"/>
              <a:t>ka</a:t>
            </a:r>
            <a:r>
              <a:rPr lang="es-ES" sz="2000" b="1" dirty="0"/>
              <a:t> </a:t>
            </a:r>
            <a:r>
              <a:rPr lang="es-ES" sz="2000" b="1" dirty="0" err="1"/>
              <a:t>boroya</a:t>
            </a:r>
            <a:r>
              <a:rPr lang="es-ES" sz="2000" b="1" dirty="0"/>
              <a:t> </a:t>
            </a:r>
            <a:r>
              <a:rPr lang="es-ES" sz="2000" b="1" dirty="0" err="1"/>
              <a:t>ena</a:t>
            </a:r>
            <a:r>
              <a:rPr lang="es-ES" sz="2000" b="1" dirty="0"/>
              <a:t> lase. Sa </a:t>
            </a:r>
            <a:r>
              <a:rPr lang="es-ES" sz="2000" b="1" dirty="0" err="1"/>
              <a:t>qai</a:t>
            </a:r>
            <a:r>
              <a:rPr lang="es-ES" sz="2000" b="1" dirty="0"/>
              <a:t> </a:t>
            </a:r>
            <a:r>
              <a:rPr lang="es-ES" sz="2000" b="1" dirty="0" err="1"/>
              <a:t>vola</a:t>
            </a:r>
            <a:r>
              <a:rPr lang="es-ES" sz="2000" b="1" dirty="0"/>
              <a:t> kina </a:t>
            </a:r>
            <a:r>
              <a:rPr lang="es-ES" sz="2000" b="1" dirty="0" err="1"/>
              <a:t>na</a:t>
            </a:r>
            <a:r>
              <a:rPr lang="es-ES" sz="2000" b="1" dirty="0"/>
              <a:t> I </a:t>
            </a:r>
            <a:r>
              <a:rPr lang="es-ES" sz="2000" b="1" dirty="0" err="1"/>
              <a:t>vunau</a:t>
            </a:r>
            <a:r>
              <a:rPr lang="es-ES" sz="2000" b="1" dirty="0"/>
              <a:t> (Nai </a:t>
            </a:r>
            <a:r>
              <a:rPr lang="es-ES" sz="2000" b="1" dirty="0" err="1"/>
              <a:t>Vakarua</a:t>
            </a:r>
            <a:r>
              <a:rPr lang="es-ES" sz="2000" b="1" dirty="0"/>
              <a:t> </a:t>
            </a:r>
            <a:r>
              <a:rPr lang="es-ES" sz="2000" b="1" dirty="0" err="1"/>
              <a:t>ka</a:t>
            </a:r>
            <a:r>
              <a:rPr lang="es-ES" sz="2000" b="1" dirty="0"/>
              <a:t> </a:t>
            </a:r>
            <a:r>
              <a:rPr lang="es-ES" sz="2000" b="1" dirty="0" err="1"/>
              <a:t>wili</a:t>
            </a:r>
            <a:r>
              <a:rPr lang="es-ES" sz="2000" b="1" dirty="0"/>
              <a:t> kina nai </a:t>
            </a:r>
            <a:r>
              <a:rPr lang="es-ES" sz="2000" b="1" dirty="0" err="1"/>
              <a:t>Vunau</a:t>
            </a:r>
            <a:r>
              <a:rPr lang="es-ES" sz="2000" b="1" dirty="0"/>
              <a:t> e </a:t>
            </a:r>
            <a:r>
              <a:rPr lang="es-ES" sz="2000" b="1" dirty="0" err="1"/>
              <a:t>Tini</a:t>
            </a:r>
            <a:r>
              <a:rPr lang="es-ES" sz="2000" b="1" dirty="0"/>
              <a:t> </a:t>
            </a:r>
            <a:r>
              <a:rPr lang="es-ES" sz="2000" b="1" dirty="0" err="1"/>
              <a:t>kei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I </a:t>
            </a:r>
            <a:r>
              <a:rPr lang="es-ES" sz="2000" b="1" dirty="0" err="1"/>
              <a:t>vunau</a:t>
            </a:r>
            <a:r>
              <a:rPr lang="es-ES" sz="2000" b="1" dirty="0"/>
              <a:t> tale eso, </a:t>
            </a:r>
            <a:r>
              <a:rPr lang="es-ES" sz="2000" b="1" dirty="0" err="1"/>
              <a:t>okati</a:t>
            </a:r>
            <a:r>
              <a:rPr lang="es-ES" sz="2000" b="1" dirty="0"/>
              <a:t> kina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ka</a:t>
            </a:r>
            <a:r>
              <a:rPr lang="es-ES" sz="2000" b="1" dirty="0"/>
              <a:t> ni </a:t>
            </a:r>
            <a:r>
              <a:rPr lang="es-ES" sz="2000" b="1" dirty="0" err="1"/>
              <a:t>veivakalou</a:t>
            </a:r>
            <a:r>
              <a:rPr lang="es-ES" sz="2000" b="1" dirty="0"/>
              <a:t> -</a:t>
            </a:r>
            <a:r>
              <a:rPr lang="es-ES" sz="2000" b="1" dirty="0" err="1"/>
              <a:t>gataki</a:t>
            </a:r>
            <a:r>
              <a:rPr lang="es-ES" sz="2000" b="1" dirty="0"/>
              <a:t> </a:t>
            </a:r>
            <a:r>
              <a:rPr lang="es-ES" sz="2000" b="1" dirty="0" err="1"/>
              <a:t>kei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veicudruvi</a:t>
            </a:r>
            <a:r>
              <a:rPr lang="es-ES" sz="2000" b="1" dirty="0"/>
              <a:t>] (Jos. 8:32; </a:t>
            </a:r>
            <a:r>
              <a:rPr lang="es-ES" sz="2000" b="1" dirty="0" err="1"/>
              <a:t>Vrua</a:t>
            </a:r>
            <a:r>
              <a:rPr lang="es-ES" sz="2000" b="1" dirty="0"/>
              <a:t>. 27:2-3).</a:t>
            </a:r>
          </a:p>
        </p:txBody>
      </p:sp>
      <p:pic>
        <p:nvPicPr>
          <p:cNvPr id="7" name="Imagen 6" descr="Imagen en blanco y negro de un 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B7A01643-1C1A-61E1-8D73-9A37A0B06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0374" y="157452"/>
            <a:ext cx="4863122" cy="4863122"/>
          </a:xfrm>
          <a:prstGeom prst="round2DiagRect">
            <a:avLst>
              <a:gd name="adj1" fmla="val 9178"/>
              <a:gd name="adj2" fmla="val 0"/>
            </a:avLst>
          </a:prstGeom>
          <a:ln w="38100" cap="sq">
            <a:solidFill>
              <a:srgbClr val="85514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F256775-F7C8-8EFE-F7E5-E7DD706765E6}"/>
              </a:ext>
            </a:extLst>
          </p:cNvPr>
          <p:cNvSpPr txBox="1"/>
          <p:nvPr/>
        </p:nvSpPr>
        <p:spPr>
          <a:xfrm>
            <a:off x="7075977" y="5286005"/>
            <a:ext cx="51519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i-FI" sz="2000" b="1" dirty="0"/>
              <a:t>Mei kuri ni noda vakavoui vaka tamata yadua, na kana vata ni Lakosivia e vakarautaka na gauna talei ni nodra vakavoui na tamata ni Kalou</a:t>
            </a:r>
            <a:r>
              <a:rPr lang="es-ES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D53CA52-0BB1-8097-3A5C-29442FF0F579}"/>
              </a:ext>
            </a:extLst>
          </p:cNvPr>
          <p:cNvSpPr txBox="1"/>
          <p:nvPr/>
        </p:nvSpPr>
        <p:spPr>
          <a:xfrm>
            <a:off x="213135" y="4268949"/>
            <a:ext cx="440138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Sa I </a:t>
            </a:r>
            <a:r>
              <a:rPr lang="es-ES" sz="2000" b="1" dirty="0" err="1"/>
              <a:t>koya</a:t>
            </a:r>
            <a:r>
              <a:rPr lang="es-ES" sz="2000" b="1" dirty="0"/>
              <a:t> talega </a:t>
            </a:r>
            <a:r>
              <a:rPr lang="es-ES" sz="2000" b="1" dirty="0" err="1"/>
              <a:t>oqo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veikacivi</a:t>
            </a:r>
            <a:r>
              <a:rPr lang="es-ES" sz="2000" b="1" dirty="0"/>
              <a:t> </a:t>
            </a:r>
            <a:r>
              <a:rPr lang="es-ES" sz="2000" b="1" dirty="0" err="1"/>
              <a:t>ki</a:t>
            </a:r>
            <a:r>
              <a:rPr lang="es-ES" sz="2000" b="1" dirty="0"/>
              <a:t> </a:t>
            </a:r>
            <a:r>
              <a:rPr lang="es-ES" sz="2000" b="1" dirty="0" err="1"/>
              <a:t>vei</a:t>
            </a:r>
            <a:r>
              <a:rPr lang="es-ES" sz="2000" b="1" dirty="0"/>
              <a:t> </a:t>
            </a:r>
            <a:r>
              <a:rPr lang="es-ES" sz="2000" b="1" dirty="0" err="1"/>
              <a:t>keda</a:t>
            </a:r>
            <a:r>
              <a:rPr lang="es-ES" sz="2000" b="1" dirty="0"/>
              <a:t>. Eda </a:t>
            </a:r>
            <a:r>
              <a:rPr lang="es-ES" sz="2000" b="1" dirty="0" err="1"/>
              <a:t>kenavo</a:t>
            </a:r>
            <a:r>
              <a:rPr lang="es-ES" sz="2000" b="1" dirty="0"/>
              <a:t> ni nona </a:t>
            </a:r>
            <a:r>
              <a:rPr lang="es-ES" sz="2000" b="1" dirty="0" err="1"/>
              <a:t>tamata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Kalou</a:t>
            </a:r>
            <a:r>
              <a:rPr lang="es-ES" sz="2000" b="1" dirty="0"/>
              <a:t>, </a:t>
            </a:r>
            <a:r>
              <a:rPr lang="es-ES" sz="2000" b="1" dirty="0" err="1"/>
              <a:t>sa</a:t>
            </a:r>
            <a:r>
              <a:rPr lang="es-ES" sz="2000" b="1" dirty="0"/>
              <a:t> </a:t>
            </a:r>
            <a:r>
              <a:rPr lang="es-ES" sz="2000" b="1" dirty="0" err="1"/>
              <a:t>dodonu</a:t>
            </a:r>
            <a:r>
              <a:rPr lang="es-ES" sz="2000" b="1" dirty="0"/>
              <a:t> me </a:t>
            </a:r>
            <a:r>
              <a:rPr lang="es-ES" sz="2000" b="1" dirty="0" err="1"/>
              <a:t>tiko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gauna</a:t>
            </a:r>
            <a:r>
              <a:rPr lang="es-ES" sz="2000" b="1" dirty="0"/>
              <a:t> ni </a:t>
            </a:r>
            <a:r>
              <a:rPr lang="es-ES" sz="2000" b="1" dirty="0" err="1"/>
              <a:t>noda</a:t>
            </a:r>
            <a:r>
              <a:rPr lang="es-ES" sz="2000" b="1" dirty="0"/>
              <a:t> </a:t>
            </a:r>
            <a:r>
              <a:rPr lang="es-ES" sz="2000" b="1" dirty="0" err="1"/>
              <a:t>dau</a:t>
            </a:r>
            <a:r>
              <a:rPr lang="es-ES" sz="2000" b="1" dirty="0"/>
              <a:t> </a:t>
            </a:r>
            <a:r>
              <a:rPr lang="es-ES" sz="2000" b="1" dirty="0" err="1"/>
              <a:t>vakavouya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noda</a:t>
            </a:r>
            <a:r>
              <a:rPr lang="es-ES" sz="2000" b="1" dirty="0"/>
              <a:t> </a:t>
            </a:r>
            <a:r>
              <a:rPr lang="es-ES" sz="2000" b="1" dirty="0" err="1"/>
              <a:t>veiyalayalati</a:t>
            </a:r>
            <a:r>
              <a:rPr lang="es-ES" sz="2000" b="1" dirty="0"/>
              <a:t> </a:t>
            </a:r>
            <a:r>
              <a:rPr lang="es-ES" sz="2000" b="1" dirty="0" err="1"/>
              <a:t>kei</a:t>
            </a:r>
            <a:r>
              <a:rPr lang="es-ES" sz="2000" b="1" dirty="0"/>
              <a:t> </a:t>
            </a:r>
            <a:r>
              <a:rPr lang="es-ES" sz="2000" b="1" dirty="0" err="1"/>
              <a:t>Koya</a:t>
            </a:r>
            <a:r>
              <a:rPr lang="es-ES" sz="2000" b="1" dirty="0"/>
              <a:t>, </a:t>
            </a:r>
            <a:r>
              <a:rPr lang="es-ES" sz="2000" b="1" dirty="0" err="1"/>
              <a:t>ka</a:t>
            </a:r>
            <a:r>
              <a:rPr lang="es-ES" sz="2000" b="1" dirty="0"/>
              <a:t> </a:t>
            </a:r>
            <a:r>
              <a:rPr lang="es-ES" sz="2000" b="1" dirty="0" err="1"/>
              <a:t>vakananuma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nona </a:t>
            </a:r>
            <a:r>
              <a:rPr lang="es-ES" sz="2000" b="1" dirty="0" err="1"/>
              <a:t>sa</a:t>
            </a:r>
            <a:r>
              <a:rPr lang="es-ES" sz="2000" b="1" dirty="0"/>
              <a:t> </a:t>
            </a:r>
            <a:r>
              <a:rPr lang="es-ES" sz="2000" b="1" dirty="0" err="1"/>
              <a:t>kauti</a:t>
            </a:r>
            <a:r>
              <a:rPr lang="es-ES" sz="2000" b="1" dirty="0"/>
              <a:t> </a:t>
            </a:r>
            <a:r>
              <a:rPr lang="es-ES" sz="2000" b="1" dirty="0" err="1"/>
              <a:t>keda</a:t>
            </a:r>
            <a:r>
              <a:rPr lang="es-ES" sz="2000" b="1" dirty="0"/>
              <a:t> </a:t>
            </a:r>
            <a:r>
              <a:rPr lang="es-ES" sz="2000" b="1" dirty="0" err="1"/>
              <a:t>mai</a:t>
            </a:r>
            <a:r>
              <a:rPr lang="es-ES" sz="2000" b="1" dirty="0"/>
              <a:t> me </a:t>
            </a:r>
            <a:r>
              <a:rPr lang="es-ES" sz="2000" b="1" dirty="0" err="1"/>
              <a:t>yacoiva</a:t>
            </a:r>
            <a:r>
              <a:rPr lang="es-ES" sz="2000" b="1" dirty="0"/>
              <a:t> </a:t>
            </a:r>
            <a:r>
              <a:rPr lang="es-ES" sz="2000" b="1" dirty="0" err="1"/>
              <a:t>oqo</a:t>
            </a:r>
            <a:r>
              <a:rPr lang="es-ES" sz="2000" b="1" dirty="0"/>
              <a:t> </a:t>
            </a:r>
            <a:r>
              <a:rPr lang="es-ES" sz="2000" b="1" dirty="0" err="1"/>
              <a:t>kei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nona </a:t>
            </a:r>
            <a:r>
              <a:rPr lang="es-ES" sz="2000" b="1" dirty="0" err="1"/>
              <a:t>veivakalougatataki</a:t>
            </a:r>
            <a:r>
              <a:rPr lang="es-ES" sz="2000" b="1" dirty="0"/>
              <a:t> </a:t>
            </a:r>
            <a:r>
              <a:rPr lang="es-ES" sz="2000" b="1" dirty="0" err="1"/>
              <a:t>ki</a:t>
            </a:r>
            <a:r>
              <a:rPr lang="es-ES" sz="2000" b="1" dirty="0"/>
              <a:t> </a:t>
            </a:r>
            <a:r>
              <a:rPr lang="es-ES" sz="2000" b="1" dirty="0" err="1"/>
              <a:t>vei</a:t>
            </a:r>
            <a:r>
              <a:rPr lang="es-ES" sz="2000" b="1" dirty="0"/>
              <a:t> </a:t>
            </a:r>
            <a:r>
              <a:rPr lang="es-ES" sz="2000" b="1" dirty="0" err="1"/>
              <a:t>keda</a:t>
            </a:r>
            <a:r>
              <a:rPr lang="es-ES" sz="2000" b="1" dirty="0"/>
              <a:t>.</a:t>
            </a:r>
          </a:p>
        </p:txBody>
      </p:sp>
      <p:pic>
        <p:nvPicPr>
          <p:cNvPr id="13" name="Imagen 12" descr="Taza de vidrio sobre una mesa&#10;&#10;El contenido generado por IA puede ser incorrecto.">
            <a:extLst>
              <a:ext uri="{FF2B5EF4-FFF2-40B4-BE49-F238E27FC236}">
                <a16:creationId xmlns:a16="http://schemas.microsoft.com/office/drawing/2014/main" id="{A54C68E6-780F-25FA-AB6B-F8A9415A3E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00729" y="4302767"/>
            <a:ext cx="2162144" cy="2248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0502D75-A8F2-39FD-1294-1FAFB825A128}"/>
              </a:ext>
            </a:extLst>
          </p:cNvPr>
          <p:cNvSpPr txBox="1"/>
          <p:nvPr/>
        </p:nvSpPr>
        <p:spPr>
          <a:xfrm>
            <a:off x="197954" y="3014295"/>
            <a:ext cx="70210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Sa </a:t>
            </a:r>
            <a:r>
              <a:rPr lang="es-ES" sz="2000" b="1" dirty="0" err="1"/>
              <a:t>qai</a:t>
            </a:r>
            <a:r>
              <a:rPr lang="es-ES" sz="2000" b="1" dirty="0"/>
              <a:t> </a:t>
            </a:r>
            <a:r>
              <a:rPr lang="es-ES" sz="2000" b="1" dirty="0" err="1"/>
              <a:t>wiliki</a:t>
            </a:r>
            <a:r>
              <a:rPr lang="es-ES" sz="2000" b="1" dirty="0"/>
              <a:t> nai </a:t>
            </a:r>
            <a:r>
              <a:rPr lang="es-ES" sz="2000" b="1" dirty="0" err="1"/>
              <a:t>vunau</a:t>
            </a:r>
            <a:r>
              <a:rPr lang="es-ES" sz="2000" b="1" dirty="0"/>
              <a:t> </a:t>
            </a:r>
            <a:r>
              <a:rPr lang="es-ES" sz="2000" b="1" dirty="0" err="1"/>
              <a:t>ki</a:t>
            </a:r>
            <a:r>
              <a:rPr lang="es-ES" sz="2000" b="1" dirty="0"/>
              <a:t> </a:t>
            </a:r>
            <a:r>
              <a:rPr lang="es-ES" sz="2000" b="1" dirty="0" err="1"/>
              <a:t>vei</a:t>
            </a:r>
            <a:r>
              <a:rPr lang="es-ES" sz="2000" b="1" dirty="0"/>
              <a:t> ira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tamata</a:t>
            </a:r>
            <a:r>
              <a:rPr lang="es-ES" sz="2000" b="1" dirty="0"/>
              <a:t>, </a:t>
            </a:r>
            <a:r>
              <a:rPr lang="es-ES" sz="2000" b="1" dirty="0" err="1"/>
              <a:t>wasetaki</a:t>
            </a:r>
            <a:r>
              <a:rPr lang="es-ES" sz="2000" b="1" dirty="0"/>
              <a:t> </a:t>
            </a:r>
            <a:r>
              <a:rPr lang="es-ES" sz="2000" b="1" dirty="0" err="1"/>
              <a:t>vakarua</a:t>
            </a:r>
            <a:r>
              <a:rPr lang="es-ES" sz="2000" b="1" dirty="0"/>
              <a:t>—</a:t>
            </a:r>
            <a:r>
              <a:rPr lang="es-ES" sz="2000" b="1" dirty="0" err="1"/>
              <a:t>yadua</a:t>
            </a:r>
            <a:r>
              <a:rPr lang="es-ES" sz="2000" b="1" dirty="0"/>
              <a:t> </a:t>
            </a:r>
            <a:r>
              <a:rPr lang="es-ES" sz="2000" b="1" dirty="0" err="1"/>
              <a:t>ena</a:t>
            </a:r>
            <a:r>
              <a:rPr lang="es-ES" sz="2000" b="1" dirty="0"/>
              <a:t> </a:t>
            </a:r>
            <a:r>
              <a:rPr lang="es-ES" sz="2000" b="1" dirty="0" err="1"/>
              <a:t>yasa</a:t>
            </a:r>
            <a:r>
              <a:rPr lang="es-ES" sz="2000" b="1" dirty="0"/>
              <a:t> ni </a:t>
            </a:r>
            <a:r>
              <a:rPr lang="es-ES" sz="2000" b="1" dirty="0" err="1"/>
              <a:t>ulunivanua</a:t>
            </a:r>
            <a:r>
              <a:rPr lang="es-ES" sz="2000" b="1" dirty="0"/>
              <a:t> e </a:t>
            </a:r>
            <a:r>
              <a:rPr lang="es-ES" sz="2000" b="1" dirty="0" err="1"/>
              <a:t>e</a:t>
            </a:r>
            <a:r>
              <a:rPr lang="es-ES" sz="2000" b="1" dirty="0"/>
              <a:t> </a:t>
            </a:r>
            <a:r>
              <a:rPr lang="es-ES" sz="2000" b="1" dirty="0" err="1"/>
              <a:t>rua</a:t>
            </a:r>
            <a:r>
              <a:rPr lang="es-ES" sz="2000" b="1" dirty="0"/>
              <a:t> (Jos. 8:33-35). </a:t>
            </a:r>
            <a:r>
              <a:rPr lang="es-ES" sz="2000" b="1" dirty="0" err="1"/>
              <a:t>Oqo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gaunisala</a:t>
            </a:r>
            <a:r>
              <a:rPr lang="es-ES" sz="2000" b="1" dirty="0"/>
              <a:t> </a:t>
            </a:r>
            <a:r>
              <a:rPr lang="es-ES" sz="2000" b="1" dirty="0" err="1"/>
              <a:t>ka</a:t>
            </a:r>
            <a:r>
              <a:rPr lang="es-ES" sz="2000" b="1" dirty="0"/>
              <a:t> </a:t>
            </a:r>
            <a:r>
              <a:rPr lang="es-ES" sz="2000" b="1" dirty="0" err="1"/>
              <a:t>vakavoutakakina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Kalou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nona </a:t>
            </a:r>
            <a:r>
              <a:rPr lang="es-ES" sz="2000" b="1" dirty="0" err="1"/>
              <a:t>veiyalayalati</a:t>
            </a:r>
            <a:r>
              <a:rPr lang="es-ES" sz="2000" b="1" dirty="0"/>
              <a:t> </a:t>
            </a:r>
            <a:r>
              <a:rPr lang="es-ES" sz="2000" b="1" dirty="0" err="1"/>
              <a:t>kei</a:t>
            </a:r>
            <a:r>
              <a:rPr lang="es-ES" sz="2000" b="1" dirty="0"/>
              <a:t> ira </a:t>
            </a:r>
            <a:r>
              <a:rPr lang="es-ES" sz="2000" b="1" dirty="0" err="1"/>
              <a:t>na</a:t>
            </a:r>
            <a:r>
              <a:rPr lang="es-ES" sz="2000" b="1" dirty="0"/>
              <a:t> nona </a:t>
            </a:r>
            <a:r>
              <a:rPr lang="es-ES" sz="2000" b="1" dirty="0" err="1"/>
              <a:t>tamata</a:t>
            </a:r>
            <a:r>
              <a:rPr lang="es-E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982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1" grpId="0"/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Nuevo 1">
    <a:dk1>
      <a:sysClr val="windowText" lastClr="000000"/>
    </a:dk1>
    <a:lt1>
      <a:sysClr val="window" lastClr="FFFFFF"/>
    </a:lt1>
    <a:dk2>
      <a:srgbClr val="242852"/>
    </a:dk2>
    <a:lt2>
      <a:srgbClr val="D1CBDF"/>
    </a:lt2>
    <a:accent1>
      <a:srgbClr val="B78B19"/>
    </a:accent1>
    <a:accent2>
      <a:srgbClr val="B83E0A"/>
    </a:accent2>
    <a:accent3>
      <a:srgbClr val="BDB21E"/>
    </a:accent3>
    <a:accent4>
      <a:srgbClr val="204DB7"/>
    </a:accent4>
    <a:accent5>
      <a:srgbClr val="166E40"/>
    </a:accent5>
    <a:accent6>
      <a:srgbClr val="839FC9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1541</Words>
  <Application>Microsoft Office PowerPoint</Application>
  <PresentationFormat>Panorámica</PresentationFormat>
  <Paragraphs>59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Comic Sans MS</vt:lpstr>
      <vt:lpstr>Aptos Display</vt:lpstr>
      <vt:lpstr>Aptos</vt:lpstr>
      <vt:lpstr>Arial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Sergio</dc:creator>
  <cp:lastModifiedBy>Sergio</cp:lastModifiedBy>
  <cp:revision>79</cp:revision>
  <dcterms:created xsi:type="dcterms:W3CDTF">2025-10-14T06:18:54Z</dcterms:created>
  <dcterms:modified xsi:type="dcterms:W3CDTF">2025-11-13T06:21:52Z</dcterms:modified>
</cp:coreProperties>
</file>