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2"/>
  </p:notesMasterIdLst>
  <p:sldIdLst>
    <p:sldId id="256" r:id="rId3"/>
    <p:sldId id="307" r:id="rId4"/>
    <p:sldId id="257" r:id="rId5"/>
    <p:sldId id="258" r:id="rId6"/>
    <p:sldId id="259" r:id="rId7"/>
    <p:sldId id="260" r:id="rId8"/>
    <p:sldId id="310" r:id="rId9"/>
    <p:sldId id="311" r:id="rId10"/>
    <p:sldId id="264" r:id="rId11"/>
  </p:sldIdLst>
  <p:sldSz cx="12192000" cy="6858000"/>
  <p:notesSz cx="6858000" cy="9144000"/>
  <p:embeddedFontLst>
    <p:embeddedFont>
      <p:font typeface="Comic Sans MS" panose="030F0702030302020204" pitchFamily="66"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292"/>
    <a:srgbClr val="FFE271"/>
    <a:srgbClr val="FFFF94"/>
    <a:srgbClr val="79FF71"/>
    <a:srgbClr val="78FF71"/>
    <a:srgbClr val="90FFF8"/>
    <a:srgbClr val="70F1FF"/>
    <a:srgbClr val="0097CB"/>
    <a:srgbClr val="59AC59"/>
    <a:srgbClr val="CB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229" autoAdjust="0"/>
  </p:normalViewPr>
  <p:slideViewPr>
    <p:cSldViewPr snapToGrid="0">
      <p:cViewPr varScale="1">
        <p:scale>
          <a:sx n="90" d="100"/>
          <a:sy n="90" d="100"/>
        </p:scale>
        <p:origin x="1308" y="66"/>
      </p:cViewPr>
      <p:guideLst/>
    </p:cSldViewPr>
  </p:slideViewPr>
  <p:notesTextViewPr>
    <p:cViewPr>
      <p:scale>
        <a:sx n="3" d="2"/>
        <a:sy n="3" d="2"/>
      </p:scale>
      <p:origin x="0" y="0"/>
    </p:cViewPr>
  </p:notesTextViewPr>
  <p:sorterViewPr>
    <p:cViewPr>
      <p:scale>
        <a:sx n="100" d="100"/>
        <a:sy n="100" d="100"/>
      </p:scale>
      <p:origin x="0" y="-629"/>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1"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9C143A-444D-4597-B46E-35364A21E373}" type="doc">
      <dgm:prSet loTypeId="urn:microsoft.com/office/officeart/2005/8/layout/vList5" loCatId="list" qsTypeId="urn:microsoft.com/office/officeart/2005/8/quickstyle/simple5" qsCatId="simple" csTypeId="urn:microsoft.com/office/officeart/2005/8/colors/colorful3" csCatId="colorful" phldr="1"/>
      <dgm:spPr/>
      <dgm:t>
        <a:bodyPr/>
        <a:lstStyle/>
        <a:p>
          <a:endParaRPr lang="es-ES"/>
        </a:p>
      </dgm:t>
    </dgm:pt>
    <dgm:pt modelId="{4412D018-DA1A-4B78-A711-3DDBABDA25FD}">
      <dgm:prSet custT="1"/>
      <dgm:spPr/>
      <dgm:t>
        <a:bodyPr/>
        <a:lstStyle/>
        <a:p>
          <a:r>
            <a:rPr lang="en" sz="1900" b="1" dirty="0">
              <a:effectLst>
                <a:outerShdw blurRad="38100" dist="38100" dir="2700000" algn="tl">
                  <a:srgbClr val="000000">
                    <a:alpha val="43137"/>
                  </a:srgbClr>
                </a:outerShdw>
              </a:effectLst>
            </a:rPr>
            <a:t>Mo lomani Jiova na nomu Kalou</a:t>
          </a:r>
        </a:p>
      </dgm:t>
    </dgm:pt>
    <dgm:pt modelId="{30A34ACA-EC70-495B-A206-195DEA04CD42}" type="parTrans" cxnId="{3A8C64E8-1A05-455F-8D31-A541134913B0}">
      <dgm:prSet/>
      <dgm:spPr/>
      <dgm:t>
        <a:bodyPr/>
        <a:lstStyle/>
        <a:p>
          <a:endParaRPr lang="es-ES" sz="2000" b="1"/>
        </a:p>
      </dgm:t>
    </dgm:pt>
    <dgm:pt modelId="{41F05E55-BC1B-4125-9187-D0AE86A24287}" type="sibTrans" cxnId="{3A8C64E8-1A05-455F-8D31-A541134913B0}">
      <dgm:prSet/>
      <dgm:spPr/>
      <dgm:t>
        <a:bodyPr/>
        <a:lstStyle/>
        <a:p>
          <a:endParaRPr lang="es-ES" sz="2000" b="1"/>
        </a:p>
      </dgm:t>
    </dgm:pt>
    <dgm:pt modelId="{484A6E6C-4694-4270-8D5A-24859B3F1E99}">
      <dgm:prSet custT="1"/>
      <dgm:spPr/>
      <dgm:t>
        <a:bodyPr/>
        <a:lstStyle/>
        <a:p>
          <a:r>
            <a:rPr lang="es-ES" sz="1900" b="1" dirty="0">
              <a:effectLst>
                <a:outerShdw blurRad="38100" dist="38100" dir="2700000" algn="tl">
                  <a:srgbClr val="000000">
                    <a:alpha val="43137"/>
                  </a:srgbClr>
                </a:outerShdw>
              </a:effectLst>
            </a:rPr>
            <a:t>Lako ena talairawarawa vua</a:t>
          </a:r>
          <a:endParaRPr lang="en" sz="1900" b="1" dirty="0">
            <a:effectLst>
              <a:outerShdw blurRad="38100" dist="38100" dir="2700000" algn="tl">
                <a:srgbClr val="000000">
                  <a:alpha val="43137"/>
                </a:srgbClr>
              </a:outerShdw>
            </a:effectLst>
          </a:endParaRPr>
        </a:p>
      </dgm:t>
    </dgm:pt>
    <dgm:pt modelId="{C9B3ACC4-3D83-481C-B877-25872695E37F}" type="parTrans" cxnId="{0D5A527C-8BDD-4543-BDA7-6F57A9907191}">
      <dgm:prSet/>
      <dgm:spPr/>
      <dgm:t>
        <a:bodyPr/>
        <a:lstStyle/>
        <a:p>
          <a:endParaRPr lang="es-ES" sz="2000" b="1"/>
        </a:p>
      </dgm:t>
    </dgm:pt>
    <dgm:pt modelId="{D59767D4-66CA-4E06-97CF-5D88E39B8396}" type="sibTrans" cxnId="{0D5A527C-8BDD-4543-BDA7-6F57A9907191}">
      <dgm:prSet/>
      <dgm:spPr/>
      <dgm:t>
        <a:bodyPr/>
        <a:lstStyle/>
        <a:p>
          <a:endParaRPr lang="es-ES" sz="2000" b="1"/>
        </a:p>
      </dgm:t>
    </dgm:pt>
    <dgm:pt modelId="{AD602B88-B1A4-4578-8686-8237072E4906}">
      <dgm:prSet custT="1"/>
      <dgm:spPr/>
      <dgm:t>
        <a:bodyPr/>
        <a:lstStyle/>
        <a:p>
          <a:r>
            <a:rPr lang="es-ES" sz="1900" b="1" dirty="0">
              <a:effectLst>
                <a:outerShdw blurRad="38100" dist="38100" dir="2700000" algn="tl">
                  <a:srgbClr val="000000">
                    <a:alpha val="43137"/>
                  </a:srgbClr>
                </a:outerShdw>
              </a:effectLst>
            </a:rPr>
            <a:t>Vakabauta na nona i vakaro</a:t>
          </a:r>
          <a:endParaRPr lang="en" sz="1900" b="1" dirty="0">
            <a:effectLst>
              <a:outerShdw blurRad="38100" dist="38100" dir="2700000" algn="tl">
                <a:srgbClr val="000000">
                  <a:alpha val="43137"/>
                </a:srgbClr>
              </a:outerShdw>
            </a:effectLst>
          </a:endParaRPr>
        </a:p>
      </dgm:t>
    </dgm:pt>
    <dgm:pt modelId="{83A55D10-F329-4F16-9D6A-9FF0427B3BC1}" type="parTrans" cxnId="{412D46E3-5006-49D9-AB85-2785C253A3F5}">
      <dgm:prSet/>
      <dgm:spPr/>
      <dgm:t>
        <a:bodyPr/>
        <a:lstStyle/>
        <a:p>
          <a:endParaRPr lang="es-ES" sz="2000" b="1"/>
        </a:p>
      </dgm:t>
    </dgm:pt>
    <dgm:pt modelId="{7173F057-E142-4953-A3A7-E73870973518}" type="sibTrans" cxnId="{412D46E3-5006-49D9-AB85-2785C253A3F5}">
      <dgm:prSet/>
      <dgm:spPr/>
      <dgm:t>
        <a:bodyPr/>
        <a:lstStyle/>
        <a:p>
          <a:endParaRPr lang="es-ES" sz="2000" b="1"/>
        </a:p>
      </dgm:t>
    </dgm:pt>
    <dgm:pt modelId="{36747477-0DE3-4212-913B-4D05698CF6E7}">
      <dgm:prSet custT="1"/>
      <dgm:spPr/>
      <dgm:t>
        <a:bodyPr/>
        <a:lstStyle/>
        <a:p>
          <a:r>
            <a:rPr lang="es-ES" sz="1900" b="1" dirty="0">
              <a:solidFill>
                <a:schemeClr val="tx1"/>
              </a:solidFill>
            </a:rPr>
            <a:t>Kabiti Koya</a:t>
          </a:r>
          <a:endParaRPr lang="en" sz="1900" b="1" dirty="0">
            <a:solidFill>
              <a:schemeClr val="tx1"/>
            </a:solidFill>
          </a:endParaRPr>
        </a:p>
      </dgm:t>
    </dgm:pt>
    <dgm:pt modelId="{6CAF384A-F7C3-4323-91AC-EBFF46D4F485}" type="parTrans" cxnId="{A50F84BC-BFA3-4D78-99E2-499CC9B7586B}">
      <dgm:prSet/>
      <dgm:spPr/>
      <dgm:t>
        <a:bodyPr/>
        <a:lstStyle/>
        <a:p>
          <a:endParaRPr lang="es-ES" sz="2000" b="1"/>
        </a:p>
      </dgm:t>
    </dgm:pt>
    <dgm:pt modelId="{BB796521-190A-4F48-B60F-0E425AA9AB0A}" type="sibTrans" cxnId="{A50F84BC-BFA3-4D78-99E2-499CC9B7586B}">
      <dgm:prSet/>
      <dgm:spPr/>
      <dgm:t>
        <a:bodyPr/>
        <a:lstStyle/>
        <a:p>
          <a:endParaRPr lang="es-ES" sz="2000" b="1"/>
        </a:p>
      </dgm:t>
    </dgm:pt>
    <dgm:pt modelId="{CA92236A-7379-429F-8FA8-F29A9EB8C1EA}">
      <dgm:prSet custT="1"/>
      <dgm:spPr/>
      <dgm:t>
        <a:bodyPr/>
        <a:lstStyle/>
        <a:p>
          <a:r>
            <a:rPr lang="es-ES" sz="1900" b="1" dirty="0">
              <a:solidFill>
                <a:schemeClr val="tx1"/>
              </a:solidFill>
            </a:rPr>
            <a:t>Qaravi koya ena lomamuni kei na yalomuni taucoko</a:t>
          </a:r>
          <a:endParaRPr lang="en" sz="1900" b="1" dirty="0">
            <a:solidFill>
              <a:schemeClr val="tx1"/>
            </a:solidFill>
          </a:endParaRPr>
        </a:p>
      </dgm:t>
    </dgm:pt>
    <dgm:pt modelId="{28F375CC-F923-493F-88C8-E4B931185842}" type="parTrans" cxnId="{6F81D044-D2BA-4588-AEB1-ED3535CF5F71}">
      <dgm:prSet/>
      <dgm:spPr/>
      <dgm:t>
        <a:bodyPr/>
        <a:lstStyle/>
        <a:p>
          <a:endParaRPr lang="es-ES" sz="2000" b="1"/>
        </a:p>
      </dgm:t>
    </dgm:pt>
    <dgm:pt modelId="{F012E148-296A-41E1-8F5F-E99A196F814D}" type="sibTrans" cxnId="{6F81D044-D2BA-4588-AEB1-ED3535CF5F71}">
      <dgm:prSet/>
      <dgm:spPr/>
      <dgm:t>
        <a:bodyPr/>
        <a:lstStyle/>
        <a:p>
          <a:endParaRPr lang="es-ES" sz="2000" b="1"/>
        </a:p>
      </dgm:t>
    </dgm:pt>
    <dgm:pt modelId="{89614AEB-B79C-4F67-ACDD-A61E28FFF31D}">
      <dgm:prSet custT="1"/>
      <dgm:spPr>
        <a:solidFill>
          <a:schemeClr val="accent3">
            <a:tint val="40000"/>
            <a:hueOff val="0"/>
            <a:satOff val="0"/>
            <a:lumOff val="0"/>
          </a:schemeClr>
        </a:solidFill>
        <a:scene3d>
          <a:camera prst="orthographicFront"/>
          <a:lightRig rig="threePt" dir="t"/>
        </a:scene3d>
        <a:sp3d>
          <a:bevelT/>
        </a:sp3d>
      </dgm:spPr>
      <dgm:t>
        <a:bodyPr lIns="144000" rIns="144000"/>
        <a:lstStyle/>
        <a:p>
          <a:pPr marL="0" indent="0">
            <a:buNone/>
          </a:pPr>
          <a:r>
            <a:rPr lang="en" sz="1750" b="1" dirty="0"/>
            <a:t>Na loloma sai koya na yavu  ena liutaki keda vua na Kalou. Eda loomani koyu bale ni loomani keda e liu ko Koya (1 Joni 4:19)</a:t>
          </a:r>
        </a:p>
      </dgm:t>
    </dgm:pt>
    <dgm:pt modelId="{1E99D422-6861-4192-98C5-57833E64C2E8}" type="parTrans" cxnId="{1368DEDE-AEEB-4B82-8D9D-40263D801439}">
      <dgm:prSet/>
      <dgm:spPr/>
      <dgm:t>
        <a:bodyPr/>
        <a:lstStyle/>
        <a:p>
          <a:endParaRPr lang="es-ES" sz="2000" b="1"/>
        </a:p>
      </dgm:t>
    </dgm:pt>
    <dgm:pt modelId="{66BE34E0-F113-4043-9F7C-E8C7D5AC877D}" type="sibTrans" cxnId="{1368DEDE-AEEB-4B82-8D9D-40263D801439}">
      <dgm:prSet/>
      <dgm:spPr/>
      <dgm:t>
        <a:bodyPr/>
        <a:lstStyle/>
        <a:p>
          <a:endParaRPr lang="es-ES" sz="2000" b="1"/>
        </a:p>
      </dgm:t>
    </dgm:pt>
    <dgm:pt modelId="{E353CCE2-EF2C-4B0B-A9F2-EB719CF5B4DE}">
      <dgm:prSet custT="1"/>
      <dgm:spPr>
        <a:solidFill>
          <a:schemeClr val="accent3">
            <a:tint val="40000"/>
            <a:hueOff val="900000"/>
            <a:satOff val="13284"/>
            <a:lumOff val="1298"/>
          </a:schemeClr>
        </a:solidFill>
        <a:scene3d>
          <a:camera prst="orthographicFront"/>
          <a:lightRig rig="threePt" dir="t"/>
        </a:scene3d>
        <a:sp3d>
          <a:bevelT/>
        </a:sp3d>
      </dgm:spPr>
      <dgm:t>
        <a:bodyPr lIns="144000" rIns="144000"/>
        <a:lstStyle/>
        <a:p>
          <a:pPr marL="0" indent="0">
            <a:buNone/>
          </a:pPr>
          <a:r>
            <a:rPr lang="en" sz="1800" b="1" dirty="0"/>
            <a:t>Oqo na </a:t>
          </a:r>
          <a:r>
            <a:rPr lang="en-GB" sz="1800" b="1" dirty="0"/>
            <a:t>I</a:t>
          </a:r>
          <a:r>
            <a:rPr lang="en" sz="1800" b="1" dirty="0"/>
            <a:t> valavala we namaka o Josua mai vei ira era digitaka me ra lakovata kei na Kalou</a:t>
          </a:r>
        </a:p>
      </dgm:t>
    </dgm:pt>
    <dgm:pt modelId="{E202B996-B352-4A99-BE9E-36326B237A75}" type="parTrans" cxnId="{D4EE29AF-2AB1-4707-B18E-82DFB42807E1}">
      <dgm:prSet/>
      <dgm:spPr/>
      <dgm:t>
        <a:bodyPr/>
        <a:lstStyle/>
        <a:p>
          <a:endParaRPr lang="es-ES" sz="2000" b="1"/>
        </a:p>
      </dgm:t>
    </dgm:pt>
    <dgm:pt modelId="{A572A6B0-DF19-48DE-B8C0-7380BA8DAAD9}" type="sibTrans" cxnId="{D4EE29AF-2AB1-4707-B18E-82DFB42807E1}">
      <dgm:prSet/>
      <dgm:spPr/>
      <dgm:t>
        <a:bodyPr/>
        <a:lstStyle/>
        <a:p>
          <a:endParaRPr lang="es-ES" sz="2000" b="1"/>
        </a:p>
      </dgm:t>
    </dgm:pt>
    <dgm:pt modelId="{1ACCED24-2165-4F08-B8A3-D3C748BAE5F5}">
      <dgm:prSet custT="1"/>
      <dgm:spPr>
        <a:solidFill>
          <a:schemeClr val="accent3">
            <a:tint val="40000"/>
            <a:hueOff val="1800000"/>
            <a:satOff val="26569"/>
            <a:lumOff val="2597"/>
          </a:schemeClr>
        </a:solidFill>
        <a:scene3d>
          <a:camera prst="orthographicFront"/>
          <a:lightRig rig="threePt" dir="t"/>
        </a:scene3d>
        <a:sp3d>
          <a:bevelT/>
        </a:sp3d>
      </dgm:spPr>
      <dgm:t>
        <a:bodyPr lIns="144000" rIns="144000"/>
        <a:lstStyle/>
        <a:p>
          <a:pPr marL="0" indent="0">
            <a:buNone/>
          </a:pPr>
          <a:r>
            <a:rPr lang="en" sz="1800" b="1" dirty="0"/>
            <a:t>Na talairawarawa e vua ni yalo vakavinavinaka ka kila na veika e sa cakava na Kalou</a:t>
          </a:r>
        </a:p>
      </dgm:t>
    </dgm:pt>
    <dgm:pt modelId="{922762DE-2A09-43F1-BAD9-6E85F8FC4A8E}" type="parTrans" cxnId="{B57237B2-CCCB-41B7-915C-CEA2D285CD95}">
      <dgm:prSet/>
      <dgm:spPr/>
      <dgm:t>
        <a:bodyPr/>
        <a:lstStyle/>
        <a:p>
          <a:endParaRPr lang="es-ES" sz="2000" b="1"/>
        </a:p>
      </dgm:t>
    </dgm:pt>
    <dgm:pt modelId="{87D810CF-58CC-4205-AA32-F7DAE7E60BE6}" type="sibTrans" cxnId="{B57237B2-CCCB-41B7-915C-CEA2D285CD95}">
      <dgm:prSet/>
      <dgm:spPr/>
      <dgm:t>
        <a:bodyPr/>
        <a:lstStyle/>
        <a:p>
          <a:endParaRPr lang="es-ES" sz="2000" b="1"/>
        </a:p>
      </dgm:t>
    </dgm:pt>
    <dgm:pt modelId="{A20F2B68-9E8D-48F3-A9E7-73115A1EEA98}">
      <dgm:prSet custT="1"/>
      <dgm:spPr>
        <a:solidFill>
          <a:schemeClr val="accent3">
            <a:tint val="40000"/>
            <a:hueOff val="2700000"/>
            <a:satOff val="39853"/>
            <a:lumOff val="3895"/>
          </a:schemeClr>
        </a:solidFill>
        <a:scene3d>
          <a:camera prst="orthographicFront"/>
          <a:lightRig rig="threePt" dir="t"/>
        </a:scene3d>
        <a:sp3d>
          <a:bevelT/>
        </a:sp3d>
      </dgm:spPr>
      <dgm:t>
        <a:bodyPr lIns="144000" rIns="144000"/>
        <a:lstStyle/>
        <a:p>
          <a:pPr marL="0" indent="0">
            <a:buNone/>
          </a:pPr>
          <a:r>
            <a:rPr lang="en" sz="1800" b="1" dirty="0"/>
            <a:t>Me da kabitaka Kalou ka kakua ni vakatara e dua na ka me tawasei keda mai vua</a:t>
          </a:r>
        </a:p>
      </dgm:t>
    </dgm:pt>
    <dgm:pt modelId="{53D46284-274F-4C35-96E7-8A970339CA1A}" type="parTrans" cxnId="{BF4EC36F-B2F6-457E-BD9D-AD34962EB2C1}">
      <dgm:prSet/>
      <dgm:spPr/>
      <dgm:t>
        <a:bodyPr/>
        <a:lstStyle/>
        <a:p>
          <a:endParaRPr lang="es-ES" sz="2000" b="1"/>
        </a:p>
      </dgm:t>
    </dgm:pt>
    <dgm:pt modelId="{B6D20244-C884-473F-8097-C1A7F83DE7E3}" type="sibTrans" cxnId="{BF4EC36F-B2F6-457E-BD9D-AD34962EB2C1}">
      <dgm:prSet/>
      <dgm:spPr/>
      <dgm:t>
        <a:bodyPr/>
        <a:lstStyle/>
        <a:p>
          <a:endParaRPr lang="es-ES" sz="2000" b="1"/>
        </a:p>
      </dgm:t>
    </dgm:pt>
    <dgm:pt modelId="{6926B611-E3AA-4B6A-9323-92C6109AAED4}">
      <dgm:prSet custT="1"/>
      <dgm:spPr>
        <a:solidFill>
          <a:schemeClr val="accent3">
            <a:tint val="40000"/>
            <a:hueOff val="3600000"/>
            <a:satOff val="53137"/>
            <a:lumOff val="5194"/>
          </a:schemeClr>
        </a:solidFill>
        <a:scene3d>
          <a:camera prst="orthographicFront"/>
          <a:lightRig rig="threePt" dir="t"/>
        </a:scene3d>
        <a:sp3d>
          <a:bevelT/>
        </a:sp3d>
      </dgm:spPr>
      <dgm:t>
        <a:bodyPr lIns="144000" rIns="144000"/>
        <a:lstStyle/>
        <a:p>
          <a:pPr marL="0" indent="0">
            <a:buNone/>
          </a:pPr>
          <a:r>
            <a:rPr lang="en" sz="1800" b="1" dirty="0"/>
            <a:t>Eda na kunea na </a:t>
          </a:r>
          <a:r>
            <a:rPr lang="en-GB" sz="1800" b="1" dirty="0"/>
            <a:t>I</a:t>
          </a:r>
          <a:r>
            <a:rPr lang="en" sz="1800" b="1" dirty="0"/>
            <a:t> naki dina, na vakacegu kei na bula e vakasinaiti ni da lomasoli ni qaravi koya na Dauveibuli ena sa lomana</a:t>
          </a:r>
        </a:p>
      </dgm:t>
    </dgm:pt>
    <dgm:pt modelId="{DECBF01C-791D-48EC-9D45-FF210CBBD013}" type="parTrans" cxnId="{ED583ED6-EE3F-4653-AD41-A7E72ADD0DAF}">
      <dgm:prSet/>
      <dgm:spPr/>
      <dgm:t>
        <a:bodyPr/>
        <a:lstStyle/>
        <a:p>
          <a:endParaRPr lang="es-ES" sz="2000" b="1"/>
        </a:p>
      </dgm:t>
    </dgm:pt>
    <dgm:pt modelId="{905736D8-052F-4017-A8D4-CD9AAF0F621D}" type="sibTrans" cxnId="{ED583ED6-EE3F-4653-AD41-A7E72ADD0DAF}">
      <dgm:prSet/>
      <dgm:spPr/>
      <dgm:t>
        <a:bodyPr/>
        <a:lstStyle/>
        <a:p>
          <a:endParaRPr lang="es-ES" sz="2000" b="1"/>
        </a:p>
      </dgm:t>
    </dgm:pt>
    <dgm:pt modelId="{FD519FE5-B914-40D7-A62D-FAF63777F94E}" type="pres">
      <dgm:prSet presAssocID="{839C143A-444D-4597-B46E-35364A21E373}" presName="Name0" presStyleCnt="0">
        <dgm:presLayoutVars>
          <dgm:dir/>
          <dgm:animLvl val="lvl"/>
          <dgm:resizeHandles val="exact"/>
        </dgm:presLayoutVars>
      </dgm:prSet>
      <dgm:spPr/>
    </dgm:pt>
    <dgm:pt modelId="{6AE77525-CE4A-498A-AD56-03D63AD234AA}" type="pres">
      <dgm:prSet presAssocID="{4412D018-DA1A-4B78-A711-3DDBABDA25FD}" presName="linNode" presStyleCnt="0"/>
      <dgm:spPr/>
    </dgm:pt>
    <dgm:pt modelId="{D710764A-E94F-45DB-947C-3933CB72199F}" type="pres">
      <dgm:prSet presAssocID="{4412D018-DA1A-4B78-A711-3DDBABDA25FD}" presName="parentText" presStyleLbl="node1" presStyleIdx="0" presStyleCnt="5" custScaleX="86889" custLinFactNeighborX="-3893">
        <dgm:presLayoutVars>
          <dgm:chMax val="1"/>
          <dgm:bulletEnabled val="1"/>
        </dgm:presLayoutVars>
      </dgm:prSet>
      <dgm:spPr/>
    </dgm:pt>
    <dgm:pt modelId="{47ACC016-6D31-46AD-83F9-EED2100109A9}" type="pres">
      <dgm:prSet presAssocID="{4412D018-DA1A-4B78-A711-3DDBABDA25FD}" presName="descendantText" presStyleLbl="alignAccFollowNode1" presStyleIdx="0" presStyleCnt="5" custScaleX="114359" custScaleY="124070">
        <dgm:presLayoutVars>
          <dgm:bulletEnabled val="1"/>
        </dgm:presLayoutVars>
      </dgm:prSet>
      <dgm:spPr/>
    </dgm:pt>
    <dgm:pt modelId="{FBBE4C8A-340D-4E1B-924F-F9B8D468CD9F}" type="pres">
      <dgm:prSet presAssocID="{41F05E55-BC1B-4125-9187-D0AE86A24287}" presName="sp" presStyleCnt="0"/>
      <dgm:spPr/>
    </dgm:pt>
    <dgm:pt modelId="{9E12566E-F342-48C2-A566-1EA6C1C86BB9}" type="pres">
      <dgm:prSet presAssocID="{484A6E6C-4694-4270-8D5A-24859B3F1E99}" presName="linNode" presStyleCnt="0"/>
      <dgm:spPr/>
    </dgm:pt>
    <dgm:pt modelId="{403B2A72-F697-4AD8-B0DC-C8437B67AEEC}" type="pres">
      <dgm:prSet presAssocID="{484A6E6C-4694-4270-8D5A-24859B3F1E99}" presName="parentText" presStyleLbl="node1" presStyleIdx="1" presStyleCnt="5" custScaleX="86889" custLinFactNeighborX="-3893">
        <dgm:presLayoutVars>
          <dgm:chMax val="1"/>
          <dgm:bulletEnabled val="1"/>
        </dgm:presLayoutVars>
      </dgm:prSet>
      <dgm:spPr/>
    </dgm:pt>
    <dgm:pt modelId="{EC4D15AB-9CE5-44D4-B73B-5C3D16681C2F}" type="pres">
      <dgm:prSet presAssocID="{484A6E6C-4694-4270-8D5A-24859B3F1E99}" presName="descendantText" presStyleLbl="alignAccFollowNode1" presStyleIdx="1" presStyleCnt="5" custScaleX="114359">
        <dgm:presLayoutVars>
          <dgm:bulletEnabled val="1"/>
        </dgm:presLayoutVars>
      </dgm:prSet>
      <dgm:spPr/>
    </dgm:pt>
    <dgm:pt modelId="{4EDB2A91-A88A-4DE1-88A4-D2CC339EFDBE}" type="pres">
      <dgm:prSet presAssocID="{D59767D4-66CA-4E06-97CF-5D88E39B8396}" presName="sp" presStyleCnt="0"/>
      <dgm:spPr/>
    </dgm:pt>
    <dgm:pt modelId="{4DFBFC72-975F-4F71-BB0D-3A273B2703F9}" type="pres">
      <dgm:prSet presAssocID="{AD602B88-B1A4-4578-8686-8237072E4906}" presName="linNode" presStyleCnt="0"/>
      <dgm:spPr/>
    </dgm:pt>
    <dgm:pt modelId="{062F4172-6D31-4836-9276-24CBF670E393}" type="pres">
      <dgm:prSet presAssocID="{AD602B88-B1A4-4578-8686-8237072E4906}" presName="parentText" presStyleLbl="node1" presStyleIdx="2" presStyleCnt="5" custScaleX="86889" custLinFactNeighborX="-3893">
        <dgm:presLayoutVars>
          <dgm:chMax val="1"/>
          <dgm:bulletEnabled val="1"/>
        </dgm:presLayoutVars>
      </dgm:prSet>
      <dgm:spPr/>
    </dgm:pt>
    <dgm:pt modelId="{A0A5D1E9-3E5B-40E1-8E83-7EFB7CCFAB4A}" type="pres">
      <dgm:prSet presAssocID="{AD602B88-B1A4-4578-8686-8237072E4906}" presName="descendantText" presStyleLbl="alignAccFollowNode1" presStyleIdx="2" presStyleCnt="5" custScaleX="114359" custScaleY="124070">
        <dgm:presLayoutVars>
          <dgm:bulletEnabled val="1"/>
        </dgm:presLayoutVars>
      </dgm:prSet>
      <dgm:spPr/>
    </dgm:pt>
    <dgm:pt modelId="{74F8AA5D-1499-495E-9C59-4D7AABDCD143}" type="pres">
      <dgm:prSet presAssocID="{7173F057-E142-4953-A3A7-E73870973518}" presName="sp" presStyleCnt="0"/>
      <dgm:spPr/>
    </dgm:pt>
    <dgm:pt modelId="{09FA2A9B-F0BB-40E5-861E-85C180BAB905}" type="pres">
      <dgm:prSet presAssocID="{36747477-0DE3-4212-913B-4D05698CF6E7}" presName="linNode" presStyleCnt="0"/>
      <dgm:spPr/>
    </dgm:pt>
    <dgm:pt modelId="{4559FD80-2071-4040-87FD-0514AF53CD67}" type="pres">
      <dgm:prSet presAssocID="{36747477-0DE3-4212-913B-4D05698CF6E7}" presName="parentText" presStyleLbl="node1" presStyleIdx="3" presStyleCnt="5" custScaleX="86889" custLinFactNeighborX="-3893">
        <dgm:presLayoutVars>
          <dgm:chMax val="1"/>
          <dgm:bulletEnabled val="1"/>
        </dgm:presLayoutVars>
      </dgm:prSet>
      <dgm:spPr/>
    </dgm:pt>
    <dgm:pt modelId="{EA7A024C-B283-41A0-9C29-21BA16A3C6F6}" type="pres">
      <dgm:prSet presAssocID="{36747477-0DE3-4212-913B-4D05698CF6E7}" presName="descendantText" presStyleLbl="alignAccFollowNode1" presStyleIdx="3" presStyleCnt="5" custScaleX="114359">
        <dgm:presLayoutVars>
          <dgm:bulletEnabled val="1"/>
        </dgm:presLayoutVars>
      </dgm:prSet>
      <dgm:spPr/>
    </dgm:pt>
    <dgm:pt modelId="{8B288D8A-A449-4493-9AED-42E16323E3D5}" type="pres">
      <dgm:prSet presAssocID="{BB796521-190A-4F48-B60F-0E425AA9AB0A}" presName="sp" presStyleCnt="0"/>
      <dgm:spPr/>
    </dgm:pt>
    <dgm:pt modelId="{4E188562-20C6-4165-9458-4273B65C5670}" type="pres">
      <dgm:prSet presAssocID="{CA92236A-7379-429F-8FA8-F29A9EB8C1EA}" presName="linNode" presStyleCnt="0"/>
      <dgm:spPr/>
    </dgm:pt>
    <dgm:pt modelId="{ECB1259D-FEC0-4C56-83DC-352068D0B310}" type="pres">
      <dgm:prSet presAssocID="{CA92236A-7379-429F-8FA8-F29A9EB8C1EA}" presName="parentText" presStyleLbl="node1" presStyleIdx="4" presStyleCnt="5" custScaleX="86889" custLinFactNeighborX="-3893">
        <dgm:presLayoutVars>
          <dgm:chMax val="1"/>
          <dgm:bulletEnabled val="1"/>
        </dgm:presLayoutVars>
      </dgm:prSet>
      <dgm:spPr/>
    </dgm:pt>
    <dgm:pt modelId="{C7BB875E-DA0E-4867-A22D-2276AD93AA7B}" type="pres">
      <dgm:prSet presAssocID="{CA92236A-7379-429F-8FA8-F29A9EB8C1EA}" presName="descendantText" presStyleLbl="alignAccFollowNode1" presStyleIdx="4" presStyleCnt="5" custScaleX="114359" custScaleY="124070">
        <dgm:presLayoutVars>
          <dgm:bulletEnabled val="1"/>
        </dgm:presLayoutVars>
      </dgm:prSet>
      <dgm:spPr/>
    </dgm:pt>
  </dgm:ptLst>
  <dgm:cxnLst>
    <dgm:cxn modelId="{6D384322-DDD5-4554-9152-3506410E0E0F}" type="presOf" srcId="{1ACCED24-2165-4F08-B8A3-D3C748BAE5F5}" destId="{A0A5D1E9-3E5B-40E1-8E83-7EFB7CCFAB4A}" srcOrd="0" destOrd="0" presId="urn:microsoft.com/office/officeart/2005/8/layout/vList5"/>
    <dgm:cxn modelId="{53EFEB60-D235-4A24-9050-8EB42E04A024}" type="presOf" srcId="{AD602B88-B1A4-4578-8686-8237072E4906}" destId="{062F4172-6D31-4836-9276-24CBF670E393}" srcOrd="0" destOrd="0" presId="urn:microsoft.com/office/officeart/2005/8/layout/vList5"/>
    <dgm:cxn modelId="{6F81D044-D2BA-4588-AEB1-ED3535CF5F71}" srcId="{839C143A-444D-4597-B46E-35364A21E373}" destId="{CA92236A-7379-429F-8FA8-F29A9EB8C1EA}" srcOrd="4" destOrd="0" parTransId="{28F375CC-F923-493F-88C8-E4B931185842}" sibTransId="{F012E148-296A-41E1-8F5F-E99A196F814D}"/>
    <dgm:cxn modelId="{BF4EC36F-B2F6-457E-BD9D-AD34962EB2C1}" srcId="{36747477-0DE3-4212-913B-4D05698CF6E7}" destId="{A20F2B68-9E8D-48F3-A9E7-73115A1EEA98}" srcOrd="0" destOrd="0" parTransId="{53D46284-274F-4C35-96E7-8A970339CA1A}" sibTransId="{B6D20244-C884-473F-8097-C1A7F83DE7E3}"/>
    <dgm:cxn modelId="{9D6D0D56-22F4-4F86-AFE5-5C5DAE42EDE5}" type="presOf" srcId="{4412D018-DA1A-4B78-A711-3DDBABDA25FD}" destId="{D710764A-E94F-45DB-947C-3933CB72199F}" srcOrd="0" destOrd="0" presId="urn:microsoft.com/office/officeart/2005/8/layout/vList5"/>
    <dgm:cxn modelId="{0B6E197C-CCB3-49B8-808F-A7C132DFEE85}" type="presOf" srcId="{6926B611-E3AA-4B6A-9323-92C6109AAED4}" destId="{C7BB875E-DA0E-4867-A22D-2276AD93AA7B}" srcOrd="0" destOrd="0" presId="urn:microsoft.com/office/officeart/2005/8/layout/vList5"/>
    <dgm:cxn modelId="{0D5A527C-8BDD-4543-BDA7-6F57A9907191}" srcId="{839C143A-444D-4597-B46E-35364A21E373}" destId="{484A6E6C-4694-4270-8D5A-24859B3F1E99}" srcOrd="1" destOrd="0" parTransId="{C9B3ACC4-3D83-481C-B877-25872695E37F}" sibTransId="{D59767D4-66CA-4E06-97CF-5D88E39B8396}"/>
    <dgm:cxn modelId="{1F07CA7C-A3D7-4A4F-8D96-599ABCCF7836}" type="presOf" srcId="{89614AEB-B79C-4F67-ACDD-A61E28FFF31D}" destId="{47ACC016-6D31-46AD-83F9-EED2100109A9}" srcOrd="0" destOrd="0" presId="urn:microsoft.com/office/officeart/2005/8/layout/vList5"/>
    <dgm:cxn modelId="{C3D1457D-BFB5-4A2E-B8D8-F82BB823F417}" type="presOf" srcId="{E353CCE2-EF2C-4B0B-A9F2-EB719CF5B4DE}" destId="{EC4D15AB-9CE5-44D4-B73B-5C3D16681C2F}" srcOrd="0" destOrd="0" presId="urn:microsoft.com/office/officeart/2005/8/layout/vList5"/>
    <dgm:cxn modelId="{D780F07F-E93F-4EC2-B7F2-422BF33782EA}" type="presOf" srcId="{484A6E6C-4694-4270-8D5A-24859B3F1E99}" destId="{403B2A72-F697-4AD8-B0DC-C8437B67AEEC}" srcOrd="0" destOrd="0" presId="urn:microsoft.com/office/officeart/2005/8/layout/vList5"/>
    <dgm:cxn modelId="{EF4D0B85-FC47-428E-A2EE-ACEAB200B5C4}" type="presOf" srcId="{36747477-0DE3-4212-913B-4D05698CF6E7}" destId="{4559FD80-2071-4040-87FD-0514AF53CD67}" srcOrd="0" destOrd="0" presId="urn:microsoft.com/office/officeart/2005/8/layout/vList5"/>
    <dgm:cxn modelId="{D4EE29AF-2AB1-4707-B18E-82DFB42807E1}" srcId="{484A6E6C-4694-4270-8D5A-24859B3F1E99}" destId="{E353CCE2-EF2C-4B0B-A9F2-EB719CF5B4DE}" srcOrd="0" destOrd="0" parTransId="{E202B996-B352-4A99-BE9E-36326B237A75}" sibTransId="{A572A6B0-DF19-48DE-B8C0-7380BA8DAAD9}"/>
    <dgm:cxn modelId="{939C06B0-6162-4013-A6E2-9D5053B77D32}" type="presOf" srcId="{A20F2B68-9E8D-48F3-A9E7-73115A1EEA98}" destId="{EA7A024C-B283-41A0-9C29-21BA16A3C6F6}" srcOrd="0" destOrd="0" presId="urn:microsoft.com/office/officeart/2005/8/layout/vList5"/>
    <dgm:cxn modelId="{B57237B2-CCCB-41B7-915C-CEA2D285CD95}" srcId="{AD602B88-B1A4-4578-8686-8237072E4906}" destId="{1ACCED24-2165-4F08-B8A3-D3C748BAE5F5}" srcOrd="0" destOrd="0" parTransId="{922762DE-2A09-43F1-BAD9-6E85F8FC4A8E}" sibTransId="{87D810CF-58CC-4205-AA32-F7DAE7E60BE6}"/>
    <dgm:cxn modelId="{D2C59EB4-4BBB-4220-AC52-55C8C72FD6C8}" type="presOf" srcId="{839C143A-444D-4597-B46E-35364A21E373}" destId="{FD519FE5-B914-40D7-A62D-FAF63777F94E}" srcOrd="0" destOrd="0" presId="urn:microsoft.com/office/officeart/2005/8/layout/vList5"/>
    <dgm:cxn modelId="{B91101BC-3649-4927-963D-7E500485E5C1}" type="presOf" srcId="{CA92236A-7379-429F-8FA8-F29A9EB8C1EA}" destId="{ECB1259D-FEC0-4C56-83DC-352068D0B310}" srcOrd="0" destOrd="0" presId="urn:microsoft.com/office/officeart/2005/8/layout/vList5"/>
    <dgm:cxn modelId="{A50F84BC-BFA3-4D78-99E2-499CC9B7586B}" srcId="{839C143A-444D-4597-B46E-35364A21E373}" destId="{36747477-0DE3-4212-913B-4D05698CF6E7}" srcOrd="3" destOrd="0" parTransId="{6CAF384A-F7C3-4323-91AC-EBFF46D4F485}" sibTransId="{BB796521-190A-4F48-B60F-0E425AA9AB0A}"/>
    <dgm:cxn modelId="{ED583ED6-EE3F-4653-AD41-A7E72ADD0DAF}" srcId="{CA92236A-7379-429F-8FA8-F29A9EB8C1EA}" destId="{6926B611-E3AA-4B6A-9323-92C6109AAED4}" srcOrd="0" destOrd="0" parTransId="{DECBF01C-791D-48EC-9D45-FF210CBBD013}" sibTransId="{905736D8-052F-4017-A8D4-CD9AAF0F621D}"/>
    <dgm:cxn modelId="{1368DEDE-AEEB-4B82-8D9D-40263D801439}" srcId="{4412D018-DA1A-4B78-A711-3DDBABDA25FD}" destId="{89614AEB-B79C-4F67-ACDD-A61E28FFF31D}" srcOrd="0" destOrd="0" parTransId="{1E99D422-6861-4192-98C5-57833E64C2E8}" sibTransId="{66BE34E0-F113-4043-9F7C-E8C7D5AC877D}"/>
    <dgm:cxn modelId="{412D46E3-5006-49D9-AB85-2785C253A3F5}" srcId="{839C143A-444D-4597-B46E-35364A21E373}" destId="{AD602B88-B1A4-4578-8686-8237072E4906}" srcOrd="2" destOrd="0" parTransId="{83A55D10-F329-4F16-9D6A-9FF0427B3BC1}" sibTransId="{7173F057-E142-4953-A3A7-E73870973518}"/>
    <dgm:cxn modelId="{3A8C64E8-1A05-455F-8D31-A541134913B0}" srcId="{839C143A-444D-4597-B46E-35364A21E373}" destId="{4412D018-DA1A-4B78-A711-3DDBABDA25FD}" srcOrd="0" destOrd="0" parTransId="{30A34ACA-EC70-495B-A206-195DEA04CD42}" sibTransId="{41F05E55-BC1B-4125-9187-D0AE86A24287}"/>
    <dgm:cxn modelId="{BDD2D865-4B37-4B7C-960A-F69B6E142169}" type="presParOf" srcId="{FD519FE5-B914-40D7-A62D-FAF63777F94E}" destId="{6AE77525-CE4A-498A-AD56-03D63AD234AA}" srcOrd="0" destOrd="0" presId="urn:microsoft.com/office/officeart/2005/8/layout/vList5"/>
    <dgm:cxn modelId="{D8376773-59E2-41CF-AAAB-7179F9FFEF25}" type="presParOf" srcId="{6AE77525-CE4A-498A-AD56-03D63AD234AA}" destId="{D710764A-E94F-45DB-947C-3933CB72199F}" srcOrd="0" destOrd="0" presId="urn:microsoft.com/office/officeart/2005/8/layout/vList5"/>
    <dgm:cxn modelId="{8884FC82-38E0-4408-9707-041FB7BC61DA}" type="presParOf" srcId="{6AE77525-CE4A-498A-AD56-03D63AD234AA}" destId="{47ACC016-6D31-46AD-83F9-EED2100109A9}" srcOrd="1" destOrd="0" presId="urn:microsoft.com/office/officeart/2005/8/layout/vList5"/>
    <dgm:cxn modelId="{86B3524E-9EC2-4D28-8CB4-86F2274F76D1}" type="presParOf" srcId="{FD519FE5-B914-40D7-A62D-FAF63777F94E}" destId="{FBBE4C8A-340D-4E1B-924F-F9B8D468CD9F}" srcOrd="1" destOrd="0" presId="urn:microsoft.com/office/officeart/2005/8/layout/vList5"/>
    <dgm:cxn modelId="{150D9342-9997-4587-92E7-468E8236D93F}" type="presParOf" srcId="{FD519FE5-B914-40D7-A62D-FAF63777F94E}" destId="{9E12566E-F342-48C2-A566-1EA6C1C86BB9}" srcOrd="2" destOrd="0" presId="urn:microsoft.com/office/officeart/2005/8/layout/vList5"/>
    <dgm:cxn modelId="{A6AE40F4-52AA-4B27-BEDC-B6CC4EA770CC}" type="presParOf" srcId="{9E12566E-F342-48C2-A566-1EA6C1C86BB9}" destId="{403B2A72-F697-4AD8-B0DC-C8437B67AEEC}" srcOrd="0" destOrd="0" presId="urn:microsoft.com/office/officeart/2005/8/layout/vList5"/>
    <dgm:cxn modelId="{66999EA1-1286-4D97-99F2-0D1BC8D923E1}" type="presParOf" srcId="{9E12566E-F342-48C2-A566-1EA6C1C86BB9}" destId="{EC4D15AB-9CE5-44D4-B73B-5C3D16681C2F}" srcOrd="1" destOrd="0" presId="urn:microsoft.com/office/officeart/2005/8/layout/vList5"/>
    <dgm:cxn modelId="{A07C030E-5361-45D1-8B0B-F4BD5363B5A9}" type="presParOf" srcId="{FD519FE5-B914-40D7-A62D-FAF63777F94E}" destId="{4EDB2A91-A88A-4DE1-88A4-D2CC339EFDBE}" srcOrd="3" destOrd="0" presId="urn:microsoft.com/office/officeart/2005/8/layout/vList5"/>
    <dgm:cxn modelId="{81385F4B-D431-4C39-BCF2-603CD58D1B2F}" type="presParOf" srcId="{FD519FE5-B914-40D7-A62D-FAF63777F94E}" destId="{4DFBFC72-975F-4F71-BB0D-3A273B2703F9}" srcOrd="4" destOrd="0" presId="urn:microsoft.com/office/officeart/2005/8/layout/vList5"/>
    <dgm:cxn modelId="{95A775F0-3468-4C99-9A62-4E896284DEAB}" type="presParOf" srcId="{4DFBFC72-975F-4F71-BB0D-3A273B2703F9}" destId="{062F4172-6D31-4836-9276-24CBF670E393}" srcOrd="0" destOrd="0" presId="urn:microsoft.com/office/officeart/2005/8/layout/vList5"/>
    <dgm:cxn modelId="{AD4C4DC5-217E-4949-A98C-12BA8116D384}" type="presParOf" srcId="{4DFBFC72-975F-4F71-BB0D-3A273B2703F9}" destId="{A0A5D1E9-3E5B-40E1-8E83-7EFB7CCFAB4A}" srcOrd="1" destOrd="0" presId="urn:microsoft.com/office/officeart/2005/8/layout/vList5"/>
    <dgm:cxn modelId="{DB98F80D-6D19-4981-A2DE-5A6B5F987C73}" type="presParOf" srcId="{FD519FE5-B914-40D7-A62D-FAF63777F94E}" destId="{74F8AA5D-1499-495E-9C59-4D7AABDCD143}" srcOrd="5" destOrd="0" presId="urn:microsoft.com/office/officeart/2005/8/layout/vList5"/>
    <dgm:cxn modelId="{A2931D9F-5C22-4DBE-AAAB-70AD8AC41AEA}" type="presParOf" srcId="{FD519FE5-B914-40D7-A62D-FAF63777F94E}" destId="{09FA2A9B-F0BB-40E5-861E-85C180BAB905}" srcOrd="6" destOrd="0" presId="urn:microsoft.com/office/officeart/2005/8/layout/vList5"/>
    <dgm:cxn modelId="{22EDE693-609E-4410-A379-25C01DB77BE5}" type="presParOf" srcId="{09FA2A9B-F0BB-40E5-861E-85C180BAB905}" destId="{4559FD80-2071-4040-87FD-0514AF53CD67}" srcOrd="0" destOrd="0" presId="urn:microsoft.com/office/officeart/2005/8/layout/vList5"/>
    <dgm:cxn modelId="{C80F0767-B905-443D-9D91-854D1822B2EE}" type="presParOf" srcId="{09FA2A9B-F0BB-40E5-861E-85C180BAB905}" destId="{EA7A024C-B283-41A0-9C29-21BA16A3C6F6}" srcOrd="1" destOrd="0" presId="urn:microsoft.com/office/officeart/2005/8/layout/vList5"/>
    <dgm:cxn modelId="{7E920036-5A94-4A8D-8EBF-939021D52EA0}" type="presParOf" srcId="{FD519FE5-B914-40D7-A62D-FAF63777F94E}" destId="{8B288D8A-A449-4493-9AED-42E16323E3D5}" srcOrd="7" destOrd="0" presId="urn:microsoft.com/office/officeart/2005/8/layout/vList5"/>
    <dgm:cxn modelId="{423AE3EB-E7FB-4F94-BB06-A99EAC69903E}" type="presParOf" srcId="{FD519FE5-B914-40D7-A62D-FAF63777F94E}" destId="{4E188562-20C6-4165-9458-4273B65C5670}" srcOrd="8" destOrd="0" presId="urn:microsoft.com/office/officeart/2005/8/layout/vList5"/>
    <dgm:cxn modelId="{88470F80-61A6-4C76-9B61-DFD7FC54C6BA}" type="presParOf" srcId="{4E188562-20C6-4165-9458-4273B65C5670}" destId="{ECB1259D-FEC0-4C56-83DC-352068D0B310}" srcOrd="0" destOrd="0" presId="urn:microsoft.com/office/officeart/2005/8/layout/vList5"/>
    <dgm:cxn modelId="{8750CA3F-57CB-4B1D-AAC6-7B84C2E88B82}" type="presParOf" srcId="{4E188562-20C6-4165-9458-4273B65C5670}" destId="{C7BB875E-DA0E-4867-A22D-2276AD93AA7B}"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A2DDFB-4F68-45DE-8D10-47A87232EFBA}" type="doc">
      <dgm:prSet loTypeId="urn:microsoft.com/office/officeart/2005/8/layout/pyramid2" loCatId="pyramid" qsTypeId="urn:microsoft.com/office/officeart/2005/8/quickstyle/3d2" qsCatId="3D" csTypeId="urn:microsoft.com/office/officeart/2005/8/colors/colorful1" csCatId="colorful" phldr="1"/>
      <dgm:spPr/>
      <dgm:t>
        <a:bodyPr/>
        <a:lstStyle/>
        <a:p>
          <a:endParaRPr lang="es-ES"/>
        </a:p>
      </dgm:t>
    </dgm:pt>
    <dgm:pt modelId="{5C753E66-F251-47FD-BC2B-9CAAA9269B04}">
      <dgm:prSet custT="1"/>
      <dgm:spPr>
        <a:solidFill>
          <a:schemeClr val="accent6">
            <a:lumMod val="20000"/>
            <a:lumOff val="80000"/>
          </a:schemeClr>
        </a:solidFill>
        <a:ln>
          <a:solidFill>
            <a:schemeClr val="accent6">
              <a:lumMod val="75000"/>
            </a:schemeClr>
          </a:solidFill>
        </a:ln>
        <a:effectLst>
          <a:outerShdw blurRad="50800" dist="38100" dir="2700000" algn="tl" rotWithShape="0">
            <a:prstClr val="black">
              <a:alpha val="40000"/>
            </a:prstClr>
          </a:outerShdw>
        </a:effectLst>
      </dgm:spPr>
      <dgm:t>
        <a:bodyPr/>
        <a:lstStyle/>
        <a:p>
          <a:r>
            <a:rPr lang="en" sz="2000" b="1" dirty="0"/>
            <a:t>Era vakarogoca na veibeitaki ena vakanomodi</a:t>
          </a:r>
          <a:endParaRPr lang="es-ES" sz="2000" dirty="0"/>
        </a:p>
      </dgm:t>
    </dgm:pt>
    <dgm:pt modelId="{31771BD4-2229-494D-A6B8-3EC8C57A7F84}" type="parTrans" cxnId="{1C872EFB-F9B5-466F-BD1A-A9E829B7EAD9}">
      <dgm:prSet/>
      <dgm:spPr/>
      <dgm:t>
        <a:bodyPr/>
        <a:lstStyle/>
        <a:p>
          <a:endParaRPr lang="es-ES" sz="2000"/>
        </a:p>
      </dgm:t>
    </dgm:pt>
    <dgm:pt modelId="{75574BA4-BEA9-45AC-A9A8-DCAD3FDF3038}" type="sibTrans" cxnId="{1C872EFB-F9B5-466F-BD1A-A9E829B7EAD9}">
      <dgm:prSet/>
      <dgm:spPr/>
      <dgm:t>
        <a:bodyPr/>
        <a:lstStyle/>
        <a:p>
          <a:endParaRPr lang="es-ES" sz="2000"/>
        </a:p>
      </dgm:t>
    </dgm:pt>
    <dgm:pt modelId="{311A65A9-B72A-4FA1-B78E-7146D9139BE3}">
      <dgm:prSet custT="1"/>
      <dgm:spPr>
        <a:solidFill>
          <a:schemeClr val="accent2">
            <a:lumMod val="20000"/>
            <a:lumOff val="80000"/>
          </a:schemeClr>
        </a:solidFill>
        <a:ln>
          <a:solidFill>
            <a:schemeClr val="accent2">
              <a:lumMod val="75000"/>
            </a:schemeClr>
          </a:solidFill>
        </a:ln>
        <a:effectLst>
          <a:outerShdw blurRad="50800" dist="38100" dir="2700000" algn="tl" rotWithShape="0">
            <a:prstClr val="black">
              <a:alpha val="40000"/>
            </a:prstClr>
          </a:outerShdw>
        </a:effectLst>
      </dgm:spPr>
      <dgm:t>
        <a:bodyPr/>
        <a:lstStyle/>
        <a:p>
          <a:r>
            <a:rPr lang="en" sz="2000" b="1" dirty="0"/>
            <a:t>Era cavuta na Kalou me nodra </a:t>
          </a:r>
          <a:r>
            <a:rPr lang="en-GB" sz="2000" b="1" dirty="0"/>
            <a:t>I</a:t>
          </a:r>
          <a:r>
            <a:rPr lang="en" sz="2000" b="1" dirty="0"/>
            <a:t> vakadinadina</a:t>
          </a:r>
          <a:endParaRPr lang="es-ES" sz="2000" dirty="0"/>
        </a:p>
      </dgm:t>
    </dgm:pt>
    <dgm:pt modelId="{A669C2D5-EB01-4426-A4C1-C1734411A41D}" type="parTrans" cxnId="{7D1F6286-FFC5-4E19-91B6-432D71172BE2}">
      <dgm:prSet/>
      <dgm:spPr/>
      <dgm:t>
        <a:bodyPr/>
        <a:lstStyle/>
        <a:p>
          <a:endParaRPr lang="es-ES" sz="2000"/>
        </a:p>
      </dgm:t>
    </dgm:pt>
    <dgm:pt modelId="{14250B6A-73DF-4D80-B86B-4A36DED16E86}" type="sibTrans" cxnId="{7D1F6286-FFC5-4E19-91B6-432D71172BE2}">
      <dgm:prSet/>
      <dgm:spPr/>
      <dgm:t>
        <a:bodyPr/>
        <a:lstStyle/>
        <a:p>
          <a:endParaRPr lang="es-ES" sz="2000"/>
        </a:p>
      </dgm:t>
    </dgm:pt>
    <dgm:pt modelId="{EFF78899-3327-4035-831F-475AA70FF275}">
      <dgm:prSet custT="1"/>
      <dgm:spPr>
        <a:solidFill>
          <a:srgbClr val="FFD9D9"/>
        </a:solidFill>
        <a:ln>
          <a:solidFill>
            <a:schemeClr val="accent3">
              <a:lumMod val="75000"/>
            </a:schemeClr>
          </a:solidFill>
        </a:ln>
        <a:effectLst>
          <a:outerShdw blurRad="50800" dist="38100" dir="2700000" algn="tl" rotWithShape="0">
            <a:prstClr val="black">
              <a:alpha val="40000"/>
            </a:prstClr>
          </a:outerShdw>
        </a:effectLst>
      </dgm:spPr>
      <dgm:t>
        <a:bodyPr/>
        <a:lstStyle/>
        <a:p>
          <a:r>
            <a:rPr lang="en" sz="2000" b="1" dirty="0"/>
            <a:t>Era ciqoma me ra cudruvi kevaka e </a:t>
          </a:r>
          <a:r>
            <a:rPr lang="en-GB" sz="2000" b="1" dirty="0"/>
            <a:t>I</a:t>
          </a:r>
          <a:r>
            <a:rPr lang="en" sz="2000" b="1" dirty="0"/>
            <a:t> valavalaca</a:t>
          </a:r>
          <a:endParaRPr lang="es-ES" sz="2000" dirty="0"/>
        </a:p>
      </dgm:t>
    </dgm:pt>
    <dgm:pt modelId="{18F2F1DE-C539-44A9-8FED-7DF39EBB6D7C}" type="parTrans" cxnId="{FB742B15-C017-4F52-922F-08BF8934A835}">
      <dgm:prSet/>
      <dgm:spPr/>
      <dgm:t>
        <a:bodyPr/>
        <a:lstStyle/>
        <a:p>
          <a:endParaRPr lang="es-ES" sz="2000"/>
        </a:p>
      </dgm:t>
    </dgm:pt>
    <dgm:pt modelId="{FC1C17F4-560B-4C78-83FE-23EB3045FED7}" type="sibTrans" cxnId="{FB742B15-C017-4F52-922F-08BF8934A835}">
      <dgm:prSet/>
      <dgm:spPr/>
      <dgm:t>
        <a:bodyPr/>
        <a:lstStyle/>
        <a:p>
          <a:endParaRPr lang="es-ES" sz="2000"/>
        </a:p>
      </dgm:t>
    </dgm:pt>
    <dgm:pt modelId="{A74A9ECC-C8AD-4D6E-AA4C-564B69070BD5}">
      <dgm:prSet custT="1"/>
      <dgm:spPr>
        <a:solidFill>
          <a:schemeClr val="accent5">
            <a:lumMod val="20000"/>
            <a:lumOff val="80000"/>
          </a:schemeClr>
        </a:solidFill>
        <a:ln>
          <a:solidFill>
            <a:schemeClr val="accent5">
              <a:lumMod val="75000"/>
            </a:schemeClr>
          </a:solidFill>
        </a:ln>
        <a:effectLst>
          <a:outerShdw blurRad="50800" dist="38100" dir="2700000" algn="tl" rotWithShape="0">
            <a:prstClr val="black">
              <a:alpha val="40000"/>
            </a:prstClr>
          </a:outerShdw>
        </a:effectLst>
      </dgm:spPr>
      <dgm:t>
        <a:bodyPr/>
        <a:lstStyle/>
        <a:p>
          <a:r>
            <a:rPr lang="en" sz="2000" b="1" dirty="0"/>
            <a:t>Era vakaraitaka na nodra </a:t>
          </a:r>
          <a:r>
            <a:rPr lang="en-GB" sz="2000" b="1" dirty="0"/>
            <a:t>I</a:t>
          </a:r>
          <a:r>
            <a:rPr lang="en" sz="2000" b="1" dirty="0"/>
            <a:t> naki dina</a:t>
          </a:r>
          <a:endParaRPr lang="es-ES" sz="2000" dirty="0"/>
        </a:p>
      </dgm:t>
    </dgm:pt>
    <dgm:pt modelId="{077184F5-9299-4E47-B644-87E66C74006D}" type="parTrans" cxnId="{40E9D01B-26CE-4815-8C00-3F1D6F51FA62}">
      <dgm:prSet/>
      <dgm:spPr/>
      <dgm:t>
        <a:bodyPr/>
        <a:lstStyle/>
        <a:p>
          <a:endParaRPr lang="es-ES" sz="2000"/>
        </a:p>
      </dgm:t>
    </dgm:pt>
    <dgm:pt modelId="{329489F5-348A-4100-898B-6670ED290909}" type="sibTrans" cxnId="{40E9D01B-26CE-4815-8C00-3F1D6F51FA62}">
      <dgm:prSet/>
      <dgm:spPr/>
      <dgm:t>
        <a:bodyPr/>
        <a:lstStyle/>
        <a:p>
          <a:endParaRPr lang="es-ES" sz="2000"/>
        </a:p>
      </dgm:t>
    </dgm:pt>
    <dgm:pt modelId="{0455ECA5-1947-40DD-BBA6-BBDF1350E72C}" type="pres">
      <dgm:prSet presAssocID="{7CA2DDFB-4F68-45DE-8D10-47A87232EFBA}" presName="compositeShape" presStyleCnt="0">
        <dgm:presLayoutVars>
          <dgm:dir/>
          <dgm:resizeHandles/>
        </dgm:presLayoutVars>
      </dgm:prSet>
      <dgm:spPr/>
    </dgm:pt>
    <dgm:pt modelId="{CE1771A9-7127-4ED8-807D-F029D3D5E115}" type="pres">
      <dgm:prSet presAssocID="{7CA2DDFB-4F68-45DE-8D10-47A87232EFBA}" presName="pyramid" presStyleLbl="node1" presStyleIdx="0" presStyleCnt="1" custScaleX="131646" custScaleY="84724" custLinFactNeighborX="-97154" custLinFactNeighborY="-7136"/>
      <dgm:spPr>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t="-9071" b="-9071"/>
          </a:stretch>
        </a:blipFill>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gm:spPr>
    </dgm:pt>
    <dgm:pt modelId="{E0281477-6783-42DC-9911-AC7F9F1390DC}" type="pres">
      <dgm:prSet presAssocID="{7CA2DDFB-4F68-45DE-8D10-47A87232EFBA}" presName="theList" presStyleCnt="0"/>
      <dgm:spPr/>
    </dgm:pt>
    <dgm:pt modelId="{8EF0B609-78E4-4A21-B823-80F55332F729}" type="pres">
      <dgm:prSet presAssocID="{5C753E66-F251-47FD-BC2B-9CAAA9269B04}" presName="aNode" presStyleLbl="fgAcc1" presStyleIdx="0" presStyleCnt="4" custScaleX="398551" custLinFactX="1458" custLinFactY="-52682" custLinFactNeighborX="100000" custLinFactNeighborY="-100000">
        <dgm:presLayoutVars>
          <dgm:bulletEnabled val="1"/>
        </dgm:presLayoutVars>
      </dgm:prSet>
      <dgm:spPr/>
    </dgm:pt>
    <dgm:pt modelId="{93C1C175-61F1-48D0-8712-92CD487CD901}" type="pres">
      <dgm:prSet presAssocID="{5C753E66-F251-47FD-BC2B-9CAAA9269B04}" presName="aSpace" presStyleCnt="0"/>
      <dgm:spPr/>
    </dgm:pt>
    <dgm:pt modelId="{6188357F-B3AE-45B7-9A4B-33CFF5414BDD}" type="pres">
      <dgm:prSet presAssocID="{311A65A9-B72A-4FA1-B78E-7146D9139BE3}" presName="aNode" presStyleLbl="fgAcc1" presStyleIdx="1" presStyleCnt="4" custScaleX="398551" custLinFactX="1458" custLinFactY="-52682" custLinFactNeighborX="100000" custLinFactNeighborY="-100000">
        <dgm:presLayoutVars>
          <dgm:bulletEnabled val="1"/>
        </dgm:presLayoutVars>
      </dgm:prSet>
      <dgm:spPr/>
    </dgm:pt>
    <dgm:pt modelId="{5D41A25F-5021-4030-B277-7B91C849DEE8}" type="pres">
      <dgm:prSet presAssocID="{311A65A9-B72A-4FA1-B78E-7146D9139BE3}" presName="aSpace" presStyleCnt="0"/>
      <dgm:spPr/>
    </dgm:pt>
    <dgm:pt modelId="{0444BAC0-069B-4C38-83A9-C22C28313175}" type="pres">
      <dgm:prSet presAssocID="{EFF78899-3327-4035-831F-475AA70FF275}" presName="aNode" presStyleLbl="fgAcc1" presStyleIdx="2" presStyleCnt="4" custScaleX="398551" custLinFactX="1458" custLinFactY="-52682" custLinFactNeighborX="100000" custLinFactNeighborY="-100000">
        <dgm:presLayoutVars>
          <dgm:bulletEnabled val="1"/>
        </dgm:presLayoutVars>
      </dgm:prSet>
      <dgm:spPr/>
    </dgm:pt>
    <dgm:pt modelId="{8B43A4E9-4D98-41F9-86FD-47AB907D2E34}" type="pres">
      <dgm:prSet presAssocID="{EFF78899-3327-4035-831F-475AA70FF275}" presName="aSpace" presStyleCnt="0"/>
      <dgm:spPr/>
    </dgm:pt>
    <dgm:pt modelId="{2E7D29A4-BEAD-40F9-AEF3-02F602B9DF7B}" type="pres">
      <dgm:prSet presAssocID="{A74A9ECC-C8AD-4D6E-AA4C-564B69070BD5}" presName="aNode" presStyleLbl="fgAcc1" presStyleIdx="3" presStyleCnt="4" custScaleX="398551" custLinFactX="1458" custLinFactY="-52682" custLinFactNeighborX="100000" custLinFactNeighborY="-100000">
        <dgm:presLayoutVars>
          <dgm:bulletEnabled val="1"/>
        </dgm:presLayoutVars>
      </dgm:prSet>
      <dgm:spPr/>
    </dgm:pt>
    <dgm:pt modelId="{6525135C-8510-4249-8E0A-3F40166D881A}" type="pres">
      <dgm:prSet presAssocID="{A74A9ECC-C8AD-4D6E-AA4C-564B69070BD5}" presName="aSpace" presStyleCnt="0"/>
      <dgm:spPr/>
    </dgm:pt>
  </dgm:ptLst>
  <dgm:cxnLst>
    <dgm:cxn modelId="{FB742B15-C017-4F52-922F-08BF8934A835}" srcId="{7CA2DDFB-4F68-45DE-8D10-47A87232EFBA}" destId="{EFF78899-3327-4035-831F-475AA70FF275}" srcOrd="2" destOrd="0" parTransId="{18F2F1DE-C539-44A9-8FED-7DF39EBB6D7C}" sibTransId="{FC1C17F4-560B-4C78-83FE-23EB3045FED7}"/>
    <dgm:cxn modelId="{40E9D01B-26CE-4815-8C00-3F1D6F51FA62}" srcId="{7CA2DDFB-4F68-45DE-8D10-47A87232EFBA}" destId="{A74A9ECC-C8AD-4D6E-AA4C-564B69070BD5}" srcOrd="3" destOrd="0" parTransId="{077184F5-9299-4E47-B644-87E66C74006D}" sibTransId="{329489F5-348A-4100-898B-6670ED290909}"/>
    <dgm:cxn modelId="{16B4BA26-28CB-478F-9518-20DCDED490D5}" type="presOf" srcId="{5C753E66-F251-47FD-BC2B-9CAAA9269B04}" destId="{8EF0B609-78E4-4A21-B823-80F55332F729}" srcOrd="0" destOrd="0" presId="urn:microsoft.com/office/officeart/2005/8/layout/pyramid2"/>
    <dgm:cxn modelId="{7D1F6286-FFC5-4E19-91B6-432D71172BE2}" srcId="{7CA2DDFB-4F68-45DE-8D10-47A87232EFBA}" destId="{311A65A9-B72A-4FA1-B78E-7146D9139BE3}" srcOrd="1" destOrd="0" parTransId="{A669C2D5-EB01-4426-A4C1-C1734411A41D}" sibTransId="{14250B6A-73DF-4D80-B86B-4A36DED16E86}"/>
    <dgm:cxn modelId="{734213B2-955A-4D95-8793-D743B292E367}" type="presOf" srcId="{7CA2DDFB-4F68-45DE-8D10-47A87232EFBA}" destId="{0455ECA5-1947-40DD-BBA6-BBDF1350E72C}" srcOrd="0" destOrd="0" presId="urn:microsoft.com/office/officeart/2005/8/layout/pyramid2"/>
    <dgm:cxn modelId="{7E976FCA-863D-432C-B1BE-19C1A7D250D8}" type="presOf" srcId="{311A65A9-B72A-4FA1-B78E-7146D9139BE3}" destId="{6188357F-B3AE-45B7-9A4B-33CFF5414BDD}" srcOrd="0" destOrd="0" presId="urn:microsoft.com/office/officeart/2005/8/layout/pyramid2"/>
    <dgm:cxn modelId="{0222BBCF-7AC1-4E49-96EB-248925FB9AD3}" type="presOf" srcId="{EFF78899-3327-4035-831F-475AA70FF275}" destId="{0444BAC0-069B-4C38-83A9-C22C28313175}" srcOrd="0" destOrd="0" presId="urn:microsoft.com/office/officeart/2005/8/layout/pyramid2"/>
    <dgm:cxn modelId="{27E5FBF7-AD7E-4935-A94E-0E57D43CB9D7}" type="presOf" srcId="{A74A9ECC-C8AD-4D6E-AA4C-564B69070BD5}" destId="{2E7D29A4-BEAD-40F9-AEF3-02F602B9DF7B}" srcOrd="0" destOrd="0" presId="urn:microsoft.com/office/officeart/2005/8/layout/pyramid2"/>
    <dgm:cxn modelId="{1C872EFB-F9B5-466F-BD1A-A9E829B7EAD9}" srcId="{7CA2DDFB-4F68-45DE-8D10-47A87232EFBA}" destId="{5C753E66-F251-47FD-BC2B-9CAAA9269B04}" srcOrd="0" destOrd="0" parTransId="{31771BD4-2229-494D-A6B8-3EC8C57A7F84}" sibTransId="{75574BA4-BEA9-45AC-A9A8-DCAD3FDF3038}"/>
    <dgm:cxn modelId="{8BDAFD43-3825-48E8-B9D0-5319035C75D3}" type="presParOf" srcId="{0455ECA5-1947-40DD-BBA6-BBDF1350E72C}" destId="{CE1771A9-7127-4ED8-807D-F029D3D5E115}" srcOrd="0" destOrd="0" presId="urn:microsoft.com/office/officeart/2005/8/layout/pyramid2"/>
    <dgm:cxn modelId="{559E0B00-7E32-48B5-B7C2-152D7FAEFD18}" type="presParOf" srcId="{0455ECA5-1947-40DD-BBA6-BBDF1350E72C}" destId="{E0281477-6783-42DC-9911-AC7F9F1390DC}" srcOrd="1" destOrd="0" presId="urn:microsoft.com/office/officeart/2005/8/layout/pyramid2"/>
    <dgm:cxn modelId="{DB6BEDFD-29F4-4E35-AA84-4815B59CB64C}" type="presParOf" srcId="{E0281477-6783-42DC-9911-AC7F9F1390DC}" destId="{8EF0B609-78E4-4A21-B823-80F55332F729}" srcOrd="0" destOrd="0" presId="urn:microsoft.com/office/officeart/2005/8/layout/pyramid2"/>
    <dgm:cxn modelId="{B1D804B0-6D7B-4FFB-8BC5-9BC53E2775DF}" type="presParOf" srcId="{E0281477-6783-42DC-9911-AC7F9F1390DC}" destId="{93C1C175-61F1-48D0-8712-92CD487CD901}" srcOrd="1" destOrd="0" presId="urn:microsoft.com/office/officeart/2005/8/layout/pyramid2"/>
    <dgm:cxn modelId="{5AB45938-7E80-4A2A-A9C3-C16D898BECBE}" type="presParOf" srcId="{E0281477-6783-42DC-9911-AC7F9F1390DC}" destId="{6188357F-B3AE-45B7-9A4B-33CFF5414BDD}" srcOrd="2" destOrd="0" presId="urn:microsoft.com/office/officeart/2005/8/layout/pyramid2"/>
    <dgm:cxn modelId="{5E46D501-9D35-49EF-A131-0969FF5981A8}" type="presParOf" srcId="{E0281477-6783-42DC-9911-AC7F9F1390DC}" destId="{5D41A25F-5021-4030-B277-7B91C849DEE8}" srcOrd="3" destOrd="0" presId="urn:microsoft.com/office/officeart/2005/8/layout/pyramid2"/>
    <dgm:cxn modelId="{7F123B31-C1FF-4627-BE21-E88BFB662A06}" type="presParOf" srcId="{E0281477-6783-42DC-9911-AC7F9F1390DC}" destId="{0444BAC0-069B-4C38-83A9-C22C28313175}" srcOrd="4" destOrd="0" presId="urn:microsoft.com/office/officeart/2005/8/layout/pyramid2"/>
    <dgm:cxn modelId="{7432DFC6-FE80-4870-8EB2-54E402C7B0F2}" type="presParOf" srcId="{E0281477-6783-42DC-9911-AC7F9F1390DC}" destId="{8B43A4E9-4D98-41F9-86FD-47AB907D2E34}" srcOrd="5" destOrd="0" presId="urn:microsoft.com/office/officeart/2005/8/layout/pyramid2"/>
    <dgm:cxn modelId="{25635807-CCB5-4CE0-B403-7B7738C783FD}" type="presParOf" srcId="{E0281477-6783-42DC-9911-AC7F9F1390DC}" destId="{2E7D29A4-BEAD-40F9-AEF3-02F602B9DF7B}" srcOrd="6" destOrd="0" presId="urn:microsoft.com/office/officeart/2005/8/layout/pyramid2"/>
    <dgm:cxn modelId="{60EB9CE1-F1D2-4CEF-A76C-88723C81C365}" type="presParOf" srcId="{E0281477-6783-42DC-9911-AC7F9F1390DC}" destId="{6525135C-8510-4249-8E0A-3F40166D881A}" srcOrd="7" destOrd="0" presId="urn:microsoft.com/office/officeart/2005/8/layout/pyramid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E56D41-B609-4EAF-897D-37D6F8EC182F}" type="doc">
      <dgm:prSet loTypeId="urn:microsoft.com/office/officeart/2008/layout/PictureAccentList" loCatId="list" qsTypeId="urn:microsoft.com/office/officeart/2005/8/quickstyle/3d3" qsCatId="3D" csTypeId="urn:microsoft.com/office/officeart/2005/8/colors/colorful2" csCatId="colorful" phldr="1"/>
      <dgm:spPr/>
      <dgm:t>
        <a:bodyPr/>
        <a:lstStyle/>
        <a:p>
          <a:endParaRPr lang="es-ES"/>
        </a:p>
      </dgm:t>
    </dgm:pt>
    <dgm:pt modelId="{CA3F0E32-BC66-4F33-955E-581BC40BF6D3}">
      <dgm:prSet custT="1"/>
      <dgm:spPr>
        <a:solidFill>
          <a:srgbClr val="FFA3FF"/>
        </a:solidFill>
      </dgm:spPr>
      <dgm:t>
        <a:bodyPr/>
        <a:lstStyle/>
        <a:p>
          <a:r>
            <a:rPr lang="en-GB" sz="2000" b="1" dirty="0">
              <a:solidFill>
                <a:schemeClr val="tx1"/>
              </a:solidFill>
              <a:effectLst/>
              <a:latin typeface="+mn-lt"/>
            </a:rPr>
            <a:t>N</a:t>
          </a:r>
          <a:r>
            <a:rPr lang="en" sz="2000" b="1" dirty="0">
              <a:solidFill>
                <a:schemeClr val="tx1"/>
              </a:solidFill>
              <a:effectLst/>
              <a:latin typeface="+mn-lt"/>
            </a:rPr>
            <a:t>a kedra </a:t>
          </a:r>
          <a:r>
            <a:rPr lang="en-GB" sz="2000" b="1" dirty="0">
              <a:solidFill>
                <a:schemeClr val="tx1"/>
              </a:solidFill>
              <a:effectLst/>
              <a:latin typeface="+mn-lt"/>
            </a:rPr>
            <a:t>I</a:t>
          </a:r>
          <a:r>
            <a:rPr lang="en" sz="2000" b="1" dirty="0">
              <a:solidFill>
                <a:schemeClr val="tx1"/>
              </a:solidFill>
              <a:effectLst/>
              <a:latin typeface="+mn-lt"/>
            </a:rPr>
            <a:t> vakaraitaki, eda raica rawa na vei kalawa me rawati kina na tiko sautu ena gauna vata vaka oqo ena noda veivuvale, soqosoqo lotu, kei na </a:t>
          </a:r>
          <a:r>
            <a:rPr lang="en-GB" sz="2000" b="1" dirty="0">
              <a:solidFill>
                <a:schemeClr val="tx1"/>
              </a:solidFill>
              <a:effectLst/>
              <a:latin typeface="+mn-lt"/>
            </a:rPr>
            <a:t>I</a:t>
          </a:r>
          <a:r>
            <a:rPr lang="en" sz="2000" b="1" dirty="0">
              <a:solidFill>
                <a:schemeClr val="tx1"/>
              </a:solidFill>
              <a:effectLst/>
              <a:latin typeface="+mn-lt"/>
            </a:rPr>
            <a:t> tikotiko:</a:t>
          </a:r>
          <a:endParaRPr lang="es-ES" sz="2000" dirty="0">
            <a:solidFill>
              <a:schemeClr val="tx1"/>
            </a:solidFill>
            <a:effectLst/>
            <a:latin typeface="+mn-lt"/>
          </a:endParaRPr>
        </a:p>
      </dgm:t>
    </dgm:pt>
    <dgm:pt modelId="{61E4BB15-5F99-4E07-B102-5F5DD3B455D4}" type="par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8088B06A-6C50-42E6-83D2-176A6BBBF157}" type="sibTrans" cxnId="{F17CA2D9-A980-4145-B2B4-A2A2E81E12AF}">
      <dgm:prSet/>
      <dgm:spPr/>
      <dgm:t>
        <a:bodyPr/>
        <a:lstStyle/>
        <a:p>
          <a:endParaRPr lang="es-ES" sz="2000">
            <a:effectLst>
              <a:outerShdw blurRad="38100" dist="38100" dir="2700000" algn="tl">
                <a:srgbClr val="000000">
                  <a:alpha val="43137"/>
                </a:srgbClr>
              </a:outerShdw>
            </a:effectLst>
            <a:latin typeface="+mn-lt"/>
          </a:endParaRPr>
        </a:p>
      </dgm:t>
    </dgm:pt>
    <dgm:pt modelId="{ACF6D2C0-49C8-4AB7-995D-89F9ADAE84A5}">
      <dgm:prSet custT="1"/>
      <dgm:spPr/>
      <dgm:t>
        <a:bodyPr/>
        <a:lstStyle/>
        <a:p>
          <a:r>
            <a:rPr lang="en" sz="2000" b="1" dirty="0">
              <a:effectLst>
                <a:outerShdw blurRad="38100" dist="38100" dir="2700000" algn="tl">
                  <a:srgbClr val="000000">
                    <a:alpha val="43137"/>
                  </a:srgbClr>
                </a:outerShdw>
              </a:effectLst>
              <a:latin typeface="+mn-lt"/>
            </a:rPr>
            <a:t>Kakua ni kasamitaka vakaca na wekamu</a:t>
          </a:r>
          <a:endParaRPr lang="es-ES" sz="2000" dirty="0">
            <a:effectLst>
              <a:outerShdw blurRad="38100" dist="38100" dir="2700000" algn="tl">
                <a:srgbClr val="000000">
                  <a:alpha val="43137"/>
                </a:srgbClr>
              </a:outerShdw>
            </a:effectLst>
            <a:latin typeface="+mn-lt"/>
          </a:endParaRPr>
        </a:p>
      </dgm:t>
    </dgm:pt>
    <dgm:pt modelId="{9743463E-BC97-40F5-82E0-CD4952A4072A}" type="par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79111F6-9B4E-4347-975D-DD21FDB8ECD8}" type="sibTrans" cxnId="{EAAFC376-DD32-4CDC-8560-E8F7CB36D6E2}">
      <dgm:prSet/>
      <dgm:spPr/>
      <dgm:t>
        <a:bodyPr/>
        <a:lstStyle/>
        <a:p>
          <a:endParaRPr lang="es-ES" sz="2000">
            <a:effectLst>
              <a:outerShdw blurRad="38100" dist="38100" dir="2700000" algn="tl">
                <a:srgbClr val="000000">
                  <a:alpha val="43137"/>
                </a:srgbClr>
              </a:outerShdw>
            </a:effectLst>
            <a:latin typeface="+mn-lt"/>
          </a:endParaRPr>
        </a:p>
      </dgm:t>
    </dgm:pt>
    <dgm:pt modelId="{0BA7924E-48CE-4EF4-8567-A3ABA63F168B}">
      <dgm:prSet custT="1"/>
      <dgm:spPr/>
      <dgm:t>
        <a:bodyPr/>
        <a:lstStyle/>
        <a:p>
          <a:r>
            <a:rPr lang="en" sz="2000" b="1" dirty="0">
              <a:effectLst>
                <a:outerShdw blurRad="38100" dist="38100" dir="2700000" algn="tl">
                  <a:srgbClr val="000000">
                    <a:alpha val="43137"/>
                  </a:srgbClr>
                </a:outerShdw>
              </a:effectLst>
              <a:latin typeface="+mn-lt"/>
            </a:rPr>
            <a:t>Veivosakitaka na leqa ni bera ni o cakava e dua na ka</a:t>
          </a:r>
          <a:endParaRPr lang="es-ES" sz="2000" dirty="0">
            <a:effectLst>
              <a:outerShdw blurRad="38100" dist="38100" dir="2700000" algn="tl">
                <a:srgbClr val="000000">
                  <a:alpha val="43137"/>
                </a:srgbClr>
              </a:outerShdw>
            </a:effectLst>
            <a:latin typeface="+mn-lt"/>
          </a:endParaRPr>
        </a:p>
      </dgm:t>
    </dgm:pt>
    <dgm:pt modelId="{092B8663-0037-4E73-8B11-29ABA648F77D}" type="par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243D9327-422A-4CF3-A5B8-F3F94CF79ABD}" type="sibTrans" cxnId="{60C26642-1FF5-4120-84F8-F9464441B549}">
      <dgm:prSet/>
      <dgm:spPr/>
      <dgm:t>
        <a:bodyPr/>
        <a:lstStyle/>
        <a:p>
          <a:endParaRPr lang="es-ES" sz="2000">
            <a:effectLst>
              <a:outerShdw blurRad="38100" dist="38100" dir="2700000" algn="tl">
                <a:srgbClr val="000000">
                  <a:alpha val="43137"/>
                </a:srgbClr>
              </a:outerShdw>
            </a:effectLst>
            <a:latin typeface="+mn-lt"/>
          </a:endParaRPr>
        </a:p>
      </dgm:t>
    </dgm:pt>
    <dgm:pt modelId="{94D90830-C7DC-4A66-819B-DCFF4005D48C}">
      <dgm:prSet custT="1"/>
      <dgm:spPr/>
      <dgm:t>
        <a:bodyPr/>
        <a:lstStyle/>
        <a:p>
          <a:r>
            <a:rPr lang="en" sz="2000" b="1" dirty="0">
              <a:effectLst>
                <a:outerShdw blurRad="38100" dist="38100" dir="2700000" algn="tl">
                  <a:srgbClr val="000000">
                    <a:alpha val="43137"/>
                  </a:srgbClr>
                </a:outerShdw>
              </a:effectLst>
              <a:latin typeface="+mn-lt"/>
            </a:rPr>
            <a:t>Mo dau yalorawarawa mo ciqoma e so na malumalumu me rawa na duavata</a:t>
          </a:r>
          <a:endParaRPr lang="es-ES" sz="2000" dirty="0">
            <a:effectLst>
              <a:outerShdw blurRad="38100" dist="38100" dir="2700000" algn="tl">
                <a:srgbClr val="000000">
                  <a:alpha val="43137"/>
                </a:srgbClr>
              </a:outerShdw>
            </a:effectLst>
            <a:latin typeface="+mn-lt"/>
          </a:endParaRPr>
        </a:p>
      </dgm:t>
    </dgm:pt>
    <dgm:pt modelId="{98472034-2115-4BEC-A804-D25E5966C6B1}" type="par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D0477558-65B8-4864-97DB-B48F17B6C4E5}" type="sibTrans" cxnId="{AC4D9C21-1407-44CA-AEE1-9026B60714FB}">
      <dgm:prSet/>
      <dgm:spPr/>
      <dgm:t>
        <a:bodyPr/>
        <a:lstStyle/>
        <a:p>
          <a:endParaRPr lang="es-ES" sz="2000">
            <a:effectLst>
              <a:outerShdw blurRad="38100" dist="38100" dir="2700000" algn="tl">
                <a:srgbClr val="000000">
                  <a:alpha val="43137"/>
                </a:srgbClr>
              </a:outerShdw>
            </a:effectLst>
            <a:latin typeface="+mn-lt"/>
          </a:endParaRPr>
        </a:p>
      </dgm:t>
    </dgm:pt>
    <dgm:pt modelId="{2B06F1C0-0DC9-48B8-82C8-665C9192A61C}">
      <dgm:prSet custT="1"/>
      <dgm:spPr/>
      <dgm:t>
        <a:bodyPr/>
        <a:lstStyle/>
        <a:p>
          <a:r>
            <a:rPr lang="en" sz="2000" b="1" dirty="0">
              <a:effectLst>
                <a:outerShdw blurRad="38100" dist="38100" dir="2700000" algn="tl">
                  <a:srgbClr val="000000">
                    <a:alpha val="43137"/>
                  </a:srgbClr>
                </a:outerShdw>
              </a:effectLst>
              <a:latin typeface="+mn-lt"/>
            </a:rPr>
            <a:t>Dau vosa ena yalovinaka mo sauma kina na veibeitaki</a:t>
          </a:r>
          <a:endParaRPr lang="es-ES" sz="2000" dirty="0">
            <a:effectLst>
              <a:outerShdw blurRad="38100" dist="38100" dir="2700000" algn="tl">
                <a:srgbClr val="000000">
                  <a:alpha val="43137"/>
                </a:srgbClr>
              </a:outerShdw>
            </a:effectLst>
            <a:latin typeface="+mn-lt"/>
          </a:endParaRPr>
        </a:p>
      </dgm:t>
    </dgm:pt>
    <dgm:pt modelId="{8DB431B1-20B5-4724-9BE6-B20E310F53F4}" type="par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68F9DDE-EC61-4FBE-98FD-3797593EA016}" type="sibTrans" cxnId="{7A518489-2162-467A-BB53-4A88F7C96E8B}">
      <dgm:prSet/>
      <dgm:spPr/>
      <dgm:t>
        <a:bodyPr/>
        <a:lstStyle/>
        <a:p>
          <a:endParaRPr lang="es-ES" sz="2000">
            <a:effectLst>
              <a:outerShdw blurRad="38100" dist="38100" dir="2700000" algn="tl">
                <a:srgbClr val="000000">
                  <a:alpha val="43137"/>
                </a:srgbClr>
              </a:outerShdw>
            </a:effectLst>
            <a:latin typeface="+mn-lt"/>
          </a:endParaRPr>
        </a:p>
      </dgm:t>
    </dgm:pt>
    <dgm:pt modelId="{ACFC188E-30EA-42F7-9B79-9EB1AB7A69A9}">
      <dgm:prSet custT="1"/>
      <dgm:spPr/>
      <dgm:t>
        <a:bodyPr/>
        <a:lstStyle/>
        <a:p>
          <a:r>
            <a:rPr lang="en" sz="2000" b="1" dirty="0">
              <a:effectLst>
                <a:outerShdw blurRad="38100" dist="38100" dir="2700000" algn="tl">
                  <a:srgbClr val="000000">
                    <a:alpha val="43137"/>
                  </a:srgbClr>
                </a:outerShdw>
              </a:effectLst>
              <a:latin typeface="+mn-lt"/>
            </a:rPr>
            <a:t>Mo reki ka vakavinavinakataka na Kalou ni sa rawati na tiko sautu</a:t>
          </a:r>
          <a:endParaRPr lang="es-ES" sz="2000" dirty="0">
            <a:effectLst>
              <a:outerShdw blurRad="38100" dist="38100" dir="2700000" algn="tl">
                <a:srgbClr val="000000">
                  <a:alpha val="43137"/>
                </a:srgbClr>
              </a:outerShdw>
            </a:effectLst>
            <a:latin typeface="+mn-lt"/>
          </a:endParaRPr>
        </a:p>
      </dgm:t>
    </dgm:pt>
    <dgm:pt modelId="{77BD10EF-DF41-43F7-8827-62F7527A5FCD}" type="par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C902AA39-FDAE-4011-8050-7A33CA941191}" type="sibTrans" cxnId="{F63101B7-F0CB-45DD-8346-09E09045EF24}">
      <dgm:prSet/>
      <dgm:spPr/>
      <dgm:t>
        <a:bodyPr/>
        <a:lstStyle/>
        <a:p>
          <a:endParaRPr lang="es-ES" sz="2000">
            <a:effectLst>
              <a:outerShdw blurRad="38100" dist="38100" dir="2700000" algn="tl">
                <a:srgbClr val="000000">
                  <a:alpha val="43137"/>
                </a:srgbClr>
              </a:outerShdw>
            </a:effectLst>
            <a:latin typeface="+mn-lt"/>
          </a:endParaRPr>
        </a:p>
      </dgm:t>
    </dgm:pt>
    <dgm:pt modelId="{EA548E92-8B96-4EE1-BADF-81FB523D5F64}">
      <dgm:prSet custT="1"/>
      <dgm:spPr/>
      <dgm:t>
        <a:bodyPr/>
        <a:lstStyle/>
        <a:p>
          <a:r>
            <a:rPr lang="en" sz="2000" b="1" dirty="0">
              <a:effectLst>
                <a:outerShdw blurRad="38100" dist="38100" dir="2700000" algn="tl">
                  <a:srgbClr val="000000">
                    <a:alpha val="43137"/>
                  </a:srgbClr>
                </a:outerShdw>
              </a:effectLst>
              <a:latin typeface="+mn-lt"/>
            </a:rPr>
            <a:t>Veitalanoataka noda nanuma</a:t>
          </a:r>
          <a:endParaRPr lang="es-ES" sz="2000" dirty="0">
            <a:effectLst>
              <a:outerShdw blurRad="38100" dist="38100" dir="2700000" algn="tl">
                <a:srgbClr val="000000">
                  <a:alpha val="43137"/>
                </a:srgbClr>
              </a:outerShdw>
            </a:effectLst>
            <a:latin typeface="+mn-lt"/>
          </a:endParaRPr>
        </a:p>
      </dgm:t>
    </dgm:pt>
    <dgm:pt modelId="{47BCAB43-25F1-407F-924F-805ACE648F55}" type="par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9F6F0F13-07EF-498B-B7CC-7516E54DAB69}" type="sibTrans" cxnId="{1E9FA8A6-CA60-4046-BBFB-1D80A72CF63F}">
      <dgm:prSet/>
      <dgm:spPr/>
      <dgm:t>
        <a:bodyPr/>
        <a:lstStyle/>
        <a:p>
          <a:endParaRPr lang="es-ES" sz="2000">
            <a:effectLst>
              <a:outerShdw blurRad="38100" dist="38100" dir="2700000" algn="tl">
                <a:srgbClr val="000000">
                  <a:alpha val="43137"/>
                </a:srgbClr>
              </a:outerShdw>
            </a:effectLst>
            <a:latin typeface="+mn-lt"/>
          </a:endParaRPr>
        </a:p>
      </dgm:t>
    </dgm:pt>
    <dgm:pt modelId="{470AA975-3C93-4126-BDD7-8C9C5D527E2C}" type="pres">
      <dgm:prSet presAssocID="{82E56D41-B609-4EAF-897D-37D6F8EC182F}" presName="layout" presStyleCnt="0">
        <dgm:presLayoutVars>
          <dgm:chMax/>
          <dgm:chPref/>
          <dgm:dir/>
          <dgm:animOne val="branch"/>
          <dgm:animLvl val="lvl"/>
          <dgm:resizeHandles/>
        </dgm:presLayoutVars>
      </dgm:prSet>
      <dgm:spPr/>
    </dgm:pt>
    <dgm:pt modelId="{5B3598A6-B3CD-46D1-8095-282178EC125C}" type="pres">
      <dgm:prSet presAssocID="{CA3F0E32-BC66-4F33-955E-581BC40BF6D3}" presName="root" presStyleCnt="0">
        <dgm:presLayoutVars>
          <dgm:chMax/>
          <dgm:chPref val="4"/>
        </dgm:presLayoutVars>
      </dgm:prSet>
      <dgm:spPr/>
    </dgm:pt>
    <dgm:pt modelId="{0D3809C3-B714-4BB0-8797-F3A38C27EB31}" type="pres">
      <dgm:prSet presAssocID="{CA3F0E32-BC66-4F33-955E-581BC40BF6D3}" presName="rootComposite" presStyleCnt="0">
        <dgm:presLayoutVars/>
      </dgm:prSet>
      <dgm:spPr/>
    </dgm:pt>
    <dgm:pt modelId="{FF12882D-63E2-47AD-89AF-20D2BFDF37B9}" type="pres">
      <dgm:prSet presAssocID="{CA3F0E32-BC66-4F33-955E-581BC40BF6D3}" presName="rootText" presStyleLbl="node0" presStyleIdx="0" presStyleCnt="1" custScaleX="222126" custScaleY="209829" custLinFactNeighborX="6219">
        <dgm:presLayoutVars>
          <dgm:chMax/>
          <dgm:chPref val="4"/>
        </dgm:presLayoutVars>
      </dgm:prSet>
      <dgm:spPr/>
    </dgm:pt>
    <dgm:pt modelId="{5908B31A-6261-466B-B848-EF4CD6D78C4B}" type="pres">
      <dgm:prSet presAssocID="{CA3F0E32-BC66-4F33-955E-581BC40BF6D3}" presName="childShape" presStyleCnt="0">
        <dgm:presLayoutVars>
          <dgm:chMax val="0"/>
          <dgm:chPref val="0"/>
        </dgm:presLayoutVars>
      </dgm:prSet>
      <dgm:spPr/>
    </dgm:pt>
    <dgm:pt modelId="{563741C8-12CE-460F-99AC-9DD4B9D5DBCB}" type="pres">
      <dgm:prSet presAssocID="{EA548E92-8B96-4EE1-BADF-81FB523D5F64}" presName="childComposite" presStyleCnt="0">
        <dgm:presLayoutVars>
          <dgm:chMax val="0"/>
          <dgm:chPref val="0"/>
        </dgm:presLayoutVars>
      </dgm:prSet>
      <dgm:spPr/>
    </dgm:pt>
    <dgm:pt modelId="{FDB41540-DDD2-46E6-9943-88A4A09D1DFD}" type="pres">
      <dgm:prSet presAssocID="{EA548E92-8B96-4EE1-BADF-81FB523D5F64}" presName="Image" presStyleLbl="node1" presStyleIdx="0"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2375470-27C7-4826-AA46-60695B0C3E44}" type="pres">
      <dgm:prSet presAssocID="{EA548E92-8B96-4EE1-BADF-81FB523D5F64}" presName="childText" presStyleLbl="lnNode1" presStyleIdx="0" presStyleCnt="6" custScaleX="257323" custLinFactNeighborX="32775">
        <dgm:presLayoutVars>
          <dgm:chMax val="0"/>
          <dgm:chPref val="0"/>
          <dgm:bulletEnabled val="1"/>
        </dgm:presLayoutVars>
      </dgm:prSet>
      <dgm:spPr/>
    </dgm:pt>
    <dgm:pt modelId="{3DCF93FC-77E3-43C3-992E-19EAFD00ECAC}" type="pres">
      <dgm:prSet presAssocID="{ACF6D2C0-49C8-4AB7-995D-89F9ADAE84A5}" presName="childComposite" presStyleCnt="0">
        <dgm:presLayoutVars>
          <dgm:chMax val="0"/>
          <dgm:chPref val="0"/>
        </dgm:presLayoutVars>
      </dgm:prSet>
      <dgm:spPr/>
    </dgm:pt>
    <dgm:pt modelId="{9FAA2309-5793-40D7-A7EE-B618CE10F05C}" type="pres">
      <dgm:prSet presAssocID="{ACF6D2C0-49C8-4AB7-995D-89F9ADAE84A5}" presName="Image" presStyleLbl="node1" presStyleIdx="1"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E88E075-CBA5-4BBC-95C7-37D8D16407E1}" type="pres">
      <dgm:prSet presAssocID="{ACF6D2C0-49C8-4AB7-995D-89F9ADAE84A5}" presName="childText" presStyleLbl="lnNode1" presStyleIdx="1" presStyleCnt="6" custScaleX="257323" custLinFactNeighborX="32775">
        <dgm:presLayoutVars>
          <dgm:chMax val="0"/>
          <dgm:chPref val="0"/>
          <dgm:bulletEnabled val="1"/>
        </dgm:presLayoutVars>
      </dgm:prSet>
      <dgm:spPr/>
    </dgm:pt>
    <dgm:pt modelId="{E06D4961-C6D5-4BDC-AD3B-A0F5C1409E28}" type="pres">
      <dgm:prSet presAssocID="{0BA7924E-48CE-4EF4-8567-A3ABA63F168B}" presName="childComposite" presStyleCnt="0">
        <dgm:presLayoutVars>
          <dgm:chMax val="0"/>
          <dgm:chPref val="0"/>
        </dgm:presLayoutVars>
      </dgm:prSet>
      <dgm:spPr/>
    </dgm:pt>
    <dgm:pt modelId="{0AB1B83B-182F-4C7A-8DFD-894D02A33F92}" type="pres">
      <dgm:prSet presAssocID="{0BA7924E-48CE-4EF4-8567-A3ABA63F168B}" presName="Image" presStyleLbl="node1" presStyleIdx="2"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E1B48CC3-BCF8-4A65-BD22-34E315006561}" type="pres">
      <dgm:prSet presAssocID="{0BA7924E-48CE-4EF4-8567-A3ABA63F168B}" presName="childText" presStyleLbl="lnNode1" presStyleIdx="2" presStyleCnt="6" custScaleX="257323" custLinFactNeighborX="32775">
        <dgm:presLayoutVars>
          <dgm:chMax val="0"/>
          <dgm:chPref val="0"/>
          <dgm:bulletEnabled val="1"/>
        </dgm:presLayoutVars>
      </dgm:prSet>
      <dgm:spPr/>
    </dgm:pt>
    <dgm:pt modelId="{46D49F57-AC51-436B-9162-A595F5662825}" type="pres">
      <dgm:prSet presAssocID="{94D90830-C7DC-4A66-819B-DCFF4005D48C}" presName="childComposite" presStyleCnt="0">
        <dgm:presLayoutVars>
          <dgm:chMax val="0"/>
          <dgm:chPref val="0"/>
        </dgm:presLayoutVars>
      </dgm:prSet>
      <dgm:spPr/>
    </dgm:pt>
    <dgm:pt modelId="{18E7B6FD-D37F-412C-BA88-C665F45ABD07}" type="pres">
      <dgm:prSet presAssocID="{94D90830-C7DC-4A66-819B-DCFF4005D48C}" presName="Image" presStyleLbl="node1" presStyleIdx="3"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A125EFD-309B-4EA0-8878-7C1FD19C0664}" type="pres">
      <dgm:prSet presAssocID="{94D90830-C7DC-4A66-819B-DCFF4005D48C}" presName="childText" presStyleLbl="lnNode1" presStyleIdx="3" presStyleCnt="6" custScaleX="257323" custLinFactNeighborX="32775">
        <dgm:presLayoutVars>
          <dgm:chMax val="0"/>
          <dgm:chPref val="0"/>
          <dgm:bulletEnabled val="1"/>
        </dgm:presLayoutVars>
      </dgm:prSet>
      <dgm:spPr/>
    </dgm:pt>
    <dgm:pt modelId="{BE579EAA-78AA-49D1-89AA-37998BC77844}" type="pres">
      <dgm:prSet presAssocID="{2B06F1C0-0DC9-48B8-82C8-665C9192A61C}" presName="childComposite" presStyleCnt="0">
        <dgm:presLayoutVars>
          <dgm:chMax val="0"/>
          <dgm:chPref val="0"/>
        </dgm:presLayoutVars>
      </dgm:prSet>
      <dgm:spPr/>
    </dgm:pt>
    <dgm:pt modelId="{1CD6CDDE-5BB4-4498-A4A1-14A74AE69814}" type="pres">
      <dgm:prSet presAssocID="{2B06F1C0-0DC9-48B8-82C8-665C9192A61C}" presName="Image" presStyleLbl="node1" presStyleIdx="4"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5B3BFDC8-09A2-4499-8B1C-A18266142F19}" type="pres">
      <dgm:prSet presAssocID="{2B06F1C0-0DC9-48B8-82C8-665C9192A61C}" presName="childText" presStyleLbl="lnNode1" presStyleIdx="4" presStyleCnt="6" custScaleX="257323" custLinFactNeighborX="32775">
        <dgm:presLayoutVars>
          <dgm:chMax val="0"/>
          <dgm:chPref val="0"/>
          <dgm:bulletEnabled val="1"/>
        </dgm:presLayoutVars>
      </dgm:prSet>
      <dgm:spPr/>
    </dgm:pt>
    <dgm:pt modelId="{7634F2F1-7E7E-4B18-95A3-C1E281535979}" type="pres">
      <dgm:prSet presAssocID="{ACFC188E-30EA-42F7-9B79-9EB1AB7A69A9}" presName="childComposite" presStyleCnt="0">
        <dgm:presLayoutVars>
          <dgm:chMax val="0"/>
          <dgm:chPref val="0"/>
        </dgm:presLayoutVars>
      </dgm:prSet>
      <dgm:spPr/>
    </dgm:pt>
    <dgm:pt modelId="{98F9FE8C-06FE-406A-8E67-83A71FEED516}" type="pres">
      <dgm:prSet presAssocID="{ACFC188E-30EA-42F7-9B79-9EB1AB7A69A9}" presName="Image" presStyleLbl="node1" presStyleIdx="5" presStyleCnt="6" custLinFactX="-100000" custLinFactNeighborX="-112987"/>
      <dgm:spPr>
        <a:scene3d>
          <a:camera prst="orthographicFront">
            <a:rot lat="0" lon="0" rev="0"/>
          </a:camera>
          <a:lightRig rig="contrasting" dir="t">
            <a:rot lat="0" lon="0" rev="1200000"/>
          </a:lightRig>
        </a:scene3d>
        <a:sp3d contourW="19050" prstMaterial="metal">
          <a:bevelT w="88900" h="203200" prst="artDeco"/>
          <a:bevelB w="165100" h="254000"/>
        </a:sp3d>
      </dgm:spPr>
    </dgm:pt>
    <dgm:pt modelId="{D0C30649-33E0-4AE4-9A70-4F8A9E2F14A1}" type="pres">
      <dgm:prSet presAssocID="{ACFC188E-30EA-42F7-9B79-9EB1AB7A69A9}" presName="childText" presStyleLbl="lnNode1" presStyleIdx="5" presStyleCnt="6" custScaleX="257323" custLinFactNeighborX="32775">
        <dgm:presLayoutVars>
          <dgm:chMax val="0"/>
          <dgm:chPref val="0"/>
          <dgm:bulletEnabled val="1"/>
        </dgm:presLayoutVars>
      </dgm:prSet>
      <dgm:spPr/>
    </dgm:pt>
  </dgm:ptLst>
  <dgm:cxnLst>
    <dgm:cxn modelId="{5D2B8E0C-71F1-41C9-A8B0-A8271CC477D1}" type="presOf" srcId="{2B06F1C0-0DC9-48B8-82C8-665C9192A61C}" destId="{5B3BFDC8-09A2-4499-8B1C-A18266142F19}" srcOrd="0" destOrd="0" presId="urn:microsoft.com/office/officeart/2008/layout/PictureAccentList"/>
    <dgm:cxn modelId="{44116113-D188-4C36-AB5D-B5680BC03D5C}" type="presOf" srcId="{ACFC188E-30EA-42F7-9B79-9EB1AB7A69A9}" destId="{D0C30649-33E0-4AE4-9A70-4F8A9E2F14A1}" srcOrd="0" destOrd="0" presId="urn:microsoft.com/office/officeart/2008/layout/PictureAccentList"/>
    <dgm:cxn modelId="{AC4D9C21-1407-44CA-AEE1-9026B60714FB}" srcId="{CA3F0E32-BC66-4F33-955E-581BC40BF6D3}" destId="{94D90830-C7DC-4A66-819B-DCFF4005D48C}" srcOrd="3" destOrd="0" parTransId="{98472034-2115-4BEC-A804-D25E5966C6B1}" sibTransId="{D0477558-65B8-4864-97DB-B48F17B6C4E5}"/>
    <dgm:cxn modelId="{C9CCB739-E886-4D6F-9E06-7CF4AC665353}" type="presOf" srcId="{0BA7924E-48CE-4EF4-8567-A3ABA63F168B}" destId="{E1B48CC3-BCF8-4A65-BD22-34E315006561}" srcOrd="0" destOrd="0" presId="urn:microsoft.com/office/officeart/2008/layout/PictureAccentList"/>
    <dgm:cxn modelId="{60C26642-1FF5-4120-84F8-F9464441B549}" srcId="{CA3F0E32-BC66-4F33-955E-581BC40BF6D3}" destId="{0BA7924E-48CE-4EF4-8567-A3ABA63F168B}" srcOrd="2" destOrd="0" parTransId="{092B8663-0037-4E73-8B11-29ABA648F77D}" sibTransId="{243D9327-422A-4CF3-A5B8-F3F94CF79ABD}"/>
    <dgm:cxn modelId="{EA112F67-2101-4BC2-8974-2DF91B45666D}" type="presOf" srcId="{82E56D41-B609-4EAF-897D-37D6F8EC182F}" destId="{470AA975-3C93-4126-BDD7-8C9C5D527E2C}" srcOrd="0" destOrd="0" presId="urn:microsoft.com/office/officeart/2008/layout/PictureAccentList"/>
    <dgm:cxn modelId="{EAAFC376-DD32-4CDC-8560-E8F7CB36D6E2}" srcId="{CA3F0E32-BC66-4F33-955E-581BC40BF6D3}" destId="{ACF6D2C0-49C8-4AB7-995D-89F9ADAE84A5}" srcOrd="1" destOrd="0" parTransId="{9743463E-BC97-40F5-82E0-CD4952A4072A}" sibTransId="{079111F6-9B4E-4347-975D-DD21FDB8ECD8}"/>
    <dgm:cxn modelId="{7EB2A95A-4E7D-450C-B794-21233AE2C127}" type="presOf" srcId="{94D90830-C7DC-4A66-819B-DCFF4005D48C}" destId="{5A125EFD-309B-4EA0-8878-7C1FD19C0664}" srcOrd="0" destOrd="0" presId="urn:microsoft.com/office/officeart/2008/layout/PictureAccentList"/>
    <dgm:cxn modelId="{7A518489-2162-467A-BB53-4A88F7C96E8B}" srcId="{CA3F0E32-BC66-4F33-955E-581BC40BF6D3}" destId="{2B06F1C0-0DC9-48B8-82C8-665C9192A61C}" srcOrd="4" destOrd="0" parTransId="{8DB431B1-20B5-4724-9BE6-B20E310F53F4}" sibTransId="{A68F9DDE-EC61-4FBE-98FD-3797593EA016}"/>
    <dgm:cxn modelId="{1E9FA8A6-CA60-4046-BBFB-1D80A72CF63F}" srcId="{CA3F0E32-BC66-4F33-955E-581BC40BF6D3}" destId="{EA548E92-8B96-4EE1-BADF-81FB523D5F64}" srcOrd="0" destOrd="0" parTransId="{47BCAB43-25F1-407F-924F-805ACE648F55}" sibTransId="{9F6F0F13-07EF-498B-B7CC-7516E54DAB69}"/>
    <dgm:cxn modelId="{F63101B7-F0CB-45DD-8346-09E09045EF24}" srcId="{CA3F0E32-BC66-4F33-955E-581BC40BF6D3}" destId="{ACFC188E-30EA-42F7-9B79-9EB1AB7A69A9}" srcOrd="5" destOrd="0" parTransId="{77BD10EF-DF41-43F7-8827-62F7527A5FCD}" sibTransId="{C902AA39-FDAE-4011-8050-7A33CA941191}"/>
    <dgm:cxn modelId="{46D898CC-0FFB-4C5D-82AD-9FABAE2D2AE7}" type="presOf" srcId="{ACF6D2C0-49C8-4AB7-995D-89F9ADAE84A5}" destId="{DE88E075-CBA5-4BBC-95C7-37D8D16407E1}" srcOrd="0" destOrd="0" presId="urn:microsoft.com/office/officeart/2008/layout/PictureAccentList"/>
    <dgm:cxn modelId="{0C9914CD-F52C-4F11-9B50-034101659F91}" type="presOf" srcId="{CA3F0E32-BC66-4F33-955E-581BC40BF6D3}" destId="{FF12882D-63E2-47AD-89AF-20D2BFDF37B9}" srcOrd="0" destOrd="0" presId="urn:microsoft.com/office/officeart/2008/layout/PictureAccentList"/>
    <dgm:cxn modelId="{F17CA2D9-A980-4145-B2B4-A2A2E81E12AF}" srcId="{82E56D41-B609-4EAF-897D-37D6F8EC182F}" destId="{CA3F0E32-BC66-4F33-955E-581BC40BF6D3}" srcOrd="0" destOrd="0" parTransId="{61E4BB15-5F99-4E07-B102-5F5DD3B455D4}" sibTransId="{8088B06A-6C50-42E6-83D2-176A6BBBF157}"/>
    <dgm:cxn modelId="{35B358FE-7406-4313-BD9F-FC2E92452F45}" type="presOf" srcId="{EA548E92-8B96-4EE1-BADF-81FB523D5F64}" destId="{D2375470-27C7-4826-AA46-60695B0C3E44}" srcOrd="0" destOrd="0" presId="urn:microsoft.com/office/officeart/2008/layout/PictureAccentList"/>
    <dgm:cxn modelId="{0A7734E2-A34D-4D6F-8345-02C08C3385B8}" type="presParOf" srcId="{470AA975-3C93-4126-BDD7-8C9C5D527E2C}" destId="{5B3598A6-B3CD-46D1-8095-282178EC125C}" srcOrd="0" destOrd="0" presId="urn:microsoft.com/office/officeart/2008/layout/PictureAccentList"/>
    <dgm:cxn modelId="{84A2FAB4-EE37-42DC-97CD-3C543C9FA8D8}" type="presParOf" srcId="{5B3598A6-B3CD-46D1-8095-282178EC125C}" destId="{0D3809C3-B714-4BB0-8797-F3A38C27EB31}" srcOrd="0" destOrd="0" presId="urn:microsoft.com/office/officeart/2008/layout/PictureAccentList"/>
    <dgm:cxn modelId="{2C9639E5-5C5E-4974-ABEA-E62C7C4EBBE5}" type="presParOf" srcId="{0D3809C3-B714-4BB0-8797-F3A38C27EB31}" destId="{FF12882D-63E2-47AD-89AF-20D2BFDF37B9}" srcOrd="0" destOrd="0" presId="urn:microsoft.com/office/officeart/2008/layout/PictureAccentList"/>
    <dgm:cxn modelId="{AC24AE1A-A9C2-4FF4-A747-A1862D12BDE1}" type="presParOf" srcId="{5B3598A6-B3CD-46D1-8095-282178EC125C}" destId="{5908B31A-6261-466B-B848-EF4CD6D78C4B}" srcOrd="1" destOrd="0" presId="urn:microsoft.com/office/officeart/2008/layout/PictureAccentList"/>
    <dgm:cxn modelId="{C7D2295A-C2DC-46D0-A555-B5DCC9620E02}" type="presParOf" srcId="{5908B31A-6261-466B-B848-EF4CD6D78C4B}" destId="{563741C8-12CE-460F-99AC-9DD4B9D5DBCB}" srcOrd="0" destOrd="0" presId="urn:microsoft.com/office/officeart/2008/layout/PictureAccentList"/>
    <dgm:cxn modelId="{14CB12D1-31B3-49BA-A3A7-AE8C2F8709DE}" type="presParOf" srcId="{563741C8-12CE-460F-99AC-9DD4B9D5DBCB}" destId="{FDB41540-DDD2-46E6-9943-88A4A09D1DFD}" srcOrd="0" destOrd="0" presId="urn:microsoft.com/office/officeart/2008/layout/PictureAccentList"/>
    <dgm:cxn modelId="{75CC51C1-070B-4685-8D3E-AB9DE2929555}" type="presParOf" srcId="{563741C8-12CE-460F-99AC-9DD4B9D5DBCB}" destId="{D2375470-27C7-4826-AA46-60695B0C3E44}" srcOrd="1" destOrd="0" presId="urn:microsoft.com/office/officeart/2008/layout/PictureAccentList"/>
    <dgm:cxn modelId="{D3194B98-FE63-41EA-8F09-CA2E7A1C2546}" type="presParOf" srcId="{5908B31A-6261-466B-B848-EF4CD6D78C4B}" destId="{3DCF93FC-77E3-43C3-992E-19EAFD00ECAC}" srcOrd="1" destOrd="0" presId="urn:microsoft.com/office/officeart/2008/layout/PictureAccentList"/>
    <dgm:cxn modelId="{76C14324-C06B-4064-B2FB-6905343121A8}" type="presParOf" srcId="{3DCF93FC-77E3-43C3-992E-19EAFD00ECAC}" destId="{9FAA2309-5793-40D7-A7EE-B618CE10F05C}" srcOrd="0" destOrd="0" presId="urn:microsoft.com/office/officeart/2008/layout/PictureAccentList"/>
    <dgm:cxn modelId="{2E563309-287F-43B3-8773-071BF869A299}" type="presParOf" srcId="{3DCF93FC-77E3-43C3-992E-19EAFD00ECAC}" destId="{DE88E075-CBA5-4BBC-95C7-37D8D16407E1}" srcOrd="1" destOrd="0" presId="urn:microsoft.com/office/officeart/2008/layout/PictureAccentList"/>
    <dgm:cxn modelId="{DFDEDE19-6CC7-4394-A932-216DA90D5F6F}" type="presParOf" srcId="{5908B31A-6261-466B-B848-EF4CD6D78C4B}" destId="{E06D4961-C6D5-4BDC-AD3B-A0F5C1409E28}" srcOrd="2" destOrd="0" presId="urn:microsoft.com/office/officeart/2008/layout/PictureAccentList"/>
    <dgm:cxn modelId="{E19E56FB-F896-4B1E-96D0-D87C059ADAA7}" type="presParOf" srcId="{E06D4961-C6D5-4BDC-AD3B-A0F5C1409E28}" destId="{0AB1B83B-182F-4C7A-8DFD-894D02A33F92}" srcOrd="0" destOrd="0" presId="urn:microsoft.com/office/officeart/2008/layout/PictureAccentList"/>
    <dgm:cxn modelId="{4DC0A348-C1D0-4D6E-96AC-819B7C3EE2DC}" type="presParOf" srcId="{E06D4961-C6D5-4BDC-AD3B-A0F5C1409E28}" destId="{E1B48CC3-BCF8-4A65-BD22-34E315006561}" srcOrd="1" destOrd="0" presId="urn:microsoft.com/office/officeart/2008/layout/PictureAccentList"/>
    <dgm:cxn modelId="{C2F3E3FE-A753-424D-BC4E-53FC7A94E342}" type="presParOf" srcId="{5908B31A-6261-466B-B848-EF4CD6D78C4B}" destId="{46D49F57-AC51-436B-9162-A595F5662825}" srcOrd="3" destOrd="0" presId="urn:microsoft.com/office/officeart/2008/layout/PictureAccentList"/>
    <dgm:cxn modelId="{71A51183-E4CA-488C-84CC-09079A7C5E05}" type="presParOf" srcId="{46D49F57-AC51-436B-9162-A595F5662825}" destId="{18E7B6FD-D37F-412C-BA88-C665F45ABD07}" srcOrd="0" destOrd="0" presId="urn:microsoft.com/office/officeart/2008/layout/PictureAccentList"/>
    <dgm:cxn modelId="{49E696BC-7C58-40C2-B67F-02C50996586D}" type="presParOf" srcId="{46D49F57-AC51-436B-9162-A595F5662825}" destId="{5A125EFD-309B-4EA0-8878-7C1FD19C0664}" srcOrd="1" destOrd="0" presId="urn:microsoft.com/office/officeart/2008/layout/PictureAccentList"/>
    <dgm:cxn modelId="{26ED9F90-FDED-4491-A2EC-E15A6BC527BB}" type="presParOf" srcId="{5908B31A-6261-466B-B848-EF4CD6D78C4B}" destId="{BE579EAA-78AA-49D1-89AA-37998BC77844}" srcOrd="4" destOrd="0" presId="urn:microsoft.com/office/officeart/2008/layout/PictureAccentList"/>
    <dgm:cxn modelId="{C94E94B3-0633-4333-B58A-AA22FB811CC2}" type="presParOf" srcId="{BE579EAA-78AA-49D1-89AA-37998BC77844}" destId="{1CD6CDDE-5BB4-4498-A4A1-14A74AE69814}" srcOrd="0" destOrd="0" presId="urn:microsoft.com/office/officeart/2008/layout/PictureAccentList"/>
    <dgm:cxn modelId="{F2DCC656-4D89-405A-BFFB-4DD158FB1187}" type="presParOf" srcId="{BE579EAA-78AA-49D1-89AA-37998BC77844}" destId="{5B3BFDC8-09A2-4499-8B1C-A18266142F19}" srcOrd="1" destOrd="0" presId="urn:microsoft.com/office/officeart/2008/layout/PictureAccentList"/>
    <dgm:cxn modelId="{35E7451F-4C8B-4358-B4A2-59B2AABDE930}" type="presParOf" srcId="{5908B31A-6261-466B-B848-EF4CD6D78C4B}" destId="{7634F2F1-7E7E-4B18-95A3-C1E281535979}" srcOrd="5" destOrd="0" presId="urn:microsoft.com/office/officeart/2008/layout/PictureAccentList"/>
    <dgm:cxn modelId="{37D42B9D-9779-40C8-8F72-A40CE5FD4186}" type="presParOf" srcId="{7634F2F1-7E7E-4B18-95A3-C1E281535979}" destId="{98F9FE8C-06FE-406A-8E67-83A71FEED516}" srcOrd="0" destOrd="0" presId="urn:microsoft.com/office/officeart/2008/layout/PictureAccentList"/>
    <dgm:cxn modelId="{C50A7C9C-BA20-42F3-82D6-3F21500C7742}" type="presParOf" srcId="{7634F2F1-7E7E-4B18-95A3-C1E281535979}" destId="{D0C30649-33E0-4AE4-9A70-4F8A9E2F14A1}" srcOrd="1" destOrd="0" presId="urn:microsoft.com/office/officeart/2008/layout/Picture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ACC016-6D31-46AD-83F9-EED2100109A9}">
      <dsp:nvSpPr>
        <dsp:cNvPr id="0" name=""/>
        <dsp:cNvSpPr/>
      </dsp:nvSpPr>
      <dsp:spPr>
        <a:xfrm rot="5400000">
          <a:off x="4566749" y="-2271471"/>
          <a:ext cx="804751" cy="5357435"/>
        </a:xfrm>
        <a:prstGeom prst="round2SameRect">
          <a:avLst/>
        </a:prstGeom>
        <a:solidFill>
          <a:schemeClr val="accent3">
            <a:tint val="40000"/>
            <a:hueOff val="0"/>
            <a:satOff val="0"/>
            <a:lum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777875">
            <a:lnSpc>
              <a:spcPct val="90000"/>
            </a:lnSpc>
            <a:spcBef>
              <a:spcPct val="0"/>
            </a:spcBef>
            <a:spcAft>
              <a:spcPct val="15000"/>
            </a:spcAft>
            <a:buNone/>
          </a:pPr>
          <a:r>
            <a:rPr lang="en" sz="1750" b="1" kern="1200" dirty="0"/>
            <a:t>Na loloma sai koya na yavu  ena liutaki keda vua na Kalou. Eda loomani koyu bale ni loomani keda e liu ko Koya (1 Joni 4:19)</a:t>
          </a:r>
        </a:p>
      </dsp:txBody>
      <dsp:txXfrm rot="-5400000">
        <a:off x="2290408" y="44155"/>
        <a:ext cx="5318150" cy="726181"/>
      </dsp:txXfrm>
    </dsp:sp>
    <dsp:sp modelId="{D710764A-E94F-45DB-947C-3933CB72199F}">
      <dsp:nvSpPr>
        <dsp:cNvPr id="0" name=""/>
        <dsp:cNvSpPr/>
      </dsp:nvSpPr>
      <dsp:spPr>
        <a:xfrm>
          <a:off x="0" y="1854"/>
          <a:ext cx="2289675" cy="810783"/>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n" sz="1900" b="1" kern="1200" dirty="0">
              <a:effectLst>
                <a:outerShdw blurRad="38100" dist="38100" dir="2700000" algn="tl">
                  <a:srgbClr val="000000">
                    <a:alpha val="43137"/>
                  </a:srgbClr>
                </a:outerShdw>
              </a:effectLst>
            </a:rPr>
            <a:t>Mo lomani Jiova na nomu Kalou</a:t>
          </a:r>
        </a:p>
      </dsp:txBody>
      <dsp:txXfrm>
        <a:off x="39579" y="41433"/>
        <a:ext cx="2210517" cy="731625"/>
      </dsp:txXfrm>
    </dsp:sp>
    <dsp:sp modelId="{EC4D15AB-9CE5-44D4-B73B-5C3D16681C2F}">
      <dsp:nvSpPr>
        <dsp:cNvPr id="0" name=""/>
        <dsp:cNvSpPr/>
      </dsp:nvSpPr>
      <dsp:spPr>
        <a:xfrm rot="5400000">
          <a:off x="4644811" y="-1420149"/>
          <a:ext cx="648626" cy="5357435"/>
        </a:xfrm>
        <a:prstGeom prst="round2SameRect">
          <a:avLst/>
        </a:prstGeom>
        <a:solidFill>
          <a:schemeClr val="accent3">
            <a:tint val="40000"/>
            <a:hueOff val="900000"/>
            <a:satOff val="13284"/>
            <a:lumOff val="1298"/>
          </a:schemeClr>
        </a:solidFill>
        <a:ln w="12700" cap="flat" cmpd="sng" algn="ctr">
          <a:solidFill>
            <a:schemeClr val="accent3">
              <a:tint val="40000"/>
              <a:alpha val="90000"/>
              <a:hueOff val="900000"/>
              <a:satOff val="13284"/>
              <a:lumOff val="1298"/>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 sz="1800" b="1" kern="1200" dirty="0"/>
            <a:t>Oqo na </a:t>
          </a:r>
          <a:r>
            <a:rPr lang="en-GB" sz="1800" b="1" kern="1200" dirty="0"/>
            <a:t>I</a:t>
          </a:r>
          <a:r>
            <a:rPr lang="en" sz="1800" b="1" kern="1200" dirty="0"/>
            <a:t> valavala we namaka o Josua mai vei ira era digitaka me ra lakovata kei na Kalou</a:t>
          </a:r>
        </a:p>
      </dsp:txBody>
      <dsp:txXfrm rot="-5400000">
        <a:off x="2290407" y="965918"/>
        <a:ext cx="5325772" cy="585300"/>
      </dsp:txXfrm>
    </dsp:sp>
    <dsp:sp modelId="{403B2A72-F697-4AD8-B0DC-C8437B67AEEC}">
      <dsp:nvSpPr>
        <dsp:cNvPr id="0" name=""/>
        <dsp:cNvSpPr/>
      </dsp:nvSpPr>
      <dsp:spPr>
        <a:xfrm>
          <a:off x="0" y="853177"/>
          <a:ext cx="2289675" cy="810783"/>
        </a:xfrm>
        <a:prstGeom prst="roundRect">
          <a:avLst/>
        </a:prstGeom>
        <a:gradFill rotWithShape="0">
          <a:gsLst>
            <a:gs pos="0">
              <a:schemeClr val="accent3">
                <a:hueOff val="900000"/>
                <a:satOff val="0"/>
                <a:lumOff val="7500"/>
                <a:alphaOff val="0"/>
                <a:satMod val="103000"/>
                <a:lumMod val="102000"/>
                <a:tint val="94000"/>
              </a:schemeClr>
            </a:gs>
            <a:gs pos="50000">
              <a:schemeClr val="accent3">
                <a:hueOff val="900000"/>
                <a:satOff val="0"/>
                <a:lumOff val="7500"/>
                <a:alphaOff val="0"/>
                <a:satMod val="110000"/>
                <a:lumMod val="100000"/>
                <a:shade val="100000"/>
              </a:schemeClr>
            </a:gs>
            <a:gs pos="100000">
              <a:schemeClr val="accent3">
                <a:hueOff val="900000"/>
                <a:satOff val="0"/>
                <a:lumOff val="7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b="1" kern="1200" dirty="0">
              <a:effectLst>
                <a:outerShdw blurRad="38100" dist="38100" dir="2700000" algn="tl">
                  <a:srgbClr val="000000">
                    <a:alpha val="43137"/>
                  </a:srgbClr>
                </a:outerShdw>
              </a:effectLst>
            </a:rPr>
            <a:t>Lako ena talairawarawa vua</a:t>
          </a:r>
          <a:endParaRPr lang="en" sz="1900" b="1" kern="1200" dirty="0">
            <a:effectLst>
              <a:outerShdw blurRad="38100" dist="38100" dir="2700000" algn="tl">
                <a:srgbClr val="000000">
                  <a:alpha val="43137"/>
                </a:srgbClr>
              </a:outerShdw>
            </a:effectLst>
          </a:endParaRPr>
        </a:p>
      </dsp:txBody>
      <dsp:txXfrm>
        <a:off x="39579" y="892756"/>
        <a:ext cx="2210517" cy="731625"/>
      </dsp:txXfrm>
    </dsp:sp>
    <dsp:sp modelId="{A0A5D1E9-3E5B-40E1-8E83-7EFB7CCFAB4A}">
      <dsp:nvSpPr>
        <dsp:cNvPr id="0" name=""/>
        <dsp:cNvSpPr/>
      </dsp:nvSpPr>
      <dsp:spPr>
        <a:xfrm rot="5400000">
          <a:off x="4566749" y="-568826"/>
          <a:ext cx="804751" cy="5357435"/>
        </a:xfrm>
        <a:prstGeom prst="round2SameRect">
          <a:avLst/>
        </a:prstGeom>
        <a:solidFill>
          <a:schemeClr val="accent3">
            <a:tint val="40000"/>
            <a:hueOff val="1800000"/>
            <a:satOff val="26569"/>
            <a:lumOff val="2597"/>
          </a:schemeClr>
        </a:solidFill>
        <a:ln w="12700" cap="flat" cmpd="sng" algn="ctr">
          <a:solidFill>
            <a:schemeClr val="accent3">
              <a:tint val="40000"/>
              <a:alpha val="90000"/>
              <a:hueOff val="1800000"/>
              <a:satOff val="26569"/>
              <a:lumOff val="2597"/>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 sz="1800" b="1" kern="1200" dirty="0"/>
            <a:t>Na talairawarawa e vua ni yalo vakavinavinaka ka kila na veika e sa cakava na Kalou</a:t>
          </a:r>
        </a:p>
      </dsp:txBody>
      <dsp:txXfrm rot="-5400000">
        <a:off x="2290408" y="1746800"/>
        <a:ext cx="5318150" cy="726181"/>
      </dsp:txXfrm>
    </dsp:sp>
    <dsp:sp modelId="{062F4172-6D31-4836-9276-24CBF670E393}">
      <dsp:nvSpPr>
        <dsp:cNvPr id="0" name=""/>
        <dsp:cNvSpPr/>
      </dsp:nvSpPr>
      <dsp:spPr>
        <a:xfrm>
          <a:off x="0" y="1704499"/>
          <a:ext cx="2289675" cy="810783"/>
        </a:xfrm>
        <a:prstGeom prst="roundRect">
          <a:avLst/>
        </a:prstGeom>
        <a:gradFill rotWithShape="0">
          <a:gsLst>
            <a:gs pos="0">
              <a:schemeClr val="accent3">
                <a:hueOff val="1800000"/>
                <a:satOff val="0"/>
                <a:lumOff val="15000"/>
                <a:alphaOff val="0"/>
                <a:satMod val="103000"/>
                <a:lumMod val="102000"/>
                <a:tint val="94000"/>
              </a:schemeClr>
            </a:gs>
            <a:gs pos="50000">
              <a:schemeClr val="accent3">
                <a:hueOff val="1800000"/>
                <a:satOff val="0"/>
                <a:lumOff val="15000"/>
                <a:alphaOff val="0"/>
                <a:satMod val="110000"/>
                <a:lumMod val="100000"/>
                <a:shade val="100000"/>
              </a:schemeClr>
            </a:gs>
            <a:gs pos="100000">
              <a:schemeClr val="accent3">
                <a:hueOff val="1800000"/>
                <a:satOff val="0"/>
                <a:lumOff val="15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b="1" kern="1200" dirty="0">
              <a:effectLst>
                <a:outerShdw blurRad="38100" dist="38100" dir="2700000" algn="tl">
                  <a:srgbClr val="000000">
                    <a:alpha val="43137"/>
                  </a:srgbClr>
                </a:outerShdw>
              </a:effectLst>
            </a:rPr>
            <a:t>Vakabauta na nona i vakaro</a:t>
          </a:r>
          <a:endParaRPr lang="en" sz="1900" b="1" kern="1200" dirty="0">
            <a:effectLst>
              <a:outerShdw blurRad="38100" dist="38100" dir="2700000" algn="tl">
                <a:srgbClr val="000000">
                  <a:alpha val="43137"/>
                </a:srgbClr>
              </a:outerShdw>
            </a:effectLst>
          </a:endParaRPr>
        </a:p>
      </dsp:txBody>
      <dsp:txXfrm>
        <a:off x="39579" y="1744078"/>
        <a:ext cx="2210517" cy="731625"/>
      </dsp:txXfrm>
    </dsp:sp>
    <dsp:sp modelId="{EA7A024C-B283-41A0-9C29-21BA16A3C6F6}">
      <dsp:nvSpPr>
        <dsp:cNvPr id="0" name=""/>
        <dsp:cNvSpPr/>
      </dsp:nvSpPr>
      <dsp:spPr>
        <a:xfrm rot="5400000">
          <a:off x="4644811" y="282496"/>
          <a:ext cx="648626" cy="5357435"/>
        </a:xfrm>
        <a:prstGeom prst="round2SameRect">
          <a:avLst/>
        </a:prstGeom>
        <a:solidFill>
          <a:schemeClr val="accent3">
            <a:tint val="40000"/>
            <a:hueOff val="2700000"/>
            <a:satOff val="39853"/>
            <a:lumOff val="3895"/>
          </a:schemeClr>
        </a:solidFill>
        <a:ln w="12700" cap="flat" cmpd="sng" algn="ctr">
          <a:solidFill>
            <a:schemeClr val="accent3">
              <a:tint val="40000"/>
              <a:alpha val="90000"/>
              <a:hueOff val="2700000"/>
              <a:satOff val="39853"/>
              <a:lumOff val="3895"/>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 sz="1800" b="1" kern="1200" dirty="0"/>
            <a:t>Me da kabitaka Kalou ka kakua ni vakatara e dua na ka me tawasei keda mai vua</a:t>
          </a:r>
        </a:p>
      </dsp:txBody>
      <dsp:txXfrm rot="-5400000">
        <a:off x="2290407" y="2668564"/>
        <a:ext cx="5325772" cy="585300"/>
      </dsp:txXfrm>
    </dsp:sp>
    <dsp:sp modelId="{4559FD80-2071-4040-87FD-0514AF53CD67}">
      <dsp:nvSpPr>
        <dsp:cNvPr id="0" name=""/>
        <dsp:cNvSpPr/>
      </dsp:nvSpPr>
      <dsp:spPr>
        <a:xfrm>
          <a:off x="0" y="2555822"/>
          <a:ext cx="2289675" cy="810783"/>
        </a:xfrm>
        <a:prstGeom prst="roundRect">
          <a:avLst/>
        </a:prstGeom>
        <a:gradFill rotWithShape="0">
          <a:gsLst>
            <a:gs pos="0">
              <a:schemeClr val="accent3">
                <a:hueOff val="2700000"/>
                <a:satOff val="0"/>
                <a:lumOff val="22500"/>
                <a:alphaOff val="0"/>
                <a:satMod val="103000"/>
                <a:lumMod val="102000"/>
                <a:tint val="94000"/>
              </a:schemeClr>
            </a:gs>
            <a:gs pos="50000">
              <a:schemeClr val="accent3">
                <a:hueOff val="2700000"/>
                <a:satOff val="0"/>
                <a:lumOff val="22500"/>
                <a:alphaOff val="0"/>
                <a:satMod val="110000"/>
                <a:lumMod val="100000"/>
                <a:shade val="100000"/>
              </a:schemeClr>
            </a:gs>
            <a:gs pos="100000">
              <a:schemeClr val="accent3">
                <a:hueOff val="2700000"/>
                <a:satOff val="0"/>
                <a:lumOff val="225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b="1" kern="1200" dirty="0">
              <a:solidFill>
                <a:schemeClr val="tx1"/>
              </a:solidFill>
            </a:rPr>
            <a:t>Kabiti Koya</a:t>
          </a:r>
          <a:endParaRPr lang="en" sz="1900" b="1" kern="1200" dirty="0">
            <a:solidFill>
              <a:schemeClr val="tx1"/>
            </a:solidFill>
          </a:endParaRPr>
        </a:p>
      </dsp:txBody>
      <dsp:txXfrm>
        <a:off x="39579" y="2595401"/>
        <a:ext cx="2210517" cy="731625"/>
      </dsp:txXfrm>
    </dsp:sp>
    <dsp:sp modelId="{C7BB875E-DA0E-4867-A22D-2276AD93AA7B}">
      <dsp:nvSpPr>
        <dsp:cNvPr id="0" name=""/>
        <dsp:cNvSpPr/>
      </dsp:nvSpPr>
      <dsp:spPr>
        <a:xfrm rot="5400000">
          <a:off x="4566749" y="1133818"/>
          <a:ext cx="804751" cy="5357435"/>
        </a:xfrm>
        <a:prstGeom prst="round2SameRect">
          <a:avLst/>
        </a:prstGeom>
        <a:solidFill>
          <a:schemeClr val="accent3">
            <a:tint val="40000"/>
            <a:hueOff val="3600000"/>
            <a:satOff val="53137"/>
            <a:lumOff val="5194"/>
          </a:schemeClr>
        </a:solidFill>
        <a:ln w="12700" cap="flat" cmpd="sng" algn="ctr">
          <a:solidFill>
            <a:schemeClr val="accent3">
              <a:tint val="40000"/>
              <a:alpha val="90000"/>
              <a:hueOff val="3600000"/>
              <a:satOff val="53137"/>
              <a:lumOff val="5194"/>
              <a:alphaOff val="0"/>
            </a:schemeClr>
          </a:solidFill>
          <a:prstDash val="solid"/>
          <a:miter lim="800000"/>
        </a:ln>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144000" tIns="123825" rIns="144000" bIns="123825" numCol="1" spcCol="1270" anchor="ctr" anchorCtr="0">
          <a:noAutofit/>
        </a:bodyPr>
        <a:lstStyle/>
        <a:p>
          <a:pPr marL="0" lvl="1" indent="0" algn="l" defTabSz="800100">
            <a:lnSpc>
              <a:spcPct val="90000"/>
            </a:lnSpc>
            <a:spcBef>
              <a:spcPct val="0"/>
            </a:spcBef>
            <a:spcAft>
              <a:spcPct val="15000"/>
            </a:spcAft>
            <a:buNone/>
          </a:pPr>
          <a:r>
            <a:rPr lang="en" sz="1800" b="1" kern="1200" dirty="0"/>
            <a:t>Eda na kunea na </a:t>
          </a:r>
          <a:r>
            <a:rPr lang="en-GB" sz="1800" b="1" kern="1200" dirty="0"/>
            <a:t>I</a:t>
          </a:r>
          <a:r>
            <a:rPr lang="en" sz="1800" b="1" kern="1200" dirty="0"/>
            <a:t> naki dina, na vakacegu kei na bula e vakasinaiti ni da lomasoli ni qaravi koya na Dauveibuli ena sa lomana</a:t>
          </a:r>
        </a:p>
      </dsp:txBody>
      <dsp:txXfrm rot="-5400000">
        <a:off x="2290408" y="3449445"/>
        <a:ext cx="5318150" cy="726181"/>
      </dsp:txXfrm>
    </dsp:sp>
    <dsp:sp modelId="{ECB1259D-FEC0-4C56-83DC-352068D0B310}">
      <dsp:nvSpPr>
        <dsp:cNvPr id="0" name=""/>
        <dsp:cNvSpPr/>
      </dsp:nvSpPr>
      <dsp:spPr>
        <a:xfrm>
          <a:off x="0" y="3407145"/>
          <a:ext cx="2289675" cy="810783"/>
        </a:xfrm>
        <a:prstGeom prst="roundRect">
          <a:avLst/>
        </a:prstGeom>
        <a:gradFill rotWithShape="0">
          <a:gsLst>
            <a:gs pos="0">
              <a:schemeClr val="accent3">
                <a:hueOff val="3600000"/>
                <a:satOff val="0"/>
                <a:lumOff val="30000"/>
                <a:alphaOff val="0"/>
                <a:satMod val="103000"/>
                <a:lumMod val="102000"/>
                <a:tint val="94000"/>
              </a:schemeClr>
            </a:gs>
            <a:gs pos="50000">
              <a:schemeClr val="accent3">
                <a:hueOff val="3600000"/>
                <a:satOff val="0"/>
                <a:lumOff val="30000"/>
                <a:alphaOff val="0"/>
                <a:satMod val="110000"/>
                <a:lumMod val="100000"/>
                <a:shade val="100000"/>
              </a:schemeClr>
            </a:gs>
            <a:gs pos="100000">
              <a:schemeClr val="accent3">
                <a:hueOff val="3600000"/>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390" tIns="36195" rIns="72390" bIns="36195" numCol="1" spcCol="1270" anchor="ctr" anchorCtr="0">
          <a:noAutofit/>
        </a:bodyPr>
        <a:lstStyle/>
        <a:p>
          <a:pPr marL="0" lvl="0" indent="0" algn="ctr" defTabSz="844550">
            <a:lnSpc>
              <a:spcPct val="90000"/>
            </a:lnSpc>
            <a:spcBef>
              <a:spcPct val="0"/>
            </a:spcBef>
            <a:spcAft>
              <a:spcPct val="35000"/>
            </a:spcAft>
            <a:buNone/>
          </a:pPr>
          <a:r>
            <a:rPr lang="es-ES" sz="1900" b="1" kern="1200" dirty="0">
              <a:solidFill>
                <a:schemeClr val="tx1"/>
              </a:solidFill>
            </a:rPr>
            <a:t>Qaravi koya ena lomamuni kei na yalomuni taucoko</a:t>
          </a:r>
          <a:endParaRPr lang="en" sz="1900" b="1" kern="1200" dirty="0">
            <a:solidFill>
              <a:schemeClr val="tx1"/>
            </a:solidFill>
          </a:endParaRPr>
        </a:p>
      </dsp:txBody>
      <dsp:txXfrm>
        <a:off x="39579" y="3446724"/>
        <a:ext cx="2210517" cy="731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1771A9-7127-4ED8-807D-F029D3D5E115}">
      <dsp:nvSpPr>
        <dsp:cNvPr id="0" name=""/>
        <dsp:cNvSpPr/>
      </dsp:nvSpPr>
      <dsp:spPr>
        <a:xfrm>
          <a:off x="0" y="11968"/>
          <a:ext cx="3138724" cy="2020003"/>
        </a:xfrm>
        <a:prstGeom prst="teardrop">
          <a:avLst/>
        </a:prstGeom>
        <a:blipFill dpi="0" rotWithShape="0">
          <a:blip xmlns:r="http://schemas.openxmlformats.org/officeDocument/2006/relationships" r:embed="rId1" cstate="hqprint">
            <a:extLst>
              <a:ext uri="{28A0092B-C50C-407E-A947-70E740481C1C}">
                <a14:useLocalDpi xmlns:a14="http://schemas.microsoft.com/office/drawing/2010/main"/>
              </a:ext>
            </a:extLst>
          </a:blip>
          <a:srcRect/>
          <a:stretch>
            <a:fillRect t="-9071" b="-9071"/>
          </a:stretch>
        </a:blipFill>
        <a:ln>
          <a:noFill/>
        </a:ln>
        <a:effectLst>
          <a:outerShdw blurRad="50800" dist="38100" dir="2700000" algn="tl" rotWithShape="0">
            <a:prstClr val="black">
              <a:alpha val="40000"/>
            </a:prstClr>
          </a:outerShdw>
        </a:effectLst>
        <a:scene3d>
          <a:camera prst="orthographicFront"/>
          <a:lightRig rig="threePt" dir="t">
            <a:rot lat="0" lon="0" rev="7500000"/>
          </a:lightRig>
        </a:scene3d>
        <a:sp3d prstMaterial="plastic">
          <a:bevelT w="127000" h="25400" prst="slope"/>
        </a:sp3d>
      </dsp:spPr>
      <dsp:style>
        <a:lnRef idx="0">
          <a:scrgbClr r="0" g="0" b="0"/>
        </a:lnRef>
        <a:fillRef idx="3">
          <a:scrgbClr r="0" g="0" b="0"/>
        </a:fillRef>
        <a:effectRef idx="2">
          <a:scrgbClr r="0" g="0" b="0"/>
        </a:effectRef>
        <a:fontRef idx="minor">
          <a:schemeClr val="lt1"/>
        </a:fontRef>
      </dsp:style>
    </dsp:sp>
    <dsp:sp modelId="{8EF0B609-78E4-4A21-B823-80F55332F729}">
      <dsp:nvSpPr>
        <dsp:cNvPr id="0" name=""/>
        <dsp:cNvSpPr/>
      </dsp:nvSpPr>
      <dsp:spPr>
        <a:xfrm>
          <a:off x="3144659" y="0"/>
          <a:ext cx="6176505" cy="423757"/>
        </a:xfrm>
        <a:prstGeom prst="roundRect">
          <a:avLst/>
        </a:prstGeom>
        <a:solidFill>
          <a:schemeClr val="accent6">
            <a:lumMod val="20000"/>
            <a:lumOff val="80000"/>
          </a:schemeClr>
        </a:solidFill>
        <a:ln w="12700" cap="flat" cmpd="sng" algn="ctr">
          <a:solidFill>
            <a:schemeClr val="accent6">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Era vakarogoca na veibeitaki ena vakanomodi</a:t>
          </a:r>
          <a:endParaRPr lang="es-ES" sz="2000" kern="1200" dirty="0"/>
        </a:p>
      </dsp:txBody>
      <dsp:txXfrm>
        <a:off x="3165345" y="20686"/>
        <a:ext cx="6135133" cy="382385"/>
      </dsp:txXfrm>
    </dsp:sp>
    <dsp:sp modelId="{6188357F-B3AE-45B7-9A4B-33CFF5414BDD}">
      <dsp:nvSpPr>
        <dsp:cNvPr id="0" name=""/>
        <dsp:cNvSpPr/>
      </dsp:nvSpPr>
      <dsp:spPr>
        <a:xfrm>
          <a:off x="3144659" y="439167"/>
          <a:ext cx="6176505" cy="423757"/>
        </a:xfrm>
        <a:prstGeom prst="roundRect">
          <a:avLst/>
        </a:prstGeom>
        <a:solidFill>
          <a:schemeClr val="accent2">
            <a:lumMod val="20000"/>
            <a:lumOff val="80000"/>
          </a:schemeClr>
        </a:solidFill>
        <a:ln w="12700" cap="flat" cmpd="sng" algn="ctr">
          <a:solidFill>
            <a:schemeClr val="accent2">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Era cavuta na Kalou me nodra </a:t>
          </a:r>
          <a:r>
            <a:rPr lang="en-GB" sz="2000" b="1" kern="1200" dirty="0"/>
            <a:t>I</a:t>
          </a:r>
          <a:r>
            <a:rPr lang="en" sz="2000" b="1" kern="1200" dirty="0"/>
            <a:t> vakadinadina</a:t>
          </a:r>
          <a:endParaRPr lang="es-ES" sz="2000" kern="1200" dirty="0"/>
        </a:p>
      </dsp:txBody>
      <dsp:txXfrm>
        <a:off x="3165345" y="459853"/>
        <a:ext cx="6135133" cy="382385"/>
      </dsp:txXfrm>
    </dsp:sp>
    <dsp:sp modelId="{0444BAC0-069B-4C38-83A9-C22C28313175}">
      <dsp:nvSpPr>
        <dsp:cNvPr id="0" name=""/>
        <dsp:cNvSpPr/>
      </dsp:nvSpPr>
      <dsp:spPr>
        <a:xfrm>
          <a:off x="3144659" y="915894"/>
          <a:ext cx="6176505" cy="423757"/>
        </a:xfrm>
        <a:prstGeom prst="roundRect">
          <a:avLst/>
        </a:prstGeom>
        <a:solidFill>
          <a:srgbClr val="FFD9D9"/>
        </a:solidFill>
        <a:ln w="12700" cap="flat" cmpd="sng" algn="ctr">
          <a:solidFill>
            <a:schemeClr val="accent3">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Era ciqoma me ra cudruvi kevaka e </a:t>
          </a:r>
          <a:r>
            <a:rPr lang="en-GB" sz="2000" b="1" kern="1200" dirty="0"/>
            <a:t>I</a:t>
          </a:r>
          <a:r>
            <a:rPr lang="en" sz="2000" b="1" kern="1200" dirty="0"/>
            <a:t> valavalaca</a:t>
          </a:r>
          <a:endParaRPr lang="es-ES" sz="2000" kern="1200" dirty="0"/>
        </a:p>
      </dsp:txBody>
      <dsp:txXfrm>
        <a:off x="3165345" y="936580"/>
        <a:ext cx="6135133" cy="382385"/>
      </dsp:txXfrm>
    </dsp:sp>
    <dsp:sp modelId="{2E7D29A4-BEAD-40F9-AEF3-02F602B9DF7B}">
      <dsp:nvSpPr>
        <dsp:cNvPr id="0" name=""/>
        <dsp:cNvSpPr/>
      </dsp:nvSpPr>
      <dsp:spPr>
        <a:xfrm>
          <a:off x="3144659" y="1392621"/>
          <a:ext cx="6176505" cy="423757"/>
        </a:xfrm>
        <a:prstGeom prst="roundRect">
          <a:avLst/>
        </a:prstGeom>
        <a:solidFill>
          <a:schemeClr val="accent5">
            <a:lumMod val="20000"/>
            <a:lumOff val="80000"/>
          </a:schemeClr>
        </a:solidFill>
        <a:ln w="12700" cap="flat" cmpd="sng" algn="ctr">
          <a:solidFill>
            <a:schemeClr val="accent5">
              <a:lumMod val="75000"/>
            </a:schemeClr>
          </a:solidFill>
          <a:prstDash val="solid"/>
          <a:miter lim="800000"/>
        </a:ln>
        <a:effectLst>
          <a:outerShdw blurRad="50800" dist="38100" dir="2700000" algn="tl" rotWithShape="0">
            <a:prstClr val="black">
              <a:alpha val="40000"/>
            </a:prst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Era vakaraitaka na nodra </a:t>
          </a:r>
          <a:r>
            <a:rPr lang="en-GB" sz="2000" b="1" kern="1200" dirty="0"/>
            <a:t>I</a:t>
          </a:r>
          <a:r>
            <a:rPr lang="en" sz="2000" b="1" kern="1200" dirty="0"/>
            <a:t> naki dina</a:t>
          </a:r>
          <a:endParaRPr lang="es-ES" sz="2000" kern="1200" dirty="0"/>
        </a:p>
      </dsp:txBody>
      <dsp:txXfrm>
        <a:off x="3165345" y="1413307"/>
        <a:ext cx="6135133" cy="382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2882D-63E2-47AD-89AF-20D2BFDF37B9}">
      <dsp:nvSpPr>
        <dsp:cNvPr id="0" name=""/>
        <dsp:cNvSpPr/>
      </dsp:nvSpPr>
      <dsp:spPr>
        <a:xfrm>
          <a:off x="6018" y="4624"/>
          <a:ext cx="5547055" cy="1184160"/>
        </a:xfrm>
        <a:prstGeom prst="roundRect">
          <a:avLst>
            <a:gd name="adj" fmla="val 10000"/>
          </a:avLst>
        </a:prstGeom>
        <a:solidFill>
          <a:srgbClr val="FFA3FF"/>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chemeClr val="tx1"/>
              </a:solidFill>
              <a:effectLst/>
              <a:latin typeface="+mn-lt"/>
            </a:rPr>
            <a:t>N</a:t>
          </a:r>
          <a:r>
            <a:rPr lang="en" sz="2000" b="1" kern="1200" dirty="0">
              <a:solidFill>
                <a:schemeClr val="tx1"/>
              </a:solidFill>
              <a:effectLst/>
              <a:latin typeface="+mn-lt"/>
            </a:rPr>
            <a:t>a kedra </a:t>
          </a:r>
          <a:r>
            <a:rPr lang="en-GB" sz="2000" b="1" kern="1200" dirty="0">
              <a:solidFill>
                <a:schemeClr val="tx1"/>
              </a:solidFill>
              <a:effectLst/>
              <a:latin typeface="+mn-lt"/>
            </a:rPr>
            <a:t>I</a:t>
          </a:r>
          <a:r>
            <a:rPr lang="en" sz="2000" b="1" kern="1200" dirty="0">
              <a:solidFill>
                <a:schemeClr val="tx1"/>
              </a:solidFill>
              <a:effectLst/>
              <a:latin typeface="+mn-lt"/>
            </a:rPr>
            <a:t> vakaraitaki, eda raica rawa na vei kalawa me rawati kina na tiko sautu ena gauna vata vaka oqo ena noda veivuvale, soqosoqo lotu, kei na </a:t>
          </a:r>
          <a:r>
            <a:rPr lang="en-GB" sz="2000" b="1" kern="1200" dirty="0">
              <a:solidFill>
                <a:schemeClr val="tx1"/>
              </a:solidFill>
              <a:effectLst/>
              <a:latin typeface="+mn-lt"/>
            </a:rPr>
            <a:t>I</a:t>
          </a:r>
          <a:r>
            <a:rPr lang="en" sz="2000" b="1" kern="1200" dirty="0">
              <a:solidFill>
                <a:schemeClr val="tx1"/>
              </a:solidFill>
              <a:effectLst/>
              <a:latin typeface="+mn-lt"/>
            </a:rPr>
            <a:t> tikotiko:</a:t>
          </a:r>
          <a:endParaRPr lang="es-ES" sz="2000" kern="1200" dirty="0">
            <a:solidFill>
              <a:schemeClr val="tx1"/>
            </a:solidFill>
            <a:effectLst/>
            <a:latin typeface="+mn-lt"/>
          </a:endParaRPr>
        </a:p>
      </dsp:txBody>
      <dsp:txXfrm>
        <a:off x="40701" y="39307"/>
        <a:ext cx="5477689" cy="1114794"/>
      </dsp:txXfrm>
    </dsp:sp>
    <dsp:sp modelId="{FDB41540-DDD2-46E6-9943-88A4A09D1DFD}">
      <dsp:nvSpPr>
        <dsp:cNvPr id="0" name=""/>
        <dsp:cNvSpPr/>
      </dsp:nvSpPr>
      <dsp:spPr>
        <a:xfrm>
          <a:off x="26822" y="1290367"/>
          <a:ext cx="564345"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2375470-27C7-4826-AA46-60695B0C3E44}">
      <dsp:nvSpPr>
        <dsp:cNvPr id="0" name=""/>
        <dsp:cNvSpPr/>
      </dsp:nvSpPr>
      <dsp:spPr>
        <a:xfrm>
          <a:off x="666381" y="1290367"/>
          <a:ext cx="4886692" cy="564345"/>
        </a:xfrm>
        <a:prstGeom prst="roundRect">
          <a:avLst>
            <a:gd name="adj" fmla="val 1667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Veitalanoataka noda nanuma</a:t>
          </a:r>
          <a:endParaRPr lang="es-ES" sz="2000" kern="1200" dirty="0">
            <a:effectLst>
              <a:outerShdw blurRad="38100" dist="38100" dir="2700000" algn="tl">
                <a:srgbClr val="000000">
                  <a:alpha val="43137"/>
                </a:srgbClr>
              </a:outerShdw>
            </a:effectLst>
            <a:latin typeface="+mn-lt"/>
          </a:endParaRPr>
        </a:p>
      </dsp:txBody>
      <dsp:txXfrm>
        <a:off x="693935" y="1317921"/>
        <a:ext cx="4831584" cy="509237"/>
      </dsp:txXfrm>
    </dsp:sp>
    <dsp:sp modelId="{9FAA2309-5793-40D7-A7EE-B618CE10F05C}">
      <dsp:nvSpPr>
        <dsp:cNvPr id="0" name=""/>
        <dsp:cNvSpPr/>
      </dsp:nvSpPr>
      <dsp:spPr>
        <a:xfrm>
          <a:off x="26822" y="1922434"/>
          <a:ext cx="564345"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E88E075-CBA5-4BBC-95C7-37D8D16407E1}">
      <dsp:nvSpPr>
        <dsp:cNvPr id="0" name=""/>
        <dsp:cNvSpPr/>
      </dsp:nvSpPr>
      <dsp:spPr>
        <a:xfrm>
          <a:off x="666381" y="1922434"/>
          <a:ext cx="4886692" cy="564345"/>
        </a:xfrm>
        <a:prstGeom prst="roundRect">
          <a:avLst>
            <a:gd name="adj" fmla="val 16670"/>
          </a:avLst>
        </a:prstGeom>
        <a:solidFill>
          <a:schemeClr val="accent2">
            <a:hueOff val="-2339999"/>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Kakua ni kasamitaka vakaca na wekamu</a:t>
          </a:r>
          <a:endParaRPr lang="es-ES" sz="2000" kern="1200" dirty="0">
            <a:effectLst>
              <a:outerShdw blurRad="38100" dist="38100" dir="2700000" algn="tl">
                <a:srgbClr val="000000">
                  <a:alpha val="43137"/>
                </a:srgbClr>
              </a:outerShdw>
            </a:effectLst>
            <a:latin typeface="+mn-lt"/>
          </a:endParaRPr>
        </a:p>
      </dsp:txBody>
      <dsp:txXfrm>
        <a:off x="693935" y="1949988"/>
        <a:ext cx="4831584" cy="509237"/>
      </dsp:txXfrm>
    </dsp:sp>
    <dsp:sp modelId="{0AB1B83B-182F-4C7A-8DFD-894D02A33F92}">
      <dsp:nvSpPr>
        <dsp:cNvPr id="0" name=""/>
        <dsp:cNvSpPr/>
      </dsp:nvSpPr>
      <dsp:spPr>
        <a:xfrm>
          <a:off x="26822" y="2554502"/>
          <a:ext cx="564345"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E1B48CC3-BCF8-4A65-BD22-34E315006561}">
      <dsp:nvSpPr>
        <dsp:cNvPr id="0" name=""/>
        <dsp:cNvSpPr/>
      </dsp:nvSpPr>
      <dsp:spPr>
        <a:xfrm>
          <a:off x="666381" y="2554502"/>
          <a:ext cx="4886692" cy="564345"/>
        </a:xfrm>
        <a:prstGeom prst="roundRect">
          <a:avLst>
            <a:gd name="adj" fmla="val 16670"/>
          </a:avLst>
        </a:prstGeom>
        <a:solidFill>
          <a:schemeClr val="accent2">
            <a:hueOff val="-4679997"/>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Veivosakitaka na leqa ni bera ni o cakava e dua na ka</a:t>
          </a:r>
          <a:endParaRPr lang="es-ES" sz="2000" kern="1200" dirty="0">
            <a:effectLst>
              <a:outerShdw blurRad="38100" dist="38100" dir="2700000" algn="tl">
                <a:srgbClr val="000000">
                  <a:alpha val="43137"/>
                </a:srgbClr>
              </a:outerShdw>
            </a:effectLst>
            <a:latin typeface="+mn-lt"/>
          </a:endParaRPr>
        </a:p>
      </dsp:txBody>
      <dsp:txXfrm>
        <a:off x="693935" y="2582056"/>
        <a:ext cx="4831584" cy="509237"/>
      </dsp:txXfrm>
    </dsp:sp>
    <dsp:sp modelId="{18E7B6FD-D37F-412C-BA88-C665F45ABD07}">
      <dsp:nvSpPr>
        <dsp:cNvPr id="0" name=""/>
        <dsp:cNvSpPr/>
      </dsp:nvSpPr>
      <dsp:spPr>
        <a:xfrm>
          <a:off x="26822" y="3186569"/>
          <a:ext cx="564345"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A125EFD-309B-4EA0-8878-7C1FD19C0664}">
      <dsp:nvSpPr>
        <dsp:cNvPr id="0" name=""/>
        <dsp:cNvSpPr/>
      </dsp:nvSpPr>
      <dsp:spPr>
        <a:xfrm>
          <a:off x="666381" y="3186569"/>
          <a:ext cx="4886692" cy="564345"/>
        </a:xfrm>
        <a:prstGeom prst="roundRect">
          <a:avLst>
            <a:gd name="adj" fmla="val 16670"/>
          </a:avLst>
        </a:prstGeom>
        <a:solidFill>
          <a:schemeClr val="accent2">
            <a:hueOff val="-7019996"/>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Mo dau yalorawarawa mo ciqoma e so na malumalumu me rawa na duavata</a:t>
          </a:r>
          <a:endParaRPr lang="es-ES" sz="2000" kern="1200" dirty="0">
            <a:effectLst>
              <a:outerShdw blurRad="38100" dist="38100" dir="2700000" algn="tl">
                <a:srgbClr val="000000">
                  <a:alpha val="43137"/>
                </a:srgbClr>
              </a:outerShdw>
            </a:effectLst>
            <a:latin typeface="+mn-lt"/>
          </a:endParaRPr>
        </a:p>
      </dsp:txBody>
      <dsp:txXfrm>
        <a:off x="693935" y="3214123"/>
        <a:ext cx="4831584" cy="509237"/>
      </dsp:txXfrm>
    </dsp:sp>
    <dsp:sp modelId="{1CD6CDDE-5BB4-4498-A4A1-14A74AE69814}">
      <dsp:nvSpPr>
        <dsp:cNvPr id="0" name=""/>
        <dsp:cNvSpPr/>
      </dsp:nvSpPr>
      <dsp:spPr>
        <a:xfrm>
          <a:off x="26822" y="3818636"/>
          <a:ext cx="564345"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5B3BFDC8-09A2-4499-8B1C-A18266142F19}">
      <dsp:nvSpPr>
        <dsp:cNvPr id="0" name=""/>
        <dsp:cNvSpPr/>
      </dsp:nvSpPr>
      <dsp:spPr>
        <a:xfrm>
          <a:off x="666381" y="3818636"/>
          <a:ext cx="4886692" cy="564345"/>
        </a:xfrm>
        <a:prstGeom prst="roundRect">
          <a:avLst>
            <a:gd name="adj" fmla="val 16670"/>
          </a:avLst>
        </a:prstGeom>
        <a:solidFill>
          <a:schemeClr val="accent2">
            <a:hueOff val="-9359995"/>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Dau vosa ena yalovinaka mo sauma kina na veibeitaki</a:t>
          </a:r>
          <a:endParaRPr lang="es-ES" sz="2000" kern="1200" dirty="0">
            <a:effectLst>
              <a:outerShdw blurRad="38100" dist="38100" dir="2700000" algn="tl">
                <a:srgbClr val="000000">
                  <a:alpha val="43137"/>
                </a:srgbClr>
              </a:outerShdw>
            </a:effectLst>
            <a:latin typeface="+mn-lt"/>
          </a:endParaRPr>
        </a:p>
      </dsp:txBody>
      <dsp:txXfrm>
        <a:off x="693935" y="3846190"/>
        <a:ext cx="4831584" cy="509237"/>
      </dsp:txXfrm>
    </dsp:sp>
    <dsp:sp modelId="{98F9FE8C-06FE-406A-8E67-83A71FEED516}">
      <dsp:nvSpPr>
        <dsp:cNvPr id="0" name=""/>
        <dsp:cNvSpPr/>
      </dsp:nvSpPr>
      <dsp:spPr>
        <a:xfrm>
          <a:off x="26822" y="4450703"/>
          <a:ext cx="564345"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prst="artDeco"/>
          <a:bevelB w="165100" h="254000"/>
        </a:sp3d>
      </dsp:spPr>
      <dsp:style>
        <a:lnRef idx="0">
          <a:scrgbClr r="0" g="0" b="0"/>
        </a:lnRef>
        <a:fillRef idx="1">
          <a:scrgbClr r="0" g="0" b="0"/>
        </a:fillRef>
        <a:effectRef idx="2">
          <a:scrgbClr r="0" g="0" b="0"/>
        </a:effectRef>
        <a:fontRef idx="minor">
          <a:schemeClr val="lt1"/>
        </a:fontRef>
      </dsp:style>
    </dsp:sp>
    <dsp:sp modelId="{D0C30649-33E0-4AE4-9A70-4F8A9E2F14A1}">
      <dsp:nvSpPr>
        <dsp:cNvPr id="0" name=""/>
        <dsp:cNvSpPr/>
      </dsp:nvSpPr>
      <dsp:spPr>
        <a:xfrm>
          <a:off x="666381" y="4450703"/>
          <a:ext cx="4886692" cy="564345"/>
        </a:xfrm>
        <a:prstGeom prst="roundRect">
          <a:avLst>
            <a:gd name="adj" fmla="val 16670"/>
          </a:avLst>
        </a:prstGeom>
        <a:solidFill>
          <a:schemeClr val="accent2">
            <a:hueOff val="-11699993"/>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alpha val="43137"/>
                  </a:srgbClr>
                </a:outerShdw>
              </a:effectLst>
              <a:latin typeface="+mn-lt"/>
            </a:rPr>
            <a:t>Mo reki ka vakavinavinakataka na Kalou ni sa rawati na tiko sautu</a:t>
          </a:r>
          <a:endParaRPr lang="es-ES" sz="2000" kern="1200" dirty="0">
            <a:effectLst>
              <a:outerShdw blurRad="38100" dist="38100" dir="2700000" algn="tl">
                <a:srgbClr val="000000">
                  <a:alpha val="43137"/>
                </a:srgbClr>
              </a:outerShdw>
            </a:effectLst>
            <a:latin typeface="+mn-lt"/>
          </a:endParaRPr>
        </a:p>
      </dsp:txBody>
      <dsp:txXfrm>
        <a:off x="693935" y="4478257"/>
        <a:ext cx="4831584" cy="509237"/>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J"/>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DB0648-2CD7-4320-9571-42D78177D7F9}" type="datetimeFigureOut">
              <a:rPr lang="en-FJ" smtClean="0"/>
              <a:t>12/12/2025</a:t>
            </a:fld>
            <a:endParaRPr lang="en-FJ"/>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J"/>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J"/>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FJ"/>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0B06F9-9968-4360-9D14-713F6455AD68}" type="slidenum">
              <a:rPr lang="en-FJ" smtClean="0"/>
              <a:t>‹Nº›</a:t>
            </a:fld>
            <a:endParaRPr lang="en-FJ"/>
          </a:p>
        </p:txBody>
      </p:sp>
    </p:spTree>
    <p:extLst>
      <p:ext uri="{BB962C8B-B14F-4D97-AF65-F5344CB8AC3E}">
        <p14:creationId xmlns:p14="http://schemas.microsoft.com/office/powerpoint/2010/main" val="42360468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9525">
                  <a:solidFill>
                    <a:schemeClr val="bg1"/>
                  </a:solidFill>
                  <a:prstDash val="solid"/>
                </a:ln>
                <a:solidFill>
                  <a:srgbClr val="867031"/>
                </a:solidFill>
                <a:effectLst>
                  <a:outerShdw blurRad="12700" dist="38100" dir="2700000" algn="tl" rotWithShape="0">
                    <a:srgbClr val="FFC000"/>
                  </a:outerShdw>
                </a:effectLst>
              </a:rPr>
              <a:t>LIVING IN THE LAND</a:t>
            </a:r>
          </a:p>
          <a:p>
            <a:endParaRPr lang="en-FJ" dirty="0"/>
          </a:p>
        </p:txBody>
      </p:sp>
      <p:sp>
        <p:nvSpPr>
          <p:cNvPr id="4" name="Slide Number Placeholder 3"/>
          <p:cNvSpPr>
            <a:spLocks noGrp="1"/>
          </p:cNvSpPr>
          <p:nvPr>
            <p:ph type="sldNum" sz="quarter" idx="5"/>
          </p:nvPr>
        </p:nvSpPr>
        <p:spPr/>
        <p:txBody>
          <a:bodyPr/>
          <a:lstStyle/>
          <a:p>
            <a:fld id="{5A0B06F9-9968-4360-9D14-713F6455AD68}" type="slidenum">
              <a:rPr lang="en-FJ" smtClean="0"/>
              <a:t>1</a:t>
            </a:fld>
            <a:endParaRPr lang="en-FJ"/>
          </a:p>
        </p:txBody>
      </p:sp>
    </p:spTree>
    <p:extLst>
      <p:ext uri="{BB962C8B-B14F-4D97-AF65-F5344CB8AC3E}">
        <p14:creationId xmlns:p14="http://schemas.microsoft.com/office/powerpoint/2010/main" val="3777009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J" dirty="0"/>
          </a:p>
        </p:txBody>
      </p:sp>
      <p:sp>
        <p:nvSpPr>
          <p:cNvPr id="4" name="Slide Number Placeholder 3"/>
          <p:cNvSpPr>
            <a:spLocks noGrp="1"/>
          </p:cNvSpPr>
          <p:nvPr>
            <p:ph type="sldNum" sz="quarter" idx="5"/>
          </p:nvPr>
        </p:nvSpPr>
        <p:spPr/>
        <p:txBody>
          <a:bodyPr/>
          <a:lstStyle/>
          <a:p>
            <a:fld id="{5A0B06F9-9968-4360-9D14-713F6455AD68}" type="slidenum">
              <a:rPr lang="en-FJ" smtClean="0"/>
              <a:t>2</a:t>
            </a:fld>
            <a:endParaRPr lang="en-FJ"/>
          </a:p>
        </p:txBody>
      </p:sp>
    </p:spTree>
    <p:extLst>
      <p:ext uri="{BB962C8B-B14F-4D97-AF65-F5344CB8AC3E}">
        <p14:creationId xmlns:p14="http://schemas.microsoft.com/office/powerpoint/2010/main" val="15356612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 sz="12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THE FAREWELL SPEECH</a:t>
            </a:r>
          </a:p>
        </p:txBody>
      </p:sp>
      <p:sp>
        <p:nvSpPr>
          <p:cNvPr id="4" name="Slide Number Placeholder 3"/>
          <p:cNvSpPr>
            <a:spLocks noGrp="1"/>
          </p:cNvSpPr>
          <p:nvPr>
            <p:ph type="sldNum" sz="quarter" idx="5"/>
          </p:nvPr>
        </p:nvSpPr>
        <p:spPr/>
        <p:txBody>
          <a:bodyPr/>
          <a:lstStyle/>
          <a:p>
            <a:fld id="{5A0B06F9-9968-4360-9D14-713F6455AD68}" type="slidenum">
              <a:rPr lang="en-FJ" smtClean="0"/>
              <a:t>4</a:t>
            </a:fld>
            <a:endParaRPr lang="en-FJ"/>
          </a:p>
        </p:txBody>
      </p:sp>
    </p:spTree>
    <p:extLst>
      <p:ext uri="{BB962C8B-B14F-4D97-AF65-F5344CB8AC3E}">
        <p14:creationId xmlns:p14="http://schemas.microsoft.com/office/powerpoint/2010/main" val="1799846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rPr>
              <a:t>THE REASON FOR THE CONFLICT</a:t>
            </a:r>
          </a:p>
          <a:p>
            <a:endParaRPr lang="en-FJ" dirty="0"/>
          </a:p>
        </p:txBody>
      </p:sp>
      <p:sp>
        <p:nvSpPr>
          <p:cNvPr id="4" name="Slide Number Placeholder 3"/>
          <p:cNvSpPr>
            <a:spLocks noGrp="1"/>
          </p:cNvSpPr>
          <p:nvPr>
            <p:ph type="sldNum" sz="quarter" idx="5"/>
          </p:nvPr>
        </p:nvSpPr>
        <p:spPr/>
        <p:txBody>
          <a:bodyPr/>
          <a:lstStyle/>
          <a:p>
            <a:fld id="{5A0B06F9-9968-4360-9D14-713F6455AD68}" type="slidenum">
              <a:rPr lang="en-FJ" smtClean="0"/>
              <a:t>5</a:t>
            </a:fld>
            <a:endParaRPr lang="en-FJ"/>
          </a:p>
        </p:txBody>
      </p:sp>
    </p:spTree>
    <p:extLst>
      <p:ext uri="{BB962C8B-B14F-4D97-AF65-F5344CB8AC3E}">
        <p14:creationId xmlns:p14="http://schemas.microsoft.com/office/powerpoint/2010/main" val="39503857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THE ACCUSATIONS</a:t>
            </a:r>
          </a:p>
        </p:txBody>
      </p:sp>
      <p:sp>
        <p:nvSpPr>
          <p:cNvPr id="4" name="Slide Number Placeholder 3"/>
          <p:cNvSpPr>
            <a:spLocks noGrp="1"/>
          </p:cNvSpPr>
          <p:nvPr>
            <p:ph type="sldNum" sz="quarter" idx="5"/>
          </p:nvPr>
        </p:nvSpPr>
        <p:spPr/>
        <p:txBody>
          <a:bodyPr/>
          <a:lstStyle/>
          <a:p>
            <a:fld id="{5A0B06F9-9968-4360-9D14-713F6455AD68}" type="slidenum">
              <a:rPr lang="en-FJ" smtClean="0"/>
              <a:t>6</a:t>
            </a:fld>
            <a:endParaRPr lang="en-FJ"/>
          </a:p>
        </p:txBody>
      </p:sp>
    </p:spTree>
    <p:extLst>
      <p:ext uri="{BB962C8B-B14F-4D97-AF65-F5344CB8AC3E}">
        <p14:creationId xmlns:p14="http://schemas.microsoft.com/office/powerpoint/2010/main" val="1930008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sz="12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THE KIND ANSWER</a:t>
            </a:r>
          </a:p>
          <a:p>
            <a:endParaRPr lang="en-FJ" dirty="0"/>
          </a:p>
        </p:txBody>
      </p:sp>
      <p:sp>
        <p:nvSpPr>
          <p:cNvPr id="4" name="Slide Number Placeholder 3"/>
          <p:cNvSpPr>
            <a:spLocks noGrp="1"/>
          </p:cNvSpPr>
          <p:nvPr>
            <p:ph type="sldNum" sz="quarter" idx="5"/>
          </p:nvPr>
        </p:nvSpPr>
        <p:spPr/>
        <p:txBody>
          <a:bodyPr/>
          <a:lstStyle/>
          <a:p>
            <a:fld id="{5A0B06F9-9968-4360-9D14-713F6455AD68}" type="slidenum">
              <a:rPr lang="en-FJ" smtClean="0"/>
              <a:t>7</a:t>
            </a:fld>
            <a:endParaRPr lang="en-FJ"/>
          </a:p>
        </p:txBody>
      </p:sp>
    </p:spTree>
    <p:extLst>
      <p:ext uri="{BB962C8B-B14F-4D97-AF65-F5344CB8AC3E}">
        <p14:creationId xmlns:p14="http://schemas.microsoft.com/office/powerpoint/2010/main" val="1825089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 sz="12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rPr>
              <a:t>RECONCILIATION</a:t>
            </a:r>
          </a:p>
          <a:p>
            <a:pPr algn="l"/>
            <a:endParaRPr lang="en-FJ" dirty="0"/>
          </a:p>
        </p:txBody>
      </p:sp>
      <p:sp>
        <p:nvSpPr>
          <p:cNvPr id="4" name="Slide Number Placeholder 3"/>
          <p:cNvSpPr>
            <a:spLocks noGrp="1"/>
          </p:cNvSpPr>
          <p:nvPr>
            <p:ph type="sldNum" sz="quarter" idx="5"/>
          </p:nvPr>
        </p:nvSpPr>
        <p:spPr/>
        <p:txBody>
          <a:bodyPr/>
          <a:lstStyle/>
          <a:p>
            <a:fld id="{5A0B06F9-9968-4360-9D14-713F6455AD68}" type="slidenum">
              <a:rPr lang="en-FJ" smtClean="0"/>
              <a:t>8</a:t>
            </a:fld>
            <a:endParaRPr lang="en-FJ"/>
          </a:p>
        </p:txBody>
      </p:sp>
    </p:spTree>
    <p:extLst>
      <p:ext uri="{BB962C8B-B14F-4D97-AF65-F5344CB8AC3E}">
        <p14:creationId xmlns:p14="http://schemas.microsoft.com/office/powerpoint/2010/main" val="4004930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pPr>
            <a:r>
              <a:rPr lang="en" sz="1200" b="1" dirty="0">
                <a:latin typeface="Constantia" panose="02030602050306030303" pitchFamily="18" charset="0"/>
              </a:rPr>
              <a:t>“</a:t>
            </a:r>
            <a:r>
              <a:rPr lang="en-US" sz="1200" b="1" dirty="0">
                <a:latin typeface="Constantia" panose="02030602050306030303" pitchFamily="18" charset="0"/>
              </a:rPr>
              <a:t>The children of Gad and Reuben now placed upon their altar an inscription pointing out the purpose for which it was erected; and they said, “It shall be a witness between us that Jehovah is God.” Thus they endeavored to prevent future misapprehension and to remove what might be a cause of temptation.</a:t>
            </a:r>
          </a:p>
          <a:p>
            <a:pPr>
              <a:spcBef>
                <a:spcPts val="600"/>
              </a:spcBef>
            </a:pPr>
            <a:r>
              <a:rPr lang="en-US" sz="1200" b="1" dirty="0">
                <a:latin typeface="Constantia" panose="02030602050306030303" pitchFamily="18" charset="0"/>
              </a:rPr>
              <a:t>How often serious difficulties arise from a simple misunderstanding, even among those who are actuated by the worthiest motives; and without the exercise of courtesy and forbearance, what serious and even fatal results may follow […]</a:t>
            </a:r>
          </a:p>
          <a:p>
            <a:pPr>
              <a:spcBef>
                <a:spcPts val="600"/>
              </a:spcBef>
            </a:pPr>
            <a:r>
              <a:rPr lang="en-US" sz="1200" b="1" dirty="0">
                <a:latin typeface="Constantia" panose="02030602050306030303" pitchFamily="18" charset="0"/>
              </a:rPr>
              <a:t>No one was ever reclaimed from a wrong position by censure and reproach; but many are thus driven further from the right path and led to harden their hearts against conviction. A spirit of kindness, a courteous, forbearing deportment may save the erring and hide a multitude of sins”</a:t>
            </a:r>
            <a:endParaRPr lang="en" sz="1200" b="1" dirty="0">
              <a:latin typeface="Constantia" panose="02030602050306030303" pitchFamily="18" charset="0"/>
            </a:endParaRPr>
          </a:p>
          <a:p>
            <a:endParaRPr lang="en-FJ" dirty="0"/>
          </a:p>
        </p:txBody>
      </p:sp>
      <p:sp>
        <p:nvSpPr>
          <p:cNvPr id="4" name="Slide Number Placeholder 3"/>
          <p:cNvSpPr>
            <a:spLocks noGrp="1"/>
          </p:cNvSpPr>
          <p:nvPr>
            <p:ph type="sldNum" sz="quarter" idx="5"/>
          </p:nvPr>
        </p:nvSpPr>
        <p:spPr/>
        <p:txBody>
          <a:bodyPr/>
          <a:lstStyle/>
          <a:p>
            <a:fld id="{5A0B06F9-9968-4360-9D14-713F6455AD68}" type="slidenum">
              <a:rPr lang="en-FJ" smtClean="0"/>
              <a:t>9</a:t>
            </a:fld>
            <a:endParaRPr lang="en-FJ"/>
          </a:p>
        </p:txBody>
      </p:sp>
    </p:spTree>
    <p:extLst>
      <p:ext uri="{BB962C8B-B14F-4D97-AF65-F5344CB8AC3E}">
        <p14:creationId xmlns:p14="http://schemas.microsoft.com/office/powerpoint/2010/main" val="3722981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F7D096-8943-BCFA-97F4-75955CC3264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671CADEF-303A-BC55-6479-DF9D9DEB66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01A57D6-F4DB-3277-F58D-7C5AF4EA5692}"/>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5" name="Marcador de pie de página 4">
            <a:extLst>
              <a:ext uri="{FF2B5EF4-FFF2-40B4-BE49-F238E27FC236}">
                <a16:creationId xmlns:a16="http://schemas.microsoft.com/office/drawing/2014/main" id="{399C1FF2-C1B9-FC30-E550-A3E30FC63B1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6C5BFEA-975C-2FB6-9848-618975411A7B}"/>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327879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B8EA55D-D2B9-8502-53FF-6537F4895B5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7697C62-361F-9FD1-E48C-2491D4DD241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65BC29A-37BD-E4C3-1E9B-567AD8F4D596}"/>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5" name="Marcador de pie de página 4">
            <a:extLst>
              <a:ext uri="{FF2B5EF4-FFF2-40B4-BE49-F238E27FC236}">
                <a16:creationId xmlns:a16="http://schemas.microsoft.com/office/drawing/2014/main" id="{9BE7C775-B120-02D5-5F30-339A3422294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90D189A-6BD0-4100-FBA2-06C02D2B2A05}"/>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91850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EE1A39D-5AEB-E6E2-9E66-2A0527A2920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6066AC1-CE74-73F8-E59A-2A600BD4A43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D6157B-43F0-D120-F10D-A8D0A0F29AE5}"/>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5" name="Marcador de pie de página 4">
            <a:extLst>
              <a:ext uri="{FF2B5EF4-FFF2-40B4-BE49-F238E27FC236}">
                <a16:creationId xmlns:a16="http://schemas.microsoft.com/office/drawing/2014/main" id="{267451E3-0AD3-CF7F-EE09-342B3CF72BA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5452988-8046-E428-BA0C-BB3FD1BAAC98}"/>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65356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908991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8986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64613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1753918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631416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13363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21560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98231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F3B018-1B9E-2CCE-7EB0-1850ED2D684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AA649A0-7AA3-9EB5-11D2-DE26426F8B0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90D392-2F9D-304A-9CA9-F263C37CCD2F}"/>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5" name="Marcador de pie de página 4">
            <a:extLst>
              <a:ext uri="{FF2B5EF4-FFF2-40B4-BE49-F238E27FC236}">
                <a16:creationId xmlns:a16="http://schemas.microsoft.com/office/drawing/2014/main" id="{9E6922C0-D13D-9426-AD3C-E2F5793179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E68A058-AEDD-C943-9432-A003B924726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181377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77829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203904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784936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6E3531-A880-BCCA-465D-C061F5683CE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4089DD5-F6A0-B26B-38B3-C744B352CC5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F2CCD7D-7812-B764-591C-F4620BDA4340}"/>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5" name="Marcador de pie de página 4">
            <a:extLst>
              <a:ext uri="{FF2B5EF4-FFF2-40B4-BE49-F238E27FC236}">
                <a16:creationId xmlns:a16="http://schemas.microsoft.com/office/drawing/2014/main" id="{4D041367-E230-7D4C-842A-7C28AB82588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EA3447-C060-AD7D-F994-F8805098A93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494279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CA9E6A3-D989-C05D-B1BE-D3E18B34BF1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A5639E2-DB11-06A8-827A-88E5AE2E5C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443E304-A77A-FB8A-75D6-3BBC5022A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1CE05456-2D2E-5F45-A4D7-DE8480EA6BA6}"/>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6" name="Marcador de pie de página 5">
            <a:extLst>
              <a:ext uri="{FF2B5EF4-FFF2-40B4-BE49-F238E27FC236}">
                <a16:creationId xmlns:a16="http://schemas.microsoft.com/office/drawing/2014/main" id="{0E313BDD-87C9-E866-1752-F5A29FC1818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43099E8-51F8-A428-F841-710C6742CA1C}"/>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2889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B55E76-FD70-6B85-6E27-76478C78A688}"/>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E46E159-FF8E-C1AC-0561-84E6BF86A0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AD868DC-6A5B-AFEB-6D3C-5DA384C749D3}"/>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3E6AB19-0369-A5B6-FDFD-074B8B5ABB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605579D-3347-4154-7E04-8D838FDCC24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4A1393B6-F69A-9DD8-8FB3-982F4E52BF1E}"/>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8" name="Marcador de pie de página 7">
            <a:extLst>
              <a:ext uri="{FF2B5EF4-FFF2-40B4-BE49-F238E27FC236}">
                <a16:creationId xmlns:a16="http://schemas.microsoft.com/office/drawing/2014/main" id="{E7022561-26B2-BB0F-8C60-CAEEEC0BA60F}"/>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41F8A3E-5FA4-37EA-403E-1FB80E96B71E}"/>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9125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DF740F-12BC-5211-5F6A-03851A7248A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360917CE-044D-68F7-2F13-4C89D6B882EE}"/>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4" name="Marcador de pie de página 3">
            <a:extLst>
              <a:ext uri="{FF2B5EF4-FFF2-40B4-BE49-F238E27FC236}">
                <a16:creationId xmlns:a16="http://schemas.microsoft.com/office/drawing/2014/main" id="{774EFB58-F338-3BA4-09A3-93C1616D306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637BAC7-4237-5BAC-576B-88FFD0D915F7}"/>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371430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EFBBBAB-15BA-6466-5463-796B9589A4B4}"/>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3" name="Marcador de pie de página 2">
            <a:extLst>
              <a:ext uri="{FF2B5EF4-FFF2-40B4-BE49-F238E27FC236}">
                <a16:creationId xmlns:a16="http://schemas.microsoft.com/office/drawing/2014/main" id="{587A7B82-A436-4D07-D440-E4EE03DD70D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89D1AA0C-292B-BF9F-8D22-359BEA4CCD43}"/>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00809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E8A15F-0FDC-9B8F-1BCE-8BB915D516A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870B7A2-8D19-FC35-539C-8BA7D0C3A7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2681FEF-3F82-3586-6333-CF79FB2957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E3C0247-323B-AB0D-9E34-978199E8D9F2}"/>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6" name="Marcador de pie de página 5">
            <a:extLst>
              <a:ext uri="{FF2B5EF4-FFF2-40B4-BE49-F238E27FC236}">
                <a16:creationId xmlns:a16="http://schemas.microsoft.com/office/drawing/2014/main" id="{F084F281-A66F-56CB-9F08-650D5749CC0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115882-2C9E-1CE5-6EDB-235E5215F049}"/>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797364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8B0B2A-350B-FE22-2E2D-1DF946072AD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A367757-C4D3-ECA9-AA96-4FB2551BEB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C9926F1-89A2-287C-BEE6-D66DFE3B1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0A33C8B-7187-CDFF-C912-F3937ECF990D}"/>
              </a:ext>
            </a:extLst>
          </p:cNvPr>
          <p:cNvSpPr>
            <a:spLocks noGrp="1"/>
          </p:cNvSpPr>
          <p:nvPr>
            <p:ph type="dt" sz="half" idx="10"/>
          </p:nvPr>
        </p:nvSpPr>
        <p:spPr/>
        <p:txBody>
          <a:bodyPr/>
          <a:lstStyle/>
          <a:p>
            <a:fld id="{A082CDDD-868B-45D8-BBAB-31D0D552301E}" type="datetimeFigureOut">
              <a:rPr lang="es-ES" smtClean="0"/>
              <a:t>12/12/2025</a:t>
            </a:fld>
            <a:endParaRPr lang="es-ES"/>
          </a:p>
        </p:txBody>
      </p:sp>
      <p:sp>
        <p:nvSpPr>
          <p:cNvPr id="6" name="Marcador de pie de página 5">
            <a:extLst>
              <a:ext uri="{FF2B5EF4-FFF2-40B4-BE49-F238E27FC236}">
                <a16:creationId xmlns:a16="http://schemas.microsoft.com/office/drawing/2014/main" id="{C25AE28D-6DF5-39F8-4C8F-DE5AC53306C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7304695D-BEAB-53C2-6B60-E3B771C2A42A}"/>
              </a:ext>
            </a:extLst>
          </p:cNvPr>
          <p:cNvSpPr>
            <a:spLocks noGrp="1"/>
          </p:cNvSpPr>
          <p:nvPr>
            <p:ph type="sldNum" sz="quarter" idx="12"/>
          </p:nvPr>
        </p:nvSpPr>
        <p:spPr/>
        <p:txBody>
          <a:bodyPr/>
          <a:lstStyle/>
          <a:p>
            <a:fld id="{F726F096-23E9-4D46-B3CB-0CE628D3E2F5}" type="slidenum">
              <a:rPr lang="es-ES" smtClean="0"/>
              <a:t>‹Nº›</a:t>
            </a:fld>
            <a:endParaRPr lang="es-ES"/>
          </a:p>
        </p:txBody>
      </p:sp>
    </p:spTree>
    <p:extLst>
      <p:ext uri="{BB962C8B-B14F-4D97-AF65-F5344CB8AC3E}">
        <p14:creationId xmlns:p14="http://schemas.microsoft.com/office/powerpoint/2010/main" val="259113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31BE23E-70BF-ABA0-6A5F-3A65F7C375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4B368A2-5DD4-AB9A-B79B-7BB35CD615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0B7543-2BF4-A59E-4D0B-677E79CCA2D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082CDDD-868B-45D8-BBAB-31D0D552301E}" type="datetimeFigureOut">
              <a:rPr lang="es-ES" smtClean="0"/>
              <a:t>12/12/2025</a:t>
            </a:fld>
            <a:endParaRPr lang="es-ES"/>
          </a:p>
        </p:txBody>
      </p:sp>
      <p:sp>
        <p:nvSpPr>
          <p:cNvPr id="5" name="Marcador de pie de página 4">
            <a:extLst>
              <a:ext uri="{FF2B5EF4-FFF2-40B4-BE49-F238E27FC236}">
                <a16:creationId xmlns:a16="http://schemas.microsoft.com/office/drawing/2014/main" id="{9F8BE4E4-F080-9755-EB1F-8981FCB2C5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605CB78-9890-A83F-EFD9-6AE10351543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726F096-23E9-4D46-B3CB-0CE628D3E2F5}" type="slidenum">
              <a:rPr lang="es-ES" smtClean="0"/>
              <a:t>‹Nº›</a:t>
            </a:fld>
            <a:endParaRPr lang="es-ES"/>
          </a:p>
        </p:txBody>
      </p:sp>
    </p:spTree>
    <p:extLst>
      <p:ext uri="{BB962C8B-B14F-4D97-AF65-F5344CB8AC3E}">
        <p14:creationId xmlns:p14="http://schemas.microsoft.com/office/powerpoint/2010/main" val="4292503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12/12/2025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23404630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5.png"/><Relationship Id="rId3" Type="http://schemas.openxmlformats.org/officeDocument/2006/relationships/image" Target="../media/image9.jpeg"/><Relationship Id="rId7" Type="http://schemas.openxmlformats.org/officeDocument/2006/relationships/image" Target="../media/image12.png"/><Relationship Id="rId12" Type="http://schemas.microsoft.com/office/2007/relationships/hdphoto" Target="../media/hdphoto4.wdp"/><Relationship Id="rId2" Type="http://schemas.openxmlformats.org/officeDocument/2006/relationships/image" Target="../media/image8.jpe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14.png"/><Relationship Id="rId5" Type="http://schemas.openxmlformats.org/officeDocument/2006/relationships/image" Target="../media/image11.png"/><Relationship Id="rId10" Type="http://schemas.microsoft.com/office/2007/relationships/hdphoto" Target="../media/hdphoto3.wdp"/><Relationship Id="rId4" Type="http://schemas.openxmlformats.org/officeDocument/2006/relationships/image" Target="../media/image10.jpeg"/><Relationship Id="rId9" Type="http://schemas.openxmlformats.org/officeDocument/2006/relationships/image" Target="../media/image13.png"/><Relationship Id="rId14" Type="http://schemas.microsoft.com/office/2007/relationships/hdphoto" Target="../media/hdphoto5.wdp"/></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6.jpg"/><Relationship Id="rId7" Type="http://schemas.openxmlformats.org/officeDocument/2006/relationships/diagramQuickStyle" Target="../diagrams/quickStyle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microsoft.com/office/2007/relationships/hdphoto" Target="../media/hdphoto6.wdp"/><Relationship Id="rId5" Type="http://schemas.openxmlformats.org/officeDocument/2006/relationships/diagramData" Target="../diagrams/data1.xml"/><Relationship Id="rId10" Type="http://schemas.openxmlformats.org/officeDocument/2006/relationships/image" Target="../media/image18.png"/><Relationship Id="rId4" Type="http://schemas.openxmlformats.org/officeDocument/2006/relationships/image" Target="../media/image17.jpg"/><Relationship Id="rId9" Type="http://schemas.microsoft.com/office/2007/relationships/diagramDrawing" Target="../diagrams/drawing1.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jpeg"/><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0.jpg"/></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31.pn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3.xml"/><Relationship Id="rId11" Type="http://schemas.openxmlformats.org/officeDocument/2006/relationships/image" Target="../media/image33.jpg"/><Relationship Id="rId5" Type="http://schemas.openxmlformats.org/officeDocument/2006/relationships/diagramData" Target="../diagrams/data3.xml"/><Relationship Id="rId10" Type="http://schemas.openxmlformats.org/officeDocument/2006/relationships/image" Target="../media/image32.jpeg"/><Relationship Id="rId4" Type="http://schemas.microsoft.com/office/2007/relationships/hdphoto" Target="../media/hdphoto7.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9F47F392-5A9E-B58C-8F37-8F49EA0CB25E}"/>
              </a:ext>
            </a:extLst>
          </p:cNvPr>
          <p:cNvSpPr txBox="1"/>
          <p:nvPr/>
        </p:nvSpPr>
        <p:spPr>
          <a:xfrm>
            <a:off x="0" y="9525"/>
            <a:ext cx="12192000" cy="923330"/>
          </a:xfrm>
          <a:prstGeom prst="rect">
            <a:avLst/>
          </a:prstGeom>
          <a:noFill/>
        </p:spPr>
        <p:txBody>
          <a:bodyPr wrap="square" rtlCol="0">
            <a:spAutoFit/>
            <a:scene3d>
              <a:camera prst="orthographicFront"/>
              <a:lightRig rig="flood" dir="t"/>
            </a:scene3d>
            <a:sp3d extrusionH="57150" contourW="12700">
              <a:bevelT h="25400" prst="softRound"/>
              <a:contourClr>
                <a:schemeClr val="accent4">
                  <a:lumMod val="75000"/>
                </a:schemeClr>
              </a:contourClr>
            </a:sp3d>
          </a:bodyPr>
          <a:lstStyle/>
          <a:p>
            <a:pPr algn="ctr"/>
            <a:r>
              <a:rPr lang="en" sz="5400" b="1" spc="300" dirty="0">
                <a:ln w="9525">
                  <a:solidFill>
                    <a:schemeClr val="bg1"/>
                  </a:solidFill>
                  <a:prstDash val="solid"/>
                </a:ln>
                <a:solidFill>
                  <a:srgbClr val="867031"/>
                </a:solidFill>
                <a:effectLst>
                  <a:outerShdw blurRad="12700" dist="38100" dir="2700000" algn="tl" rotWithShape="0">
                    <a:srgbClr val="FFC000"/>
                  </a:outerShdw>
                </a:effectLst>
              </a:rPr>
              <a:t>BULA VOLI ENA VANUA</a:t>
            </a:r>
          </a:p>
        </p:txBody>
      </p:sp>
      <p:sp>
        <p:nvSpPr>
          <p:cNvPr id="5" name="CuadroTexto 4">
            <a:extLst>
              <a:ext uri="{FF2B5EF4-FFF2-40B4-BE49-F238E27FC236}">
                <a16:creationId xmlns:a16="http://schemas.microsoft.com/office/drawing/2014/main" id="{A27B5F28-CF79-23B8-421D-5A6EFCA7BD6D}"/>
              </a:ext>
            </a:extLst>
          </p:cNvPr>
          <p:cNvSpPr txBox="1"/>
          <p:nvPr/>
        </p:nvSpPr>
        <p:spPr>
          <a:xfrm>
            <a:off x="9435328" y="6519446"/>
            <a:ext cx="2588978" cy="338554"/>
          </a:xfrm>
          <a:prstGeom prst="rect">
            <a:avLst/>
          </a:prstGeom>
          <a:noFill/>
        </p:spPr>
        <p:txBody>
          <a:bodyPr wrap="none" rtlCol="0">
            <a:spAutoFit/>
          </a:bodyPr>
          <a:lstStyle/>
          <a:p>
            <a:pPr algn="r"/>
            <a:r>
              <a:rPr lang="en" sz="1600" b="1" dirty="0">
                <a:solidFill>
                  <a:schemeClr val="accent4">
                    <a:lumMod val="40000"/>
                    <a:lumOff val="60000"/>
                  </a:schemeClr>
                </a:solidFill>
                <a:effectLst>
                  <a:glow rad="127000">
                    <a:srgbClr val="886E3B"/>
                  </a:glow>
                  <a:outerShdw blurRad="38100" dist="38100" dir="2700000" algn="tl">
                    <a:srgbClr val="000000">
                      <a:alpha val="43137"/>
                    </a:srgbClr>
                  </a:outerShdw>
                </a:effectLst>
              </a:rPr>
              <a:t>Lesoni 11 Tiseba 13, 2025</a:t>
            </a:r>
          </a:p>
        </p:txBody>
      </p:sp>
    </p:spTree>
    <p:extLst>
      <p:ext uri="{BB962C8B-B14F-4D97-AF65-F5344CB8AC3E}">
        <p14:creationId xmlns:p14="http://schemas.microsoft.com/office/powerpoint/2010/main" val="1189975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16200000" scaled="1"/>
          <a:tileRect/>
        </a:gradFill>
        <a:effectLst/>
      </p:bgPr>
    </p:bg>
    <p:spTree>
      <p:nvGrpSpPr>
        <p:cNvPr id="1" name="">
          <a:extLst>
            <a:ext uri="{FF2B5EF4-FFF2-40B4-BE49-F238E27FC236}">
              <a16:creationId xmlns:a16="http://schemas.microsoft.com/office/drawing/2014/main" id="{69E5E57E-5E38-DDE4-C11B-E4A994D55986}"/>
            </a:ext>
          </a:extLst>
        </p:cNvPr>
        <p:cNvGrpSpPr/>
        <p:nvPr/>
      </p:nvGrpSpPr>
      <p:grpSpPr>
        <a:xfrm>
          <a:off x="0" y="0"/>
          <a:ext cx="0" cy="0"/>
          <a:chOff x="0" y="0"/>
          <a:chExt cx="0" cy="0"/>
        </a:xfrm>
      </p:grpSpPr>
      <p:sp>
        <p:nvSpPr>
          <p:cNvPr id="23" name="Rectangle 22">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Imagen 15">
            <a:extLst>
              <a:ext uri="{FF2B5EF4-FFF2-40B4-BE49-F238E27FC236}">
                <a16:creationId xmlns:a16="http://schemas.microsoft.com/office/drawing/2014/main" id="{A7D8D431-93D1-55ED-9D52-62FA60D1573D}"/>
              </a:ext>
            </a:extLst>
          </p:cNvPr>
          <p:cNvPicPr>
            <a:picLocks noChangeAspect="1"/>
          </p:cNvPicPr>
          <p:nvPr/>
        </p:nvPicPr>
        <p:blipFill>
          <a:blip r:embed="rId3">
            <a:extLst>
              <a:ext uri="{28A0092B-C50C-407E-A947-70E740481C1C}">
                <a14:useLocalDpi xmlns:a14="http://schemas.microsoft.com/office/drawing/2010/main" val="0"/>
              </a:ext>
            </a:extLst>
          </a:blip>
          <a:srcRect t="14689" b="14689"/>
          <a:stretch/>
        </p:blipFill>
        <p:spPr>
          <a:xfrm>
            <a:off x="317636" y="321734"/>
            <a:ext cx="3797570" cy="2010551"/>
          </a:xfrm>
          <a:prstGeom prst="rect">
            <a:avLst/>
          </a:prstGeom>
          <a:effectLst>
            <a:innerShdw blurRad="114300">
              <a:prstClr val="black"/>
            </a:innerShdw>
          </a:effectLst>
        </p:spPr>
      </p:pic>
      <p:pic>
        <p:nvPicPr>
          <p:cNvPr id="18" name="Imagen 17">
            <a:extLst>
              <a:ext uri="{FF2B5EF4-FFF2-40B4-BE49-F238E27FC236}">
                <a16:creationId xmlns:a16="http://schemas.microsoft.com/office/drawing/2014/main" id="{258F107F-7145-3777-779F-29D3B3343769}"/>
              </a:ext>
            </a:extLst>
          </p:cNvPr>
          <p:cNvPicPr>
            <a:picLocks noChangeAspect="1"/>
          </p:cNvPicPr>
          <p:nvPr/>
        </p:nvPicPr>
        <p:blipFill rotWithShape="1">
          <a:blip r:embed="rId4">
            <a:extLst>
              <a:ext uri="{28A0092B-C50C-407E-A947-70E740481C1C}">
                <a14:useLocalDpi xmlns:a14="http://schemas.microsoft.com/office/drawing/2010/main" val="0"/>
              </a:ext>
            </a:extLst>
          </a:blip>
          <a:srcRect l="17498" r="6930"/>
          <a:stretch>
            <a:fillRect/>
          </a:stretch>
        </p:blipFill>
        <p:spPr>
          <a:xfrm>
            <a:off x="4202549" y="321732"/>
            <a:ext cx="3793472" cy="4111323"/>
          </a:xfrm>
          <a:prstGeom prst="rect">
            <a:avLst/>
          </a:prstGeom>
          <a:effectLst>
            <a:innerShdw blurRad="114300">
              <a:prstClr val="black"/>
            </a:innerShdw>
          </a:effectLst>
        </p:spPr>
      </p:pic>
      <p:pic>
        <p:nvPicPr>
          <p:cNvPr id="10" name="Imagen 9">
            <a:extLst>
              <a:ext uri="{FF2B5EF4-FFF2-40B4-BE49-F238E27FC236}">
                <a16:creationId xmlns:a16="http://schemas.microsoft.com/office/drawing/2014/main" id="{48809E40-1410-03B2-93EE-2028D167AD6E}"/>
              </a:ext>
            </a:extLst>
          </p:cNvPr>
          <p:cNvPicPr>
            <a:picLocks noChangeAspect="1"/>
          </p:cNvPicPr>
          <p:nvPr/>
        </p:nvPicPr>
        <p:blipFill>
          <a:blip r:embed="rId5">
            <a:extLst>
              <a:ext uri="{28A0092B-C50C-407E-A947-70E740481C1C}">
                <a14:useLocalDpi xmlns:a14="http://schemas.microsoft.com/office/drawing/2010/main" val="0"/>
              </a:ext>
            </a:extLst>
          </a:blip>
          <a:srcRect t="14708" b="14708"/>
          <a:stretch/>
        </p:blipFill>
        <p:spPr>
          <a:xfrm>
            <a:off x="8086176" y="321733"/>
            <a:ext cx="3797984" cy="2010552"/>
          </a:xfrm>
          <a:prstGeom prst="rect">
            <a:avLst/>
          </a:prstGeom>
          <a:effectLst>
            <a:innerShdw blurRad="114300">
              <a:prstClr val="black"/>
            </a:innerShdw>
          </a:effectLst>
        </p:spPr>
      </p:pic>
      <p:pic>
        <p:nvPicPr>
          <p:cNvPr id="14" name="Imagen 13">
            <a:extLst>
              <a:ext uri="{FF2B5EF4-FFF2-40B4-BE49-F238E27FC236}">
                <a16:creationId xmlns:a16="http://schemas.microsoft.com/office/drawing/2014/main" id="{B27A5EB9-9E0C-6CF2-53E7-8301B2458F3B}"/>
              </a:ext>
            </a:extLst>
          </p:cNvPr>
          <p:cNvPicPr>
            <a:picLocks noChangeAspect="1"/>
          </p:cNvPicPr>
          <p:nvPr/>
        </p:nvPicPr>
        <p:blipFill rotWithShape="1">
          <a:blip r:embed="rId6">
            <a:extLst>
              <a:ext uri="{28A0092B-C50C-407E-A947-70E740481C1C}">
                <a14:useLocalDpi xmlns:a14="http://schemas.microsoft.com/office/drawing/2010/main" val="0"/>
              </a:ext>
            </a:extLst>
          </a:blip>
          <a:srcRect t="7593" b="21649"/>
          <a:stretch>
            <a:fillRect/>
          </a:stretch>
        </p:blipFill>
        <p:spPr>
          <a:xfrm>
            <a:off x="317634" y="2422097"/>
            <a:ext cx="3794760" cy="2013804"/>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85276301-6F8D-C5EA-5C70-4D0FE54F6566}"/>
              </a:ext>
            </a:extLst>
          </p:cNvPr>
          <p:cNvPicPr>
            <a:picLocks noChangeAspect="1"/>
          </p:cNvPicPr>
          <p:nvPr/>
        </p:nvPicPr>
        <p:blipFill>
          <a:blip r:embed="rId7">
            <a:extLst>
              <a:ext uri="{28A0092B-C50C-407E-A947-70E740481C1C}">
                <a14:useLocalDpi xmlns:a14="http://schemas.microsoft.com/office/drawing/2010/main" val="0"/>
              </a:ext>
            </a:extLst>
          </a:blip>
          <a:srcRect t="14877" b="14877"/>
          <a:stretch/>
        </p:blipFill>
        <p:spPr>
          <a:xfrm>
            <a:off x="8082952" y="2431705"/>
            <a:ext cx="3797983" cy="2000947"/>
          </a:xfrm>
          <a:prstGeom prst="rect">
            <a:avLst/>
          </a:prstGeom>
          <a:effectLst>
            <a:innerShdw blurRad="114300">
              <a:prstClr val="black"/>
            </a:innerShdw>
          </a:effectLst>
        </p:spPr>
      </p:pic>
      <p:pic>
        <p:nvPicPr>
          <p:cNvPr id="12" name="Imagen 11" descr="Diagrama&#10;&#10;El contenido generado por IA puede ser incorrecto.">
            <a:extLst>
              <a:ext uri="{FF2B5EF4-FFF2-40B4-BE49-F238E27FC236}">
                <a16:creationId xmlns:a16="http://schemas.microsoft.com/office/drawing/2014/main" id="{78995D3D-1EA1-6C76-DC98-0F133FCAE823}"/>
              </a:ext>
            </a:extLst>
          </p:cNvPr>
          <p:cNvPicPr>
            <a:picLocks noChangeAspect="1"/>
          </p:cNvPicPr>
          <p:nvPr/>
        </p:nvPicPr>
        <p:blipFill rotWithShape="1">
          <a:blip r:embed="rId8">
            <a:extLst>
              <a:ext uri="{28A0092B-C50C-407E-A947-70E740481C1C}">
                <a14:useLocalDpi xmlns:a14="http://schemas.microsoft.com/office/drawing/2010/main" val="0"/>
              </a:ext>
            </a:extLst>
          </a:blip>
          <a:srcRect l="173" t="3270" r="-173" b="26088"/>
          <a:stretch>
            <a:fillRect/>
          </a:stretch>
        </p:blipFill>
        <p:spPr>
          <a:xfrm>
            <a:off x="317634" y="4525716"/>
            <a:ext cx="3794760" cy="2010551"/>
          </a:xfrm>
          <a:prstGeom prst="rect">
            <a:avLst/>
          </a:prstGeom>
          <a:effectLst>
            <a:innerShdw blurRad="114300">
              <a:prstClr val="black"/>
            </a:innerShdw>
          </a:effectLst>
        </p:spPr>
      </p:pic>
      <p:sp>
        <p:nvSpPr>
          <p:cNvPr id="3" name="CuadroTexto 2">
            <a:extLst>
              <a:ext uri="{FF2B5EF4-FFF2-40B4-BE49-F238E27FC236}">
                <a16:creationId xmlns:a16="http://schemas.microsoft.com/office/drawing/2014/main" id="{EEE0C5E3-6180-FF39-0BE1-1AA50FCD60C2}"/>
              </a:ext>
            </a:extLst>
          </p:cNvPr>
          <p:cNvSpPr txBox="1"/>
          <p:nvPr/>
        </p:nvSpPr>
        <p:spPr>
          <a:xfrm>
            <a:off x="4261225" y="4789224"/>
            <a:ext cx="7539348"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s-ES" sz="30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“A vosa vakayalovinaka sa i vakamalumu ni cudru: ia na vosa vakararawa sa vakatubura na cudru </a:t>
            </a:r>
            <a:r>
              <a:rPr kumimoji="0" lang="es-ES" sz="24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rPr>
              <a:t>(Vakaibalebale 15:1)</a:t>
            </a:r>
            <a:endParaRPr kumimoji="0" lang="es-ES" sz="2800" b="1" i="0" u="none" strike="noStrike" kern="1200" cap="none" spc="0" normalizeH="0" baseline="0" noProof="0" dirty="0">
              <a:ln w="12700" cmpd="sng">
                <a:solidFill>
                  <a:srgbClr val="A02B93"/>
                </a:solidFill>
                <a:prstDash val="solid"/>
              </a:ln>
              <a:solidFill>
                <a:srgbClr val="A02B93">
                  <a:lumMod val="20000"/>
                  <a:lumOff val="80000"/>
                </a:srgbClr>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655288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44EA1179-362A-F3B5-316F-4515CEA75ADB}"/>
              </a:ext>
            </a:extLst>
          </p:cNvPr>
          <p:cNvSpPr txBox="1"/>
          <p:nvPr/>
        </p:nvSpPr>
        <p:spPr>
          <a:xfrm>
            <a:off x="6796086" y="4161354"/>
            <a:ext cx="5243513" cy="2554545"/>
          </a:xfrm>
          <a:prstGeom prst="rect">
            <a:avLst/>
          </a:prstGeom>
          <a:noFill/>
        </p:spPr>
        <p:txBody>
          <a:bodyPr wrap="square" rtlCol="0">
            <a:spAutoFit/>
            <a:scene3d>
              <a:camera prst="orthographicFront"/>
              <a:lightRig rig="threePt" dir="t"/>
            </a:scene3d>
            <a:sp3d extrusionH="57150">
              <a:bevelT w="38100" h="38100"/>
            </a:sp3d>
          </a:bodyPr>
          <a:lstStyle/>
          <a:p>
            <a:pPr>
              <a:spcBef>
                <a:spcPts val="1800"/>
              </a:spcBef>
            </a:pPr>
            <a:r>
              <a:rPr lang="en" sz="2000" b="1" dirty="0">
                <a:solidFill>
                  <a:srgbClr val="9868A2"/>
                </a:solidFill>
              </a:rPr>
              <a:t>Na Vosa ni Veitalatala (Josua 22:1-8)</a:t>
            </a:r>
          </a:p>
          <a:p>
            <a:pPr>
              <a:spcBef>
                <a:spcPts val="1800"/>
              </a:spcBef>
            </a:pPr>
            <a:r>
              <a:rPr lang="en" sz="2000" b="1" dirty="0">
                <a:solidFill>
                  <a:srgbClr val="9B6260"/>
                </a:solidFill>
              </a:rPr>
              <a:t>Na vu ni veileti (Josua 22:10-12)</a:t>
            </a:r>
          </a:p>
          <a:p>
            <a:pPr>
              <a:spcBef>
                <a:spcPts val="1800"/>
              </a:spcBef>
            </a:pPr>
            <a:r>
              <a:rPr lang="en" sz="2000" b="1" dirty="0">
                <a:solidFill>
                  <a:srgbClr val="5F9199"/>
                </a:solidFill>
              </a:rPr>
              <a:t>Na veibeitaki (Josua 22:13-20)</a:t>
            </a:r>
          </a:p>
          <a:p>
            <a:pPr>
              <a:spcBef>
                <a:spcPts val="1800"/>
              </a:spcBef>
            </a:pPr>
            <a:r>
              <a:rPr lang="en" sz="2000" b="1" dirty="0">
                <a:solidFill>
                  <a:srgbClr val="729C63"/>
                </a:solidFill>
              </a:rPr>
              <a:t>Vosa vakayalovinaka (Josua 22:21-29)</a:t>
            </a:r>
          </a:p>
          <a:p>
            <a:pPr>
              <a:spcBef>
                <a:spcPts val="1800"/>
              </a:spcBef>
            </a:pPr>
            <a:r>
              <a:rPr lang="en" sz="2000" b="1" dirty="0">
                <a:solidFill>
                  <a:srgbClr val="9B8F61"/>
                </a:solidFill>
              </a:rPr>
              <a:t>Vakaduavatataki (Joshua 22:30-34)</a:t>
            </a:r>
          </a:p>
        </p:txBody>
      </p:sp>
      <p:sp>
        <p:nvSpPr>
          <p:cNvPr id="3" name="CuadroTexto 2">
            <a:extLst>
              <a:ext uri="{FF2B5EF4-FFF2-40B4-BE49-F238E27FC236}">
                <a16:creationId xmlns:a16="http://schemas.microsoft.com/office/drawing/2014/main" id="{37013E13-0AA3-38EB-5F35-90A820A4A94B}"/>
              </a:ext>
            </a:extLst>
          </p:cNvPr>
          <p:cNvSpPr txBox="1"/>
          <p:nvPr/>
        </p:nvSpPr>
        <p:spPr>
          <a:xfrm>
            <a:off x="142875" y="94476"/>
            <a:ext cx="8096250" cy="707886"/>
          </a:xfrm>
          <a:prstGeom prst="rect">
            <a:avLst/>
          </a:prstGeom>
          <a:noFill/>
        </p:spPr>
        <p:txBody>
          <a:bodyPr wrap="square" rtlCol="0">
            <a:spAutoFit/>
          </a:bodyPr>
          <a:lstStyle/>
          <a:p>
            <a:pPr>
              <a:spcBef>
                <a:spcPts val="600"/>
              </a:spcBef>
            </a:pPr>
            <a:r>
              <a:rPr lang="en" sz="2000" b="1" dirty="0"/>
              <a:t>Ni sa oti e vuqa na yabaki ni veivaluvaluti, sa rawati Kenani ko Isireli, e dina ga ni se sega ni ra vakatalai taucoko na lewena.</a:t>
            </a:r>
          </a:p>
        </p:txBody>
      </p:sp>
      <p:pic>
        <p:nvPicPr>
          <p:cNvPr id="5" name="Imagen 4" descr="Una caricatura de una persona&#10;&#10;El contenido generado por IA puede ser incorrecto.">
            <a:extLst>
              <a:ext uri="{FF2B5EF4-FFF2-40B4-BE49-F238E27FC236}">
                <a16:creationId xmlns:a16="http://schemas.microsoft.com/office/drawing/2014/main" id="{4F478674-838A-706F-7AE7-0066959B874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259"/>
          <a:stretch>
            <a:fillRect/>
          </a:stretch>
        </p:blipFill>
        <p:spPr>
          <a:xfrm>
            <a:off x="8324850" y="152400"/>
            <a:ext cx="3714750" cy="3733800"/>
          </a:xfrm>
          <a:prstGeom prst="roundRect">
            <a:avLst>
              <a:gd name="adj" fmla="val 4167"/>
            </a:avLst>
          </a:prstGeom>
          <a:solidFill>
            <a:srgbClr val="FFFFFF"/>
          </a:solidFill>
          <a:ln w="76200" cap="sq">
            <a:solidFill>
              <a:schemeClr val="accent1">
                <a:lumMod val="50000"/>
              </a:schemeClr>
            </a:solidFill>
            <a:miter lim="800000"/>
          </a:ln>
          <a:effectLst/>
          <a:scene3d>
            <a:camera prst="orthographicFront"/>
            <a:lightRig rig="threePt" dir="t">
              <a:rot lat="0" lon="0" rev="2700000"/>
            </a:lightRig>
          </a:scene3d>
          <a:sp3d>
            <a:bevelT h="38100"/>
            <a:contourClr>
              <a:srgbClr val="C0C0C0"/>
            </a:contourClr>
          </a:sp3d>
        </p:spPr>
      </p:pic>
      <p:pic>
        <p:nvPicPr>
          <p:cNvPr id="1026" name="Picture 2">
            <a:extLst>
              <a:ext uri="{FF2B5EF4-FFF2-40B4-BE49-F238E27FC236}">
                <a16:creationId xmlns:a16="http://schemas.microsoft.com/office/drawing/2014/main" id="{7CCDD103-0662-4DD1-1F25-A9734276507D}"/>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2153" y="3525971"/>
            <a:ext cx="5448572" cy="3111823"/>
          </a:xfrm>
          <a:prstGeom prst="roundRect">
            <a:avLst>
              <a:gd name="adj" fmla="val 4167"/>
            </a:avLst>
          </a:prstGeom>
          <a:solidFill>
            <a:srgbClr val="FFFFFF"/>
          </a:solidFill>
          <a:ln w="76200" cap="sq">
            <a:solidFill>
              <a:srgbClr val="775C3C"/>
            </a:solidFill>
            <a:miter lim="800000"/>
          </a:ln>
          <a:effectLst/>
          <a:scene3d>
            <a:camera prst="orthographicFront"/>
            <a:lightRig rig="threePt" dir="t">
              <a:rot lat="0" lon="0" rev="2700000"/>
            </a:lightRig>
          </a:scene3d>
          <a:sp3d contourW="6350">
            <a:bevelT h="38100"/>
            <a:contourClr>
              <a:srgbClr val="C0C0C0"/>
            </a:contourClr>
          </a:sp3d>
        </p:spPr>
      </p:pic>
      <p:pic>
        <p:nvPicPr>
          <p:cNvPr id="11" name="Imagen 10" descr="Dibujo de una persona&#10;&#10;El contenido generado por IA puede ser incorrecto.">
            <a:extLst>
              <a:ext uri="{FF2B5EF4-FFF2-40B4-BE49-F238E27FC236}">
                <a16:creationId xmlns:a16="http://schemas.microsoft.com/office/drawing/2014/main" id="{D1624605-68D1-F0BD-97A4-E42778EF8529}"/>
              </a:ext>
            </a:extLst>
          </p:cNvPr>
          <p:cNvPicPr>
            <a:picLocks noChangeAspect="1"/>
          </p:cNvPicPr>
          <p:nvPr/>
        </p:nvPicPr>
        <p:blipFill>
          <a:blip r:embed="rId5" cstate="hq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4200526"/>
            <a:ext cx="526842" cy="306120"/>
          </a:xfrm>
          <a:prstGeom prst="rect">
            <a:avLst/>
          </a:prstGeom>
        </p:spPr>
      </p:pic>
      <p:pic>
        <p:nvPicPr>
          <p:cNvPr id="12" name="Imagen 11" descr="Dibujo de una persona&#10;&#10;El contenido generado por IA puede ser incorrecto.">
            <a:extLst>
              <a:ext uri="{FF2B5EF4-FFF2-40B4-BE49-F238E27FC236}">
                <a16:creationId xmlns:a16="http://schemas.microsoft.com/office/drawing/2014/main" id="{D256CEBD-F11F-F2A6-661C-4BB7D8078F97}"/>
              </a:ext>
            </a:extLst>
          </p:cNvPr>
          <p:cNvPicPr>
            <a:picLocks noChangeAspect="1"/>
          </p:cNvPicPr>
          <p:nvPr/>
        </p:nvPicPr>
        <p:blipFill>
          <a:blip r:embed="rId7" cstate="hqprint">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4735325"/>
            <a:ext cx="526842" cy="306120"/>
          </a:xfrm>
          <a:prstGeom prst="rect">
            <a:avLst/>
          </a:prstGeom>
        </p:spPr>
      </p:pic>
      <p:pic>
        <p:nvPicPr>
          <p:cNvPr id="13" name="Imagen 12" descr="Dibujo de una persona&#10;&#10;El contenido generado por IA puede ser incorrecto.">
            <a:extLst>
              <a:ext uri="{FF2B5EF4-FFF2-40B4-BE49-F238E27FC236}">
                <a16:creationId xmlns:a16="http://schemas.microsoft.com/office/drawing/2014/main" id="{000F1677-4935-444A-A251-4CF292E548E3}"/>
              </a:ext>
            </a:extLst>
          </p:cNvPr>
          <p:cNvPicPr>
            <a:picLocks noChangeAspect="1"/>
          </p:cNvPicPr>
          <p:nvPr/>
        </p:nvPicPr>
        <p:blipFill>
          <a:blip r:embed="rId9" cstate="hq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6339724"/>
            <a:ext cx="526842" cy="306120"/>
          </a:xfrm>
          <a:prstGeom prst="rect">
            <a:avLst/>
          </a:prstGeom>
        </p:spPr>
      </p:pic>
      <p:pic>
        <p:nvPicPr>
          <p:cNvPr id="14" name="Imagen 13" descr="Un dibujo de una persona&#10;&#10;El contenido generado por IA puede ser incorrecto.">
            <a:extLst>
              <a:ext uri="{FF2B5EF4-FFF2-40B4-BE49-F238E27FC236}">
                <a16:creationId xmlns:a16="http://schemas.microsoft.com/office/drawing/2014/main" id="{D55D171B-5D8D-CD99-1917-16F4701D49A6}"/>
              </a:ext>
            </a:extLst>
          </p:cNvPr>
          <p:cNvPicPr>
            <a:picLocks noChangeAspect="1"/>
          </p:cNvPicPr>
          <p:nvPr/>
        </p:nvPicPr>
        <p:blipFill>
          <a:blip r:embed="rId11" cstate="hqprint">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5804925"/>
            <a:ext cx="526842" cy="306120"/>
          </a:xfrm>
          <a:prstGeom prst="rect">
            <a:avLst/>
          </a:prstGeom>
        </p:spPr>
      </p:pic>
      <p:pic>
        <p:nvPicPr>
          <p:cNvPr id="15" name="Imagen 14" descr="Dibujo de una persona&#10;&#10;El contenido generado por IA puede ser incorrecto.">
            <a:extLst>
              <a:ext uri="{FF2B5EF4-FFF2-40B4-BE49-F238E27FC236}">
                <a16:creationId xmlns:a16="http://schemas.microsoft.com/office/drawing/2014/main" id="{D98BCF62-95B8-CA93-C541-CDDEB1522554}"/>
              </a:ext>
            </a:extLst>
          </p:cNvPr>
          <p:cNvPicPr>
            <a:picLocks noChangeAspect="1"/>
          </p:cNvPicPr>
          <p:nvPr/>
        </p:nvPicPr>
        <p:blipFill>
          <a:blip r:embed="rId13" cstate="hqprint">
            <a:extLst>
              <a:ext uri="{BEBA8EAE-BF5A-486C-A8C5-ECC9F3942E4B}">
                <a14:imgProps xmlns:a14="http://schemas.microsoft.com/office/drawing/2010/main">
                  <a14:imgLayer r:embed="rId14">
                    <a14:imgEffect>
                      <a14:brightnessContrast bright="20000"/>
                    </a14:imgEffect>
                  </a14:imgLayer>
                </a14:imgProps>
              </a:ext>
              <a:ext uri="{28A0092B-C50C-407E-A947-70E740481C1C}">
                <a14:useLocalDpi xmlns:a14="http://schemas.microsoft.com/office/drawing/2010/main"/>
              </a:ext>
            </a:extLst>
          </a:blip>
          <a:stretch>
            <a:fillRect/>
          </a:stretch>
        </p:blipFill>
        <p:spPr>
          <a:xfrm>
            <a:off x="6245411" y="5270125"/>
            <a:ext cx="526842" cy="306120"/>
          </a:xfrm>
          <a:prstGeom prst="rect">
            <a:avLst/>
          </a:prstGeom>
        </p:spPr>
      </p:pic>
      <p:sp>
        <p:nvSpPr>
          <p:cNvPr id="6" name="CuadroTexto 5">
            <a:extLst>
              <a:ext uri="{FF2B5EF4-FFF2-40B4-BE49-F238E27FC236}">
                <a16:creationId xmlns:a16="http://schemas.microsoft.com/office/drawing/2014/main" id="{C9560939-DF22-4588-9CB6-7A687FCD532D}"/>
              </a:ext>
            </a:extLst>
          </p:cNvPr>
          <p:cNvSpPr txBox="1"/>
          <p:nvPr/>
        </p:nvSpPr>
        <p:spPr>
          <a:xfrm>
            <a:off x="152399" y="2110412"/>
            <a:ext cx="8086725" cy="1323439"/>
          </a:xfrm>
          <a:prstGeom prst="rect">
            <a:avLst/>
          </a:prstGeom>
          <a:noFill/>
        </p:spPr>
        <p:txBody>
          <a:bodyPr wrap="square">
            <a:spAutoFit/>
          </a:bodyPr>
          <a:lstStyle/>
          <a:p>
            <a:pPr>
              <a:spcBef>
                <a:spcPts val="600"/>
              </a:spcBef>
            </a:pPr>
            <a:r>
              <a:rPr lang="en" sz="2000" b="1" dirty="0"/>
              <a:t>Sa qai yaco mai na gauna ni veitalatala. Ni sa vakasalataki ira me ra tomana na </a:t>
            </a:r>
            <a:r>
              <a:rPr lang="en-GB" sz="2000" b="1" dirty="0"/>
              <a:t>I</a:t>
            </a:r>
            <a:r>
              <a:rPr lang="en" sz="2000" b="1" dirty="0"/>
              <a:t> lakolako ena nona gaunisala na Kalou, sa vakatalai ira yani ko Josua. Ia e ologa na veitalatala oqo e dua na lecaika levu ka rawa ni vakaleqa na nodra duavata na Isireli.</a:t>
            </a:r>
          </a:p>
        </p:txBody>
      </p:sp>
      <p:sp>
        <p:nvSpPr>
          <p:cNvPr id="8" name="CuadroTexto 7">
            <a:extLst>
              <a:ext uri="{FF2B5EF4-FFF2-40B4-BE49-F238E27FC236}">
                <a16:creationId xmlns:a16="http://schemas.microsoft.com/office/drawing/2014/main" id="{7AE5D02C-A12B-1471-2F6E-C0AC5AB552D2}"/>
              </a:ext>
            </a:extLst>
          </p:cNvPr>
          <p:cNvSpPr txBox="1"/>
          <p:nvPr/>
        </p:nvSpPr>
        <p:spPr>
          <a:xfrm>
            <a:off x="152398" y="802362"/>
            <a:ext cx="8086725" cy="1323439"/>
          </a:xfrm>
          <a:prstGeom prst="rect">
            <a:avLst/>
          </a:prstGeom>
          <a:noFill/>
        </p:spPr>
        <p:txBody>
          <a:bodyPr wrap="square">
            <a:spAutoFit/>
          </a:bodyPr>
          <a:lstStyle/>
          <a:p>
            <a:pPr>
              <a:spcBef>
                <a:spcPts val="600"/>
              </a:spcBef>
            </a:pPr>
            <a:r>
              <a:rPr lang="en" sz="2000" b="1" dirty="0"/>
              <a:t>Na rua veimama na yavusa era taukena na yasana ki na tokalau (Rupeni, Kata vata na veimama kei Manasa), kei ira era takosova na Joritani  me veivuke ena kabai ni vanua era vakayacora na nodra </a:t>
            </a:r>
            <a:r>
              <a:rPr lang="en-GB" sz="2000" b="1" dirty="0"/>
              <a:t>I</a:t>
            </a:r>
            <a:r>
              <a:rPr lang="en" sz="2000" b="1" dirty="0"/>
              <a:t> tavi me rawati na vanua.</a:t>
            </a:r>
          </a:p>
        </p:txBody>
      </p:sp>
    </p:spTree>
    <p:extLst>
      <p:ext uri="{BB962C8B-B14F-4D97-AF65-F5344CB8AC3E}">
        <p14:creationId xmlns:p14="http://schemas.microsoft.com/office/powerpoint/2010/main" val="1285232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additive="base">
                                        <p:cTn id="12" dur="500" fill="hold"/>
                                        <p:tgtEl>
                                          <p:spTgt spid="1026"/>
                                        </p:tgtEl>
                                        <p:attrNameLst>
                                          <p:attrName>ppt_x</p:attrName>
                                        </p:attrNameLst>
                                      </p:cBhvr>
                                      <p:tavLst>
                                        <p:tav tm="0">
                                          <p:val>
                                            <p:strVal val="1+#ppt_w/2"/>
                                          </p:val>
                                        </p:tav>
                                        <p:tav tm="100000">
                                          <p:val>
                                            <p:strVal val="#ppt_x"/>
                                          </p:val>
                                        </p:tav>
                                      </p:tavLst>
                                    </p:anim>
                                    <p:anim calcmode="lin" valueType="num">
                                      <p:cBhvr additive="base">
                                        <p:cTn id="13" dur="500" fill="hold"/>
                                        <p:tgtEl>
                                          <p:spTgt spid="1026"/>
                                        </p:tgtEl>
                                        <p:attrNameLst>
                                          <p:attrName>ppt_y</p:attrName>
                                        </p:attrNameLst>
                                      </p:cBhvr>
                                      <p:tavLst>
                                        <p:tav tm="0">
                                          <p:val>
                                            <p:strVal val="0-#ppt_h/2"/>
                                          </p:val>
                                        </p:tav>
                                        <p:tav tm="100000">
                                          <p:val>
                                            <p:strVal val="#ppt_y"/>
                                          </p:val>
                                        </p:tav>
                                      </p:tavLst>
                                    </p:anim>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900" decel="100000" fill="hold"/>
                                        <p:tgtEl>
                                          <p:spTgt spid="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3" presetClass="entr" presetSubtype="288"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3*#ppt_w"/>
                                          </p:val>
                                        </p:tav>
                                        <p:tav tm="100000">
                                          <p:val>
                                            <p:strVal val="#ppt_w"/>
                                          </p:val>
                                        </p:tav>
                                      </p:tavLst>
                                    </p:anim>
                                    <p:anim calcmode="lin" valueType="num">
                                      <p:cBhvr>
                                        <p:cTn id="35" dur="500" fill="hold"/>
                                        <p:tgtEl>
                                          <p:spTgt spid="11"/>
                                        </p:tgtEl>
                                        <p:attrNameLst>
                                          <p:attrName>ppt_h</p:attrName>
                                        </p:attrNameLst>
                                      </p:cBhvr>
                                      <p:tavLst>
                                        <p:tav tm="0">
                                          <p:val>
                                            <p:strVal val="4/3*#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Effect transition="in" filter="wipe(left)">
                                      <p:cBhvr>
                                        <p:cTn id="39" dur="500"/>
                                        <p:tgtEl>
                                          <p:spTgt spid="2">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3" presetClass="entr" presetSubtype="288"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strVal val="4/3*#ppt_w"/>
                                          </p:val>
                                        </p:tav>
                                        <p:tav tm="100000">
                                          <p:val>
                                            <p:strVal val="#ppt_w"/>
                                          </p:val>
                                        </p:tav>
                                      </p:tavLst>
                                    </p:anim>
                                    <p:anim calcmode="lin" valueType="num">
                                      <p:cBhvr>
                                        <p:cTn id="45" dur="500" fill="hold"/>
                                        <p:tgtEl>
                                          <p:spTgt spid="12"/>
                                        </p:tgtEl>
                                        <p:attrNameLst>
                                          <p:attrName>ppt_h</p:attrName>
                                        </p:attrNameLst>
                                      </p:cBhvr>
                                      <p:tavLst>
                                        <p:tav tm="0">
                                          <p:val>
                                            <p:strVal val="4/3*#ppt_h"/>
                                          </p:val>
                                        </p:tav>
                                        <p:tav tm="100000">
                                          <p:val>
                                            <p:strVal val="#ppt_h"/>
                                          </p:val>
                                        </p:tav>
                                      </p:tavLst>
                                    </p:anim>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2">
                                            <p:txEl>
                                              <p:pRg st="1" end="1"/>
                                            </p:txEl>
                                          </p:spTgt>
                                        </p:tgtEl>
                                        <p:attrNameLst>
                                          <p:attrName>style.visibility</p:attrName>
                                        </p:attrNameLst>
                                      </p:cBhvr>
                                      <p:to>
                                        <p:strVal val="visible"/>
                                      </p:to>
                                    </p:set>
                                    <p:animEffect transition="in" filter="wipe(left)">
                                      <p:cBhvr>
                                        <p:cTn id="49" dur="500"/>
                                        <p:tgtEl>
                                          <p:spTgt spid="2">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288" fill="hold" nodeType="click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500" fill="hold"/>
                                        <p:tgtEl>
                                          <p:spTgt spid="15"/>
                                        </p:tgtEl>
                                        <p:attrNameLst>
                                          <p:attrName>ppt_w</p:attrName>
                                        </p:attrNameLst>
                                      </p:cBhvr>
                                      <p:tavLst>
                                        <p:tav tm="0">
                                          <p:val>
                                            <p:strVal val="4/3*#ppt_w"/>
                                          </p:val>
                                        </p:tav>
                                        <p:tav tm="100000">
                                          <p:val>
                                            <p:strVal val="#ppt_w"/>
                                          </p:val>
                                        </p:tav>
                                      </p:tavLst>
                                    </p:anim>
                                    <p:anim calcmode="lin" valueType="num">
                                      <p:cBhvr>
                                        <p:cTn id="55" dur="500" fill="hold"/>
                                        <p:tgtEl>
                                          <p:spTgt spid="15"/>
                                        </p:tgtEl>
                                        <p:attrNameLst>
                                          <p:attrName>ppt_h</p:attrName>
                                        </p:attrNameLst>
                                      </p:cBhvr>
                                      <p:tavLst>
                                        <p:tav tm="0">
                                          <p:val>
                                            <p:strVal val="4/3*#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2" end="2"/>
                                            </p:txEl>
                                          </p:spTgt>
                                        </p:tgtEl>
                                        <p:attrNameLst>
                                          <p:attrName>style.visibility</p:attrName>
                                        </p:attrNameLst>
                                      </p:cBhvr>
                                      <p:to>
                                        <p:strVal val="visible"/>
                                      </p:to>
                                    </p:set>
                                    <p:animEffect transition="in" filter="wipe(left)">
                                      <p:cBhvr>
                                        <p:cTn id="59" dur="500"/>
                                        <p:tgtEl>
                                          <p:spTgt spid="2">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3" presetClass="entr" presetSubtype="288"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4/3*#ppt_w"/>
                                          </p:val>
                                        </p:tav>
                                        <p:tav tm="100000">
                                          <p:val>
                                            <p:strVal val="#ppt_w"/>
                                          </p:val>
                                        </p:tav>
                                      </p:tavLst>
                                    </p:anim>
                                    <p:anim calcmode="lin" valueType="num">
                                      <p:cBhvr>
                                        <p:cTn id="65" dur="500" fill="hold"/>
                                        <p:tgtEl>
                                          <p:spTgt spid="14"/>
                                        </p:tgtEl>
                                        <p:attrNameLst>
                                          <p:attrName>ppt_h</p:attrName>
                                        </p:attrNameLst>
                                      </p:cBhvr>
                                      <p:tavLst>
                                        <p:tav tm="0">
                                          <p:val>
                                            <p:strVal val="4/3*#ppt_h"/>
                                          </p:val>
                                        </p:tav>
                                        <p:tav tm="100000">
                                          <p:val>
                                            <p:strVal val="#ppt_h"/>
                                          </p:val>
                                        </p:tav>
                                      </p:tavLst>
                                    </p:anim>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txEl>
                                              <p:pRg st="3" end="3"/>
                                            </p:txEl>
                                          </p:spTgt>
                                        </p:tgtEl>
                                        <p:attrNameLst>
                                          <p:attrName>style.visibility</p:attrName>
                                        </p:attrNameLst>
                                      </p:cBhvr>
                                      <p:to>
                                        <p:strVal val="visible"/>
                                      </p:to>
                                    </p:set>
                                    <p:animEffect transition="in" filter="wipe(left)">
                                      <p:cBhvr>
                                        <p:cTn id="69" dur="500"/>
                                        <p:tgtEl>
                                          <p:spTgt spid="2">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3" presetClass="entr" presetSubtype="288" fill="hold"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strVal val="4/3*#ppt_w"/>
                                          </p:val>
                                        </p:tav>
                                        <p:tav tm="100000">
                                          <p:val>
                                            <p:strVal val="#ppt_w"/>
                                          </p:val>
                                        </p:tav>
                                      </p:tavLst>
                                    </p:anim>
                                    <p:anim calcmode="lin" valueType="num">
                                      <p:cBhvr>
                                        <p:cTn id="75" dur="500" fill="hold"/>
                                        <p:tgtEl>
                                          <p:spTgt spid="13"/>
                                        </p:tgtEl>
                                        <p:attrNameLst>
                                          <p:attrName>ppt_h</p:attrName>
                                        </p:attrNameLst>
                                      </p:cBhvr>
                                      <p:tavLst>
                                        <p:tav tm="0">
                                          <p:val>
                                            <p:strVal val="4/3*#ppt_h"/>
                                          </p:val>
                                        </p:tav>
                                        <p:tav tm="100000">
                                          <p:val>
                                            <p:strVal val="#ppt_h"/>
                                          </p:val>
                                        </p:tav>
                                      </p:tavLst>
                                    </p:anim>
                                  </p:childTnLst>
                                </p:cTn>
                              </p:par>
                            </p:childTnLst>
                          </p:cTn>
                        </p:par>
                        <p:par>
                          <p:cTn id="76" fill="hold">
                            <p:stCondLst>
                              <p:cond delay="500"/>
                            </p:stCondLst>
                            <p:childTnLst>
                              <p:par>
                                <p:cTn id="77" presetID="22" presetClass="entr" presetSubtype="8" fill="hold" grpId="0" nodeType="afterEffect">
                                  <p:stCondLst>
                                    <p:cond delay="0"/>
                                  </p:stCondLst>
                                  <p:childTnLst>
                                    <p:set>
                                      <p:cBhvr>
                                        <p:cTn id="78" dur="1" fill="hold">
                                          <p:stCondLst>
                                            <p:cond delay="0"/>
                                          </p:stCondLst>
                                        </p:cTn>
                                        <p:tgtEl>
                                          <p:spTgt spid="2">
                                            <p:txEl>
                                              <p:pRg st="4" end="4"/>
                                            </p:txEl>
                                          </p:spTgt>
                                        </p:tgtEl>
                                        <p:attrNameLst>
                                          <p:attrName>style.visibility</p:attrName>
                                        </p:attrNameLst>
                                      </p:cBhvr>
                                      <p:to>
                                        <p:strVal val="visible"/>
                                      </p:to>
                                    </p:set>
                                    <p:animEffect transition="in" filter="wipe(left)">
                                      <p:cBhvr>
                                        <p:cTn id="7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68885A54-934A-A68D-FACC-D36230792A88}"/>
              </a:ext>
            </a:extLst>
          </p:cNvPr>
          <p:cNvSpPr>
            <a:spLocks noGrp="1" noRot="1" noMove="1" noResize="1" noEditPoints="1" noAdjustHandles="1" noChangeArrowheads="1" noChangeShapeType="1"/>
          </p:cNvSpPr>
          <p:nvPr/>
        </p:nvSpPr>
        <p:spPr>
          <a:xfrm>
            <a:off x="0" y="0"/>
            <a:ext cx="12192000" cy="1536828"/>
          </a:xfrm>
          <a:prstGeom prst="rect">
            <a:avLst/>
          </a:prstGeom>
          <a:blipFill>
            <a:blip r:embed="rId4">
              <a:duotone>
                <a:schemeClr val="accent2">
                  <a:shade val="45000"/>
                  <a:satMod val="135000"/>
                </a:schemeClr>
                <a:prstClr val="white"/>
              </a:duotone>
            </a:blip>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AF2A9F0-2810-578F-5981-611A96058FFE}"/>
              </a:ext>
            </a:extLst>
          </p:cNvPr>
          <p:cNvSpPr txBox="1"/>
          <p:nvPr/>
        </p:nvSpPr>
        <p:spPr>
          <a:xfrm>
            <a:off x="0" y="0"/>
            <a:ext cx="12192000" cy="769441"/>
          </a:xfrm>
          <a:prstGeom prst="rect">
            <a:avLst/>
          </a:prstGeom>
          <a:noFill/>
        </p:spPr>
        <p:txBody>
          <a:bodyPr wrap="square">
            <a:spAutoFit/>
          </a:bodyPr>
          <a:lstStyle/>
          <a:p>
            <a:pPr algn="ctr"/>
            <a:r>
              <a:rPr lang="en"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NA VOSA NI VEITALATALA</a:t>
            </a:r>
          </a:p>
        </p:txBody>
      </p:sp>
      <p:sp>
        <p:nvSpPr>
          <p:cNvPr id="5" name="CuadroTexto 4">
            <a:extLst>
              <a:ext uri="{FF2B5EF4-FFF2-40B4-BE49-F238E27FC236}">
                <a16:creationId xmlns:a16="http://schemas.microsoft.com/office/drawing/2014/main" id="{15683092-F943-44A0-3E08-5614BB69938B}"/>
              </a:ext>
            </a:extLst>
          </p:cNvPr>
          <p:cNvSpPr txBox="1"/>
          <p:nvPr/>
        </p:nvSpPr>
        <p:spPr>
          <a:xfrm>
            <a:off x="0" y="613499"/>
            <a:ext cx="12192000" cy="923330"/>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1">
                    <a:lumMod val="50000"/>
                  </a:schemeClr>
                </a:solidFill>
                <a:latin typeface="Comic Sans MS" panose="030F0702030302020204" pitchFamily="66" charset="0"/>
              </a:rPr>
              <a:t>“</a:t>
            </a:r>
            <a:r>
              <a:rPr lang="en-GB" b="1" dirty="0" err="1">
                <a:solidFill>
                  <a:schemeClr val="accent1">
                    <a:lumMod val="50000"/>
                  </a:schemeClr>
                </a:solidFill>
                <a:latin typeface="Comic Sans MS" panose="030F0702030302020204" pitchFamily="66" charset="0"/>
              </a:rPr>
              <a:t>Ia</a:t>
            </a:r>
            <a:r>
              <a:rPr lang="en" b="1" dirty="0">
                <a:solidFill>
                  <a:schemeClr val="accent1">
                    <a:lumMod val="50000"/>
                  </a:schemeClr>
                </a:solidFill>
                <a:latin typeface="Comic Sans MS" panose="030F0702030302020204" pitchFamily="66" charset="0"/>
              </a:rPr>
              <a:t> mo ni nanuma vinaka mo ni kitaka nai vakaro kei na vunau, ka vakarota vei kemuni ko Mosese nai talatala </a:t>
            </a:r>
            <a:r>
              <a:rPr lang="en-GB" b="1" dirty="0">
                <a:solidFill>
                  <a:schemeClr val="accent1">
                    <a:lumMod val="50000"/>
                  </a:schemeClr>
                </a:solidFill>
                <a:latin typeface="Comic Sans MS" panose="030F0702030302020204" pitchFamily="66" charset="0"/>
              </a:rPr>
              <a:t>I</a:t>
            </a:r>
            <a:r>
              <a:rPr lang="en" b="1" dirty="0">
                <a:solidFill>
                  <a:schemeClr val="accent1">
                    <a:lumMod val="50000"/>
                  </a:schemeClr>
                </a:solidFill>
                <a:latin typeface="Comic Sans MS" panose="030F0702030302020204" pitchFamily="66" charset="0"/>
              </a:rPr>
              <a:t> Jiova, mo ni lomani Jiova na nomuni Kalou, ka muria na nona sala kecega, ka vakabautana nona </a:t>
            </a:r>
            <a:r>
              <a:rPr lang="en-GB" b="1" dirty="0">
                <a:solidFill>
                  <a:schemeClr val="accent1">
                    <a:lumMod val="50000"/>
                  </a:schemeClr>
                </a:solidFill>
                <a:latin typeface="Comic Sans MS" panose="030F0702030302020204" pitchFamily="66" charset="0"/>
              </a:rPr>
              <a:t>I</a:t>
            </a:r>
            <a:r>
              <a:rPr lang="en" b="1" dirty="0">
                <a:solidFill>
                  <a:schemeClr val="accent1">
                    <a:lumMod val="50000"/>
                  </a:schemeClr>
                </a:solidFill>
                <a:latin typeface="Comic Sans MS" panose="030F0702030302020204" pitchFamily="66" charset="0"/>
              </a:rPr>
              <a:t> vakaro, ka kabiti koya, ka qaravi koya ena lomamuni taucoko, yalomuni taucoko</a:t>
            </a:r>
            <a:r>
              <a:rPr lang="en-US" b="1" dirty="0">
                <a:solidFill>
                  <a:schemeClr val="accent1">
                    <a:lumMod val="50000"/>
                  </a:schemeClr>
                </a:solidFill>
                <a:latin typeface="Comic Sans MS" panose="030F0702030302020204" pitchFamily="66" charset="0"/>
              </a:rPr>
              <a:t>.”</a:t>
            </a:r>
            <a:r>
              <a:rPr lang="en" sz="1400" b="1" dirty="0">
                <a:solidFill>
                  <a:schemeClr val="accent1">
                    <a:lumMod val="50000"/>
                  </a:schemeClr>
                </a:solidFill>
                <a:latin typeface="Comic Sans MS" panose="030F0702030302020204" pitchFamily="66" charset="0"/>
              </a:rPr>
              <a:t>(Josua 22:5)</a:t>
            </a:r>
            <a:endParaRPr lang="es-ES" b="1" dirty="0">
              <a:solidFill>
                <a:schemeClr val="accent1">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283994D-FC95-2E69-5EAE-30740BBEA664}"/>
              </a:ext>
            </a:extLst>
          </p:cNvPr>
          <p:cNvSpPr txBox="1"/>
          <p:nvPr/>
        </p:nvSpPr>
        <p:spPr>
          <a:xfrm>
            <a:off x="257174" y="1536829"/>
            <a:ext cx="7248525" cy="1015663"/>
          </a:xfrm>
          <a:prstGeom prst="rect">
            <a:avLst/>
          </a:prstGeom>
          <a:noFill/>
        </p:spPr>
        <p:txBody>
          <a:bodyPr wrap="square" rtlCol="0">
            <a:spAutoFit/>
          </a:bodyPr>
          <a:lstStyle/>
          <a:p>
            <a:pPr>
              <a:spcBef>
                <a:spcPts val="600"/>
              </a:spcBef>
            </a:pPr>
            <a:r>
              <a:rPr lang="en" sz="2000" b="1" dirty="0"/>
              <a:t>Baleta ni sa na wasea rua na veiyavusa na uciwai na Joritani, sa solia kina o Josua na </a:t>
            </a:r>
            <a:r>
              <a:rPr lang="en-GB" sz="2000" b="1" dirty="0"/>
              <a:t>I</a:t>
            </a:r>
            <a:r>
              <a:rPr lang="en" sz="2000" b="1" dirty="0"/>
              <a:t> vakasala vuku ki na rua veimama na yavusa me ra yalodina tikoga kina (Josua 22:5):</a:t>
            </a:r>
          </a:p>
        </p:txBody>
      </p:sp>
      <p:graphicFrame>
        <p:nvGraphicFramePr>
          <p:cNvPr id="8" name="Diagrama 7">
            <a:extLst>
              <a:ext uri="{FF2B5EF4-FFF2-40B4-BE49-F238E27FC236}">
                <a16:creationId xmlns:a16="http://schemas.microsoft.com/office/drawing/2014/main" id="{20C47BE6-E384-6CFD-4326-41F6D22967F1}"/>
              </a:ext>
            </a:extLst>
          </p:cNvPr>
          <p:cNvGraphicFramePr/>
          <p:nvPr>
            <p:extLst>
              <p:ext uri="{D42A27DB-BD31-4B8C-83A1-F6EECF244321}">
                <p14:modId xmlns:p14="http://schemas.microsoft.com/office/powerpoint/2010/main" val="2679923972"/>
              </p:ext>
            </p:extLst>
          </p:nvPr>
        </p:nvGraphicFramePr>
        <p:xfrm>
          <a:off x="238124" y="2552491"/>
          <a:ext cx="7648575" cy="42197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Imagen 3" descr="Un grupo de personas en un barco en el mar&#10;&#10;El contenido generado por IA puede ser incorrecto.">
            <a:extLst>
              <a:ext uri="{FF2B5EF4-FFF2-40B4-BE49-F238E27FC236}">
                <a16:creationId xmlns:a16="http://schemas.microsoft.com/office/drawing/2014/main" id="{C951EDF3-00F4-7772-587B-EBFF5E13CF95}"/>
              </a:ext>
            </a:extLst>
          </p:cNvPr>
          <p:cNvPicPr>
            <a:picLocks noChangeAspect="1"/>
          </p:cNvPicPr>
          <p:nvPr/>
        </p:nvPicPr>
        <p:blipFill rotWithShape="1">
          <a:blip r:embed="rId10" cstate="hqprint">
            <a:extLst>
              <a:ext uri="{BEBA8EAE-BF5A-486C-A8C5-ECC9F3942E4B}">
                <a14:imgProps xmlns:a14="http://schemas.microsoft.com/office/drawing/2010/main">
                  <a14:imgLayer r:embed="rId11">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a:xfrm>
            <a:off x="8143873" y="1628775"/>
            <a:ext cx="3924302" cy="5143499"/>
          </a:xfrm>
          <a:prstGeom prst="rect">
            <a:avLst/>
          </a:prstGeom>
          <a:ln w="38100" cap="sq">
            <a:solidFill>
              <a:srgbClr val="DE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223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1000" fill="hold"/>
                                        <p:tgtEl>
                                          <p:spTgt spid="4"/>
                                        </p:tgtEl>
                                        <p:attrNameLst>
                                          <p:attrName>ppt_w</p:attrName>
                                        </p:attrNameLst>
                                      </p:cBhvr>
                                      <p:tavLst>
                                        <p:tav tm="0">
                                          <p:val>
                                            <p:fltVal val="0"/>
                                          </p:val>
                                        </p:tav>
                                        <p:tav tm="100000">
                                          <p:val>
                                            <p:strVal val="#ppt_w"/>
                                          </p:val>
                                        </p:tav>
                                      </p:tavLst>
                                    </p:anim>
                                    <p:anim calcmode="lin" valueType="num">
                                      <p:cBhvr>
                                        <p:cTn id="21" dur="1000" fill="hold"/>
                                        <p:tgtEl>
                                          <p:spTgt spid="4"/>
                                        </p:tgtEl>
                                        <p:attrNameLst>
                                          <p:attrName>ppt_h</p:attrName>
                                        </p:attrNameLst>
                                      </p:cBhvr>
                                      <p:tavLst>
                                        <p:tav tm="0">
                                          <p:val>
                                            <p:fltVal val="0"/>
                                          </p:val>
                                        </p:tav>
                                        <p:tav tm="100000">
                                          <p:val>
                                            <p:strVal val="#ppt_h"/>
                                          </p:val>
                                        </p:tav>
                                      </p:tavLst>
                                    </p:anim>
                                    <p:anim calcmode="lin" valueType="num">
                                      <p:cBhvr>
                                        <p:cTn id="22" dur="1000" fill="hold"/>
                                        <p:tgtEl>
                                          <p:spTgt spid="4"/>
                                        </p:tgtEl>
                                        <p:attrNameLst>
                                          <p:attrName>style.rotation</p:attrName>
                                        </p:attrNameLst>
                                      </p:cBhvr>
                                      <p:tavLst>
                                        <p:tav tm="0">
                                          <p:val>
                                            <p:fltVal val="90"/>
                                          </p:val>
                                        </p:tav>
                                        <p:tav tm="100000">
                                          <p:val>
                                            <p:fltVal val="0"/>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8">
                                            <p:graphicEl>
                                              <a:dgm id="{D710764A-E94F-45DB-947C-3933CB72199F}"/>
                                            </p:graphicEl>
                                          </p:spTgt>
                                        </p:tgtEl>
                                        <p:attrNameLst>
                                          <p:attrName>style.visibility</p:attrName>
                                        </p:attrNameLst>
                                      </p:cBhvr>
                                      <p:to>
                                        <p:strVal val="visible"/>
                                      </p:to>
                                    </p:set>
                                    <p:anim calcmode="lin" valueType="num">
                                      <p:cBhvr>
                                        <p:cTn id="33" dur="500" fill="hold"/>
                                        <p:tgtEl>
                                          <p:spTgt spid="8">
                                            <p:graphicEl>
                                              <a:dgm id="{D710764A-E94F-45DB-947C-3933CB72199F}"/>
                                            </p:graphicEl>
                                          </p:spTgt>
                                        </p:tgtEl>
                                        <p:attrNameLst>
                                          <p:attrName>ppt_w</p:attrName>
                                        </p:attrNameLst>
                                      </p:cBhvr>
                                      <p:tavLst>
                                        <p:tav tm="0">
                                          <p:val>
                                            <p:fltVal val="0"/>
                                          </p:val>
                                        </p:tav>
                                        <p:tav tm="100000">
                                          <p:val>
                                            <p:strVal val="#ppt_w"/>
                                          </p:val>
                                        </p:tav>
                                      </p:tavLst>
                                    </p:anim>
                                    <p:anim calcmode="lin" valueType="num">
                                      <p:cBhvr>
                                        <p:cTn id="34" dur="500" fill="hold"/>
                                        <p:tgtEl>
                                          <p:spTgt spid="8">
                                            <p:graphicEl>
                                              <a:dgm id="{D710764A-E94F-45DB-947C-3933CB72199F}"/>
                                            </p:graphicEl>
                                          </p:spTgt>
                                        </p:tgtEl>
                                        <p:attrNameLst>
                                          <p:attrName>ppt_h</p:attrName>
                                        </p:attrNameLst>
                                      </p:cBhvr>
                                      <p:tavLst>
                                        <p:tav tm="0">
                                          <p:val>
                                            <p:fltVal val="0"/>
                                          </p:val>
                                        </p:tav>
                                        <p:tav tm="100000">
                                          <p:val>
                                            <p:strVal val="#ppt_h"/>
                                          </p:val>
                                        </p:tav>
                                      </p:tavLst>
                                    </p:anim>
                                    <p:animEffect transition="in" filter="fade">
                                      <p:cBhvr>
                                        <p:cTn id="35" dur="500"/>
                                        <p:tgtEl>
                                          <p:spTgt spid="8">
                                            <p:graphicEl>
                                              <a:dgm id="{D710764A-E94F-45DB-947C-3933CB72199F}"/>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8">
                                            <p:graphicEl>
                                              <a:dgm id="{47ACC016-6D31-46AD-83F9-EED2100109A9}"/>
                                            </p:graphicEl>
                                          </p:spTgt>
                                        </p:tgtEl>
                                        <p:attrNameLst>
                                          <p:attrName>style.visibility</p:attrName>
                                        </p:attrNameLst>
                                      </p:cBhvr>
                                      <p:to>
                                        <p:strVal val="visible"/>
                                      </p:to>
                                    </p:set>
                                    <p:animEffect transition="in" filter="wipe(left)">
                                      <p:cBhvr>
                                        <p:cTn id="40" dur="500"/>
                                        <p:tgtEl>
                                          <p:spTgt spid="8">
                                            <p:graphicEl>
                                              <a:dgm id="{47ACC016-6D31-46AD-83F9-EED2100109A9}"/>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8">
                                            <p:graphicEl>
                                              <a:dgm id="{403B2A72-F697-4AD8-B0DC-C8437B67AEEC}"/>
                                            </p:graphicEl>
                                          </p:spTgt>
                                        </p:tgtEl>
                                        <p:attrNameLst>
                                          <p:attrName>style.visibility</p:attrName>
                                        </p:attrNameLst>
                                      </p:cBhvr>
                                      <p:to>
                                        <p:strVal val="visible"/>
                                      </p:to>
                                    </p:set>
                                    <p:anim calcmode="lin" valueType="num">
                                      <p:cBhvr>
                                        <p:cTn id="45" dur="500" fill="hold"/>
                                        <p:tgtEl>
                                          <p:spTgt spid="8">
                                            <p:graphicEl>
                                              <a:dgm id="{403B2A72-F697-4AD8-B0DC-C8437B67AEEC}"/>
                                            </p:graphicEl>
                                          </p:spTgt>
                                        </p:tgtEl>
                                        <p:attrNameLst>
                                          <p:attrName>ppt_w</p:attrName>
                                        </p:attrNameLst>
                                      </p:cBhvr>
                                      <p:tavLst>
                                        <p:tav tm="0">
                                          <p:val>
                                            <p:fltVal val="0"/>
                                          </p:val>
                                        </p:tav>
                                        <p:tav tm="100000">
                                          <p:val>
                                            <p:strVal val="#ppt_w"/>
                                          </p:val>
                                        </p:tav>
                                      </p:tavLst>
                                    </p:anim>
                                    <p:anim calcmode="lin" valueType="num">
                                      <p:cBhvr>
                                        <p:cTn id="46" dur="500" fill="hold"/>
                                        <p:tgtEl>
                                          <p:spTgt spid="8">
                                            <p:graphicEl>
                                              <a:dgm id="{403B2A72-F697-4AD8-B0DC-C8437B67AEEC}"/>
                                            </p:graphicEl>
                                          </p:spTgt>
                                        </p:tgtEl>
                                        <p:attrNameLst>
                                          <p:attrName>ppt_h</p:attrName>
                                        </p:attrNameLst>
                                      </p:cBhvr>
                                      <p:tavLst>
                                        <p:tav tm="0">
                                          <p:val>
                                            <p:fltVal val="0"/>
                                          </p:val>
                                        </p:tav>
                                        <p:tav tm="100000">
                                          <p:val>
                                            <p:strVal val="#ppt_h"/>
                                          </p:val>
                                        </p:tav>
                                      </p:tavLst>
                                    </p:anim>
                                    <p:animEffect transition="in" filter="fade">
                                      <p:cBhvr>
                                        <p:cTn id="47" dur="500"/>
                                        <p:tgtEl>
                                          <p:spTgt spid="8">
                                            <p:graphicEl>
                                              <a:dgm id="{403B2A72-F697-4AD8-B0DC-C8437B67AEE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8">
                                            <p:graphicEl>
                                              <a:dgm id="{EC4D15AB-9CE5-44D4-B73B-5C3D16681C2F}"/>
                                            </p:graphicEl>
                                          </p:spTgt>
                                        </p:tgtEl>
                                        <p:attrNameLst>
                                          <p:attrName>style.visibility</p:attrName>
                                        </p:attrNameLst>
                                      </p:cBhvr>
                                      <p:to>
                                        <p:strVal val="visible"/>
                                      </p:to>
                                    </p:set>
                                    <p:animEffect transition="in" filter="wipe(left)">
                                      <p:cBhvr>
                                        <p:cTn id="52" dur="500"/>
                                        <p:tgtEl>
                                          <p:spTgt spid="8">
                                            <p:graphicEl>
                                              <a:dgm id="{EC4D15AB-9CE5-44D4-B73B-5C3D16681C2F}"/>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8">
                                            <p:graphicEl>
                                              <a:dgm id="{062F4172-6D31-4836-9276-24CBF670E393}"/>
                                            </p:graphicEl>
                                          </p:spTgt>
                                        </p:tgtEl>
                                        <p:attrNameLst>
                                          <p:attrName>style.visibility</p:attrName>
                                        </p:attrNameLst>
                                      </p:cBhvr>
                                      <p:to>
                                        <p:strVal val="visible"/>
                                      </p:to>
                                    </p:set>
                                    <p:anim calcmode="lin" valueType="num">
                                      <p:cBhvr>
                                        <p:cTn id="57" dur="500" fill="hold"/>
                                        <p:tgtEl>
                                          <p:spTgt spid="8">
                                            <p:graphicEl>
                                              <a:dgm id="{062F4172-6D31-4836-9276-24CBF670E393}"/>
                                            </p:graphicEl>
                                          </p:spTgt>
                                        </p:tgtEl>
                                        <p:attrNameLst>
                                          <p:attrName>ppt_w</p:attrName>
                                        </p:attrNameLst>
                                      </p:cBhvr>
                                      <p:tavLst>
                                        <p:tav tm="0">
                                          <p:val>
                                            <p:fltVal val="0"/>
                                          </p:val>
                                        </p:tav>
                                        <p:tav tm="100000">
                                          <p:val>
                                            <p:strVal val="#ppt_w"/>
                                          </p:val>
                                        </p:tav>
                                      </p:tavLst>
                                    </p:anim>
                                    <p:anim calcmode="lin" valueType="num">
                                      <p:cBhvr>
                                        <p:cTn id="58" dur="500" fill="hold"/>
                                        <p:tgtEl>
                                          <p:spTgt spid="8">
                                            <p:graphicEl>
                                              <a:dgm id="{062F4172-6D31-4836-9276-24CBF670E393}"/>
                                            </p:graphicEl>
                                          </p:spTgt>
                                        </p:tgtEl>
                                        <p:attrNameLst>
                                          <p:attrName>ppt_h</p:attrName>
                                        </p:attrNameLst>
                                      </p:cBhvr>
                                      <p:tavLst>
                                        <p:tav tm="0">
                                          <p:val>
                                            <p:fltVal val="0"/>
                                          </p:val>
                                        </p:tav>
                                        <p:tav tm="100000">
                                          <p:val>
                                            <p:strVal val="#ppt_h"/>
                                          </p:val>
                                        </p:tav>
                                      </p:tavLst>
                                    </p:anim>
                                    <p:animEffect transition="in" filter="fade">
                                      <p:cBhvr>
                                        <p:cTn id="59" dur="500"/>
                                        <p:tgtEl>
                                          <p:spTgt spid="8">
                                            <p:graphicEl>
                                              <a:dgm id="{062F4172-6D31-4836-9276-24CBF670E393}"/>
                                            </p:graphic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
                                            <p:graphicEl>
                                              <a:dgm id="{A0A5D1E9-3E5B-40E1-8E83-7EFB7CCFAB4A}"/>
                                            </p:graphicEl>
                                          </p:spTgt>
                                        </p:tgtEl>
                                        <p:attrNameLst>
                                          <p:attrName>style.visibility</p:attrName>
                                        </p:attrNameLst>
                                      </p:cBhvr>
                                      <p:to>
                                        <p:strVal val="visible"/>
                                      </p:to>
                                    </p:set>
                                    <p:animEffect transition="in" filter="wipe(left)">
                                      <p:cBhvr>
                                        <p:cTn id="64" dur="500"/>
                                        <p:tgtEl>
                                          <p:spTgt spid="8">
                                            <p:graphicEl>
                                              <a:dgm id="{A0A5D1E9-3E5B-40E1-8E83-7EFB7CCFAB4A}"/>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8">
                                            <p:graphicEl>
                                              <a:dgm id="{4559FD80-2071-4040-87FD-0514AF53CD67}"/>
                                            </p:graphicEl>
                                          </p:spTgt>
                                        </p:tgtEl>
                                        <p:attrNameLst>
                                          <p:attrName>style.visibility</p:attrName>
                                        </p:attrNameLst>
                                      </p:cBhvr>
                                      <p:to>
                                        <p:strVal val="visible"/>
                                      </p:to>
                                    </p:set>
                                    <p:anim calcmode="lin" valueType="num">
                                      <p:cBhvr>
                                        <p:cTn id="69" dur="500" fill="hold"/>
                                        <p:tgtEl>
                                          <p:spTgt spid="8">
                                            <p:graphicEl>
                                              <a:dgm id="{4559FD80-2071-4040-87FD-0514AF53CD67}"/>
                                            </p:graphicEl>
                                          </p:spTgt>
                                        </p:tgtEl>
                                        <p:attrNameLst>
                                          <p:attrName>ppt_w</p:attrName>
                                        </p:attrNameLst>
                                      </p:cBhvr>
                                      <p:tavLst>
                                        <p:tav tm="0">
                                          <p:val>
                                            <p:fltVal val="0"/>
                                          </p:val>
                                        </p:tav>
                                        <p:tav tm="100000">
                                          <p:val>
                                            <p:strVal val="#ppt_w"/>
                                          </p:val>
                                        </p:tav>
                                      </p:tavLst>
                                    </p:anim>
                                    <p:anim calcmode="lin" valueType="num">
                                      <p:cBhvr>
                                        <p:cTn id="70" dur="500" fill="hold"/>
                                        <p:tgtEl>
                                          <p:spTgt spid="8">
                                            <p:graphicEl>
                                              <a:dgm id="{4559FD80-2071-4040-87FD-0514AF53CD67}"/>
                                            </p:graphicEl>
                                          </p:spTgt>
                                        </p:tgtEl>
                                        <p:attrNameLst>
                                          <p:attrName>ppt_h</p:attrName>
                                        </p:attrNameLst>
                                      </p:cBhvr>
                                      <p:tavLst>
                                        <p:tav tm="0">
                                          <p:val>
                                            <p:fltVal val="0"/>
                                          </p:val>
                                        </p:tav>
                                        <p:tav tm="100000">
                                          <p:val>
                                            <p:strVal val="#ppt_h"/>
                                          </p:val>
                                        </p:tav>
                                      </p:tavLst>
                                    </p:anim>
                                    <p:animEffect transition="in" filter="fade">
                                      <p:cBhvr>
                                        <p:cTn id="71" dur="500"/>
                                        <p:tgtEl>
                                          <p:spTgt spid="8">
                                            <p:graphicEl>
                                              <a:dgm id="{4559FD80-2071-4040-87FD-0514AF53CD6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8">
                                            <p:graphicEl>
                                              <a:dgm id="{EA7A024C-B283-41A0-9C29-21BA16A3C6F6}"/>
                                            </p:graphicEl>
                                          </p:spTgt>
                                        </p:tgtEl>
                                        <p:attrNameLst>
                                          <p:attrName>style.visibility</p:attrName>
                                        </p:attrNameLst>
                                      </p:cBhvr>
                                      <p:to>
                                        <p:strVal val="visible"/>
                                      </p:to>
                                    </p:set>
                                    <p:animEffect transition="in" filter="wipe(left)">
                                      <p:cBhvr>
                                        <p:cTn id="76" dur="500"/>
                                        <p:tgtEl>
                                          <p:spTgt spid="8">
                                            <p:graphicEl>
                                              <a:dgm id="{EA7A024C-B283-41A0-9C29-21BA16A3C6F6}"/>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8">
                                            <p:graphicEl>
                                              <a:dgm id="{ECB1259D-FEC0-4C56-83DC-352068D0B310}"/>
                                            </p:graphicEl>
                                          </p:spTgt>
                                        </p:tgtEl>
                                        <p:attrNameLst>
                                          <p:attrName>style.visibility</p:attrName>
                                        </p:attrNameLst>
                                      </p:cBhvr>
                                      <p:to>
                                        <p:strVal val="visible"/>
                                      </p:to>
                                    </p:set>
                                    <p:anim calcmode="lin" valueType="num">
                                      <p:cBhvr>
                                        <p:cTn id="81" dur="500" fill="hold"/>
                                        <p:tgtEl>
                                          <p:spTgt spid="8">
                                            <p:graphicEl>
                                              <a:dgm id="{ECB1259D-FEC0-4C56-83DC-352068D0B310}"/>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ECB1259D-FEC0-4C56-83DC-352068D0B310}"/>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ECB1259D-FEC0-4C56-83DC-352068D0B310}"/>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8">
                                            <p:graphicEl>
                                              <a:dgm id="{C7BB875E-DA0E-4867-A22D-2276AD93AA7B}"/>
                                            </p:graphicEl>
                                          </p:spTgt>
                                        </p:tgtEl>
                                        <p:attrNameLst>
                                          <p:attrName>style.visibility</p:attrName>
                                        </p:attrNameLst>
                                      </p:cBhvr>
                                      <p:to>
                                        <p:strVal val="visible"/>
                                      </p:to>
                                    </p:set>
                                    <p:animEffect transition="in" filter="wipe(left)">
                                      <p:cBhvr>
                                        <p:cTn id="88" dur="500"/>
                                        <p:tgtEl>
                                          <p:spTgt spid="8">
                                            <p:graphicEl>
                                              <a:dgm id="{C7BB875E-DA0E-4867-A22D-2276AD93AA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720A9D69-7318-9BF3-553F-685FCBB1583D}"/>
              </a:ext>
            </a:extLst>
          </p:cNvPr>
          <p:cNvSpPr>
            <a:spLocks noGrp="1" noRot="1" noMove="1" noResize="1" noEditPoints="1" noAdjustHandles="1" noChangeArrowheads="1" noChangeShapeType="1"/>
          </p:cNvSpPr>
          <p:nvPr/>
        </p:nvSpPr>
        <p:spPr>
          <a:xfrm>
            <a:off x="0" y="0"/>
            <a:ext cx="12192000" cy="1515854"/>
          </a:xfrm>
          <a:prstGeom prst="rect">
            <a:avLst/>
          </a:prstGeom>
          <a:blipFill dpi="0" rotWithShape="1">
            <a:blip r:embed="rId4"/>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BE611EBE-34CA-61FE-223F-DEB74C9E7CA6}"/>
              </a:ext>
            </a:extLst>
          </p:cNvPr>
          <p:cNvSpPr txBox="1"/>
          <p:nvPr/>
        </p:nvSpPr>
        <p:spPr>
          <a:xfrm>
            <a:off x="0" y="-58992"/>
            <a:ext cx="12192000" cy="769441"/>
          </a:xfrm>
          <a:prstGeom prst="rect">
            <a:avLst/>
          </a:prstGeom>
          <a:noFill/>
        </p:spPr>
        <p:txBody>
          <a:bodyPr wrap="square">
            <a:spAutoFit/>
          </a:bodyPr>
          <a:lstStyle/>
          <a:p>
            <a:pPr algn="ctr"/>
            <a:r>
              <a:rPr lang="en" sz="4400" b="1" dirty="0">
                <a:ln w="13462">
                  <a:solidFill>
                    <a:schemeClr val="tx1"/>
                  </a:solidFill>
                  <a:prstDash val="solid"/>
                </a:ln>
                <a:solidFill>
                  <a:schemeClr val="accent4">
                    <a:lumMod val="60000"/>
                    <a:lumOff val="40000"/>
                  </a:schemeClr>
                </a:solidFill>
                <a:effectLst>
                  <a:outerShdw dist="38100" dir="2700000" algn="bl" rotWithShape="0">
                    <a:schemeClr val="tx1"/>
                  </a:outerShdw>
                </a:effectLst>
              </a:rPr>
              <a:t>NA VU NI VEILETI</a:t>
            </a:r>
          </a:p>
        </p:txBody>
      </p:sp>
      <p:sp>
        <p:nvSpPr>
          <p:cNvPr id="5" name="CuadroTexto 4">
            <a:extLst>
              <a:ext uri="{FF2B5EF4-FFF2-40B4-BE49-F238E27FC236}">
                <a16:creationId xmlns:a16="http://schemas.microsoft.com/office/drawing/2014/main" id="{962DD5B5-C6F3-E9A6-0A3E-8A5C787A5455}"/>
              </a:ext>
            </a:extLst>
          </p:cNvPr>
          <p:cNvSpPr txBox="1"/>
          <p:nvPr/>
        </p:nvSpPr>
        <p:spPr>
          <a:xfrm>
            <a:off x="521109" y="554424"/>
            <a:ext cx="11149781" cy="923330"/>
          </a:xfrm>
          <a:prstGeom prst="rect">
            <a:avLst/>
          </a:prstGeom>
          <a:noFill/>
        </p:spPr>
        <p:txBody>
          <a:bodyPr wrap="square">
            <a:spAutoFit/>
          </a:bodyPr>
          <a:lstStyle/>
          <a:p>
            <a:pPr algn="ct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GB" b="1" dirty="0" err="1">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Ia</a:t>
            </a: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ni ra sa lako mai ki na bati ni Joritani, ena vanua ko Kenani, era sa qai tara ena kina e dua nai cabocabo ni soro ena bati ni Joritani ko ira na Rupeni, kei ira na Kata kei na kena wase e dua ni mataqali </a:t>
            </a:r>
            <a:r>
              <a:rPr lang="en-GB"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I</a:t>
            </a:r>
            <a:r>
              <a:rPr lang="en"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 Manasa, a sa rairai cabocabo ni soro levu” </a:t>
            </a:r>
            <a:r>
              <a:rPr lang="en" sz="1400" b="1" dirty="0">
                <a:solidFill>
                  <a:schemeClr val="accent2">
                    <a:lumMod val="20000"/>
                    <a:lumOff val="80000"/>
                  </a:schemeClr>
                </a:solidFill>
                <a:effectLst>
                  <a:outerShdw blurRad="38100" dist="38100" dir="2700000" algn="tl">
                    <a:srgbClr val="000000">
                      <a:alpha val="43137"/>
                    </a:srgbClr>
                  </a:outerShdw>
                </a:effectLst>
                <a:latin typeface="Comic Sans MS" panose="030F0702030302020204" pitchFamily="66" charset="0"/>
              </a:rPr>
              <a:t>(Josua 22:10)</a:t>
            </a:r>
          </a:p>
        </p:txBody>
      </p:sp>
      <p:sp>
        <p:nvSpPr>
          <p:cNvPr id="6" name="CuadroTexto 5">
            <a:extLst>
              <a:ext uri="{FF2B5EF4-FFF2-40B4-BE49-F238E27FC236}">
                <a16:creationId xmlns:a16="http://schemas.microsoft.com/office/drawing/2014/main" id="{34AF30A5-8A0D-A825-D4F9-856E518C4A97}"/>
              </a:ext>
            </a:extLst>
          </p:cNvPr>
          <p:cNvSpPr txBox="1"/>
          <p:nvPr/>
        </p:nvSpPr>
        <p:spPr>
          <a:xfrm>
            <a:off x="3285881" y="1610410"/>
            <a:ext cx="5630072" cy="1631216"/>
          </a:xfrm>
          <a:prstGeom prst="rect">
            <a:avLst/>
          </a:prstGeom>
          <a:noFill/>
        </p:spPr>
        <p:txBody>
          <a:bodyPr wrap="square" rtlCol="0">
            <a:spAutoFit/>
          </a:bodyPr>
          <a:lstStyle/>
          <a:p>
            <a:pPr>
              <a:spcBef>
                <a:spcPts val="600"/>
              </a:spcBef>
            </a:pPr>
            <a:r>
              <a:rPr lang="en" sz="2000" b="1" dirty="0"/>
              <a:t>Ena vanua volekata nai vakananumi ka vakadu -ria ko Josua ena nodra takosova na Joritani, eratou tara kina na </a:t>
            </a:r>
            <a:r>
              <a:rPr lang="en-GB" sz="2000" b="1" dirty="0"/>
              <a:t>I</a:t>
            </a:r>
            <a:r>
              <a:rPr lang="en" sz="2000" b="1" dirty="0"/>
              <a:t> cabocabo ni soro na rua veimama na yavusa me tautauvata kei na </a:t>
            </a:r>
            <a:r>
              <a:rPr lang="en-GB" sz="2000" b="1" dirty="0"/>
              <a:t>I</a:t>
            </a:r>
            <a:r>
              <a:rPr lang="en" sz="2000" b="1" dirty="0"/>
              <a:t> cabocabo ni soro en Valetabu (Jos. 22:10, 28).</a:t>
            </a:r>
          </a:p>
        </p:txBody>
      </p:sp>
      <p:pic>
        <p:nvPicPr>
          <p:cNvPr id="4" name="Imagen 3" descr="Dibujo animado de una persona&#10;&#10;El contenido generado por IA puede ser incorrecto.">
            <a:extLst>
              <a:ext uri="{FF2B5EF4-FFF2-40B4-BE49-F238E27FC236}">
                <a16:creationId xmlns:a16="http://schemas.microsoft.com/office/drawing/2014/main" id="{D93E5EE8-FF58-C754-135B-FC8C9C163826}"/>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a:fillRect/>
          </a:stretch>
        </p:blipFill>
        <p:spPr>
          <a:xfrm>
            <a:off x="224237" y="1679233"/>
            <a:ext cx="3051810" cy="2784609"/>
          </a:xfrm>
          <a:prstGeom prst="snip2DiagRect">
            <a:avLst/>
          </a:prstGeom>
          <a:solidFill>
            <a:srgbClr val="FFFFFF">
              <a:shade val="85000"/>
            </a:srgbClr>
          </a:solidFill>
          <a:ln w="8890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Humo saliendo de la tierra&#10;&#10;El contenido generado por IA puede ser incorrecto.">
            <a:extLst>
              <a:ext uri="{FF2B5EF4-FFF2-40B4-BE49-F238E27FC236}">
                <a16:creationId xmlns:a16="http://schemas.microsoft.com/office/drawing/2014/main" id="{01D277EF-BCB1-7A35-2E01-36E8ECF0B5A9}"/>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a:fillRect/>
          </a:stretch>
        </p:blipFill>
        <p:spPr>
          <a:xfrm>
            <a:off x="8915953" y="1708733"/>
            <a:ext cx="3051810" cy="2324100"/>
          </a:xfrm>
          <a:prstGeom prst="snip2DiagRect">
            <a:avLst>
              <a:gd name="adj1" fmla="val 16922"/>
              <a:gd name="adj2" fmla="val 0"/>
            </a:avLst>
          </a:prstGeom>
          <a:solidFill>
            <a:srgbClr val="FFFFFF">
              <a:shade val="85000"/>
            </a:srgbClr>
          </a:solidFill>
          <a:ln w="88900" cap="sq">
            <a:solidFill>
              <a:schemeClr val="accent4"/>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07FB5EE6-EF3D-BB9A-BDF7-0817EC656B59}"/>
              </a:ext>
            </a:extLst>
          </p:cNvPr>
          <p:cNvSpPr txBox="1"/>
          <p:nvPr/>
        </p:nvSpPr>
        <p:spPr>
          <a:xfrm>
            <a:off x="0" y="4534811"/>
            <a:ext cx="8868963" cy="1631216"/>
          </a:xfrm>
          <a:prstGeom prst="rect">
            <a:avLst/>
          </a:prstGeom>
          <a:noFill/>
        </p:spPr>
        <p:txBody>
          <a:bodyPr wrap="square">
            <a:spAutoFit/>
          </a:bodyPr>
          <a:lstStyle/>
          <a:p>
            <a:pPr>
              <a:spcBef>
                <a:spcPts val="600"/>
              </a:spcBef>
            </a:pPr>
            <a:r>
              <a:rPr lang="en" sz="2000" b="1" dirty="0"/>
              <a:t>Ko ira na vo ni Isireli, era sa nanuma me vakarusa na </a:t>
            </a:r>
            <a:r>
              <a:rPr lang="en-GB" sz="2000" b="1" dirty="0"/>
              <a:t>I</a:t>
            </a:r>
            <a:r>
              <a:rPr lang="en" sz="2000" b="1" dirty="0"/>
              <a:t> valavala ca oqo ena nodra na vala vata kei ira na wekadra (Jos. 22:12). Ia sa takoso na Kalou me tarova na </a:t>
            </a:r>
            <a:r>
              <a:rPr lang="en-GB" sz="2000" b="1" dirty="0"/>
              <a:t>I</a:t>
            </a:r>
            <a:r>
              <a:rPr lang="en" sz="2000" b="1" dirty="0"/>
              <a:t> valu. E susuga cake e dua na kawa tamata ka na sega ni vakatule -wataka e dua na ka ni se sega mada na </a:t>
            </a:r>
            <a:r>
              <a:rPr lang="en-GB" sz="2000" b="1" dirty="0"/>
              <a:t>I</a:t>
            </a:r>
            <a:r>
              <a:rPr lang="en" sz="2000" b="1" dirty="0"/>
              <a:t> vakadinadina; era solia na galala ni digidigi; ka laivi ira na wekadra me ra vakamacala mada (Jos. 22:13-14).</a:t>
            </a:r>
          </a:p>
        </p:txBody>
      </p:sp>
      <p:pic>
        <p:nvPicPr>
          <p:cNvPr id="12" name="Imagen 11" descr="Un grupo de personas disfrazadas&#10;&#10;El contenido generado por IA puede ser incorrecto.">
            <a:extLst>
              <a:ext uri="{FF2B5EF4-FFF2-40B4-BE49-F238E27FC236}">
                <a16:creationId xmlns:a16="http://schemas.microsoft.com/office/drawing/2014/main" id="{612A4010-00EC-19DA-8A47-C1FD07C9C45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8868963" y="4242795"/>
            <a:ext cx="3098800" cy="2324100"/>
          </a:xfrm>
          <a:prstGeom prst="roundRect">
            <a:avLst>
              <a:gd name="adj" fmla="val 0"/>
            </a:avLst>
          </a:prstGeom>
          <a:solidFill>
            <a:srgbClr val="FFFFFF"/>
          </a:solidFill>
          <a:ln w="76200" cap="sq">
            <a:solidFill>
              <a:schemeClr val="accent2">
                <a:lumMod val="20000"/>
                <a:lumOff val="8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7C4E9CD7-BD02-A8D1-969E-2F7B8CD5A43D}"/>
              </a:ext>
            </a:extLst>
          </p:cNvPr>
          <p:cNvSpPr txBox="1"/>
          <p:nvPr/>
        </p:nvSpPr>
        <p:spPr>
          <a:xfrm>
            <a:off x="3323038" y="3226499"/>
            <a:ext cx="5602749" cy="1323439"/>
          </a:xfrm>
          <a:prstGeom prst="rect">
            <a:avLst/>
          </a:prstGeom>
          <a:noFill/>
        </p:spPr>
        <p:txBody>
          <a:bodyPr wrap="square">
            <a:spAutoFit/>
          </a:bodyPr>
          <a:lstStyle/>
          <a:p>
            <a:pPr>
              <a:spcBef>
                <a:spcPts val="600"/>
              </a:spcBef>
            </a:pPr>
            <a:r>
              <a:rPr lang="en" sz="2000" b="1" dirty="0"/>
              <a:t>E laurai oqo ni veisaqasaqa kei na lawa ka vakatabuya na kena vakacabori na </a:t>
            </a:r>
            <a:r>
              <a:rPr lang="en-GB" sz="2000" b="1" dirty="0"/>
              <a:t>I</a:t>
            </a:r>
            <a:r>
              <a:rPr lang="en" sz="2000" b="1" dirty="0"/>
              <a:t> soro ena dua tale na vanua ena taudaku ni cabocabo ni sorokama ena Valetabu (Vunau ni Soro 17:8-9).</a:t>
            </a:r>
          </a:p>
        </p:txBody>
      </p:sp>
      <p:sp>
        <p:nvSpPr>
          <p:cNvPr id="11" name="CuadroTexto 10">
            <a:extLst>
              <a:ext uri="{FF2B5EF4-FFF2-40B4-BE49-F238E27FC236}">
                <a16:creationId xmlns:a16="http://schemas.microsoft.com/office/drawing/2014/main" id="{03BC699B-C613-2779-279D-FBC391DD335C}"/>
              </a:ext>
            </a:extLst>
          </p:cNvPr>
          <p:cNvSpPr txBox="1"/>
          <p:nvPr/>
        </p:nvSpPr>
        <p:spPr>
          <a:xfrm>
            <a:off x="84681" y="6150899"/>
            <a:ext cx="8557874" cy="707886"/>
          </a:xfrm>
          <a:prstGeom prst="rect">
            <a:avLst/>
          </a:prstGeom>
          <a:noFill/>
        </p:spPr>
        <p:txBody>
          <a:bodyPr wrap="square">
            <a:spAutoFit/>
          </a:bodyPr>
          <a:lstStyle/>
          <a:p>
            <a:pPr>
              <a:spcBef>
                <a:spcPts val="600"/>
              </a:spcBef>
            </a:pPr>
            <a:r>
              <a:rPr lang="en" sz="2000" b="1" dirty="0"/>
              <a:t>Sa qai matata emuri, na nona cala ga , oya ni a sega ni vakaraitaka taumada vei ira na wekana na nona </a:t>
            </a:r>
            <a:r>
              <a:rPr lang="en-GB" sz="2000" b="1" dirty="0"/>
              <a:t>I</a:t>
            </a:r>
            <a:r>
              <a:rPr lang="en" sz="2000" b="1" dirty="0"/>
              <a:t> naki… ka oya e sega ni </a:t>
            </a:r>
            <a:r>
              <a:rPr lang="en-GB" sz="2000" b="1" dirty="0"/>
              <a:t>I</a:t>
            </a:r>
            <a:r>
              <a:rPr lang="en" sz="2000" b="1" dirty="0"/>
              <a:t> valavala ca.</a:t>
            </a:r>
            <a:endParaRPr lang="es-ES" sz="2000" dirty="0"/>
          </a:p>
        </p:txBody>
      </p:sp>
    </p:spTree>
    <p:extLst>
      <p:ext uri="{BB962C8B-B14F-4D97-AF65-F5344CB8AC3E}">
        <p14:creationId xmlns:p14="http://schemas.microsoft.com/office/powerpoint/2010/main" val="63771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par>
                                <p:cTn id="22" presetID="18" presetClass="entr" presetSubtype="6" fill="hold"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strips(downRight)">
                                      <p:cBhvr>
                                        <p:cTn id="24" dur="500"/>
                                        <p:tgtEl>
                                          <p:spTgt spid="4"/>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7" presetClass="entr" presetSubtype="0"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1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wipe(left)">
                                      <p:cBhvr>
                                        <p:cTn id="5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7"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1E74CC5-8623-8123-E1F5-12AD9AC3BF6A}"/>
              </a:ext>
            </a:extLst>
          </p:cNvPr>
          <p:cNvSpPr txBox="1"/>
          <p:nvPr/>
        </p:nvSpPr>
        <p:spPr>
          <a:xfrm>
            <a:off x="0" y="-57750"/>
            <a:ext cx="12192000" cy="923330"/>
          </a:xfrm>
          <a:prstGeom prst="rect">
            <a:avLst/>
          </a:prstGeom>
          <a:noFill/>
        </p:spPr>
        <p:txBody>
          <a:bodyPr wrap="square">
            <a:spAutoFit/>
          </a:bodyPr>
          <a:lstStyle/>
          <a:p>
            <a:pPr algn="ctr"/>
            <a:r>
              <a:rPr lang="en" sz="5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NA VEIBEITAKI</a:t>
            </a:r>
          </a:p>
        </p:txBody>
      </p:sp>
      <p:sp>
        <p:nvSpPr>
          <p:cNvPr id="5" name="CuadroTexto 4">
            <a:extLst>
              <a:ext uri="{FF2B5EF4-FFF2-40B4-BE49-F238E27FC236}">
                <a16:creationId xmlns:a16="http://schemas.microsoft.com/office/drawing/2014/main" id="{4D30BFAC-B464-7A6C-2E7A-BBAAEC74664E}"/>
              </a:ext>
            </a:extLst>
          </p:cNvPr>
          <p:cNvSpPr txBox="1"/>
          <p:nvPr/>
        </p:nvSpPr>
        <p:spPr>
          <a:xfrm>
            <a:off x="1" y="765453"/>
            <a:ext cx="12192000" cy="923330"/>
          </a:xfrm>
          <a:prstGeom prst="rect">
            <a:avLst/>
          </a:prstGeom>
          <a:noFill/>
        </p:spPr>
        <p:txBody>
          <a:bodyPr wrap="square">
            <a:spAutoFit/>
          </a:bodyPr>
          <a:lstStyle/>
          <a:p>
            <a:pPr algn="ctr"/>
            <a:r>
              <a:rPr lang="en" b="1" dirty="0">
                <a:solidFill>
                  <a:schemeClr val="accent3">
                    <a:lumMod val="75000"/>
                  </a:schemeClr>
                </a:solidFill>
                <a:latin typeface="Comic Sans MS" panose="030F0702030302020204" pitchFamily="66" charset="0"/>
              </a:rPr>
              <a:t>“</a:t>
            </a:r>
            <a:r>
              <a:rPr lang="en-GB" b="1" dirty="0">
                <a:solidFill>
                  <a:schemeClr val="accent3">
                    <a:lumMod val="75000"/>
                  </a:schemeClr>
                </a:solidFill>
                <a:latin typeface="Comic Sans MS" panose="030F0702030302020204" pitchFamily="66" charset="0"/>
              </a:rPr>
              <a:t>Sa</a:t>
            </a:r>
            <a:r>
              <a:rPr lang="en" b="1" dirty="0">
                <a:solidFill>
                  <a:schemeClr val="accent3">
                    <a:lumMod val="75000"/>
                  </a:schemeClr>
                </a:solidFill>
                <a:latin typeface="Comic Sans MS" panose="030F0702030302020204" pitchFamily="66" charset="0"/>
              </a:rPr>
              <a:t> vosa vakaoqo na </a:t>
            </a:r>
            <a:r>
              <a:rPr lang="en-GB" b="1" dirty="0">
                <a:solidFill>
                  <a:schemeClr val="accent3">
                    <a:lumMod val="75000"/>
                  </a:schemeClr>
                </a:solidFill>
                <a:latin typeface="Comic Sans MS" panose="030F0702030302020204" pitchFamily="66" charset="0"/>
              </a:rPr>
              <a:t>I</a:t>
            </a:r>
            <a:r>
              <a:rPr lang="en" b="1" dirty="0">
                <a:solidFill>
                  <a:schemeClr val="accent3">
                    <a:lumMod val="75000"/>
                  </a:schemeClr>
                </a:solidFill>
                <a:latin typeface="Comic Sans MS" panose="030F0702030302020204" pitchFamily="66" charset="0"/>
              </a:rPr>
              <a:t> soqosoqo taucoko </a:t>
            </a:r>
            <a:r>
              <a:rPr lang="en-GB" b="1" dirty="0">
                <a:solidFill>
                  <a:schemeClr val="accent3">
                    <a:lumMod val="75000"/>
                  </a:schemeClr>
                </a:solidFill>
                <a:latin typeface="Comic Sans MS" panose="030F0702030302020204" pitchFamily="66" charset="0"/>
              </a:rPr>
              <a:t>I</a:t>
            </a:r>
            <a:r>
              <a:rPr lang="en" b="1" dirty="0">
                <a:solidFill>
                  <a:schemeClr val="accent3">
                    <a:lumMod val="75000"/>
                  </a:schemeClr>
                </a:solidFill>
                <a:latin typeface="Comic Sans MS" panose="030F0702030302020204" pitchFamily="66" charset="0"/>
              </a:rPr>
              <a:t> Jiova, a cava na ka ca oqo dou sa kitaka vua na Kalou </a:t>
            </a:r>
            <a:r>
              <a:rPr lang="en-GB" b="1" dirty="0">
                <a:solidFill>
                  <a:schemeClr val="accent3">
                    <a:lumMod val="75000"/>
                  </a:schemeClr>
                </a:solidFill>
                <a:latin typeface="Comic Sans MS" panose="030F0702030302020204" pitchFamily="66" charset="0"/>
              </a:rPr>
              <a:t>I</a:t>
            </a:r>
            <a:r>
              <a:rPr lang="en" b="1" dirty="0">
                <a:solidFill>
                  <a:schemeClr val="accent3">
                    <a:lumMod val="75000"/>
                  </a:schemeClr>
                </a:solidFill>
                <a:latin typeface="Comic Sans MS" panose="030F0702030302020204" pitchFamily="66" charset="0"/>
              </a:rPr>
              <a:t> Isireli, ni dou sa lesu tani edaidai me kakua ni muri Jiova tiko, ni dou sa tara edua na nomudou </a:t>
            </a:r>
            <a:r>
              <a:rPr lang="en-GB" b="1" dirty="0">
                <a:solidFill>
                  <a:schemeClr val="accent3">
                    <a:lumMod val="75000"/>
                  </a:schemeClr>
                </a:solidFill>
                <a:latin typeface="Comic Sans MS" panose="030F0702030302020204" pitchFamily="66" charset="0"/>
              </a:rPr>
              <a:t>I</a:t>
            </a:r>
            <a:r>
              <a:rPr lang="en" b="1" dirty="0">
                <a:solidFill>
                  <a:schemeClr val="accent3">
                    <a:lumMod val="75000"/>
                  </a:schemeClr>
                </a:solidFill>
                <a:latin typeface="Comic Sans MS" panose="030F0702030302020204" pitchFamily="66" charset="0"/>
              </a:rPr>
              <a:t> cabocabo ni soro mo dou talaidredre kina edaidai vei Jiova</a:t>
            </a:r>
            <a:r>
              <a:rPr lang="en-US" b="1" dirty="0">
                <a:solidFill>
                  <a:schemeClr val="accent3">
                    <a:lumMod val="75000"/>
                  </a:schemeClr>
                </a:solidFill>
                <a:latin typeface="Comic Sans MS" panose="030F0702030302020204" pitchFamily="66" charset="0"/>
              </a:rPr>
              <a:t>?’ </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(Josua 22:16)</a:t>
            </a:r>
          </a:p>
        </p:txBody>
      </p:sp>
      <p:sp>
        <p:nvSpPr>
          <p:cNvPr id="6" name="CuadroTexto 5">
            <a:extLst>
              <a:ext uri="{FF2B5EF4-FFF2-40B4-BE49-F238E27FC236}">
                <a16:creationId xmlns:a16="http://schemas.microsoft.com/office/drawing/2014/main" id="{DD76DDCE-1184-B8E0-6EF4-3F8ADEC5F298}"/>
              </a:ext>
            </a:extLst>
          </p:cNvPr>
          <p:cNvSpPr txBox="1"/>
          <p:nvPr/>
        </p:nvSpPr>
        <p:spPr>
          <a:xfrm>
            <a:off x="3873910" y="1669277"/>
            <a:ext cx="8318090" cy="707886"/>
          </a:xfrm>
          <a:prstGeom prst="rect">
            <a:avLst/>
          </a:prstGeom>
          <a:noFill/>
        </p:spPr>
        <p:txBody>
          <a:bodyPr wrap="square" rtlCol="0">
            <a:spAutoFit/>
          </a:bodyPr>
          <a:lstStyle/>
          <a:p>
            <a:pPr>
              <a:spcBef>
                <a:spcPts val="600"/>
              </a:spcBef>
            </a:pPr>
            <a:r>
              <a:rPr lang="en-GB" sz="2000" b="1" dirty="0"/>
              <a:t>N</a:t>
            </a:r>
            <a:r>
              <a:rPr lang="en" sz="2000" b="1" dirty="0"/>
              <a:t>a cava na vuna e digitaki kina o Finiase me liutaka na mata </a:t>
            </a:r>
            <a:r>
              <a:rPr lang="en-GB" sz="2000" b="1" dirty="0"/>
              <a:t>I</a:t>
            </a:r>
            <a:r>
              <a:rPr lang="en" sz="2000" b="1" dirty="0"/>
              <a:t> lawalawa ni veivaqaqai (Josua 22:13-14)?</a:t>
            </a:r>
          </a:p>
        </p:txBody>
      </p:sp>
      <p:pic>
        <p:nvPicPr>
          <p:cNvPr id="8" name="Imagen 7" descr="Un grupo de personas en un parque&#10;&#10;El contenido generado por IA puede ser incorrecto.">
            <a:extLst>
              <a:ext uri="{FF2B5EF4-FFF2-40B4-BE49-F238E27FC236}">
                <a16:creationId xmlns:a16="http://schemas.microsoft.com/office/drawing/2014/main" id="{D12CDDDE-5B42-B75A-D13E-1475828D5BDE}"/>
              </a:ext>
            </a:extLst>
          </p:cNvPr>
          <p:cNvPicPr>
            <a:picLocks noChangeAspect="1"/>
          </p:cNvPicPr>
          <p:nvPr/>
        </p:nvPicPr>
        <p:blipFill>
          <a:blip r:embed="rId4" cstate="hqprint">
            <a:extLst>
              <a:ext uri="{28A0092B-C50C-407E-A947-70E740481C1C}">
                <a14:useLocalDpi xmlns:a14="http://schemas.microsoft.com/office/drawing/2010/main"/>
              </a:ext>
            </a:extLst>
          </a:blip>
          <a:srcRect/>
          <a:stretch>
            <a:fillRect/>
          </a:stretch>
        </p:blipFill>
        <p:spPr>
          <a:xfrm>
            <a:off x="7698657" y="3768736"/>
            <a:ext cx="4347701" cy="2924726"/>
          </a:xfrm>
          <a:prstGeom prst="roundRect">
            <a:avLst>
              <a:gd name="adj" fmla="val 1008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Imagen que contiene persona, tabla, pasto, mujer&#10;&#10;El contenido generado por IA puede ser incorrecto.">
            <a:extLst>
              <a:ext uri="{FF2B5EF4-FFF2-40B4-BE49-F238E27FC236}">
                <a16:creationId xmlns:a16="http://schemas.microsoft.com/office/drawing/2014/main" id="{4A50B997-40BF-E4A0-A519-0ACFCAA50E52}"/>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45641" y="3903833"/>
            <a:ext cx="2165745" cy="2696132"/>
          </a:xfrm>
          <a:prstGeom prst="round2DiagRect">
            <a:avLst>
              <a:gd name="adj1" fmla="val 0"/>
              <a:gd name="adj2" fmla="val 19111"/>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pic>
        <p:nvPicPr>
          <p:cNvPr id="12" name="Imagen 11" descr="Imagen que contiene tela, vestido&#10;&#10;El contenido generado por IA puede ser incorrecto.">
            <a:extLst>
              <a:ext uri="{FF2B5EF4-FFF2-40B4-BE49-F238E27FC236}">
                <a16:creationId xmlns:a16="http://schemas.microsoft.com/office/drawing/2014/main" id="{B4F14443-4643-4AC3-F467-3FD4A5BB7AF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45641" y="1704483"/>
            <a:ext cx="3517900" cy="1978819"/>
          </a:xfrm>
          <a:prstGeom prst="round2DiagRect">
            <a:avLst>
              <a:gd name="adj1" fmla="val 16667"/>
              <a:gd name="adj2" fmla="val 0"/>
            </a:avLst>
          </a:prstGeom>
          <a:ln w="38100" cap="sq">
            <a:solidFill>
              <a:schemeClr val="accent2">
                <a:lumMod val="60000"/>
                <a:lumOff val="40000"/>
              </a:schemeClr>
            </a:solidFill>
            <a:miter lim="800000"/>
          </a:ln>
          <a:effectLst>
            <a:outerShdw blurRad="254000" algn="tl" rotWithShape="0">
              <a:srgbClr val="000000">
                <a:alpha val="43000"/>
              </a:srgbClr>
            </a:outerShdw>
          </a:effectLst>
        </p:spPr>
      </p:pic>
      <p:sp>
        <p:nvSpPr>
          <p:cNvPr id="14" name="CuadroTexto 13">
            <a:extLst>
              <a:ext uri="{FF2B5EF4-FFF2-40B4-BE49-F238E27FC236}">
                <a16:creationId xmlns:a16="http://schemas.microsoft.com/office/drawing/2014/main" id="{8D4FF03A-B86D-6034-9DD6-EAB754ED6A98}"/>
              </a:ext>
            </a:extLst>
          </p:cNvPr>
          <p:cNvSpPr txBox="1"/>
          <p:nvPr/>
        </p:nvSpPr>
        <p:spPr>
          <a:xfrm>
            <a:off x="2311386" y="3829348"/>
            <a:ext cx="5472087" cy="1323439"/>
          </a:xfrm>
          <a:prstGeom prst="rect">
            <a:avLst/>
          </a:prstGeom>
          <a:noFill/>
        </p:spPr>
        <p:txBody>
          <a:bodyPr wrap="square">
            <a:spAutoFit/>
          </a:bodyPr>
          <a:lstStyle/>
          <a:p>
            <a:pPr>
              <a:spcBef>
                <a:spcPts val="600"/>
              </a:spcBef>
            </a:pPr>
            <a:r>
              <a:rPr lang="en" sz="2000" b="1" dirty="0"/>
              <a:t>E vakaibalebale vakalevu na vosa nei Finiase. Kevaka e vakacabori na isoro ena </a:t>
            </a:r>
            <a:r>
              <a:rPr lang="en-GB" sz="2000" b="1" dirty="0"/>
              <a:t>I</a:t>
            </a:r>
            <a:r>
              <a:rPr lang="en" sz="2000" b="1" dirty="0"/>
              <a:t> cabocabo ni soro vou oqo, ena cudruva na </a:t>
            </a:r>
            <a:r>
              <a:rPr lang="en-GB" sz="2000" b="1" dirty="0"/>
              <a:t>I</a:t>
            </a:r>
            <a:r>
              <a:rPr lang="en" sz="2000" b="1" dirty="0"/>
              <a:t> soqosoqo taucoko ni Isireli na Kalou (Jos. 22:18b).</a:t>
            </a:r>
          </a:p>
        </p:txBody>
      </p:sp>
      <p:sp>
        <p:nvSpPr>
          <p:cNvPr id="4" name="CuadroTexto 3">
            <a:extLst>
              <a:ext uri="{FF2B5EF4-FFF2-40B4-BE49-F238E27FC236}">
                <a16:creationId xmlns:a16="http://schemas.microsoft.com/office/drawing/2014/main" id="{4D2AA6CD-4547-728C-A3AC-D3B438403799}"/>
              </a:ext>
            </a:extLst>
          </p:cNvPr>
          <p:cNvSpPr txBox="1"/>
          <p:nvPr/>
        </p:nvSpPr>
        <p:spPr>
          <a:xfrm>
            <a:off x="3873910" y="2393811"/>
            <a:ext cx="8318090" cy="1323439"/>
          </a:xfrm>
          <a:prstGeom prst="rect">
            <a:avLst/>
          </a:prstGeom>
          <a:noFill/>
        </p:spPr>
        <p:txBody>
          <a:bodyPr wrap="square">
            <a:spAutoFit/>
          </a:bodyPr>
          <a:lstStyle/>
          <a:p>
            <a:pPr>
              <a:spcBef>
                <a:spcPts val="600"/>
              </a:spcBef>
            </a:pPr>
            <a:r>
              <a:rPr lang="en" sz="2000" b="1" dirty="0"/>
              <a:t>O Finiase, na luvena na bete levu, e a gumatua ni tarova na </a:t>
            </a:r>
            <a:r>
              <a:rPr lang="en-GB" sz="2000" b="1" dirty="0"/>
              <a:t>I</a:t>
            </a:r>
            <a:r>
              <a:rPr lang="en" sz="2000" b="1" dirty="0"/>
              <a:t> valavala ca mai Peali-Peori (T/Lekutu. 25:7-8). Ena nona vosa, e semata na </a:t>
            </a:r>
            <a:r>
              <a:rPr lang="en-GB" sz="2000" b="1" dirty="0"/>
              <a:t>I</a:t>
            </a:r>
            <a:r>
              <a:rPr lang="en" sz="2000" b="1" dirty="0"/>
              <a:t> valavala ca oqo ki na </a:t>
            </a:r>
            <a:r>
              <a:rPr lang="en-GB" sz="2000" b="1" dirty="0"/>
              <a:t>I</a:t>
            </a:r>
            <a:r>
              <a:rPr lang="en" sz="2000" b="1" dirty="0"/>
              <a:t> valacala ca nei Ekani ka vakatauvatana kei na kena era cakava na rua veimama na yavusa (Josua 22:16-20).</a:t>
            </a:r>
          </a:p>
        </p:txBody>
      </p:sp>
      <p:sp>
        <p:nvSpPr>
          <p:cNvPr id="9" name="CuadroTexto 8">
            <a:extLst>
              <a:ext uri="{FF2B5EF4-FFF2-40B4-BE49-F238E27FC236}">
                <a16:creationId xmlns:a16="http://schemas.microsoft.com/office/drawing/2014/main" id="{B625BED4-8519-C246-F807-06012776568A}"/>
              </a:ext>
            </a:extLst>
          </p:cNvPr>
          <p:cNvSpPr txBox="1"/>
          <p:nvPr/>
        </p:nvSpPr>
        <p:spPr>
          <a:xfrm>
            <a:off x="2481211" y="5152787"/>
            <a:ext cx="5132438" cy="1631216"/>
          </a:xfrm>
          <a:prstGeom prst="rect">
            <a:avLst/>
          </a:prstGeom>
          <a:noFill/>
        </p:spPr>
        <p:txBody>
          <a:bodyPr wrap="square">
            <a:spAutoFit/>
          </a:bodyPr>
          <a:lstStyle/>
          <a:p>
            <a:pPr>
              <a:spcBef>
                <a:spcPts val="600"/>
              </a:spcBef>
            </a:pPr>
            <a:r>
              <a:rPr lang="en" sz="2000" b="1" dirty="0"/>
              <a:t>Ia sa solia ki vei ira edua na gauna me ra vakavinakataka kina na cala oqo, ni bera ni ra </a:t>
            </a:r>
            <a:r>
              <a:rPr lang="en-GB" sz="2000" b="1" dirty="0"/>
              <a:t>I</a:t>
            </a:r>
            <a:r>
              <a:rPr lang="en" sz="2000" b="1" dirty="0"/>
              <a:t> valavala ca: sa solia vei ira na gauna me ra me ra lesu tale ki na tai ni Joritani ka koto kina na Valetabu (Josua 22:19).</a:t>
            </a:r>
          </a:p>
        </p:txBody>
      </p:sp>
    </p:spTree>
    <p:extLst>
      <p:ext uri="{BB962C8B-B14F-4D97-AF65-F5344CB8AC3E}">
        <p14:creationId xmlns:p14="http://schemas.microsoft.com/office/powerpoint/2010/main" val="319080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750"/>
                                        <p:tgtEl>
                                          <p:spTgt spid="5"/>
                                        </p:tgtEl>
                                      </p:cBhvr>
                                    </p:animEffect>
                                  </p:childTnLst>
                                </p:cTn>
                              </p:par>
                            </p:childTnLst>
                          </p:cTn>
                        </p:par>
                        <p:par>
                          <p:cTn id="17" fill="hold">
                            <p:stCondLst>
                              <p:cond delay="1750"/>
                            </p:stCondLst>
                            <p:childTnLst>
                              <p:par>
                                <p:cTn id="18" presetID="49" presetClass="entr" presetSubtype="0" decel="10000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 calcmode="lin" valueType="num">
                                      <p:cBhvr>
                                        <p:cTn id="22" dur="500" fill="hold"/>
                                        <p:tgtEl>
                                          <p:spTgt spid="8"/>
                                        </p:tgtEl>
                                        <p:attrNameLst>
                                          <p:attrName>style.rotation</p:attrName>
                                        </p:attrNameLst>
                                      </p:cBhvr>
                                      <p:tavLst>
                                        <p:tav tm="0">
                                          <p:val>
                                            <p:fltVal val="360"/>
                                          </p:val>
                                        </p:tav>
                                        <p:tav tm="100000">
                                          <p:val>
                                            <p:fltVal val="0"/>
                                          </p:val>
                                        </p:tav>
                                      </p:tavLst>
                                    </p:anim>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1000"/>
                                        <p:tgtEl>
                                          <p:spTgt spid="10"/>
                                        </p:tgtEl>
                                      </p:cBhvr>
                                    </p:animEffect>
                                    <p:anim calcmode="lin" valueType="num">
                                      <p:cBhvr>
                                        <p:cTn id="39" dur="1000" fill="hold"/>
                                        <p:tgtEl>
                                          <p:spTgt spid="10"/>
                                        </p:tgtEl>
                                        <p:attrNameLst>
                                          <p:attrName>ppt_x</p:attrName>
                                        </p:attrNameLst>
                                      </p:cBhvr>
                                      <p:tavLst>
                                        <p:tav tm="0">
                                          <p:val>
                                            <p:strVal val="#ppt_x"/>
                                          </p:val>
                                        </p:tav>
                                        <p:tav tm="100000">
                                          <p:val>
                                            <p:strVal val="#ppt_x"/>
                                          </p:val>
                                        </p:tav>
                                      </p:tavLst>
                                    </p:anim>
                                    <p:anim calcmode="lin" valueType="num">
                                      <p:cBhvr>
                                        <p:cTn id="40" dur="1000" fill="hold"/>
                                        <p:tgtEl>
                                          <p:spTgt spid="1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4"/>
                                        </p:tgtEl>
                                        <p:attrNameLst>
                                          <p:attrName>style.visibility</p:attrName>
                                        </p:attrNameLst>
                                      </p:cBhvr>
                                      <p:to>
                                        <p:strVal val="visible"/>
                                      </p:to>
                                    </p:set>
                                    <p:animEffect transition="in" filter="wipe(left)">
                                      <p:cBhvr>
                                        <p:cTn id="44" dur="500"/>
                                        <p:tgtEl>
                                          <p:spTgt spid="4"/>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DEB3902-541E-7994-110D-1D483A08803C}"/>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3AEEA01A-B235-363A-55A8-7C0CF158D0D0}"/>
              </a:ext>
            </a:extLst>
          </p:cNvPr>
          <p:cNvSpPr txBox="1"/>
          <p:nvPr/>
        </p:nvSpPr>
        <p:spPr>
          <a:xfrm>
            <a:off x="0" y="0"/>
            <a:ext cx="12192000" cy="769441"/>
          </a:xfrm>
          <a:prstGeom prst="rect">
            <a:avLst/>
          </a:prstGeom>
          <a:noFill/>
        </p:spPr>
        <p:txBody>
          <a:bodyPr wrap="square">
            <a:spAutoFit/>
          </a:bodyPr>
          <a:lstStyle/>
          <a:p>
            <a:pPr algn="ctr"/>
            <a:r>
              <a:rPr lang="en-GB"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N</a:t>
            </a: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A VOSA VAKAYALOVINAKA </a:t>
            </a:r>
          </a:p>
        </p:txBody>
      </p:sp>
      <p:sp>
        <p:nvSpPr>
          <p:cNvPr id="4" name="CuadroTexto 3">
            <a:extLst>
              <a:ext uri="{FF2B5EF4-FFF2-40B4-BE49-F238E27FC236}">
                <a16:creationId xmlns:a16="http://schemas.microsoft.com/office/drawing/2014/main" id="{85DA77CA-6391-18A2-9D75-5AC5780894AD}"/>
              </a:ext>
            </a:extLst>
          </p:cNvPr>
          <p:cNvSpPr txBox="1"/>
          <p:nvPr/>
        </p:nvSpPr>
        <p:spPr>
          <a:xfrm>
            <a:off x="0" y="642848"/>
            <a:ext cx="12192000" cy="1200329"/>
          </a:xfrm>
          <a:prstGeom prst="rect">
            <a:avLst/>
          </a:prstGeom>
          <a:noFill/>
        </p:spPr>
        <p:txBody>
          <a:bodyPr wrap="square">
            <a:spAutoFit/>
          </a:bodyPr>
          <a:lstStyle/>
          <a:p>
            <a:pPr algn="ctr"/>
            <a:r>
              <a:rPr lang="en"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“keimami sa cakava kina na neimami cabocabo ni soro, me keimami lesu tani kina me keimami kakua ni muri Jiova tiko; se me keimami vakacabora kina na </a:t>
            </a:r>
            <a:r>
              <a:rPr lang="en-GB"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I</a:t>
            </a:r>
            <a:r>
              <a:rPr lang="en"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soro kama se neimami madrali laukana, se me keimami vakacabora kina na </a:t>
            </a:r>
            <a:r>
              <a:rPr lang="en-GB"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I</a:t>
            </a:r>
            <a:r>
              <a:rPr lang="en"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 soro ni veivinakati, me qai taroga ko Jiova, (ka me kakua ni keimami vakabulai edaidai.” </a:t>
            </a:r>
            <a:r>
              <a:rPr lang="en" sz="1400" b="1" dirty="0">
                <a:solidFill>
                  <a:srgbClr val="F3CADD"/>
                </a:solidFill>
                <a:effectLst>
                  <a:glow rad="76200">
                    <a:srgbClr val="18637A"/>
                  </a:glow>
                  <a:outerShdw blurRad="38100" dist="38100" dir="2700000" algn="tl">
                    <a:srgbClr val="000000">
                      <a:alpha val="43137"/>
                    </a:srgbClr>
                  </a:outerShdw>
                </a:effectLst>
                <a:latin typeface="Comic Sans MS" panose="030F0702030302020204" pitchFamily="66" charset="0"/>
              </a:rPr>
              <a:t>(Josua 22:23)</a:t>
            </a:r>
          </a:p>
        </p:txBody>
      </p:sp>
      <p:sp>
        <p:nvSpPr>
          <p:cNvPr id="5" name="CuadroTexto 4">
            <a:extLst>
              <a:ext uri="{FF2B5EF4-FFF2-40B4-BE49-F238E27FC236}">
                <a16:creationId xmlns:a16="http://schemas.microsoft.com/office/drawing/2014/main" id="{6CBE7E8F-56EC-74C6-B8A5-AFBD4408AE17}"/>
              </a:ext>
            </a:extLst>
          </p:cNvPr>
          <p:cNvSpPr txBox="1"/>
          <p:nvPr/>
        </p:nvSpPr>
        <p:spPr>
          <a:xfrm>
            <a:off x="252061" y="1481012"/>
            <a:ext cx="2429477" cy="1938992"/>
          </a:xfrm>
          <a:prstGeom prst="rect">
            <a:avLst/>
          </a:prstGeom>
          <a:noFill/>
        </p:spPr>
        <p:txBody>
          <a:bodyPr wrap="square" rtlCol="0">
            <a:spAutoFit/>
          </a:bodyPr>
          <a:lstStyle/>
          <a:p>
            <a:pPr>
              <a:spcBef>
                <a:spcPts val="600"/>
              </a:spcBef>
            </a:pPr>
            <a:r>
              <a:rPr lang="en" sz="2000" b="1" dirty="0"/>
              <a:t>Na yavusa Rupeni kei Kata kei na dua na kena i wase ni Manasa, era vosa ena yalovinaka ni ra sa beitaki:</a:t>
            </a:r>
          </a:p>
        </p:txBody>
      </p:sp>
      <p:graphicFrame>
        <p:nvGraphicFramePr>
          <p:cNvPr id="2" name="Diagrama 1">
            <a:extLst>
              <a:ext uri="{FF2B5EF4-FFF2-40B4-BE49-F238E27FC236}">
                <a16:creationId xmlns:a16="http://schemas.microsoft.com/office/drawing/2014/main" id="{D5ACBB2C-7C4A-4487-7574-591487462A68}"/>
              </a:ext>
            </a:extLst>
          </p:cNvPr>
          <p:cNvGraphicFramePr/>
          <p:nvPr>
            <p:extLst>
              <p:ext uri="{D42A27DB-BD31-4B8C-83A1-F6EECF244321}">
                <p14:modId xmlns:p14="http://schemas.microsoft.com/office/powerpoint/2010/main" val="3838624373"/>
              </p:ext>
            </p:extLst>
          </p:nvPr>
        </p:nvGraphicFramePr>
        <p:xfrm>
          <a:off x="2681538" y="1785104"/>
          <a:ext cx="9321165" cy="2384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9EA3EC56-230F-048E-FBAE-534B9D95B678}"/>
              </a:ext>
            </a:extLst>
          </p:cNvPr>
          <p:cNvSpPr txBox="1"/>
          <p:nvPr/>
        </p:nvSpPr>
        <p:spPr>
          <a:xfrm>
            <a:off x="252061" y="3796504"/>
            <a:ext cx="7799671" cy="1015663"/>
          </a:xfrm>
          <a:prstGeom prst="rect">
            <a:avLst/>
          </a:prstGeom>
          <a:noFill/>
        </p:spPr>
        <p:txBody>
          <a:bodyPr wrap="square" rtlCol="0">
            <a:spAutoFit/>
          </a:bodyPr>
          <a:lstStyle/>
          <a:p>
            <a:pPr>
              <a:spcBef>
                <a:spcPts val="600"/>
              </a:spcBef>
            </a:pPr>
            <a:r>
              <a:rPr lang="en" sz="2000" b="1" dirty="0"/>
              <a:t>Ni ra sega ni kila na </a:t>
            </a:r>
            <a:r>
              <a:rPr lang="en-GB" sz="2000" b="1" dirty="0"/>
              <a:t>I</a:t>
            </a:r>
            <a:r>
              <a:rPr lang="en" sz="2000" b="1" dirty="0"/>
              <a:t> naki dina ni nodra tara na wekadra na </a:t>
            </a:r>
            <a:r>
              <a:rPr lang="en-GB" sz="2000" b="1" dirty="0"/>
              <a:t>I</a:t>
            </a:r>
            <a:r>
              <a:rPr lang="en" sz="2000" b="1" dirty="0"/>
              <a:t> cabocabo ni soro, era kasamitaki ira vakaca: veivala, gadreva me ra tawasei tani, cudruvi vua na Kalou.</a:t>
            </a:r>
          </a:p>
        </p:txBody>
      </p:sp>
      <p:pic>
        <p:nvPicPr>
          <p:cNvPr id="10" name="Imagen 9" descr="Una caricatura de una persona&#10;&#10;El contenido generado por IA puede ser incorrecto.">
            <a:extLst>
              <a:ext uri="{FF2B5EF4-FFF2-40B4-BE49-F238E27FC236}">
                <a16:creationId xmlns:a16="http://schemas.microsoft.com/office/drawing/2014/main" id="{D6A11AD3-9C4C-AA52-72AB-A54CBDB40D79}"/>
              </a:ext>
            </a:extLst>
          </p:cNvPr>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8051732" y="3730990"/>
            <a:ext cx="3950971" cy="2963229"/>
          </a:xfrm>
          <a:prstGeom prst="rect">
            <a:avLst/>
          </a:prstGeom>
          <a:ln w="88900" cap="sq" cmpd="thickThin">
            <a:solidFill>
              <a:schemeClr val="accent4"/>
            </a:solidFill>
            <a:prstDash val="solid"/>
            <a:miter lim="800000"/>
          </a:ln>
          <a:effectLst>
            <a:innerShdw blurRad="76200">
              <a:srgbClr val="000000"/>
            </a:innerShdw>
          </a:effectLst>
        </p:spPr>
      </p:pic>
      <p:sp>
        <p:nvSpPr>
          <p:cNvPr id="8" name="CuadroTexto 7">
            <a:extLst>
              <a:ext uri="{FF2B5EF4-FFF2-40B4-BE49-F238E27FC236}">
                <a16:creationId xmlns:a16="http://schemas.microsoft.com/office/drawing/2014/main" id="{5A6D9515-7892-52AB-C383-E66064714D3E}"/>
              </a:ext>
            </a:extLst>
          </p:cNvPr>
          <p:cNvSpPr txBox="1"/>
          <p:nvPr/>
        </p:nvSpPr>
        <p:spPr>
          <a:xfrm>
            <a:off x="252061" y="5812440"/>
            <a:ext cx="7799670" cy="1015663"/>
          </a:xfrm>
          <a:prstGeom prst="rect">
            <a:avLst/>
          </a:prstGeom>
          <a:noFill/>
        </p:spPr>
        <p:txBody>
          <a:bodyPr wrap="square">
            <a:spAutoFit/>
          </a:bodyPr>
          <a:lstStyle/>
          <a:p>
            <a:pPr>
              <a:spcBef>
                <a:spcPts val="600"/>
              </a:spcBef>
            </a:pPr>
            <a:r>
              <a:rPr lang="en" sz="2000" b="1" dirty="0"/>
              <a:t>E dina ni rawa beka me ra vakcudrui na veiyasusa ka beitaki ka sauma ena </a:t>
            </a:r>
            <a:r>
              <a:rPr lang="en-GB" sz="2000" b="1" dirty="0"/>
              <a:t>I</a:t>
            </a:r>
            <a:r>
              <a:rPr lang="en" sz="2000" b="1" dirty="0"/>
              <a:t> valavala kaukauwa na veibeitaki, eda vakavinavinaka ni ra sauma ena yalovinaka ka tarova na </a:t>
            </a:r>
            <a:r>
              <a:rPr lang="en-GB" sz="2000" b="1" dirty="0"/>
              <a:t>I</a:t>
            </a:r>
            <a:r>
              <a:rPr lang="en" sz="2000" b="1" dirty="0"/>
              <a:t> valu.</a:t>
            </a:r>
          </a:p>
        </p:txBody>
      </p:sp>
      <p:sp>
        <p:nvSpPr>
          <p:cNvPr id="11" name="CuadroTexto 10">
            <a:extLst>
              <a:ext uri="{FF2B5EF4-FFF2-40B4-BE49-F238E27FC236}">
                <a16:creationId xmlns:a16="http://schemas.microsoft.com/office/drawing/2014/main" id="{7B058510-1EA3-7810-4121-915733130417}"/>
              </a:ext>
            </a:extLst>
          </p:cNvPr>
          <p:cNvSpPr txBox="1"/>
          <p:nvPr/>
        </p:nvSpPr>
        <p:spPr>
          <a:xfrm>
            <a:off x="252060" y="4812167"/>
            <a:ext cx="7729890" cy="1015663"/>
          </a:xfrm>
          <a:prstGeom prst="rect">
            <a:avLst/>
          </a:prstGeom>
          <a:noFill/>
        </p:spPr>
        <p:txBody>
          <a:bodyPr wrap="square">
            <a:spAutoFit/>
          </a:bodyPr>
          <a:lstStyle/>
          <a:p>
            <a:pPr>
              <a:spcBef>
                <a:spcPts val="600"/>
              </a:spcBef>
            </a:pPr>
            <a:r>
              <a:rPr lang="en" sz="2000" b="1" dirty="0"/>
              <a:t>Na ka dina sai koya: na gagade me ra duavata tikoga kei ira na wekadra ka me na kakua ni ra tawasetani vei ira na Isireli ena dua na gauna e muri (Josua 22:24-26).</a:t>
            </a:r>
          </a:p>
        </p:txBody>
      </p:sp>
    </p:spTree>
    <p:extLst>
      <p:ext uri="{BB962C8B-B14F-4D97-AF65-F5344CB8AC3E}">
        <p14:creationId xmlns:p14="http://schemas.microsoft.com/office/powerpoint/2010/main" val="204638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217">
                                          <p:stCondLst>
                                            <p:cond delay="0"/>
                                          </p:stCondLst>
                                        </p:cTn>
                                        <p:tgtEl>
                                          <p:spTgt spid="4"/>
                                        </p:tgtEl>
                                      </p:cBhvr>
                                    </p:animEffect>
                                    <p:anim calcmode="lin" valueType="num">
                                      <p:cBhvr>
                                        <p:cTn id="17" dur="683"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4"/>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4"/>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4"/>
                                        </p:tgtEl>
                                        <p:attrNameLst>
                                          <p:attrName>ppt_y</p:attrName>
                                        </p:attrNameLst>
                                      </p:cBhvr>
                                      <p:tavLst>
                                        <p:tav tm="0" fmla="#ppt_y-sin(pi*$)/81">
                                          <p:val>
                                            <p:fltVal val="0"/>
                                          </p:val>
                                        </p:tav>
                                        <p:tav tm="100000">
                                          <p:val>
                                            <p:fltVal val="1"/>
                                          </p:val>
                                        </p:tav>
                                      </p:tavLst>
                                    </p:anim>
                                    <p:animScale>
                                      <p:cBhvr>
                                        <p:cTn id="22" dur="10">
                                          <p:stCondLst>
                                            <p:cond delay="244"/>
                                          </p:stCondLst>
                                        </p:cTn>
                                        <p:tgtEl>
                                          <p:spTgt spid="4"/>
                                        </p:tgtEl>
                                      </p:cBhvr>
                                      <p:to x="100000" y="60000"/>
                                    </p:animScale>
                                    <p:animScale>
                                      <p:cBhvr>
                                        <p:cTn id="23" dur="62" decel="50000">
                                          <p:stCondLst>
                                            <p:cond delay="254"/>
                                          </p:stCondLst>
                                        </p:cTn>
                                        <p:tgtEl>
                                          <p:spTgt spid="4"/>
                                        </p:tgtEl>
                                      </p:cBhvr>
                                      <p:to x="100000" y="100000"/>
                                    </p:animScale>
                                    <p:animScale>
                                      <p:cBhvr>
                                        <p:cTn id="24" dur="10">
                                          <p:stCondLst>
                                            <p:cond delay="492"/>
                                          </p:stCondLst>
                                        </p:cTn>
                                        <p:tgtEl>
                                          <p:spTgt spid="4"/>
                                        </p:tgtEl>
                                      </p:cBhvr>
                                      <p:to x="100000" y="80000"/>
                                    </p:animScale>
                                    <p:animScale>
                                      <p:cBhvr>
                                        <p:cTn id="25" dur="62" decel="50000">
                                          <p:stCondLst>
                                            <p:cond delay="502"/>
                                          </p:stCondLst>
                                        </p:cTn>
                                        <p:tgtEl>
                                          <p:spTgt spid="4"/>
                                        </p:tgtEl>
                                      </p:cBhvr>
                                      <p:to x="100000" y="100000"/>
                                    </p:animScale>
                                    <p:animScale>
                                      <p:cBhvr>
                                        <p:cTn id="26" dur="10">
                                          <p:stCondLst>
                                            <p:cond delay="616"/>
                                          </p:stCondLst>
                                        </p:cTn>
                                        <p:tgtEl>
                                          <p:spTgt spid="4"/>
                                        </p:tgtEl>
                                      </p:cBhvr>
                                      <p:to x="100000" y="90000"/>
                                    </p:animScale>
                                    <p:animScale>
                                      <p:cBhvr>
                                        <p:cTn id="27" dur="62" decel="50000">
                                          <p:stCondLst>
                                            <p:cond delay="625"/>
                                          </p:stCondLst>
                                        </p:cTn>
                                        <p:tgtEl>
                                          <p:spTgt spid="4"/>
                                        </p:tgtEl>
                                      </p:cBhvr>
                                      <p:to x="100000" y="100000"/>
                                    </p:animScale>
                                    <p:animScale>
                                      <p:cBhvr>
                                        <p:cTn id="28" dur="10">
                                          <p:stCondLst>
                                            <p:cond delay="678"/>
                                          </p:stCondLst>
                                        </p:cTn>
                                        <p:tgtEl>
                                          <p:spTgt spid="4"/>
                                        </p:tgtEl>
                                      </p:cBhvr>
                                      <p:to x="100000" y="95000"/>
                                    </p:animScale>
                                    <p:animScale>
                                      <p:cBhvr>
                                        <p:cTn id="29" dur="62" decel="50000">
                                          <p:stCondLst>
                                            <p:cond delay="688"/>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3" presetClass="entr" presetSubtype="528"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fltVal val="0.5"/>
                                          </p:val>
                                        </p:tav>
                                        <p:tav tm="100000">
                                          <p:val>
                                            <p:strVal val="#ppt_y"/>
                                          </p:val>
                                        </p:tav>
                                      </p:tavLst>
                                    </p:anim>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wipe(left)">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
                                            <p:graphicEl>
                                              <a:dgm id="{CE1771A9-7127-4ED8-807D-F029D3D5E115}"/>
                                            </p:graphicEl>
                                          </p:spTgt>
                                        </p:tgtEl>
                                        <p:attrNameLst>
                                          <p:attrName>style.visibility</p:attrName>
                                        </p:attrNameLst>
                                      </p:cBhvr>
                                      <p:to>
                                        <p:strVal val="visible"/>
                                      </p:to>
                                    </p:set>
                                    <p:animEffect transition="in" filter="strips(upRight)">
                                      <p:cBhvr>
                                        <p:cTn id="47" dur="500"/>
                                        <p:tgtEl>
                                          <p:spTgt spid="2">
                                            <p:graphicEl>
                                              <a:dgm id="{CE1771A9-7127-4ED8-807D-F029D3D5E115}"/>
                                            </p:graphicEl>
                                          </p:spTgt>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2">
                                            <p:graphicEl>
                                              <a:dgm id="{8EF0B609-78E4-4A21-B823-80F55332F729}"/>
                                            </p:graphicEl>
                                          </p:spTgt>
                                        </p:tgtEl>
                                        <p:attrNameLst>
                                          <p:attrName>style.visibility</p:attrName>
                                        </p:attrNameLst>
                                      </p:cBhvr>
                                      <p:to>
                                        <p:strVal val="visible"/>
                                      </p:to>
                                    </p:set>
                                    <p:animEffect transition="in" filter="wipe(left)">
                                      <p:cBhvr>
                                        <p:cTn id="51" dur="500"/>
                                        <p:tgtEl>
                                          <p:spTgt spid="2">
                                            <p:graphicEl>
                                              <a:dgm id="{8EF0B609-78E4-4A21-B823-80F55332F729}"/>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2">
                                            <p:graphicEl>
                                              <a:dgm id="{6188357F-B3AE-45B7-9A4B-33CFF5414BDD}"/>
                                            </p:graphicEl>
                                          </p:spTgt>
                                        </p:tgtEl>
                                        <p:attrNameLst>
                                          <p:attrName>style.visibility</p:attrName>
                                        </p:attrNameLst>
                                      </p:cBhvr>
                                      <p:to>
                                        <p:strVal val="visible"/>
                                      </p:to>
                                    </p:set>
                                    <p:animEffect transition="in" filter="wipe(left)">
                                      <p:cBhvr>
                                        <p:cTn id="56" dur="500"/>
                                        <p:tgtEl>
                                          <p:spTgt spid="2">
                                            <p:graphicEl>
                                              <a:dgm id="{6188357F-B3AE-45B7-9A4B-33CFF5414BD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
                                            <p:graphicEl>
                                              <a:dgm id="{0444BAC0-069B-4C38-83A9-C22C28313175}"/>
                                            </p:graphicEl>
                                          </p:spTgt>
                                        </p:tgtEl>
                                        <p:attrNameLst>
                                          <p:attrName>style.visibility</p:attrName>
                                        </p:attrNameLst>
                                      </p:cBhvr>
                                      <p:to>
                                        <p:strVal val="visible"/>
                                      </p:to>
                                    </p:set>
                                    <p:animEffect transition="in" filter="wipe(left)">
                                      <p:cBhvr>
                                        <p:cTn id="61" dur="500"/>
                                        <p:tgtEl>
                                          <p:spTgt spid="2">
                                            <p:graphicEl>
                                              <a:dgm id="{0444BAC0-069B-4C38-83A9-C22C28313175}"/>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2">
                                            <p:graphicEl>
                                              <a:dgm id="{2E7D29A4-BEAD-40F9-AEF3-02F602B9DF7B}"/>
                                            </p:graphicEl>
                                          </p:spTgt>
                                        </p:tgtEl>
                                        <p:attrNameLst>
                                          <p:attrName>style.visibility</p:attrName>
                                        </p:attrNameLst>
                                      </p:cBhvr>
                                      <p:to>
                                        <p:strVal val="visible"/>
                                      </p:to>
                                    </p:set>
                                    <p:animEffect transition="in" filter="wipe(left)">
                                      <p:cBhvr>
                                        <p:cTn id="66" dur="500"/>
                                        <p:tgtEl>
                                          <p:spTgt spid="2">
                                            <p:graphicEl>
                                              <a:dgm id="{2E7D29A4-BEAD-40F9-AEF3-02F602B9DF7B}"/>
                                            </p:graphic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wipe(left)">
                                      <p:cBhvr>
                                        <p:cTn id="71" dur="500"/>
                                        <p:tgtEl>
                                          <p:spTgt spid="7"/>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wipe(left)">
                                      <p:cBhvr>
                                        <p:cTn id="76" dur="500"/>
                                        <p:tgtEl>
                                          <p:spTgt spid="11"/>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left)">
                                      <p:cBhvr>
                                        <p:cTn id="8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7"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a:blipFill>
        <a:effectLst/>
      </p:bgPr>
    </p:bg>
    <p:spTree>
      <p:nvGrpSpPr>
        <p:cNvPr id="1" name="">
          <a:extLst>
            <a:ext uri="{FF2B5EF4-FFF2-40B4-BE49-F238E27FC236}">
              <a16:creationId xmlns:a16="http://schemas.microsoft.com/office/drawing/2014/main" id="{4A91B469-585C-BCE8-C1B7-01EE49950CE0}"/>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65B54125-331B-FD01-641B-307712B5171D}"/>
              </a:ext>
            </a:extLst>
          </p:cNvPr>
          <p:cNvSpPr txBox="1"/>
          <p:nvPr/>
        </p:nvSpPr>
        <p:spPr>
          <a:xfrm>
            <a:off x="0" y="0"/>
            <a:ext cx="9029699" cy="769441"/>
          </a:xfrm>
          <a:prstGeom prst="rect">
            <a:avLst/>
          </a:prstGeom>
          <a:noFill/>
          <a:effectLst>
            <a:outerShdw blurRad="50800" dist="25400" dir="2700000" algn="tl" rotWithShape="0">
              <a:prstClr val="black"/>
            </a:outerShdw>
          </a:effectLst>
        </p:spPr>
        <p:txBody>
          <a:bodyPr wrap="square">
            <a:spAutoFit/>
          </a:bodyPr>
          <a:lstStyle/>
          <a:p>
            <a:pPr algn="ctr"/>
            <a:r>
              <a:rPr lang="en" sz="4400" b="1" spc="600" dirty="0">
                <a:ln w="9525">
                  <a:solidFill>
                    <a:schemeClr val="bg1"/>
                  </a:solidFill>
                  <a:prstDash val="solid"/>
                </a:ln>
                <a:solidFill>
                  <a:schemeClr val="accent5"/>
                </a:solidFill>
                <a:effectLst>
                  <a:outerShdw blurRad="12700" dist="50800" dir="2700000" algn="tl" rotWithShape="0">
                    <a:schemeClr val="accent5">
                      <a:lumMod val="60000"/>
                      <a:lumOff val="40000"/>
                    </a:schemeClr>
                  </a:outerShdw>
                </a:effectLst>
              </a:rPr>
              <a:t>VEIVAKADUAVATATAKI</a:t>
            </a:r>
          </a:p>
        </p:txBody>
      </p:sp>
      <p:sp>
        <p:nvSpPr>
          <p:cNvPr id="4" name="CuadroTexto 3">
            <a:extLst>
              <a:ext uri="{FF2B5EF4-FFF2-40B4-BE49-F238E27FC236}">
                <a16:creationId xmlns:a16="http://schemas.microsoft.com/office/drawing/2014/main" id="{5EB67F3B-2882-9678-82F4-4EC22E160585}"/>
              </a:ext>
            </a:extLst>
          </p:cNvPr>
          <p:cNvSpPr txBox="1"/>
          <p:nvPr/>
        </p:nvSpPr>
        <p:spPr>
          <a:xfrm>
            <a:off x="0" y="571797"/>
            <a:ext cx="9029699" cy="923330"/>
          </a:xfrm>
          <a:prstGeom prst="rect">
            <a:avLst/>
          </a:prstGeom>
          <a:noFill/>
        </p:spPr>
        <p:txBody>
          <a:bodyPr wrap="square">
            <a:spAutoFit/>
          </a:bodyPr>
          <a:lstStyle/>
          <a:p>
            <a:pPr algn="ctr"/>
            <a:r>
              <a:rPr lang="en" b="1" dirty="0">
                <a:latin typeface="Comic Sans MS" panose="030F0702030302020204" pitchFamily="66" charset="0"/>
              </a:rPr>
              <a:t>“A sa ka vinaka vei ira na Isireli na ka oqo; a ra sa vakkavinavinaka vua na Kalou ko ira na Isireli, ka sega tale ni kaya me ra lako cake me veivala kei ira, me vakarusa na vanua era tiko kina na Rupeni kei Kata” </a:t>
            </a:r>
            <a:r>
              <a:rPr lang="en" sz="1400" b="1" dirty="0">
                <a:latin typeface="Comic Sans MS" panose="030F0702030302020204" pitchFamily="66" charset="0"/>
              </a:rPr>
              <a:t>(Josua 22:33)</a:t>
            </a:r>
          </a:p>
        </p:txBody>
      </p:sp>
      <p:sp>
        <p:nvSpPr>
          <p:cNvPr id="6" name="CuadroTexto 5">
            <a:extLst>
              <a:ext uri="{FF2B5EF4-FFF2-40B4-BE49-F238E27FC236}">
                <a16:creationId xmlns:a16="http://schemas.microsoft.com/office/drawing/2014/main" id="{62778CC5-4EA7-6863-FFF0-33A8BF63693E}"/>
              </a:ext>
            </a:extLst>
          </p:cNvPr>
          <p:cNvSpPr txBox="1"/>
          <p:nvPr/>
        </p:nvSpPr>
        <p:spPr>
          <a:xfrm>
            <a:off x="1" y="1568946"/>
            <a:ext cx="6562726"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Era sa vakacegu ko Finiase</a:t>
            </a:r>
            <a:r>
              <a:rPr kumimoji="0" lang="en" sz="2000" b="1" i="0" u="none" strike="noStrike" kern="1200" cap="none" spc="0" normalizeH="0" noProof="0" dirty="0">
                <a:ln>
                  <a:noFill/>
                </a:ln>
                <a:solidFill>
                  <a:prstClr val="black"/>
                </a:solidFill>
                <a:effectLst/>
                <a:uLnTx/>
                <a:uFillTx/>
                <a:latin typeface="Aptos" panose="02110004020202020204"/>
                <a:ea typeface="+mn-ea"/>
                <a:cs typeface="+mn-cs"/>
              </a:rPr>
              <a:t> kei ira na Isireli ni ra sa kunea ni sega na kena yavu na nodra veibeitaki</a:t>
            </a:r>
            <a:r>
              <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rPr>
              <a:t> (Josua 22:30-31). Era marau na Isireli ni ra kunea na ka dina, era reki ka vakavinavinaka vua na Kalou (Jos. 22:32-33).</a:t>
            </a:r>
          </a:p>
        </p:txBody>
      </p:sp>
      <p:graphicFrame>
        <p:nvGraphicFramePr>
          <p:cNvPr id="2" name="Diagrama 1">
            <a:extLst>
              <a:ext uri="{FF2B5EF4-FFF2-40B4-BE49-F238E27FC236}">
                <a16:creationId xmlns:a16="http://schemas.microsoft.com/office/drawing/2014/main" id="{EDA3C8D7-5F90-0743-1238-3DC735D8BFAD}"/>
              </a:ext>
            </a:extLst>
          </p:cNvPr>
          <p:cNvGraphicFramePr/>
          <p:nvPr>
            <p:extLst>
              <p:ext uri="{D42A27DB-BD31-4B8C-83A1-F6EECF244321}">
                <p14:modId xmlns:p14="http://schemas.microsoft.com/office/powerpoint/2010/main" val="896016711"/>
              </p:ext>
            </p:extLst>
          </p:nvPr>
        </p:nvGraphicFramePr>
        <p:xfrm>
          <a:off x="6562726" y="1752601"/>
          <a:ext cx="5553074" cy="501967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5" name="Imagen 4" descr="Imagen que contiene Diagrama&#10;&#10;El contenido generado por IA puede ser incorrecto.">
            <a:extLst>
              <a:ext uri="{FF2B5EF4-FFF2-40B4-BE49-F238E27FC236}">
                <a16:creationId xmlns:a16="http://schemas.microsoft.com/office/drawing/2014/main" id="{738C1536-5245-F00A-2328-E618E1008022}"/>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a:fillRect/>
          </a:stretch>
        </p:blipFill>
        <p:spPr>
          <a:xfrm>
            <a:off x="238125" y="3022579"/>
            <a:ext cx="5857875" cy="3673495"/>
          </a:xfrm>
          <a:prstGeom prst="roundRect">
            <a:avLst>
              <a:gd name="adj" fmla="val 806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82550" prstMaterial="matte">
            <a:bevelT w="63500" h="63500" prst="artDeco"/>
            <a:contourClr>
              <a:srgbClr val="CB0000"/>
            </a:contourClr>
          </a:sp3d>
        </p:spPr>
      </p:pic>
      <p:pic>
        <p:nvPicPr>
          <p:cNvPr id="9" name="Imagen 8" descr="Imagen que contiene exterior, pasto, persona, hombre&#10;&#10;El contenido generado por IA puede ser incorrecto.">
            <a:extLst>
              <a:ext uri="{FF2B5EF4-FFF2-40B4-BE49-F238E27FC236}">
                <a16:creationId xmlns:a16="http://schemas.microsoft.com/office/drawing/2014/main" id="{4C55BB4C-7739-D34D-4621-B3D7980CE18C}"/>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9029699" y="95250"/>
            <a:ext cx="3019425" cy="1509713"/>
          </a:xfrm>
          <a:prstGeom prst="rect">
            <a:avLst/>
          </a:prstGeom>
          <a:ln w="38100" cap="sq">
            <a:solidFill>
              <a:srgbClr val="59AC59"/>
            </a:solidFill>
            <a:prstDash val="solid"/>
            <a:miter lim="800000"/>
          </a:ln>
          <a:effectLst>
            <a:outerShdw blurRad="50800" dist="38100" dir="2700000" algn="tl" rotWithShape="0">
              <a:srgbClr val="000000">
                <a:alpha val="43000"/>
              </a:srgbClr>
            </a:outerShdw>
          </a:effectLst>
        </p:spPr>
      </p:pic>
      <p:sp>
        <p:nvSpPr>
          <p:cNvPr id="8" name="Flecha: a la derecha 7">
            <a:extLst>
              <a:ext uri="{FF2B5EF4-FFF2-40B4-BE49-F238E27FC236}">
                <a16:creationId xmlns:a16="http://schemas.microsoft.com/office/drawing/2014/main" id="{9E16CE1C-AE94-2978-BEBB-E9F5CD25332F}"/>
              </a:ext>
            </a:extLst>
          </p:cNvPr>
          <p:cNvSpPr/>
          <p:nvPr/>
        </p:nvSpPr>
        <p:spPr>
          <a:xfrm>
            <a:off x="6721072" y="3217420"/>
            <a:ext cx="285750" cy="209550"/>
          </a:xfrm>
          <a:prstGeom prst="rightArrow">
            <a:avLst/>
          </a:prstGeom>
          <a:solidFill>
            <a:srgbClr val="70F1FF"/>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1" name="Flecha: a la derecha 10">
            <a:extLst>
              <a:ext uri="{FF2B5EF4-FFF2-40B4-BE49-F238E27FC236}">
                <a16:creationId xmlns:a16="http://schemas.microsoft.com/office/drawing/2014/main" id="{F7296B6F-D374-DE2F-68B6-316270A954AE}"/>
              </a:ext>
            </a:extLst>
          </p:cNvPr>
          <p:cNvSpPr/>
          <p:nvPr/>
        </p:nvSpPr>
        <p:spPr>
          <a:xfrm>
            <a:off x="6721072" y="3851785"/>
            <a:ext cx="285750" cy="209550"/>
          </a:xfrm>
          <a:prstGeom prst="rightArrow">
            <a:avLst/>
          </a:prstGeom>
          <a:solidFill>
            <a:srgbClr val="90FFF8"/>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2" name="Flecha: a la derecha 11">
            <a:extLst>
              <a:ext uri="{FF2B5EF4-FFF2-40B4-BE49-F238E27FC236}">
                <a16:creationId xmlns:a16="http://schemas.microsoft.com/office/drawing/2014/main" id="{6809781B-5FAD-F914-BEB5-4053C4CAEDCA}"/>
              </a:ext>
            </a:extLst>
          </p:cNvPr>
          <p:cNvSpPr/>
          <p:nvPr/>
        </p:nvSpPr>
        <p:spPr>
          <a:xfrm>
            <a:off x="6721072" y="4486150"/>
            <a:ext cx="285750" cy="209550"/>
          </a:xfrm>
          <a:prstGeom prst="rightArrow">
            <a:avLst/>
          </a:prstGeom>
          <a:solidFill>
            <a:srgbClr val="79FF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3" name="Flecha: a la derecha 12">
            <a:extLst>
              <a:ext uri="{FF2B5EF4-FFF2-40B4-BE49-F238E27FC236}">
                <a16:creationId xmlns:a16="http://schemas.microsoft.com/office/drawing/2014/main" id="{0433C867-AF38-5599-1E5A-4746AEC6638E}"/>
              </a:ext>
            </a:extLst>
          </p:cNvPr>
          <p:cNvSpPr/>
          <p:nvPr/>
        </p:nvSpPr>
        <p:spPr>
          <a:xfrm>
            <a:off x="6721072" y="5120515"/>
            <a:ext cx="285750" cy="209550"/>
          </a:xfrm>
          <a:prstGeom prst="rightArrow">
            <a:avLst/>
          </a:prstGeom>
          <a:solidFill>
            <a:srgbClr val="FFFF94"/>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4" name="Flecha: a la derecha 13">
            <a:extLst>
              <a:ext uri="{FF2B5EF4-FFF2-40B4-BE49-F238E27FC236}">
                <a16:creationId xmlns:a16="http://schemas.microsoft.com/office/drawing/2014/main" id="{9D59121F-679F-97E3-9101-15FD05BF0CF4}"/>
              </a:ext>
            </a:extLst>
          </p:cNvPr>
          <p:cNvSpPr/>
          <p:nvPr/>
        </p:nvSpPr>
        <p:spPr>
          <a:xfrm>
            <a:off x="6721072" y="5754880"/>
            <a:ext cx="285750" cy="209550"/>
          </a:xfrm>
          <a:prstGeom prst="rightArrow">
            <a:avLst/>
          </a:prstGeom>
          <a:solidFill>
            <a:srgbClr val="FFE271"/>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15" name="Flecha: a la derecha 14">
            <a:extLst>
              <a:ext uri="{FF2B5EF4-FFF2-40B4-BE49-F238E27FC236}">
                <a16:creationId xmlns:a16="http://schemas.microsoft.com/office/drawing/2014/main" id="{20DDBAB7-6604-5755-41B9-D75CC27DDFED}"/>
              </a:ext>
            </a:extLst>
          </p:cNvPr>
          <p:cNvSpPr/>
          <p:nvPr/>
        </p:nvSpPr>
        <p:spPr>
          <a:xfrm>
            <a:off x="6721072" y="6389245"/>
            <a:ext cx="285750" cy="209550"/>
          </a:xfrm>
          <a:prstGeom prst="rightArrow">
            <a:avLst/>
          </a:prstGeom>
          <a:solidFill>
            <a:srgbClr val="FF9292"/>
          </a:solidFill>
          <a:ln w="9525"/>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Tree>
    <p:extLst>
      <p:ext uri="{BB962C8B-B14F-4D97-AF65-F5344CB8AC3E}">
        <p14:creationId xmlns:p14="http://schemas.microsoft.com/office/powerpoint/2010/main" val="295565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1+#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1+#ppt_w/2"/>
                                          </p:val>
                                        </p:tav>
                                        <p:tav tm="100000">
                                          <p:val>
                                            <p:strVal val="#ppt_x"/>
                                          </p:val>
                                        </p:tav>
                                      </p:tavLst>
                                    </p:anim>
                                    <p:anim calcmode="lin" valueType="num">
                                      <p:cBhvr additive="base">
                                        <p:cTn id="21"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4" presetClass="entr" presetSubtype="5"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randombar(vertical)">
                                      <p:cBhvr>
                                        <p:cTn id="26" dur="500"/>
                                        <p:tgtEl>
                                          <p:spTgt spid="5"/>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2">
                                            <p:graphicEl>
                                              <a:dgm id="{FF12882D-63E2-47AD-89AF-20D2BFDF37B9}"/>
                                            </p:graphicEl>
                                          </p:spTgt>
                                        </p:tgtEl>
                                        <p:attrNameLst>
                                          <p:attrName>style.visibility</p:attrName>
                                        </p:attrNameLst>
                                      </p:cBhvr>
                                      <p:to>
                                        <p:strVal val="visible"/>
                                      </p:to>
                                    </p:set>
                                    <p:anim calcmode="lin" valueType="num">
                                      <p:cBhvr>
                                        <p:cTn id="35" dur="500" fill="hold"/>
                                        <p:tgtEl>
                                          <p:spTgt spid="2">
                                            <p:graphicEl>
                                              <a:dgm id="{FF12882D-63E2-47AD-89AF-20D2BFDF37B9}"/>
                                            </p:graphicEl>
                                          </p:spTgt>
                                        </p:tgtEl>
                                        <p:attrNameLst>
                                          <p:attrName>ppt_w</p:attrName>
                                        </p:attrNameLst>
                                      </p:cBhvr>
                                      <p:tavLst>
                                        <p:tav tm="0">
                                          <p:val>
                                            <p:fltVal val="0"/>
                                          </p:val>
                                        </p:tav>
                                        <p:tav tm="100000">
                                          <p:val>
                                            <p:strVal val="#ppt_w"/>
                                          </p:val>
                                        </p:tav>
                                      </p:tavLst>
                                    </p:anim>
                                    <p:anim calcmode="lin" valueType="num">
                                      <p:cBhvr>
                                        <p:cTn id="36" dur="500" fill="hold"/>
                                        <p:tgtEl>
                                          <p:spTgt spid="2">
                                            <p:graphicEl>
                                              <a:dgm id="{FF12882D-63E2-47AD-89AF-20D2BFDF37B9}"/>
                                            </p:graphicEl>
                                          </p:spTgt>
                                        </p:tgtEl>
                                        <p:attrNameLst>
                                          <p:attrName>ppt_h</p:attrName>
                                        </p:attrNameLst>
                                      </p:cBhvr>
                                      <p:tavLst>
                                        <p:tav tm="0">
                                          <p:val>
                                            <p:fltVal val="0"/>
                                          </p:val>
                                        </p:tav>
                                        <p:tav tm="100000">
                                          <p:val>
                                            <p:strVal val="#ppt_h"/>
                                          </p:val>
                                        </p:tav>
                                      </p:tavLst>
                                    </p:anim>
                                    <p:animEffect transition="in" filter="fade">
                                      <p:cBhvr>
                                        <p:cTn id="37" dur="500"/>
                                        <p:tgtEl>
                                          <p:spTgt spid="2">
                                            <p:graphicEl>
                                              <a:dgm id="{FF12882D-63E2-47AD-89AF-20D2BFDF37B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2">
                                            <p:graphicEl>
                                              <a:dgm id="{FDB41540-DDD2-46E6-9943-88A4A09D1DFD}"/>
                                            </p:graphicEl>
                                          </p:spTgt>
                                        </p:tgtEl>
                                        <p:attrNameLst>
                                          <p:attrName>style.visibility</p:attrName>
                                        </p:attrNameLst>
                                      </p:cBhvr>
                                      <p:to>
                                        <p:strVal val="visible"/>
                                      </p:to>
                                    </p:set>
                                    <p:anim calcmode="lin" valueType="num">
                                      <p:cBhvr>
                                        <p:cTn id="42" dur="500" fill="hold"/>
                                        <p:tgtEl>
                                          <p:spTgt spid="2">
                                            <p:graphicEl>
                                              <a:dgm id="{FDB41540-DDD2-46E6-9943-88A4A09D1DFD}"/>
                                            </p:graphicEl>
                                          </p:spTgt>
                                        </p:tgtEl>
                                        <p:attrNameLst>
                                          <p:attrName>ppt_w</p:attrName>
                                        </p:attrNameLst>
                                      </p:cBhvr>
                                      <p:tavLst>
                                        <p:tav tm="0">
                                          <p:val>
                                            <p:fltVal val="0"/>
                                          </p:val>
                                        </p:tav>
                                        <p:tav tm="100000">
                                          <p:val>
                                            <p:strVal val="#ppt_w"/>
                                          </p:val>
                                        </p:tav>
                                      </p:tavLst>
                                    </p:anim>
                                    <p:anim calcmode="lin" valueType="num">
                                      <p:cBhvr>
                                        <p:cTn id="43" dur="500" fill="hold"/>
                                        <p:tgtEl>
                                          <p:spTgt spid="2">
                                            <p:graphicEl>
                                              <a:dgm id="{FDB41540-DDD2-46E6-9943-88A4A09D1DFD}"/>
                                            </p:graphicEl>
                                          </p:spTgt>
                                        </p:tgtEl>
                                        <p:attrNameLst>
                                          <p:attrName>ppt_h</p:attrName>
                                        </p:attrNameLst>
                                      </p:cBhvr>
                                      <p:tavLst>
                                        <p:tav tm="0">
                                          <p:val>
                                            <p:fltVal val="0"/>
                                          </p:val>
                                        </p:tav>
                                        <p:tav tm="100000">
                                          <p:val>
                                            <p:strVal val="#ppt_h"/>
                                          </p:val>
                                        </p:tav>
                                      </p:tavLst>
                                    </p:anim>
                                    <p:animEffect transition="in" filter="fade">
                                      <p:cBhvr>
                                        <p:cTn id="44" dur="500"/>
                                        <p:tgtEl>
                                          <p:spTgt spid="2">
                                            <p:graphicEl>
                                              <a:dgm id="{FDB41540-DDD2-46E6-9943-88A4A09D1DFD}"/>
                                            </p:graphicEl>
                                          </p:spTgt>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p:cTn id="47" dur="500" fill="hold"/>
                                        <p:tgtEl>
                                          <p:spTgt spid="8"/>
                                        </p:tgtEl>
                                        <p:attrNameLst>
                                          <p:attrName>ppt_w</p:attrName>
                                        </p:attrNameLst>
                                      </p:cBhvr>
                                      <p:tavLst>
                                        <p:tav tm="0">
                                          <p:val>
                                            <p:fltVal val="0"/>
                                          </p:val>
                                        </p:tav>
                                        <p:tav tm="100000">
                                          <p:val>
                                            <p:strVal val="#ppt_w"/>
                                          </p:val>
                                        </p:tav>
                                      </p:tavLst>
                                    </p:anim>
                                    <p:anim calcmode="lin" valueType="num">
                                      <p:cBhvr>
                                        <p:cTn id="48" dur="500" fill="hold"/>
                                        <p:tgtEl>
                                          <p:spTgt spid="8"/>
                                        </p:tgtEl>
                                        <p:attrNameLst>
                                          <p:attrName>ppt_h</p:attrName>
                                        </p:attrNameLst>
                                      </p:cBhvr>
                                      <p:tavLst>
                                        <p:tav tm="0">
                                          <p:val>
                                            <p:fltVal val="0"/>
                                          </p:val>
                                        </p:tav>
                                        <p:tav tm="100000">
                                          <p:val>
                                            <p:strVal val="#ppt_h"/>
                                          </p:val>
                                        </p:tav>
                                      </p:tavLst>
                                    </p:anim>
                                    <p:animEffect transition="in" filter="fade">
                                      <p:cBhvr>
                                        <p:cTn id="49" dur="500"/>
                                        <p:tgtEl>
                                          <p:spTgt spid="8"/>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
                                            <p:graphicEl>
                                              <a:dgm id="{D2375470-27C7-4826-AA46-60695B0C3E44}"/>
                                            </p:graphicEl>
                                          </p:spTgt>
                                        </p:tgtEl>
                                        <p:attrNameLst>
                                          <p:attrName>style.visibility</p:attrName>
                                        </p:attrNameLst>
                                      </p:cBhvr>
                                      <p:to>
                                        <p:strVal val="visible"/>
                                      </p:to>
                                    </p:set>
                                    <p:animEffect transition="in" filter="wipe(left)">
                                      <p:cBhvr>
                                        <p:cTn id="53" dur="500"/>
                                        <p:tgtEl>
                                          <p:spTgt spid="2">
                                            <p:graphicEl>
                                              <a:dgm id="{D2375470-27C7-4826-AA46-60695B0C3E44}"/>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
                                            <p:graphicEl>
                                              <a:dgm id="{9FAA2309-5793-40D7-A7EE-B618CE10F05C}"/>
                                            </p:graphicEl>
                                          </p:spTgt>
                                        </p:tgtEl>
                                        <p:attrNameLst>
                                          <p:attrName>style.visibility</p:attrName>
                                        </p:attrNameLst>
                                      </p:cBhvr>
                                      <p:to>
                                        <p:strVal val="visible"/>
                                      </p:to>
                                    </p:set>
                                    <p:anim calcmode="lin" valueType="num">
                                      <p:cBhvr>
                                        <p:cTn id="58" dur="500" fill="hold"/>
                                        <p:tgtEl>
                                          <p:spTgt spid="2">
                                            <p:graphicEl>
                                              <a:dgm id="{9FAA2309-5793-40D7-A7EE-B618CE10F05C}"/>
                                            </p:graphicEl>
                                          </p:spTgt>
                                        </p:tgtEl>
                                        <p:attrNameLst>
                                          <p:attrName>ppt_w</p:attrName>
                                        </p:attrNameLst>
                                      </p:cBhvr>
                                      <p:tavLst>
                                        <p:tav tm="0">
                                          <p:val>
                                            <p:fltVal val="0"/>
                                          </p:val>
                                        </p:tav>
                                        <p:tav tm="100000">
                                          <p:val>
                                            <p:strVal val="#ppt_w"/>
                                          </p:val>
                                        </p:tav>
                                      </p:tavLst>
                                    </p:anim>
                                    <p:anim calcmode="lin" valueType="num">
                                      <p:cBhvr>
                                        <p:cTn id="59" dur="500" fill="hold"/>
                                        <p:tgtEl>
                                          <p:spTgt spid="2">
                                            <p:graphicEl>
                                              <a:dgm id="{9FAA2309-5793-40D7-A7EE-B618CE10F05C}"/>
                                            </p:graphicEl>
                                          </p:spTgt>
                                        </p:tgtEl>
                                        <p:attrNameLst>
                                          <p:attrName>ppt_h</p:attrName>
                                        </p:attrNameLst>
                                      </p:cBhvr>
                                      <p:tavLst>
                                        <p:tav tm="0">
                                          <p:val>
                                            <p:fltVal val="0"/>
                                          </p:val>
                                        </p:tav>
                                        <p:tav tm="100000">
                                          <p:val>
                                            <p:strVal val="#ppt_h"/>
                                          </p:val>
                                        </p:tav>
                                      </p:tavLst>
                                    </p:anim>
                                    <p:animEffect transition="in" filter="fade">
                                      <p:cBhvr>
                                        <p:cTn id="60" dur="500"/>
                                        <p:tgtEl>
                                          <p:spTgt spid="2">
                                            <p:graphicEl>
                                              <a:dgm id="{9FAA2309-5793-40D7-A7EE-B618CE10F05C}"/>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11"/>
                                        </p:tgtEl>
                                        <p:attrNameLst>
                                          <p:attrName>style.visibility</p:attrName>
                                        </p:attrNameLst>
                                      </p:cBhvr>
                                      <p:to>
                                        <p:strVal val="visible"/>
                                      </p:to>
                                    </p:set>
                                    <p:anim calcmode="lin" valueType="num">
                                      <p:cBhvr>
                                        <p:cTn id="63" dur="500" fill="hold"/>
                                        <p:tgtEl>
                                          <p:spTgt spid="11"/>
                                        </p:tgtEl>
                                        <p:attrNameLst>
                                          <p:attrName>ppt_w</p:attrName>
                                        </p:attrNameLst>
                                      </p:cBhvr>
                                      <p:tavLst>
                                        <p:tav tm="0">
                                          <p:val>
                                            <p:fltVal val="0"/>
                                          </p:val>
                                        </p:tav>
                                        <p:tav tm="100000">
                                          <p:val>
                                            <p:strVal val="#ppt_w"/>
                                          </p:val>
                                        </p:tav>
                                      </p:tavLst>
                                    </p:anim>
                                    <p:anim calcmode="lin" valueType="num">
                                      <p:cBhvr>
                                        <p:cTn id="64" dur="500" fill="hold"/>
                                        <p:tgtEl>
                                          <p:spTgt spid="11"/>
                                        </p:tgtEl>
                                        <p:attrNameLst>
                                          <p:attrName>ppt_h</p:attrName>
                                        </p:attrNameLst>
                                      </p:cBhvr>
                                      <p:tavLst>
                                        <p:tav tm="0">
                                          <p:val>
                                            <p:fltVal val="0"/>
                                          </p:val>
                                        </p:tav>
                                        <p:tav tm="100000">
                                          <p:val>
                                            <p:strVal val="#ppt_h"/>
                                          </p:val>
                                        </p:tav>
                                      </p:tavLst>
                                    </p:anim>
                                    <p:animEffect transition="in" filter="fade">
                                      <p:cBhvr>
                                        <p:cTn id="65" dur="500"/>
                                        <p:tgtEl>
                                          <p:spTgt spid="11"/>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DE88E075-CBA5-4BBC-95C7-37D8D16407E1}"/>
                                            </p:graphicEl>
                                          </p:spTgt>
                                        </p:tgtEl>
                                        <p:attrNameLst>
                                          <p:attrName>style.visibility</p:attrName>
                                        </p:attrNameLst>
                                      </p:cBhvr>
                                      <p:to>
                                        <p:strVal val="visible"/>
                                      </p:to>
                                    </p:set>
                                    <p:animEffect transition="in" filter="wipe(left)">
                                      <p:cBhvr>
                                        <p:cTn id="69" dur="500"/>
                                        <p:tgtEl>
                                          <p:spTgt spid="2">
                                            <p:graphicEl>
                                              <a:dgm id="{DE88E075-CBA5-4BBC-95C7-37D8D16407E1}"/>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0AB1B83B-182F-4C7A-8DFD-894D02A33F92}"/>
                                            </p:graphicEl>
                                          </p:spTgt>
                                        </p:tgtEl>
                                        <p:attrNameLst>
                                          <p:attrName>style.visibility</p:attrName>
                                        </p:attrNameLst>
                                      </p:cBhvr>
                                      <p:to>
                                        <p:strVal val="visible"/>
                                      </p:to>
                                    </p:set>
                                    <p:anim calcmode="lin" valueType="num">
                                      <p:cBhvr>
                                        <p:cTn id="74" dur="500" fill="hold"/>
                                        <p:tgtEl>
                                          <p:spTgt spid="2">
                                            <p:graphicEl>
                                              <a:dgm id="{0AB1B83B-182F-4C7A-8DFD-894D02A33F92}"/>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0AB1B83B-182F-4C7A-8DFD-894D02A33F92}"/>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0AB1B83B-182F-4C7A-8DFD-894D02A33F92}"/>
                                            </p:graphicEl>
                                          </p:spTgt>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p:cTn id="79" dur="500" fill="hold"/>
                                        <p:tgtEl>
                                          <p:spTgt spid="12"/>
                                        </p:tgtEl>
                                        <p:attrNameLst>
                                          <p:attrName>ppt_w</p:attrName>
                                        </p:attrNameLst>
                                      </p:cBhvr>
                                      <p:tavLst>
                                        <p:tav tm="0">
                                          <p:val>
                                            <p:fltVal val="0"/>
                                          </p:val>
                                        </p:tav>
                                        <p:tav tm="100000">
                                          <p:val>
                                            <p:strVal val="#ppt_w"/>
                                          </p:val>
                                        </p:tav>
                                      </p:tavLst>
                                    </p:anim>
                                    <p:anim calcmode="lin" valueType="num">
                                      <p:cBhvr>
                                        <p:cTn id="80" dur="500" fill="hold"/>
                                        <p:tgtEl>
                                          <p:spTgt spid="12"/>
                                        </p:tgtEl>
                                        <p:attrNameLst>
                                          <p:attrName>ppt_h</p:attrName>
                                        </p:attrNameLst>
                                      </p:cBhvr>
                                      <p:tavLst>
                                        <p:tav tm="0">
                                          <p:val>
                                            <p:fltVal val="0"/>
                                          </p:val>
                                        </p:tav>
                                        <p:tav tm="100000">
                                          <p:val>
                                            <p:strVal val="#ppt_h"/>
                                          </p:val>
                                        </p:tav>
                                      </p:tavLst>
                                    </p:anim>
                                    <p:animEffect transition="in" filter="fade">
                                      <p:cBhvr>
                                        <p:cTn id="81" dur="500"/>
                                        <p:tgtEl>
                                          <p:spTgt spid="12"/>
                                        </p:tgtEl>
                                      </p:cBhvr>
                                    </p:animEffect>
                                  </p:childTnLst>
                                </p:cTn>
                              </p:par>
                            </p:childTnLst>
                          </p:cTn>
                        </p:par>
                        <p:par>
                          <p:cTn id="82" fill="hold">
                            <p:stCondLst>
                              <p:cond delay="500"/>
                            </p:stCondLst>
                            <p:childTnLst>
                              <p:par>
                                <p:cTn id="83" presetID="22" presetClass="entr" presetSubtype="8" fill="hold" grpId="0" nodeType="afterEffect">
                                  <p:stCondLst>
                                    <p:cond delay="0"/>
                                  </p:stCondLst>
                                  <p:childTnLst>
                                    <p:set>
                                      <p:cBhvr>
                                        <p:cTn id="84" dur="1" fill="hold">
                                          <p:stCondLst>
                                            <p:cond delay="0"/>
                                          </p:stCondLst>
                                        </p:cTn>
                                        <p:tgtEl>
                                          <p:spTgt spid="2">
                                            <p:graphicEl>
                                              <a:dgm id="{E1B48CC3-BCF8-4A65-BD22-34E315006561}"/>
                                            </p:graphicEl>
                                          </p:spTgt>
                                        </p:tgtEl>
                                        <p:attrNameLst>
                                          <p:attrName>style.visibility</p:attrName>
                                        </p:attrNameLst>
                                      </p:cBhvr>
                                      <p:to>
                                        <p:strVal val="visible"/>
                                      </p:to>
                                    </p:set>
                                    <p:animEffect transition="in" filter="wipe(left)">
                                      <p:cBhvr>
                                        <p:cTn id="85" dur="500"/>
                                        <p:tgtEl>
                                          <p:spTgt spid="2">
                                            <p:graphicEl>
                                              <a:dgm id="{E1B48CC3-BCF8-4A65-BD22-34E315006561}"/>
                                            </p:graphicEl>
                                          </p:spTgt>
                                        </p:tgtEl>
                                      </p:cBhvr>
                                    </p:animEffect>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2">
                                            <p:graphicEl>
                                              <a:dgm id="{18E7B6FD-D37F-412C-BA88-C665F45ABD07}"/>
                                            </p:graphicEl>
                                          </p:spTgt>
                                        </p:tgtEl>
                                        <p:attrNameLst>
                                          <p:attrName>style.visibility</p:attrName>
                                        </p:attrNameLst>
                                      </p:cBhvr>
                                      <p:to>
                                        <p:strVal val="visible"/>
                                      </p:to>
                                    </p:set>
                                    <p:anim calcmode="lin" valueType="num">
                                      <p:cBhvr>
                                        <p:cTn id="90" dur="500" fill="hold"/>
                                        <p:tgtEl>
                                          <p:spTgt spid="2">
                                            <p:graphicEl>
                                              <a:dgm id="{18E7B6FD-D37F-412C-BA88-C665F45ABD07}"/>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18E7B6FD-D37F-412C-BA88-C665F45ABD07}"/>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18E7B6FD-D37F-412C-BA88-C665F45ABD07}"/>
                                            </p:graphicEl>
                                          </p:spTgt>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3"/>
                                        </p:tgtEl>
                                        <p:attrNameLst>
                                          <p:attrName>style.visibility</p:attrName>
                                        </p:attrNameLst>
                                      </p:cBhvr>
                                      <p:to>
                                        <p:strVal val="visible"/>
                                      </p:to>
                                    </p:set>
                                    <p:anim calcmode="lin" valueType="num">
                                      <p:cBhvr>
                                        <p:cTn id="95" dur="500" fill="hold"/>
                                        <p:tgtEl>
                                          <p:spTgt spid="13"/>
                                        </p:tgtEl>
                                        <p:attrNameLst>
                                          <p:attrName>ppt_w</p:attrName>
                                        </p:attrNameLst>
                                      </p:cBhvr>
                                      <p:tavLst>
                                        <p:tav tm="0">
                                          <p:val>
                                            <p:fltVal val="0"/>
                                          </p:val>
                                        </p:tav>
                                        <p:tav tm="100000">
                                          <p:val>
                                            <p:strVal val="#ppt_w"/>
                                          </p:val>
                                        </p:tav>
                                      </p:tavLst>
                                    </p:anim>
                                    <p:anim calcmode="lin" valueType="num">
                                      <p:cBhvr>
                                        <p:cTn id="96" dur="500" fill="hold"/>
                                        <p:tgtEl>
                                          <p:spTgt spid="13"/>
                                        </p:tgtEl>
                                        <p:attrNameLst>
                                          <p:attrName>ppt_h</p:attrName>
                                        </p:attrNameLst>
                                      </p:cBhvr>
                                      <p:tavLst>
                                        <p:tav tm="0">
                                          <p:val>
                                            <p:fltVal val="0"/>
                                          </p:val>
                                        </p:tav>
                                        <p:tav tm="100000">
                                          <p:val>
                                            <p:strVal val="#ppt_h"/>
                                          </p:val>
                                        </p:tav>
                                      </p:tavLst>
                                    </p:anim>
                                    <p:animEffect transition="in" filter="fade">
                                      <p:cBhvr>
                                        <p:cTn id="97" dur="500"/>
                                        <p:tgtEl>
                                          <p:spTgt spid="13"/>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2">
                                            <p:graphicEl>
                                              <a:dgm id="{5A125EFD-309B-4EA0-8878-7C1FD19C0664}"/>
                                            </p:graphicEl>
                                          </p:spTgt>
                                        </p:tgtEl>
                                        <p:attrNameLst>
                                          <p:attrName>style.visibility</p:attrName>
                                        </p:attrNameLst>
                                      </p:cBhvr>
                                      <p:to>
                                        <p:strVal val="visible"/>
                                      </p:to>
                                    </p:set>
                                    <p:animEffect transition="in" filter="wipe(left)">
                                      <p:cBhvr>
                                        <p:cTn id="101" dur="500"/>
                                        <p:tgtEl>
                                          <p:spTgt spid="2">
                                            <p:graphicEl>
                                              <a:dgm id="{5A125EFD-309B-4EA0-8878-7C1FD19C0664}"/>
                                            </p:graphicEl>
                                          </p:spTgt>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2">
                                            <p:graphicEl>
                                              <a:dgm id="{1CD6CDDE-5BB4-4498-A4A1-14A74AE69814}"/>
                                            </p:graphicEl>
                                          </p:spTgt>
                                        </p:tgtEl>
                                        <p:attrNameLst>
                                          <p:attrName>style.visibility</p:attrName>
                                        </p:attrNameLst>
                                      </p:cBhvr>
                                      <p:to>
                                        <p:strVal val="visible"/>
                                      </p:to>
                                    </p:set>
                                    <p:anim calcmode="lin" valueType="num">
                                      <p:cBhvr>
                                        <p:cTn id="106" dur="500" fill="hold"/>
                                        <p:tgtEl>
                                          <p:spTgt spid="2">
                                            <p:graphicEl>
                                              <a:dgm id="{1CD6CDDE-5BB4-4498-A4A1-14A74AE69814}"/>
                                            </p:graphicEl>
                                          </p:spTgt>
                                        </p:tgtEl>
                                        <p:attrNameLst>
                                          <p:attrName>ppt_w</p:attrName>
                                        </p:attrNameLst>
                                      </p:cBhvr>
                                      <p:tavLst>
                                        <p:tav tm="0">
                                          <p:val>
                                            <p:fltVal val="0"/>
                                          </p:val>
                                        </p:tav>
                                        <p:tav tm="100000">
                                          <p:val>
                                            <p:strVal val="#ppt_w"/>
                                          </p:val>
                                        </p:tav>
                                      </p:tavLst>
                                    </p:anim>
                                    <p:anim calcmode="lin" valueType="num">
                                      <p:cBhvr>
                                        <p:cTn id="107" dur="500" fill="hold"/>
                                        <p:tgtEl>
                                          <p:spTgt spid="2">
                                            <p:graphicEl>
                                              <a:dgm id="{1CD6CDDE-5BB4-4498-A4A1-14A74AE69814}"/>
                                            </p:graphicEl>
                                          </p:spTgt>
                                        </p:tgtEl>
                                        <p:attrNameLst>
                                          <p:attrName>ppt_h</p:attrName>
                                        </p:attrNameLst>
                                      </p:cBhvr>
                                      <p:tavLst>
                                        <p:tav tm="0">
                                          <p:val>
                                            <p:fltVal val="0"/>
                                          </p:val>
                                        </p:tav>
                                        <p:tav tm="100000">
                                          <p:val>
                                            <p:strVal val="#ppt_h"/>
                                          </p:val>
                                        </p:tav>
                                      </p:tavLst>
                                    </p:anim>
                                    <p:animEffect transition="in" filter="fade">
                                      <p:cBhvr>
                                        <p:cTn id="108" dur="500"/>
                                        <p:tgtEl>
                                          <p:spTgt spid="2">
                                            <p:graphicEl>
                                              <a:dgm id="{1CD6CDDE-5BB4-4498-A4A1-14A74AE69814}"/>
                                            </p:graphicEl>
                                          </p:spTgt>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p:cTn id="111" dur="500" fill="hold"/>
                                        <p:tgtEl>
                                          <p:spTgt spid="14"/>
                                        </p:tgtEl>
                                        <p:attrNameLst>
                                          <p:attrName>ppt_w</p:attrName>
                                        </p:attrNameLst>
                                      </p:cBhvr>
                                      <p:tavLst>
                                        <p:tav tm="0">
                                          <p:val>
                                            <p:fltVal val="0"/>
                                          </p:val>
                                        </p:tav>
                                        <p:tav tm="100000">
                                          <p:val>
                                            <p:strVal val="#ppt_w"/>
                                          </p:val>
                                        </p:tav>
                                      </p:tavLst>
                                    </p:anim>
                                    <p:anim calcmode="lin" valueType="num">
                                      <p:cBhvr>
                                        <p:cTn id="112" dur="500" fill="hold"/>
                                        <p:tgtEl>
                                          <p:spTgt spid="14"/>
                                        </p:tgtEl>
                                        <p:attrNameLst>
                                          <p:attrName>ppt_h</p:attrName>
                                        </p:attrNameLst>
                                      </p:cBhvr>
                                      <p:tavLst>
                                        <p:tav tm="0">
                                          <p:val>
                                            <p:fltVal val="0"/>
                                          </p:val>
                                        </p:tav>
                                        <p:tav tm="100000">
                                          <p:val>
                                            <p:strVal val="#ppt_h"/>
                                          </p:val>
                                        </p:tav>
                                      </p:tavLst>
                                    </p:anim>
                                    <p:animEffect transition="in" filter="fade">
                                      <p:cBhvr>
                                        <p:cTn id="113" dur="500"/>
                                        <p:tgtEl>
                                          <p:spTgt spid="14"/>
                                        </p:tgtEl>
                                      </p:cBhvr>
                                    </p:animEffect>
                                  </p:childTnLst>
                                </p:cTn>
                              </p:par>
                            </p:childTnLst>
                          </p:cTn>
                        </p:par>
                        <p:par>
                          <p:cTn id="114" fill="hold">
                            <p:stCondLst>
                              <p:cond delay="500"/>
                            </p:stCondLst>
                            <p:childTnLst>
                              <p:par>
                                <p:cTn id="115" presetID="22" presetClass="entr" presetSubtype="8" fill="hold" grpId="0" nodeType="afterEffect">
                                  <p:stCondLst>
                                    <p:cond delay="0"/>
                                  </p:stCondLst>
                                  <p:childTnLst>
                                    <p:set>
                                      <p:cBhvr>
                                        <p:cTn id="116" dur="1" fill="hold">
                                          <p:stCondLst>
                                            <p:cond delay="0"/>
                                          </p:stCondLst>
                                        </p:cTn>
                                        <p:tgtEl>
                                          <p:spTgt spid="2">
                                            <p:graphicEl>
                                              <a:dgm id="{5B3BFDC8-09A2-4499-8B1C-A18266142F19}"/>
                                            </p:graphicEl>
                                          </p:spTgt>
                                        </p:tgtEl>
                                        <p:attrNameLst>
                                          <p:attrName>style.visibility</p:attrName>
                                        </p:attrNameLst>
                                      </p:cBhvr>
                                      <p:to>
                                        <p:strVal val="visible"/>
                                      </p:to>
                                    </p:set>
                                    <p:animEffect transition="in" filter="wipe(left)">
                                      <p:cBhvr>
                                        <p:cTn id="117" dur="500"/>
                                        <p:tgtEl>
                                          <p:spTgt spid="2">
                                            <p:graphicEl>
                                              <a:dgm id="{5B3BFDC8-09A2-4499-8B1C-A18266142F19}"/>
                                            </p:graphicEl>
                                          </p:spTgt>
                                        </p:tgtEl>
                                      </p:cBhvr>
                                    </p:animEffect>
                                  </p:childTnLst>
                                </p:cTn>
                              </p:par>
                            </p:childTnLst>
                          </p:cTn>
                        </p:par>
                      </p:childTnLst>
                    </p:cTn>
                  </p:par>
                  <p:par>
                    <p:cTn id="118" fill="hold">
                      <p:stCondLst>
                        <p:cond delay="indefinite"/>
                      </p:stCondLst>
                      <p:childTnLst>
                        <p:par>
                          <p:cTn id="119" fill="hold">
                            <p:stCondLst>
                              <p:cond delay="0"/>
                            </p:stCondLst>
                            <p:childTnLst>
                              <p:par>
                                <p:cTn id="120" presetID="53" presetClass="entr" presetSubtype="16" fill="hold" grpId="0" nodeType="clickEffect">
                                  <p:stCondLst>
                                    <p:cond delay="0"/>
                                  </p:stCondLst>
                                  <p:childTnLst>
                                    <p:set>
                                      <p:cBhvr>
                                        <p:cTn id="121" dur="1" fill="hold">
                                          <p:stCondLst>
                                            <p:cond delay="0"/>
                                          </p:stCondLst>
                                        </p:cTn>
                                        <p:tgtEl>
                                          <p:spTgt spid="2">
                                            <p:graphicEl>
                                              <a:dgm id="{98F9FE8C-06FE-406A-8E67-83A71FEED516}"/>
                                            </p:graphicEl>
                                          </p:spTgt>
                                        </p:tgtEl>
                                        <p:attrNameLst>
                                          <p:attrName>style.visibility</p:attrName>
                                        </p:attrNameLst>
                                      </p:cBhvr>
                                      <p:to>
                                        <p:strVal val="visible"/>
                                      </p:to>
                                    </p:set>
                                    <p:anim calcmode="lin" valueType="num">
                                      <p:cBhvr>
                                        <p:cTn id="122" dur="500" fill="hold"/>
                                        <p:tgtEl>
                                          <p:spTgt spid="2">
                                            <p:graphicEl>
                                              <a:dgm id="{98F9FE8C-06FE-406A-8E67-83A71FEED516}"/>
                                            </p:graphicEl>
                                          </p:spTgt>
                                        </p:tgtEl>
                                        <p:attrNameLst>
                                          <p:attrName>ppt_w</p:attrName>
                                        </p:attrNameLst>
                                      </p:cBhvr>
                                      <p:tavLst>
                                        <p:tav tm="0">
                                          <p:val>
                                            <p:fltVal val="0"/>
                                          </p:val>
                                        </p:tav>
                                        <p:tav tm="100000">
                                          <p:val>
                                            <p:strVal val="#ppt_w"/>
                                          </p:val>
                                        </p:tav>
                                      </p:tavLst>
                                    </p:anim>
                                    <p:anim calcmode="lin" valueType="num">
                                      <p:cBhvr>
                                        <p:cTn id="123" dur="500" fill="hold"/>
                                        <p:tgtEl>
                                          <p:spTgt spid="2">
                                            <p:graphicEl>
                                              <a:dgm id="{98F9FE8C-06FE-406A-8E67-83A71FEED516}"/>
                                            </p:graphicEl>
                                          </p:spTgt>
                                        </p:tgtEl>
                                        <p:attrNameLst>
                                          <p:attrName>ppt_h</p:attrName>
                                        </p:attrNameLst>
                                      </p:cBhvr>
                                      <p:tavLst>
                                        <p:tav tm="0">
                                          <p:val>
                                            <p:fltVal val="0"/>
                                          </p:val>
                                        </p:tav>
                                        <p:tav tm="100000">
                                          <p:val>
                                            <p:strVal val="#ppt_h"/>
                                          </p:val>
                                        </p:tav>
                                      </p:tavLst>
                                    </p:anim>
                                    <p:animEffect transition="in" filter="fade">
                                      <p:cBhvr>
                                        <p:cTn id="124" dur="500"/>
                                        <p:tgtEl>
                                          <p:spTgt spid="2">
                                            <p:graphicEl>
                                              <a:dgm id="{98F9FE8C-06FE-406A-8E67-83A71FEED516}"/>
                                            </p:graphicEl>
                                          </p:spTgt>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15"/>
                                        </p:tgtEl>
                                        <p:attrNameLst>
                                          <p:attrName>style.visibility</p:attrName>
                                        </p:attrNameLst>
                                      </p:cBhvr>
                                      <p:to>
                                        <p:strVal val="visible"/>
                                      </p:to>
                                    </p:set>
                                    <p:anim calcmode="lin" valueType="num">
                                      <p:cBhvr>
                                        <p:cTn id="127" dur="500" fill="hold"/>
                                        <p:tgtEl>
                                          <p:spTgt spid="15"/>
                                        </p:tgtEl>
                                        <p:attrNameLst>
                                          <p:attrName>ppt_w</p:attrName>
                                        </p:attrNameLst>
                                      </p:cBhvr>
                                      <p:tavLst>
                                        <p:tav tm="0">
                                          <p:val>
                                            <p:fltVal val="0"/>
                                          </p:val>
                                        </p:tav>
                                        <p:tav tm="100000">
                                          <p:val>
                                            <p:strVal val="#ppt_w"/>
                                          </p:val>
                                        </p:tav>
                                      </p:tavLst>
                                    </p:anim>
                                    <p:anim calcmode="lin" valueType="num">
                                      <p:cBhvr>
                                        <p:cTn id="128" dur="500" fill="hold"/>
                                        <p:tgtEl>
                                          <p:spTgt spid="15"/>
                                        </p:tgtEl>
                                        <p:attrNameLst>
                                          <p:attrName>ppt_h</p:attrName>
                                        </p:attrNameLst>
                                      </p:cBhvr>
                                      <p:tavLst>
                                        <p:tav tm="0">
                                          <p:val>
                                            <p:fltVal val="0"/>
                                          </p:val>
                                        </p:tav>
                                        <p:tav tm="100000">
                                          <p:val>
                                            <p:strVal val="#ppt_h"/>
                                          </p:val>
                                        </p:tav>
                                      </p:tavLst>
                                    </p:anim>
                                    <p:animEffect transition="in" filter="fade">
                                      <p:cBhvr>
                                        <p:cTn id="129" dur="500"/>
                                        <p:tgtEl>
                                          <p:spTgt spid="15"/>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2">
                                            <p:graphicEl>
                                              <a:dgm id="{D0C30649-33E0-4AE4-9A70-4F8A9E2F14A1}"/>
                                            </p:graphicEl>
                                          </p:spTgt>
                                        </p:tgtEl>
                                        <p:attrNameLst>
                                          <p:attrName>style.visibility</p:attrName>
                                        </p:attrNameLst>
                                      </p:cBhvr>
                                      <p:to>
                                        <p:strVal val="visible"/>
                                      </p:to>
                                    </p:set>
                                    <p:animEffect transition="in" filter="wipe(left)">
                                      <p:cBhvr>
                                        <p:cTn id="133" dur="500"/>
                                        <p:tgtEl>
                                          <p:spTgt spid="2">
                                            <p:graphicEl>
                                              <a:dgm id="{D0C30649-33E0-4AE4-9A70-4F8A9E2F14A1}"/>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Graphic spid="2" grpId="0" uiExpand="1">
        <p:bldSub>
          <a:bldDgm bld="one"/>
        </p:bldSub>
      </p:bldGraphic>
      <p:bldP spid="8" grpId="0" animBg="1"/>
      <p:bldP spid="11" grpId="0" animBg="1"/>
      <p:bldP spid="1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duotone>
              <a:schemeClr val="accent1">
                <a:shade val="45000"/>
                <a:satMod val="135000"/>
              </a:schemeClr>
              <a:prstClr val="white"/>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C456FE-6E0E-539F-E9D4-0DA11BD6190E}"/>
              </a:ext>
            </a:extLst>
          </p:cNvPr>
          <p:cNvSpPr txBox="1"/>
          <p:nvPr/>
        </p:nvSpPr>
        <p:spPr>
          <a:xfrm>
            <a:off x="742950" y="523875"/>
            <a:ext cx="10372725" cy="5416868"/>
          </a:xfrm>
          <a:prstGeom prst="rect">
            <a:avLst/>
          </a:prstGeom>
          <a:noFill/>
        </p:spPr>
        <p:txBody>
          <a:bodyPr wrap="square" rtlCol="0">
            <a:spAutoFit/>
          </a:bodyPr>
          <a:lstStyle/>
          <a:p>
            <a:pPr>
              <a:spcBef>
                <a:spcPts val="600"/>
              </a:spcBef>
            </a:pPr>
            <a:r>
              <a:rPr lang="en" sz="2400" b="1" dirty="0">
                <a:latin typeface="Constantia" panose="02030602050306030303" pitchFamily="18" charset="0"/>
              </a:rPr>
              <a:t>“Ko ira na luvei Kata kei Rupeni era sa qai vola ena nodra </a:t>
            </a:r>
            <a:r>
              <a:rPr lang="en-GB" sz="2400" b="1" dirty="0">
                <a:latin typeface="Constantia" panose="02030602050306030303" pitchFamily="18" charset="0"/>
              </a:rPr>
              <a:t>I</a:t>
            </a:r>
            <a:r>
              <a:rPr lang="en" sz="2400" b="1" dirty="0">
                <a:latin typeface="Constantia" panose="02030602050306030303" pitchFamily="18" charset="0"/>
              </a:rPr>
              <a:t> cabocabo ni soro na </a:t>
            </a:r>
            <a:r>
              <a:rPr lang="en-GB" sz="2400" b="1" dirty="0">
                <a:latin typeface="Constantia" panose="02030602050306030303" pitchFamily="18" charset="0"/>
              </a:rPr>
              <a:t>I</a:t>
            </a:r>
            <a:r>
              <a:rPr lang="en" sz="2400" b="1" dirty="0">
                <a:latin typeface="Constantia" panose="02030602050306030303" pitchFamily="18" charset="0"/>
              </a:rPr>
              <a:t> naki ni kena vakaduri; era sa vola kina, “ Sa kena </a:t>
            </a:r>
            <a:r>
              <a:rPr lang="en-GB" sz="2400" b="1" dirty="0">
                <a:latin typeface="Constantia" panose="02030602050306030303" pitchFamily="18" charset="0"/>
              </a:rPr>
              <a:t>I</a:t>
            </a:r>
            <a:r>
              <a:rPr lang="en" sz="2400" b="1" dirty="0">
                <a:latin typeface="Constantia" panose="02030602050306030303" pitchFamily="18" charset="0"/>
              </a:rPr>
              <a:t> vakadinadina vei keda ni sa Kalou ko Jiova.” Oqo na gaunisala era saga kina me ra kakua kina ni qai beitaki e muri ka kauta laivi talega e dua na e vakavuna nodra temaki.</a:t>
            </a:r>
            <a:endParaRPr lang="en-US" sz="2400" b="1" dirty="0">
              <a:latin typeface="Constantia" panose="02030602050306030303" pitchFamily="18" charset="0"/>
            </a:endParaRPr>
          </a:p>
          <a:p>
            <a:pPr>
              <a:spcBef>
                <a:spcPts val="600"/>
              </a:spcBef>
            </a:pPr>
            <a:r>
              <a:rPr lang="en-US" sz="2400" b="1" dirty="0">
                <a:latin typeface="Constantia" panose="02030602050306030303" pitchFamily="18" charset="0"/>
              </a:rPr>
              <a:t>E </a:t>
            </a:r>
            <a:r>
              <a:rPr lang="en-US" sz="2400" b="1" dirty="0" err="1">
                <a:latin typeface="Constantia" panose="02030602050306030303" pitchFamily="18" charset="0"/>
              </a:rPr>
              <a:t>vuqa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gauna</a:t>
            </a:r>
            <a:r>
              <a:rPr lang="en-US" sz="2400" b="1" dirty="0">
                <a:latin typeface="Constantia" panose="02030602050306030303" pitchFamily="18" charset="0"/>
              </a:rPr>
              <a:t> e </a:t>
            </a:r>
            <a:r>
              <a:rPr lang="en-US" sz="2400" b="1" dirty="0" err="1">
                <a:latin typeface="Constantia" panose="02030602050306030303" pitchFamily="18" charset="0"/>
              </a:rPr>
              <a:t>dau</a:t>
            </a:r>
            <a:r>
              <a:rPr lang="en-US" sz="2400" b="1" dirty="0">
                <a:latin typeface="Constantia" panose="02030602050306030303" pitchFamily="18" charset="0"/>
              </a:rPr>
              <a:t> </a:t>
            </a:r>
            <a:r>
              <a:rPr lang="en-US" sz="2400" b="1" dirty="0" err="1">
                <a:latin typeface="Constantia" panose="02030602050306030303" pitchFamily="18" charset="0"/>
              </a:rPr>
              <a:t>tubu</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veileti</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so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duidui</a:t>
            </a:r>
            <a:r>
              <a:rPr lang="en-US" sz="2400" b="1" dirty="0">
                <a:latin typeface="Constantia" panose="02030602050306030303" pitchFamily="18" charset="0"/>
              </a:rPr>
              <a:t> </a:t>
            </a:r>
            <a:r>
              <a:rPr lang="en-US" sz="2400" b="1" dirty="0" err="1">
                <a:latin typeface="Constantia" panose="02030602050306030303" pitchFamily="18" charset="0"/>
              </a:rPr>
              <a:t>lalai</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vakasama</a:t>
            </a:r>
            <a:r>
              <a:rPr lang="en-US" sz="2400" b="1" dirty="0">
                <a:latin typeface="Constantia" panose="02030602050306030303" pitchFamily="18" charset="0"/>
              </a:rPr>
              <a:t>, ka </a:t>
            </a:r>
            <a:r>
              <a:rPr lang="en-US" sz="2400" b="1" dirty="0" err="1">
                <a:latin typeface="Constantia" panose="02030602050306030303" pitchFamily="18" charset="0"/>
              </a:rPr>
              <a:t>rawa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tubu</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kena</a:t>
            </a:r>
            <a:r>
              <a:rPr lang="en-US" sz="2400" b="1" dirty="0">
                <a:latin typeface="Constantia" panose="02030602050306030303" pitchFamily="18" charset="0"/>
              </a:rPr>
              <a:t> </a:t>
            </a:r>
            <a:r>
              <a:rPr lang="en-US" sz="2400" b="1" dirty="0" err="1">
                <a:latin typeface="Constantia" panose="02030602050306030303" pitchFamily="18" charset="0"/>
              </a:rPr>
              <a:t>vakayacori</a:t>
            </a:r>
            <a:r>
              <a:rPr lang="en-US" sz="2400" b="1" dirty="0">
                <a:latin typeface="Constantia" panose="02030602050306030303" pitchFamily="18" charset="0"/>
              </a:rPr>
              <a:t> </a:t>
            </a:r>
            <a:r>
              <a:rPr lang="en-US" sz="2400" b="1" dirty="0" err="1">
                <a:latin typeface="Constantia" panose="02030602050306030303" pitchFamily="18" charset="0"/>
              </a:rPr>
              <a:t>tiko</a:t>
            </a:r>
            <a:r>
              <a:rPr lang="en-US" sz="2400" b="1" dirty="0">
                <a:latin typeface="Constantia" panose="02030602050306030303" pitchFamily="18" charset="0"/>
              </a:rPr>
              <a:t> e so </a:t>
            </a:r>
            <a:r>
              <a:rPr lang="en-US" sz="2400" b="1" dirty="0" err="1">
                <a:latin typeface="Constantia" panose="02030602050306030303" pitchFamily="18" charset="0"/>
              </a:rPr>
              <a:t>na</a:t>
            </a:r>
            <a:r>
              <a:rPr lang="en-US" sz="2400" b="1" dirty="0">
                <a:latin typeface="Constantia" panose="02030602050306030303" pitchFamily="18" charset="0"/>
              </a:rPr>
              <a:t> I </a:t>
            </a:r>
            <a:r>
              <a:rPr lang="en-US" sz="2400" b="1" dirty="0" err="1">
                <a:latin typeface="Constantia" panose="02030602050306030303" pitchFamily="18" charset="0"/>
              </a:rPr>
              <a:t>naki</a:t>
            </a:r>
            <a:r>
              <a:rPr lang="en-US" sz="2400" b="1" dirty="0">
                <a:latin typeface="Constantia" panose="02030602050306030303" pitchFamily="18" charset="0"/>
              </a:rPr>
              <a:t> </a:t>
            </a:r>
            <a:r>
              <a:rPr lang="en-US" sz="2400" b="1" dirty="0" err="1">
                <a:latin typeface="Constantia" panose="02030602050306030303" pitchFamily="18" charset="0"/>
              </a:rPr>
              <a:t>yaga</a:t>
            </a:r>
            <a:r>
              <a:rPr lang="en-US" sz="2400" b="1" dirty="0">
                <a:latin typeface="Constantia" panose="02030602050306030303" pitchFamily="18" charset="0"/>
              </a:rPr>
              <a:t> sara; </a:t>
            </a:r>
            <a:r>
              <a:rPr lang="en-US" sz="2400" b="1" dirty="0" err="1">
                <a:latin typeface="Constantia" panose="02030602050306030303" pitchFamily="18" charset="0"/>
              </a:rPr>
              <a:t>ia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sega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veikauwaitaki</a:t>
            </a:r>
            <a:r>
              <a:rPr lang="en-US" sz="2400" b="1" dirty="0">
                <a:latin typeface="Constantia" panose="02030602050306030303" pitchFamily="18" charset="0"/>
              </a:rPr>
              <a:t> </a:t>
            </a:r>
            <a:r>
              <a:rPr lang="en-US" sz="2400" b="1" dirty="0" err="1">
                <a:latin typeface="Constantia" panose="02030602050306030303" pitchFamily="18" charset="0"/>
              </a:rPr>
              <a:t>kei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dau</a:t>
            </a:r>
            <a:r>
              <a:rPr lang="en-US" sz="2400" b="1" dirty="0">
                <a:latin typeface="Constantia" panose="02030602050306030303" pitchFamily="18" charset="0"/>
              </a:rPr>
              <a:t> </a:t>
            </a:r>
            <a:r>
              <a:rPr lang="en-US" sz="2400" b="1" dirty="0" err="1">
                <a:latin typeface="Constantia" panose="02030602050306030303" pitchFamily="18" charset="0"/>
              </a:rPr>
              <a:t>veiciqomi</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rawa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tarava </a:t>
            </a:r>
            <a:r>
              <a:rPr lang="en-US" sz="2400" b="1" dirty="0" err="1">
                <a:latin typeface="Constantia" panose="02030602050306030303" pitchFamily="18" charset="0"/>
              </a:rPr>
              <a:t>mai</a:t>
            </a:r>
            <a:r>
              <a:rPr lang="en-US" sz="2400" b="1" dirty="0">
                <a:latin typeface="Constantia" panose="02030602050306030303" pitchFamily="18" charset="0"/>
              </a:rPr>
              <a:t> e so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veika</a:t>
            </a:r>
            <a:r>
              <a:rPr lang="en-US" sz="2400" b="1" dirty="0">
                <a:latin typeface="Constantia" panose="02030602050306030303" pitchFamily="18" charset="0"/>
              </a:rPr>
              <a:t> e </a:t>
            </a:r>
            <a:r>
              <a:rPr lang="en-US" sz="2400" b="1" dirty="0" err="1">
                <a:latin typeface="Constantia" panose="02030602050306030303" pitchFamily="18" charset="0"/>
              </a:rPr>
              <a:t>vakarerevaki</a:t>
            </a:r>
            <a:r>
              <a:rPr lang="en-US" sz="2400" b="1" dirty="0">
                <a:latin typeface="Constantia" panose="02030602050306030303" pitchFamily="18" charset="0"/>
              </a:rPr>
              <a:t> sara […]</a:t>
            </a:r>
          </a:p>
          <a:p>
            <a:pPr>
              <a:spcBef>
                <a:spcPts val="600"/>
              </a:spcBef>
            </a:pPr>
            <a:r>
              <a:rPr lang="en-US" sz="2400" b="1" dirty="0">
                <a:latin typeface="Constantia" panose="02030602050306030303" pitchFamily="18" charset="0"/>
              </a:rPr>
              <a:t>E </a:t>
            </a:r>
            <a:r>
              <a:rPr lang="en-US" sz="2400" b="1" dirty="0" err="1">
                <a:latin typeface="Constantia" panose="02030602050306030303" pitchFamily="18" charset="0"/>
              </a:rPr>
              <a:t>sega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dua e se </a:t>
            </a:r>
            <a:r>
              <a:rPr lang="en-US" sz="2400" b="1" dirty="0" err="1">
                <a:latin typeface="Constantia" panose="02030602050306030303" pitchFamily="18" charset="0"/>
              </a:rPr>
              <a:t>bau</a:t>
            </a:r>
            <a:r>
              <a:rPr lang="en-US" sz="2400" b="1" dirty="0">
                <a:latin typeface="Constantia" panose="02030602050306030303" pitchFamily="18" charset="0"/>
              </a:rPr>
              <a:t> </a:t>
            </a:r>
            <a:r>
              <a:rPr lang="en-US" sz="2400" b="1" dirty="0" err="1">
                <a:latin typeface="Constantia" panose="02030602050306030303" pitchFamily="18" charset="0"/>
              </a:rPr>
              <a:t>vakalesui</a:t>
            </a:r>
            <a:r>
              <a:rPr lang="en-US" sz="2400" b="1" dirty="0">
                <a:latin typeface="Constantia" panose="02030602050306030303" pitchFamily="18" charset="0"/>
              </a:rPr>
              <a:t>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nona</a:t>
            </a:r>
            <a:r>
              <a:rPr lang="en-US" sz="2400" b="1" dirty="0">
                <a:latin typeface="Constantia" panose="02030602050306030303" pitchFamily="18" charset="0"/>
              </a:rPr>
              <a:t> cala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cudruvi</a:t>
            </a:r>
            <a:r>
              <a:rPr lang="en-US" sz="2400" b="1" dirty="0">
                <a:latin typeface="Constantia" panose="02030602050306030303" pitchFamily="18" charset="0"/>
              </a:rPr>
              <a:t> se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vakalelelwa</a:t>
            </a:r>
            <a:r>
              <a:rPr lang="en-US" sz="2400" b="1" dirty="0">
                <a:latin typeface="Constantia" panose="02030602050306030303" pitchFamily="18" charset="0"/>
              </a:rPr>
              <a:t>; </a:t>
            </a:r>
            <a:r>
              <a:rPr lang="en-US" sz="2400" b="1" dirty="0" err="1">
                <a:latin typeface="Constantia" panose="02030602050306030303" pitchFamily="18" charset="0"/>
              </a:rPr>
              <a:t>ia</a:t>
            </a:r>
            <a:r>
              <a:rPr lang="en-US" sz="2400" b="1" dirty="0">
                <a:latin typeface="Constantia" panose="02030602050306030303" pitchFamily="18" charset="0"/>
              </a:rPr>
              <a:t> e </a:t>
            </a:r>
            <a:r>
              <a:rPr lang="en-US" sz="2400" b="1" dirty="0" err="1">
                <a:latin typeface="Constantia" panose="02030602050306030303" pitchFamily="18" charset="0"/>
              </a:rPr>
              <a:t>lewe</a:t>
            </a:r>
            <a:r>
              <a:rPr lang="en-US" sz="2400" b="1" dirty="0">
                <a:latin typeface="Constantia" panose="02030602050306030303" pitchFamily="18" charset="0"/>
              </a:rPr>
              <a:t> </a:t>
            </a:r>
            <a:r>
              <a:rPr lang="en-US" sz="2400" b="1" dirty="0" err="1">
                <a:latin typeface="Constantia" panose="02030602050306030303" pitchFamily="18" charset="0"/>
              </a:rPr>
              <a:t>vuqa</a:t>
            </a:r>
            <a:r>
              <a:rPr lang="en-US" sz="2400" b="1" dirty="0">
                <a:latin typeface="Constantia" panose="02030602050306030303" pitchFamily="18" charset="0"/>
              </a:rPr>
              <a:t> ga era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vakasavi</a:t>
            </a:r>
            <a:r>
              <a:rPr lang="en-US" sz="2400" b="1" dirty="0">
                <a:latin typeface="Constantia" panose="02030602050306030303" pitchFamily="18" charset="0"/>
              </a:rPr>
              <a:t> </a:t>
            </a:r>
            <a:r>
              <a:rPr lang="en-US" sz="2400" b="1" dirty="0" err="1">
                <a:latin typeface="Constantia" panose="02030602050306030303" pitchFamily="18" charset="0"/>
              </a:rPr>
              <a:t>tani</a:t>
            </a:r>
            <a:r>
              <a:rPr lang="en-US" sz="2400" b="1" dirty="0">
                <a:latin typeface="Constantia" panose="02030602050306030303" pitchFamily="18" charset="0"/>
              </a:rPr>
              <a:t> </a:t>
            </a:r>
            <a:r>
              <a:rPr lang="en-US" sz="2400" b="1" dirty="0" err="1">
                <a:latin typeface="Constantia" panose="02030602050306030303" pitchFamily="18" charset="0"/>
              </a:rPr>
              <a:t>vakayawa</a:t>
            </a:r>
            <a:r>
              <a:rPr lang="en-US" sz="2400" b="1" dirty="0">
                <a:latin typeface="Constantia" panose="02030602050306030303" pitchFamily="18" charset="0"/>
              </a:rPr>
              <a:t> sara </a:t>
            </a:r>
            <a:r>
              <a:rPr lang="en-US" sz="2400" b="1" dirty="0" err="1">
                <a:latin typeface="Constantia" panose="02030602050306030303" pitchFamily="18" charset="0"/>
              </a:rPr>
              <a:t>mai</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sala </a:t>
            </a:r>
            <a:r>
              <a:rPr lang="en-US" sz="2400" b="1" dirty="0" err="1">
                <a:latin typeface="Constantia" panose="02030602050306030303" pitchFamily="18" charset="0"/>
              </a:rPr>
              <a:t>dodonu</a:t>
            </a:r>
            <a:r>
              <a:rPr lang="en-US" sz="2400" b="1" dirty="0">
                <a:latin typeface="Constantia" panose="02030602050306030303" pitchFamily="18" charset="0"/>
              </a:rPr>
              <a:t> ka </a:t>
            </a:r>
            <a:r>
              <a:rPr lang="en-US" sz="2400" b="1" dirty="0" err="1">
                <a:latin typeface="Constantia" panose="02030602050306030303" pitchFamily="18" charset="0"/>
              </a:rPr>
              <a:t>liutaki</a:t>
            </a:r>
            <a:r>
              <a:rPr lang="en-US" sz="2400" b="1" dirty="0">
                <a:latin typeface="Constantia" panose="02030602050306030303" pitchFamily="18" charset="0"/>
              </a:rPr>
              <a:t> me </a:t>
            </a:r>
            <a:r>
              <a:rPr lang="en-US" sz="2400" b="1" dirty="0" err="1">
                <a:latin typeface="Constantia" panose="02030602050306030303" pitchFamily="18" charset="0"/>
              </a:rPr>
              <a:t>vakaukauwataka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a:t>
            </a:r>
            <a:r>
              <a:rPr lang="en-US" sz="2400" b="1" dirty="0" err="1">
                <a:latin typeface="Constantia" panose="02030602050306030303" pitchFamily="18" charset="0"/>
              </a:rPr>
              <a:t>lomadra</a:t>
            </a:r>
            <a:r>
              <a:rPr lang="en-US" sz="2400" b="1" dirty="0">
                <a:latin typeface="Constantia" panose="02030602050306030303" pitchFamily="18" charset="0"/>
              </a:rPr>
              <a:t>. Na </a:t>
            </a:r>
            <a:r>
              <a:rPr lang="en-US" sz="2400" b="1" dirty="0" err="1">
                <a:latin typeface="Constantia" panose="02030602050306030303" pitchFamily="18" charset="0"/>
              </a:rPr>
              <a:t>yalovinaka</a:t>
            </a:r>
            <a:r>
              <a:rPr lang="en-US" sz="2400" b="1" dirty="0">
                <a:latin typeface="Constantia" panose="02030602050306030303" pitchFamily="18" charset="0"/>
              </a:rPr>
              <a:t>, </a:t>
            </a:r>
            <a:r>
              <a:rPr lang="en-US" sz="2400" b="1" dirty="0" err="1">
                <a:latin typeface="Constantia" panose="02030602050306030303" pitchFamily="18" charset="0"/>
              </a:rPr>
              <a:t>dauveikauwaitaki</a:t>
            </a:r>
            <a:r>
              <a:rPr lang="en-US" sz="2400" b="1" dirty="0">
                <a:latin typeface="Constantia" panose="02030602050306030303" pitchFamily="18" charset="0"/>
              </a:rPr>
              <a:t>, </a:t>
            </a:r>
            <a:r>
              <a:rPr lang="en-US" sz="2400" b="1" dirty="0" err="1">
                <a:latin typeface="Constantia" panose="02030602050306030303" pitchFamily="18" charset="0"/>
              </a:rPr>
              <a:t>dauveivosoti</a:t>
            </a:r>
            <a:r>
              <a:rPr lang="en-US" sz="2400" b="1" dirty="0">
                <a:latin typeface="Constantia" panose="02030602050306030303" pitchFamily="18" charset="0"/>
              </a:rPr>
              <a:t> </a:t>
            </a:r>
            <a:r>
              <a:rPr lang="en-US" sz="2400" b="1" dirty="0" err="1">
                <a:latin typeface="Constantia" panose="02030602050306030303" pitchFamily="18" charset="0"/>
              </a:rPr>
              <a:t>ena</a:t>
            </a:r>
            <a:r>
              <a:rPr lang="en-US" sz="2400" b="1" dirty="0">
                <a:latin typeface="Constantia" panose="02030602050306030303" pitchFamily="18" charset="0"/>
              </a:rPr>
              <a:t> </a:t>
            </a:r>
            <a:r>
              <a:rPr lang="en-US" sz="2400" b="1" dirty="0" err="1">
                <a:latin typeface="Constantia" panose="02030602050306030303" pitchFamily="18" charset="0"/>
              </a:rPr>
              <a:t>rawa</a:t>
            </a:r>
            <a:r>
              <a:rPr lang="en-US" sz="2400" b="1" dirty="0">
                <a:latin typeface="Constantia" panose="02030602050306030303" pitchFamily="18" charset="0"/>
              </a:rPr>
              <a:t>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vakabula</a:t>
            </a:r>
            <a:r>
              <a:rPr lang="en-US" sz="2400" b="1" dirty="0">
                <a:latin typeface="Constantia" panose="02030602050306030303" pitchFamily="18" charset="0"/>
              </a:rPr>
              <a:t> e dua ka I </a:t>
            </a:r>
            <a:r>
              <a:rPr lang="en-US" sz="2400" b="1" dirty="0" err="1">
                <a:latin typeface="Constantia" panose="02030602050306030303" pitchFamily="18" charset="0"/>
              </a:rPr>
              <a:t>valavala</a:t>
            </a:r>
            <a:r>
              <a:rPr lang="en-US" sz="2400" b="1" dirty="0">
                <a:latin typeface="Constantia" panose="02030602050306030303" pitchFamily="18" charset="0"/>
              </a:rPr>
              <a:t> ca </a:t>
            </a:r>
            <a:r>
              <a:rPr lang="en-US" sz="2400" b="1" dirty="0" err="1">
                <a:latin typeface="Constantia" panose="02030602050306030303" pitchFamily="18" charset="0"/>
              </a:rPr>
              <a:t>ni</a:t>
            </a:r>
            <a:r>
              <a:rPr lang="en-US" sz="2400" b="1" dirty="0">
                <a:latin typeface="Constantia" panose="02030602050306030303" pitchFamily="18" charset="0"/>
              </a:rPr>
              <a:t> </a:t>
            </a:r>
            <a:r>
              <a:rPr lang="en-US" sz="2400" b="1" dirty="0" err="1">
                <a:latin typeface="Constantia" panose="02030602050306030303" pitchFamily="18" charset="0"/>
              </a:rPr>
              <a:t>sa</a:t>
            </a:r>
            <a:r>
              <a:rPr lang="en-US" sz="2400" b="1" dirty="0">
                <a:latin typeface="Constantia" panose="02030602050306030303" pitchFamily="18" charset="0"/>
              </a:rPr>
              <a:t> </a:t>
            </a:r>
            <a:r>
              <a:rPr lang="en-US" sz="2400" b="1" dirty="0" err="1">
                <a:latin typeface="Constantia" panose="02030602050306030303" pitchFamily="18" charset="0"/>
              </a:rPr>
              <a:t>ubia</a:t>
            </a:r>
            <a:r>
              <a:rPr lang="en-US" sz="2400" b="1" dirty="0">
                <a:latin typeface="Constantia" panose="02030602050306030303" pitchFamily="18" charset="0"/>
              </a:rPr>
              <a:t> </a:t>
            </a:r>
            <a:r>
              <a:rPr lang="en-US" sz="2400" b="1" dirty="0" err="1">
                <a:latin typeface="Constantia" panose="02030602050306030303" pitchFamily="18" charset="0"/>
              </a:rPr>
              <a:t>na</a:t>
            </a:r>
            <a:r>
              <a:rPr lang="en-US" sz="2400" b="1" dirty="0">
                <a:latin typeface="Constantia" panose="02030602050306030303" pitchFamily="18" charset="0"/>
              </a:rPr>
              <a:t> I </a:t>
            </a:r>
            <a:r>
              <a:rPr lang="en-US" sz="2400" b="1" dirty="0" err="1">
                <a:latin typeface="Constantia" panose="02030602050306030303" pitchFamily="18" charset="0"/>
              </a:rPr>
              <a:t>valavala</a:t>
            </a:r>
            <a:r>
              <a:rPr lang="en-US" sz="2400" b="1" dirty="0">
                <a:latin typeface="Constantia" panose="02030602050306030303" pitchFamily="18" charset="0"/>
              </a:rPr>
              <a:t> ca e </a:t>
            </a:r>
            <a:r>
              <a:rPr lang="en-US" sz="2400" b="1" dirty="0" err="1">
                <a:latin typeface="Constantia" panose="02030602050306030303" pitchFamily="18" charset="0"/>
              </a:rPr>
              <a:t>vuqa</a:t>
            </a:r>
            <a:r>
              <a:rPr lang="en-US" sz="2400" b="1" dirty="0">
                <a:latin typeface="Constantia" panose="02030602050306030303" pitchFamily="18" charset="0"/>
              </a:rPr>
              <a:t>”</a:t>
            </a:r>
            <a:endParaRPr lang="en" sz="2400" b="1" dirty="0">
              <a:latin typeface="Constantia" panose="02030602050306030303" pitchFamily="18" charset="0"/>
            </a:endParaRPr>
          </a:p>
        </p:txBody>
      </p:sp>
      <p:sp>
        <p:nvSpPr>
          <p:cNvPr id="3" name="CuadroTexto 2">
            <a:extLst>
              <a:ext uri="{FF2B5EF4-FFF2-40B4-BE49-F238E27FC236}">
                <a16:creationId xmlns:a16="http://schemas.microsoft.com/office/drawing/2014/main" id="{153C2F48-C8BC-381C-AF47-0B287455933D}"/>
              </a:ext>
            </a:extLst>
          </p:cNvPr>
          <p:cNvSpPr txBox="1"/>
          <p:nvPr/>
        </p:nvSpPr>
        <p:spPr>
          <a:xfrm>
            <a:off x="7484710" y="6064597"/>
            <a:ext cx="3806171" cy="338554"/>
          </a:xfrm>
          <a:prstGeom prst="rect">
            <a:avLst/>
          </a:prstGeom>
          <a:noFill/>
        </p:spPr>
        <p:txBody>
          <a:bodyPr wrap="none" rtlCol="0">
            <a:spAutoFit/>
          </a:bodyPr>
          <a:lstStyle/>
          <a:p>
            <a:pPr algn="r"/>
            <a:r>
              <a:rPr lang="en" sz="1600" b="1" dirty="0"/>
              <a:t>EGW (Patriarchs and Prophets, pp. 519)</a:t>
            </a:r>
          </a:p>
        </p:txBody>
      </p:sp>
    </p:spTree>
    <p:extLst>
      <p:ext uri="{BB962C8B-B14F-4D97-AF65-F5344CB8AC3E}">
        <p14:creationId xmlns:p14="http://schemas.microsoft.com/office/powerpoint/2010/main" val="3093709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Personalizado 5">
      <a:dk1>
        <a:sysClr val="windowText" lastClr="000000"/>
      </a:dk1>
      <a:lt1>
        <a:sysClr val="window" lastClr="FFFFFF"/>
      </a:lt1>
      <a:dk2>
        <a:srgbClr val="003399"/>
      </a:dk2>
      <a:lt2>
        <a:srgbClr val="E7E6E6"/>
      </a:lt2>
      <a:accent1>
        <a:srgbClr val="CC00CC"/>
      </a:accent1>
      <a:accent2>
        <a:srgbClr val="0099CC"/>
      </a:accent2>
      <a:accent3>
        <a:srgbClr val="CC0000"/>
      </a:accent3>
      <a:accent4>
        <a:srgbClr val="FFFF66"/>
      </a:accent4>
      <a:accent5>
        <a:srgbClr val="339933"/>
      </a:accent5>
      <a:accent6>
        <a:srgbClr val="CC990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868</TotalTime>
  <Words>1752</Words>
  <Application>Microsoft Office PowerPoint</Application>
  <PresentationFormat>Panorámica</PresentationFormat>
  <Paragraphs>77</Paragraphs>
  <Slides>9</Slides>
  <Notes>8</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Arial</vt:lpstr>
      <vt:lpstr>Constantia</vt:lpstr>
      <vt:lpstr>Comic Sans MS</vt:lpstr>
      <vt:lpstr>Aptos Display</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76</cp:revision>
  <dcterms:created xsi:type="dcterms:W3CDTF">2025-11-15T16:15:13Z</dcterms:created>
  <dcterms:modified xsi:type="dcterms:W3CDTF">2025-12-12T06:58:46Z</dcterms:modified>
</cp:coreProperties>
</file>