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94660"/>
  </p:normalViewPr>
  <p:slideViewPr>
    <p:cSldViewPr snapToGrid="0">
      <p:cViewPr varScale="1">
        <p:scale>
          <a:sx n="24" d="100"/>
          <a:sy n="24" d="100"/>
        </p:scale>
        <p:origin x="48" y="14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latin typeface="Century Gothic" panose="020B0502020202020204" pitchFamily="34" charset="0"/>
            </a:rPr>
            <a:t>Kakua na vakawati kei ira na taana tiko na vanua (Jos. 23:7a)</a:t>
          </a:r>
          <a:r>
            <a:rPr lang="en" sz="2000" b="1" dirty="0">
              <a:latin typeface="Century Gothic" panose="020B0502020202020204" pitchFamily="34" charset="0"/>
            </a:rPr>
            <a:t> 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latin typeface="Century Gothic" panose="020B0502020202020204" pitchFamily="34" charset="0"/>
            </a:rPr>
            <a:t>Kakua ni cavuta na yaca ni nodra Kalou (Jos. 23:7b)</a:t>
          </a:r>
          <a:endParaRPr lang="es-ES" sz="2000" b="1" dirty="0">
            <a:latin typeface="Century Gothic" panose="020B0502020202020204" pitchFamily="34" charset="0"/>
          </a:endParaRP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>
              <a:latin typeface="Century Gothic" panose="020B0502020202020204" pitchFamily="34" charset="0"/>
            </a:rPr>
            <a:t>Kua ni qarava na nodra Kalou (Jos. 23:7c)</a:t>
          </a:r>
          <a:endParaRPr lang="en" sz="2000" b="1" dirty="0">
            <a:latin typeface="Century Gothic" panose="020B0502020202020204" pitchFamily="34" charset="0"/>
          </a:endParaRP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 custLinFactNeighborY="219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483478"/>
          <a:ext cx="7109597" cy="4869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Century Gothic" panose="020B0502020202020204" pitchFamily="34" charset="0"/>
            </a:rPr>
            <a:t>Kua ni qarava na nodra Kalou (Jos. 23:7c)</a:t>
          </a:r>
          <a:endParaRPr lang="en" sz="2000" b="1" kern="1200" dirty="0">
            <a:latin typeface="Century Gothic" panose="020B0502020202020204" pitchFamily="34" charset="0"/>
          </a:endParaRPr>
        </a:p>
      </dsp:txBody>
      <dsp:txXfrm>
        <a:off x="0" y="1483478"/>
        <a:ext cx="7109597" cy="486910"/>
      </dsp:txXfrm>
    </dsp:sp>
    <dsp:sp modelId="{4A2981D8-ED82-4DD0-9931-C7C413BEB15C}">
      <dsp:nvSpPr>
        <dsp:cNvPr id="0" name=""/>
        <dsp:cNvSpPr/>
      </dsp:nvSpPr>
      <dsp:spPr>
        <a:xfrm rot="10800000">
          <a:off x="0" y="741913"/>
          <a:ext cx="7109597" cy="748868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Century Gothic" panose="020B0502020202020204" pitchFamily="34" charset="0"/>
            </a:rPr>
            <a:t>Kakua ni cavuta na yaca ni nodra Kalou (Jos. 23:7b)</a:t>
          </a:r>
          <a:endParaRPr lang="es-ES" sz="2000" b="1" kern="1200" dirty="0">
            <a:latin typeface="Century Gothic" panose="020B0502020202020204" pitchFamily="34" charset="0"/>
          </a:endParaRPr>
        </a:p>
      </dsp:txBody>
      <dsp:txXfrm rot="10800000">
        <a:off x="0" y="741913"/>
        <a:ext cx="7109597" cy="486592"/>
      </dsp:txXfrm>
    </dsp:sp>
    <dsp:sp modelId="{04504CCF-E609-403F-BDD7-9DC328702048}">
      <dsp:nvSpPr>
        <dsp:cNvPr id="0" name=""/>
        <dsp:cNvSpPr/>
      </dsp:nvSpPr>
      <dsp:spPr>
        <a:xfrm rot="10800000">
          <a:off x="0" y="16771"/>
          <a:ext cx="7109597" cy="748868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latin typeface="Century Gothic" panose="020B0502020202020204" pitchFamily="34" charset="0"/>
            </a:rPr>
            <a:t>Kakua na vakawati kei ira na taana tiko na vanua (Jos. 23:7a)</a:t>
          </a:r>
          <a:r>
            <a:rPr lang="en" sz="2000" b="1" kern="1200" dirty="0">
              <a:latin typeface="Century Gothic" panose="020B0502020202020204" pitchFamily="34" charset="0"/>
            </a:rPr>
            <a:t> </a:t>
          </a:r>
        </a:p>
      </dsp:txBody>
      <dsp:txXfrm rot="10800000">
        <a:off x="0" y="16771"/>
        <a:ext cx="7109597" cy="486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 KALOU E LOMA DINA!</a:t>
            </a:r>
            <a:endParaRPr lang="e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600" b="1" dirty="0">
                <a:solidFill>
                  <a:srgbClr val="3A5036"/>
                </a:solidFill>
                <a:latin typeface="Century Gothic" panose="020B0502020202020204" pitchFamily="34" charset="0"/>
              </a:rPr>
              <a:t>Lesoni 12 ni Tiseba 20, 2025</a:t>
            </a:r>
            <a:r>
              <a:rPr lang="en" sz="1600" b="1" dirty="0">
                <a:solidFill>
                  <a:srgbClr val="3A5036"/>
                </a:solidFill>
                <a:latin typeface="Century Gothic" panose="020B0502020202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sega ni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lutu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dua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na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e na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vinaka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kecega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vosa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kina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Jiova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kivei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ira na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Isireli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yaco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kece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sara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ga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..” (</a:t>
            </a:r>
            <a:r>
              <a:rPr lang="es-ES" sz="3600" b="1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s-ES" sz="36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21:45)</a:t>
            </a:r>
            <a:endParaRPr kumimoji="0" lang="es-ES" sz="2800" b="1" i="0" u="none" strike="noStrike" kern="1200" cap="none" spc="0" normalizeH="0" baseline="0" noProof="0" dirty="0">
              <a:ln w="10160">
                <a:solidFill>
                  <a:srgbClr val="196B2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795586" y="4109160"/>
            <a:ext cx="659920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DE785F"/>
                </a:solidFill>
                <a:latin typeface="Century Gothic" panose="020B0502020202020204" pitchFamily="34" charset="0"/>
              </a:rPr>
              <a:t>Na loma dina ni Kalou (Josua 21:43-45)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579D65"/>
                </a:solidFill>
                <a:latin typeface="Century Gothic" panose="020B0502020202020204" pitchFamily="34" charset="0"/>
              </a:rPr>
              <a:t>Na veika sa cakava oti na Kalou kei na veika ena cakava (Josua 23:1-5)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5F69DE"/>
                </a:solidFill>
                <a:latin typeface="Century Gothic" panose="020B0502020202020204" pitchFamily="34" charset="0"/>
              </a:rPr>
              <a:t>Na isau ni loma dina (Josua 23:6-10)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DE5F8B"/>
                </a:solidFill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solidFill>
                  <a:srgbClr val="DE5F8B"/>
                </a:solidFill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solidFill>
                  <a:srgbClr val="DE5F8B"/>
                </a:solidFill>
                <a:latin typeface="Century Gothic" panose="020B0502020202020204" pitchFamily="34" charset="0"/>
              </a:rPr>
              <a:t> me da </a:t>
            </a:r>
            <a:r>
              <a:rPr lang="en-US" sz="2000" b="1" dirty="0" err="1">
                <a:solidFill>
                  <a:srgbClr val="DE5F8B"/>
                </a:solidFill>
                <a:latin typeface="Century Gothic" panose="020B0502020202020204" pitchFamily="34" charset="0"/>
              </a:rPr>
              <a:t>cakava</a:t>
            </a:r>
            <a:r>
              <a:rPr lang="en-US" sz="2000" b="1" dirty="0">
                <a:solidFill>
                  <a:srgbClr val="DE5F8B"/>
                </a:solidFill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solidFill>
                  <a:srgbClr val="DE5F8B"/>
                </a:solidFill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solidFill>
                  <a:srgbClr val="DE5F8B"/>
                </a:solidFill>
                <a:latin typeface="Century Gothic" panose="020B0502020202020204" pitchFamily="34" charset="0"/>
              </a:rPr>
              <a:t> 23:11-14)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itotogi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loma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solidFill>
                  <a:srgbClr val="A25FDE"/>
                </a:solidFill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solidFill>
                  <a:srgbClr val="A25FDE"/>
                </a:solidFill>
                <a:latin typeface="Century Gothic" panose="020B0502020202020204" pitchFamily="34" charset="0"/>
              </a:rPr>
              <a:t> 23:15-16)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88" y="35779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latin typeface="Century Gothic" panose="020B0502020202020204" pitchFamily="34" charset="0"/>
              </a:rPr>
              <a:t>Sa qase o Josua, ia se vo na vanua me ravuti. E vakasoqoni ira na iliuliu vou me vakayaloqaqataki ira me ra tosoya na ravuravu. 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6"/>
            <a:ext cx="4113029" cy="37212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4285364"/>
            <a:ext cx="4453345" cy="2407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970792" y="4285364"/>
            <a:ext cx="595522" cy="1400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4970792" y="4705611"/>
            <a:ext cx="593460" cy="1318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8" y="2514065"/>
            <a:ext cx="73532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Century Gothic" panose="020B0502020202020204" pitchFamily="34" charset="0"/>
              </a:rPr>
              <a:t>Ia</a:t>
            </a:r>
            <a:r>
              <a:rPr lang="en-US" sz="2000" b="1" dirty="0">
                <a:latin typeface="Century Gothic" panose="020B0502020202020204" pitchFamily="34" charset="0"/>
              </a:rPr>
              <a:t>, e </a:t>
            </a:r>
            <a:r>
              <a:rPr lang="en-US" sz="2000" b="1" dirty="0" err="1">
                <a:latin typeface="Century Gothic" panose="020B0502020202020204" pitchFamily="34" charset="0"/>
              </a:rPr>
              <a:t>vakaraitaka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talega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leqa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eso</a:t>
            </a:r>
            <a:r>
              <a:rPr lang="en-US" sz="2000" b="1" dirty="0">
                <a:latin typeface="Century Gothic" panose="020B0502020202020204" pitchFamily="34" charset="0"/>
              </a:rPr>
              <a:t>.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, e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leqa</a:t>
            </a:r>
            <a:r>
              <a:rPr lang="en-US" sz="2000" b="1" dirty="0">
                <a:latin typeface="Century Gothic" panose="020B0502020202020204" pitchFamily="34" charset="0"/>
              </a:rPr>
              <a:t>, o </a:t>
            </a:r>
            <a:r>
              <a:rPr lang="en-US" sz="2000" b="1" dirty="0" err="1">
                <a:latin typeface="Century Gothic" panose="020B0502020202020204" pitchFamily="34" charset="0"/>
              </a:rPr>
              <a:t>koya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sotava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talega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daidai</a:t>
            </a:r>
            <a:r>
              <a:rPr lang="en-US" sz="2000" b="1" dirty="0">
                <a:latin typeface="Century Gothic" panose="020B0502020202020204" pitchFamily="34" charset="0"/>
              </a:rPr>
              <a:t>: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;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vakasukai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lesu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015321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kaukauwa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rawati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qaqa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sega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. Sa </a:t>
            </a:r>
            <a:r>
              <a:rPr lang="en-US" sz="2000" b="1" dirty="0" err="1">
                <a:latin typeface="Century Gothic" panose="020B0502020202020204" pitchFamily="34" charset="0"/>
              </a:rPr>
              <a:t>mani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vakananumi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vakaraitaka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vakadeitaki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tikoga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NA LOMADINA NI KALOU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“Sa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lutu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vinaka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kecega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vosa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kivei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ira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Isireli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yaco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kece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sara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ga.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.” (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21:45)</a:t>
            </a:r>
            <a:endParaRPr lang="en" sz="1400" b="1" dirty="0"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08" y="1251615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e a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solia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latin typeface="Century Gothic" panose="020B0502020202020204" pitchFamily="34" charset="0"/>
              </a:rPr>
              <a:t>  “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qele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taucoko</a:t>
            </a:r>
            <a:r>
              <a:rPr lang="en-US" sz="2000" b="1" dirty="0">
                <a:latin typeface="Century Gothic" panose="020B0502020202020204" pitchFamily="34" charset="0"/>
              </a:rPr>
              <a:t>” (Jos. 21:43)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solia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ligana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“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meca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taucoko</a:t>
            </a:r>
            <a:r>
              <a:rPr lang="en-US" sz="2000" b="1" dirty="0">
                <a:latin typeface="Century Gothic" panose="020B0502020202020204" pitchFamily="34" charset="0"/>
              </a:rPr>
              <a:t>” (Jos. 21:44), me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” </a:t>
            </a:r>
            <a:r>
              <a:rPr lang="en-US" sz="2000" b="1" dirty="0" err="1">
                <a:latin typeface="Century Gothic" panose="020B0502020202020204" pitchFamily="34" charset="0"/>
              </a:rPr>
              <a:t>vakacegu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taucoko</a:t>
            </a:r>
            <a:r>
              <a:rPr lang="en-US" sz="2000" b="1" dirty="0">
                <a:latin typeface="Century Gothic" panose="020B0502020202020204" pitchFamily="34" charset="0"/>
              </a:rPr>
              <a:t>” (Jos. 21:45).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2038231"/>
            <a:ext cx="4835584" cy="1741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09" y="2102852"/>
            <a:ext cx="68428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vakayagataki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veitaravi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“</a:t>
            </a:r>
            <a:r>
              <a:rPr lang="en-US" sz="2000" b="1" dirty="0" err="1">
                <a:latin typeface="Century Gothic" panose="020B0502020202020204" pitchFamily="34" charset="0"/>
              </a:rPr>
              <a:t>taucoko</a:t>
            </a:r>
            <a:r>
              <a:rPr lang="en-US" sz="2000" b="1" dirty="0">
                <a:latin typeface="Century Gothic" panose="020B0502020202020204" pitchFamily="34" charset="0"/>
              </a:rPr>
              <a:t>” e </a:t>
            </a:r>
            <a:r>
              <a:rPr lang="en-US" sz="2000" b="1" dirty="0" err="1">
                <a:latin typeface="Century Gothic" panose="020B0502020202020204" pitchFamily="34" charset="0"/>
              </a:rPr>
              <a:t>vakabibitaka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vakayacora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yalayala</a:t>
            </a:r>
            <a:r>
              <a:rPr lang="en-US" sz="2000" b="1" dirty="0">
                <a:latin typeface="Century Gothic" panose="020B0502020202020204" pitchFamily="34" charset="0"/>
              </a:rPr>
              <a:t>. O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kece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meca</a:t>
            </a:r>
            <a:r>
              <a:rPr lang="en-US" sz="2000" b="1" dirty="0">
                <a:latin typeface="Century Gothic" panose="020B0502020202020204" pitchFamily="34" charset="0"/>
              </a:rPr>
              <a:t> era </a:t>
            </a:r>
            <a:r>
              <a:rPr lang="en-US" sz="2000" b="1" dirty="0" err="1">
                <a:latin typeface="Century Gothic" panose="020B0502020202020204" pitchFamily="34" charset="0"/>
              </a:rPr>
              <a:t>vakamalumalumutaki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. Sa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tawana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baleta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. Sa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vakadeitaka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vakaotia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vagalalataki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kai </a:t>
            </a:r>
            <a:r>
              <a:rPr lang="en-US" sz="2000" b="1" dirty="0" err="1">
                <a:latin typeface="Century Gothic" panose="020B0502020202020204" pitchFamily="34" charset="0"/>
              </a:rPr>
              <a:t>Kenani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se </a:t>
            </a:r>
            <a:r>
              <a:rPr lang="en-US" sz="2000" b="1" dirty="0" err="1"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baleta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yalayala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eso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yacova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oqo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gauna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muri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7038922" y="3995678"/>
            <a:ext cx="49594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kece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oqo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mua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vinaka</a:t>
            </a:r>
            <a:r>
              <a:rPr lang="en-US" sz="2000" b="1" dirty="0">
                <a:latin typeface="Century Gothic" panose="020B0502020202020204" pitchFamily="34" charset="0"/>
              </a:rPr>
              <a:t>. Na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latin typeface="Century Gothic" panose="020B0502020202020204" pitchFamily="34" charset="0"/>
              </a:rPr>
              <a:t>Vakrua</a:t>
            </a:r>
            <a:r>
              <a:rPr lang="en-US" sz="2000" b="1" dirty="0">
                <a:latin typeface="Century Gothic" panose="020B0502020202020204" pitchFamily="34" charset="0"/>
              </a:rPr>
              <a:t>. 7:9; Same. 117:2; </a:t>
            </a:r>
            <a:r>
              <a:rPr lang="en-US" sz="2000" b="1" dirty="0" err="1">
                <a:latin typeface="Century Gothic" panose="020B0502020202020204" pitchFamily="34" charset="0"/>
              </a:rPr>
              <a:t>Lele</a:t>
            </a:r>
            <a:r>
              <a:rPr lang="en-US" sz="2000" b="1" dirty="0">
                <a:latin typeface="Century Gothic" panose="020B0502020202020204" pitchFamily="34" charset="0"/>
              </a:rPr>
              <a:t> I Jer. 3:22-23). E </a:t>
            </a:r>
            <a:r>
              <a:rPr lang="en-US" sz="2000" b="1" dirty="0" err="1">
                <a:latin typeface="Century Gothic" panose="020B0502020202020204" pitchFamily="34" charset="0"/>
              </a:rPr>
              <a:t>yalataka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vakabulai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solia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Vuravura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vou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yalayala</a:t>
            </a:r>
            <a:r>
              <a:rPr lang="en-US" sz="2000" b="1" dirty="0">
                <a:latin typeface="Century Gothic" panose="020B0502020202020204" pitchFamily="34" charset="0"/>
              </a:rPr>
              <a:t> (Fil 1:6;1Pit. 1:5; Same. 37:29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308" y="5730240"/>
            <a:ext cx="6594531" cy="944880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237374"/>
            <a:ext cx="1219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NA VEIKA SA CAKAVA OTI NA KALOU KEI</a:t>
            </a:r>
            <a:r>
              <a:rPr lang="fi-F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i-FI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NA VEIKA ENA CAKAVA</a:t>
            </a:r>
            <a:endParaRPr lang="fi-FI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'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Kemuni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raica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kecega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cakava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nomuni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Kalou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kivei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matanitu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kecega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oqo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vukumuni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nomuni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Kalou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totaki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kemuni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'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23:3)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31644" y="1322159"/>
            <a:ext cx="3559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qase</a:t>
            </a:r>
            <a:r>
              <a:rPr lang="en-US" sz="2000" b="1" dirty="0">
                <a:latin typeface="Century Gothic" panose="020B0502020202020204" pitchFamily="34" charset="0"/>
              </a:rPr>
              <a:t>, e </a:t>
            </a:r>
            <a:r>
              <a:rPr lang="en-US" sz="2000" b="1" dirty="0" err="1">
                <a:latin typeface="Century Gothic" panose="020B0502020202020204" pitchFamily="34" charset="0"/>
              </a:rPr>
              <a:t>tekivu</a:t>
            </a:r>
            <a:r>
              <a:rPr lang="en-US" sz="2000" b="1" dirty="0"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tukuna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cakava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cakava</a:t>
            </a:r>
            <a:r>
              <a:rPr lang="en-US" sz="2000" b="1" dirty="0">
                <a:latin typeface="Century Gothic" panose="020B0502020202020204" pitchFamily="34" charset="0"/>
              </a:rPr>
              <a:t>: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23039" y="2759782"/>
            <a:ext cx="2553195" cy="85727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sa valuti ira na vei matanitu (Jos. 23:3)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wasea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qele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yavusa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(Jos.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 vakasavi ira na vo ni vanua se tiko (Jos.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2738223" y="3534013"/>
            <a:ext cx="9622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kece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qo</a:t>
            </a:r>
            <a:r>
              <a:rPr lang="en-US" sz="2000" b="1" dirty="0"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se </a:t>
            </a:r>
            <a:r>
              <a:rPr lang="en-US" sz="2000" b="1" dirty="0" err="1">
                <a:latin typeface="Century Gothic" panose="020B0502020202020204" pitchFamily="34" charset="0"/>
              </a:rPr>
              <a:t>vo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caka</a:t>
            </a:r>
            <a:r>
              <a:rPr lang="en-US" sz="2000" b="1" dirty="0">
                <a:latin typeface="Century Gothic" panose="020B0502020202020204" pitchFamily="34" charset="0"/>
              </a:rPr>
              <a:t>) e </a:t>
            </a:r>
            <a:r>
              <a:rPr lang="en-US" sz="2000" b="1" dirty="0" err="1">
                <a:latin typeface="Century Gothic" panose="020B0502020202020204" pitchFamily="34" charset="0"/>
              </a:rPr>
              <a:t>vakatau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yalayala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yasana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latin typeface="Century Gothic" panose="020B0502020202020204" pitchFamily="34" charset="0"/>
              </a:rPr>
              <a:t>: </a:t>
            </a:r>
            <a:r>
              <a:rPr lang="en-US" sz="2000" b="1" dirty="0" err="1">
                <a:latin typeface="Century Gothic" panose="020B0502020202020204" pitchFamily="34" charset="0"/>
              </a:rPr>
              <a:t>talairawarawa</a:t>
            </a:r>
            <a:r>
              <a:rPr lang="en-US" sz="2000" b="1" dirty="0">
                <a:latin typeface="Century Gothic" panose="020B0502020202020204" pitchFamily="34" charset="0"/>
              </a:rPr>
              <a:t> (Jos. 23:6).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4633671"/>
            <a:ext cx="1450319" cy="2142056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4360695" y="5760064"/>
            <a:ext cx="78430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latin typeface="Century Gothic" panose="020B0502020202020204" pitchFamily="34" charset="0"/>
              </a:rPr>
              <a:t>vakatau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me da </a:t>
            </a:r>
            <a:r>
              <a:rPr lang="en-US" sz="2000" b="1" dirty="0" err="1">
                <a:latin typeface="Century Gothic" panose="020B0502020202020204" pitchFamily="34" charset="0"/>
              </a:rPr>
              <a:t>tosoya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ivalu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vakadinata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Yalo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Tabu</a:t>
            </a:r>
            <a:r>
              <a:rPr lang="en-US" sz="2000" b="1" dirty="0">
                <a:latin typeface="Century Gothic" panose="020B0502020202020204" pitchFamily="34" charset="0"/>
              </a:rPr>
              <a:t> me da </a:t>
            </a:r>
            <a:r>
              <a:rPr lang="en-US" sz="2000" b="1" dirty="0" err="1">
                <a:latin typeface="Century Gothic" panose="020B0502020202020204" pitchFamily="34" charset="0"/>
              </a:rPr>
              <a:t>bula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qaqa</a:t>
            </a:r>
            <a:r>
              <a:rPr lang="en-US" sz="2000" b="1" dirty="0">
                <a:latin typeface="Century Gothic" panose="020B0502020202020204" pitchFamily="34" charset="0"/>
              </a:rPr>
              <a:t> kina (2 Kor. 10:3-5; </a:t>
            </a:r>
            <a:r>
              <a:rPr lang="en-US" sz="2000" b="1" dirty="0" err="1">
                <a:latin typeface="Century Gothic" panose="020B0502020202020204" pitchFamily="34" charset="0"/>
              </a:rPr>
              <a:t>Efe</a:t>
            </a:r>
            <a:r>
              <a:rPr lang="en-US" sz="2000" b="1" dirty="0">
                <a:latin typeface="Century Gothic" panose="020B0502020202020204" pitchFamily="34" charset="0"/>
              </a:rPr>
              <a:t>. 6:11-18).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4348935" y="4522026"/>
            <a:ext cx="78548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itukutuku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makawa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lesoni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kua</a:t>
            </a:r>
            <a:r>
              <a:rPr lang="en-US" sz="2000" b="1" dirty="0">
                <a:latin typeface="Century Gothic" panose="020B0502020202020204" pitchFamily="34" charset="0"/>
              </a:rPr>
              <a:t>. Na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qaqa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ivalavala</a:t>
            </a:r>
            <a:r>
              <a:rPr lang="en-US" sz="2000" b="1" dirty="0">
                <a:latin typeface="Century Gothic" panose="020B0502020202020204" pitchFamily="34" charset="0"/>
              </a:rPr>
              <a:t> ca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solia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veivakadeitaki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veivakabulai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soli </a:t>
            </a:r>
            <a:r>
              <a:rPr lang="en-US" sz="2000" b="1" dirty="0" err="1">
                <a:latin typeface="Century Gothic" panose="020B0502020202020204" pitchFamily="34" charset="0"/>
              </a:rPr>
              <a:t>bula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Jisu</a:t>
            </a:r>
            <a:r>
              <a:rPr lang="en-US" sz="2000" b="1" dirty="0">
                <a:latin typeface="Century Gothic" panose="020B0502020202020204" pitchFamily="34" charset="0"/>
              </a:rPr>
              <a:t> (</a:t>
            </a:r>
            <a:r>
              <a:rPr lang="en-US" sz="2000" b="1" dirty="0" err="1">
                <a:latin typeface="Century Gothic" panose="020B0502020202020204" pitchFamily="34" charset="0"/>
              </a:rPr>
              <a:t>Kol</a:t>
            </a:r>
            <a:r>
              <a:rPr lang="en-US" sz="2000" b="1" dirty="0">
                <a:latin typeface="Century Gothic" panose="020B0502020202020204" pitchFamily="34" charset="0"/>
              </a:rPr>
              <a:t>. 2:15).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62958" y="-36489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 ISAU NI LOMADINA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397194" y="477961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“'E le dua vei kemuni ena vakasava e le dua na udolu: ni sai Jiova ga na nomuni Kalou sa totaki kemuni, me vaka ka kaya vei kemuni ko koya. ' (Josua 23:10)</a:t>
            </a:r>
            <a:endParaRPr lang="en" sz="14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1821965" y="1364461"/>
            <a:ext cx="822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isau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qaqa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vakaoti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kece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meca</a:t>
            </a:r>
            <a:r>
              <a:rPr lang="en-US" sz="2000" b="1" dirty="0">
                <a:latin typeface="Century Gothic" panose="020B0502020202020204" pitchFamily="34" charset="0"/>
              </a:rPr>
              <a:t> (Jos. 23:6, 10).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379404"/>
              </p:ext>
            </p:extLst>
          </p:nvPr>
        </p:nvGraphicFramePr>
        <p:xfrm>
          <a:off x="2505498" y="2764843"/>
          <a:ext cx="7109597" cy="197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5875226"/>
            <a:ext cx="998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latin typeface="Century Gothic" panose="020B0502020202020204" pitchFamily="34" charset="0"/>
              </a:rPr>
              <a:t>O koya oya, eda vakasalataki kina o keda na lotu va-Karisito me da muria na ivakasala, ka kua ni vakawatitaki ira na tawa vakabauta. (2 Kor. 6:14-16).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632" y="187446"/>
            <a:ext cx="1830226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9680859" y="3156473"/>
            <a:ext cx="2414507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1704846" cy="4613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4735580"/>
            <a:ext cx="9680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Me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maroroya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bula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vakayalo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savasava</a:t>
            </a:r>
            <a:r>
              <a:rPr lang="en-US" sz="2000" b="1" dirty="0">
                <a:latin typeface="Century Gothic" panose="020B0502020202020204" pitchFamily="34" charset="0"/>
              </a:rPr>
              <a:t>. </a:t>
            </a:r>
            <a:r>
              <a:rPr lang="en-US" sz="2000" b="1" dirty="0" err="1">
                <a:latin typeface="Century Gothic" panose="020B0502020202020204" pitchFamily="34" charset="0"/>
              </a:rPr>
              <a:t>Kevaka</a:t>
            </a:r>
            <a:r>
              <a:rPr lang="en-US" sz="2000" b="1" dirty="0">
                <a:latin typeface="Century Gothic" panose="020B0502020202020204" pitchFamily="34" charset="0"/>
              </a:rPr>
              <a:t> era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vakawatitaki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taukei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vanua</a:t>
            </a:r>
            <a:r>
              <a:rPr lang="en-US" sz="2000" b="1" dirty="0">
                <a:latin typeface="Century Gothic" panose="020B0502020202020204" pitchFamily="34" charset="0"/>
              </a:rPr>
              <a:t>, era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tekivu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cavuta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yacadra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eso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tekivu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qaravi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latin typeface="Century Gothic" panose="020B0502020202020204" pitchFamily="34" charset="0"/>
              </a:rPr>
              <a:t>. A </a:t>
            </a:r>
            <a:r>
              <a:rPr lang="en-US" sz="2000" b="1" dirty="0" err="1">
                <a:latin typeface="Century Gothic" panose="020B0502020202020204" pitchFamily="34" charset="0"/>
              </a:rPr>
              <a:t>tekivu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vuki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Solomoni</a:t>
            </a:r>
            <a:r>
              <a:rPr lang="en-US" sz="2000" b="1" dirty="0">
                <a:latin typeface="Century Gothic" panose="020B0502020202020204" pitchFamily="34" charset="0"/>
              </a:rPr>
              <a:t> (1 </a:t>
            </a:r>
            <a:r>
              <a:rPr lang="en-US" sz="2000" b="1" dirty="0" err="1">
                <a:latin typeface="Century Gothic" panose="020B0502020202020204" pitchFamily="34" charset="0"/>
              </a:rPr>
              <a:t>Tui</a:t>
            </a:r>
            <a:r>
              <a:rPr lang="en-US" sz="2000" b="1" dirty="0">
                <a:latin typeface="Century Gothic" panose="020B0502020202020204" pitchFamily="34" charset="0"/>
              </a:rPr>
              <a:t> 11:4).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1821966" y="2058250"/>
            <a:ext cx="83986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latin typeface="Century Gothic" panose="020B0502020202020204" pitchFamily="34" charset="0"/>
              </a:rPr>
              <a:t>Ena ulutaga ni valuti o Kenani, na loma dina vua na Kalou me a matanataki ena tolu na gaunisala matata: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NA CAVA ME DA CAKAVA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0861" y="577685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“Mo ni qarauni kemuni vinaka, mo ni lomani Jiova na nomuni Kalou.” (Josua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3600655" y="1265758"/>
            <a:ext cx="665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da </a:t>
            </a:r>
            <a:r>
              <a:rPr lang="en-US" sz="2000" b="1" dirty="0" err="1">
                <a:latin typeface="Century Gothic" panose="020B0502020202020204" pitchFamily="34" charset="0"/>
              </a:rPr>
              <a:t>tukuna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bibi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duadua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laurai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tikina</a:t>
            </a:r>
            <a:r>
              <a:rPr lang="en-US" sz="2000" b="1" dirty="0">
                <a:latin typeface="Century Gothic" panose="020B0502020202020204" pitchFamily="34" charset="0"/>
              </a:rPr>
              <a:t> e 11; </a:t>
            </a:r>
            <a:r>
              <a:rPr lang="en-US" sz="2000" b="1" dirty="0" err="1">
                <a:latin typeface="Century Gothic" panose="020B0502020202020204" pitchFamily="34" charset="0"/>
              </a:rPr>
              <a:t>mo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0" y="3224022"/>
            <a:ext cx="2239742" cy="3534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3369017" cy="221408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2521974" y="2884761"/>
            <a:ext cx="77379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ikuri</a:t>
            </a:r>
            <a:r>
              <a:rPr lang="en-US" sz="2000" b="1" dirty="0">
                <a:latin typeface="Century Gothic" panose="020B0502020202020204" pitchFamily="34" charset="0"/>
              </a:rPr>
              <a:t>, o </a:t>
            </a:r>
            <a:r>
              <a:rPr lang="en-US" sz="2000" b="1" dirty="0" err="1"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vakatura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I </a:t>
            </a:r>
            <a:r>
              <a:rPr lang="en-US" sz="2000" b="1" dirty="0" err="1">
                <a:latin typeface="Century Gothic" panose="020B0502020202020204" pitchFamily="34" charset="0"/>
              </a:rPr>
              <a:t>uturi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susugi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oya</a:t>
            </a:r>
            <a:r>
              <a:rPr lang="en-US" sz="2000" b="1" dirty="0">
                <a:latin typeface="Century Gothic" panose="020B0502020202020204" pitchFamily="34" charset="0"/>
              </a:rPr>
              <a:t>: Na </a:t>
            </a:r>
            <a:r>
              <a:rPr lang="en-US" sz="2000" b="1" dirty="0" err="1">
                <a:latin typeface="Century Gothic" panose="020B0502020202020204" pitchFamily="34" charset="0"/>
              </a:rPr>
              <a:t>loma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(Jos. 23:14).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2555475" y="3748468"/>
            <a:ext cx="7742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Ni </a:t>
            </a:r>
            <a:r>
              <a:rPr lang="en-US" sz="2000" b="1" dirty="0" err="1">
                <a:latin typeface="Century Gothic" panose="020B0502020202020204" pitchFamily="34" charset="0"/>
              </a:rPr>
              <a:t>kua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iuturi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levu</a:t>
            </a:r>
            <a:r>
              <a:rPr lang="en-US" sz="2000" b="1" dirty="0">
                <a:latin typeface="Century Gothic" panose="020B0502020202020204" pitchFamily="34" charset="0"/>
              </a:rPr>
              <a:t> cake </a:t>
            </a:r>
            <a:r>
              <a:rPr lang="en-US" sz="2000" b="1" dirty="0" err="1">
                <a:latin typeface="Century Gothic" panose="020B0502020202020204" pitchFamily="34" charset="0"/>
              </a:rPr>
              <a:t>sara</a:t>
            </a:r>
            <a:r>
              <a:rPr lang="en-US" sz="2000" b="1" dirty="0">
                <a:latin typeface="Century Gothic" panose="020B0502020202020204" pitchFamily="34" charset="0"/>
              </a:rPr>
              <a:t>: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ivakaraitaki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Jisu</a:t>
            </a:r>
            <a:r>
              <a:rPr lang="en-US" sz="2000" b="1" dirty="0">
                <a:latin typeface="Century Gothic" panose="020B0502020202020204" pitchFamily="34" charset="0"/>
              </a:rPr>
              <a:t> ( Joni 13:34)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2593910" y="4566732"/>
            <a:ext cx="7666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gadreva</a:t>
            </a:r>
            <a:r>
              <a:rPr lang="en-US" sz="2000" b="1" dirty="0">
                <a:latin typeface="Century Gothic" panose="020B0502020202020204" pitchFamily="34" charset="0"/>
              </a:rPr>
              <a:t> me </a:t>
            </a:r>
            <a:r>
              <a:rPr lang="en-US" sz="2000" b="1" dirty="0" err="1">
                <a:latin typeface="Century Gothic" panose="020B0502020202020204" pitchFamily="34" charset="0"/>
              </a:rPr>
              <a:t>sema</a:t>
            </a:r>
            <a:r>
              <a:rPr lang="en-US" sz="2000" b="1" dirty="0"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veiwekani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veivolekati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bibi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tamata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yadua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yavalati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  <a:endParaRPr lang="en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43956" y="2260176"/>
            <a:ext cx="101479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latin typeface="Century Gothic" panose="020B0502020202020204" pitchFamily="34" charset="0"/>
              </a:rPr>
              <a:t>O Isireli me matanataka na nona loloma ena nona sega ni lomani ira na kalou tani eso, ka na vakavuna na vei leqa bibi eso (Jos. 23:12-13). </a:t>
            </a:r>
          </a:p>
          <a:p>
            <a:pPr>
              <a:spcBef>
                <a:spcPts val="600"/>
              </a:spcBef>
            </a:pPr>
            <a:endParaRPr lang="fi-FI" sz="2000" b="1" dirty="0"/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4877" y="1407872"/>
            <a:ext cx="1811304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2517041" y="5545862"/>
            <a:ext cx="483925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latin typeface="Century Gothic" panose="020B0502020202020204" pitchFamily="34" charset="0"/>
              </a:rPr>
              <a:t>vuana</a:t>
            </a:r>
            <a:r>
              <a:rPr lang="en-US" sz="2000" b="1" dirty="0"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Nona </a:t>
            </a:r>
            <a:r>
              <a:rPr lang="en-US" sz="2000" b="1" dirty="0" err="1"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baleti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tiki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suitu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vakavoturi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noda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latin typeface="Century Gothic" panose="020B0502020202020204" pitchFamily="34" charset="0"/>
              </a:rPr>
              <a:t>vure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lomada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kece</a:t>
            </a:r>
            <a:r>
              <a:rPr lang="en-US" sz="2000" b="1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000" b="1" dirty="0"/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NA ITOTOGI NI SEGA NI LOMADINA</a:t>
            </a:r>
          </a:p>
          <a:p>
            <a:pPr algn="ctr"/>
            <a:endParaRPr lang="es-ES" sz="4400" b="1" dirty="0">
              <a:ln/>
              <a:solidFill>
                <a:schemeClr val="tx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“'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me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yaco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kemuni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vinaka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kecega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vosataka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kemuni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nomuni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Kalou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vakayacora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vakakina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kecega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me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vakarusai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kemuni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mada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kina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dela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vanua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vinaka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oqo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solia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kemuni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Jiova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nomuni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Kalou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' (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0" y="1609725"/>
            <a:ext cx="8976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tinia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vosa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kaukauwa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veivakananumi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baleta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talaidredre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sotava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cudru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waqawaqa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(Jos. 23:15-16).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(Josh.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006" y="1775097"/>
            <a:ext cx="2845055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981032"/>
            <a:ext cx="2849004" cy="2745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071864" y="3662949"/>
            <a:ext cx="58592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solia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kina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Luvena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vakatubura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cudru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yalo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kaukauwa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kabita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tikoga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ivalavala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ca (Joni 3:16; Roma 2:5).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0" y="2607289"/>
            <a:ext cx="89769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vakayacori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tiko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yalayala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Kalou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nodra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vakalougatataki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talega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veivatonaki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kevaka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basuka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veiyalayalati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2963795" y="5236069"/>
            <a:ext cx="59673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malumalumu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Isireli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sotava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itotogi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keda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vola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italanoa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duatani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me da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tikoga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kabita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Nona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loloma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(Joni 15:9).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46420" y="765586"/>
            <a:ext cx="903380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“Na </a:t>
            </a:r>
            <a:r>
              <a:rPr lang="en-US" sz="2800" b="1" dirty="0" err="1">
                <a:latin typeface="Constantia" panose="02030602050306030303" pitchFamily="18" charset="0"/>
              </a:rPr>
              <a:t>nomu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taucoko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vakacegu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marau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titobu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qo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vakatau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vakabauta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Kalou</a:t>
            </a:r>
            <a:r>
              <a:rPr lang="en-US" sz="2800" b="1" dirty="0">
                <a:latin typeface="Constantia" panose="02030602050306030303" pitchFamily="18" charset="0"/>
              </a:rPr>
              <a:t>. Na </a:t>
            </a:r>
            <a:r>
              <a:rPr lang="en-US" sz="2800" b="1" dirty="0" err="1">
                <a:latin typeface="Constantia" panose="02030602050306030303" pitchFamily="18" charset="0"/>
              </a:rPr>
              <a:t>vakabauta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qo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vakavurea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talairawarawa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dina</a:t>
            </a:r>
            <a:r>
              <a:rPr lang="en-US" sz="2800" b="1" dirty="0">
                <a:latin typeface="Constantia" panose="02030602050306030303" pitchFamily="18" charset="0"/>
              </a:rPr>
              <a:t> kina </a:t>
            </a:r>
            <a:r>
              <a:rPr lang="en-US" sz="2800" b="1" dirty="0" err="1">
                <a:latin typeface="Constantia" panose="02030602050306030303" pitchFamily="18" charset="0"/>
              </a:rPr>
              <a:t>ivunau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Kalou</a:t>
            </a:r>
            <a:r>
              <a:rPr lang="en-US" sz="2800" b="1" dirty="0">
                <a:latin typeface="Constantia" panose="02030602050306030303" pitchFamily="18" charset="0"/>
              </a:rPr>
              <a:t>. Na </a:t>
            </a:r>
            <a:r>
              <a:rPr lang="en-US" sz="2800" b="1" dirty="0" err="1">
                <a:latin typeface="Constantia" panose="02030602050306030303" pitchFamily="18" charset="0"/>
              </a:rPr>
              <a:t>nomu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kila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vakabauta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Kalou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ikoya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sasabai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vinaka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duadua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ca </a:t>
            </a:r>
            <a:r>
              <a:rPr lang="en-US" sz="2800" b="1" dirty="0" err="1">
                <a:latin typeface="Constantia" panose="02030602050306030303" pitchFamily="18" charset="0"/>
              </a:rPr>
              <a:t>taucoko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iuturi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vinaka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kecega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800" b="1" dirty="0" err="1">
                <a:latin typeface="Constantia" panose="02030602050306030303" pitchFamily="18" charset="0"/>
              </a:rPr>
              <a:t>Vakabauti</a:t>
            </a:r>
            <a:r>
              <a:rPr lang="en-US" sz="2800" b="1" dirty="0">
                <a:latin typeface="Constantia" panose="02030602050306030303" pitchFamily="18" charset="0"/>
              </a:rPr>
              <a:t> Jisu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dua e </a:t>
            </a:r>
            <a:r>
              <a:rPr lang="en-US" sz="2800" b="1" dirty="0" err="1">
                <a:latin typeface="Constantia" panose="02030602050306030303" pitchFamily="18" charset="0"/>
              </a:rPr>
              <a:t>vosota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nomu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ivalavala</a:t>
            </a:r>
            <a:r>
              <a:rPr lang="en-US" sz="2800" b="1" dirty="0">
                <a:latin typeface="Constantia" panose="02030602050306030303" pitchFamily="18" charset="0"/>
              </a:rPr>
              <a:t> ca, ka </a:t>
            </a:r>
            <a:r>
              <a:rPr lang="en-US" sz="2800" b="1" dirty="0" err="1">
                <a:latin typeface="Constantia" panose="02030602050306030303" pitchFamily="18" charset="0"/>
              </a:rPr>
              <a:t>vinakata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ena</a:t>
            </a:r>
            <a:r>
              <a:rPr lang="en-US" sz="2800" b="1" dirty="0">
                <a:latin typeface="Constantia" panose="02030602050306030303" pitchFamily="18" charset="0"/>
              </a:rPr>
              <a:t> vale </a:t>
            </a:r>
            <a:r>
              <a:rPr lang="en-US" sz="2800" b="1" dirty="0" err="1">
                <a:latin typeface="Constantia" panose="02030602050306030303" pitchFamily="18" charset="0"/>
              </a:rPr>
              <a:t>vaka</a:t>
            </a:r>
            <a:r>
              <a:rPr lang="en-US" sz="2800" b="1" dirty="0">
                <a:latin typeface="Constantia" panose="02030602050306030303" pitchFamily="18" charset="0"/>
              </a:rPr>
              <a:t> tui </a:t>
            </a:r>
            <a:r>
              <a:rPr lang="en-US" sz="2800" b="1" dirty="0" err="1">
                <a:latin typeface="Constantia" panose="02030602050306030303" pitchFamily="18" charset="0"/>
              </a:rPr>
              <a:t>sa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la’ki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vakarautaka</a:t>
            </a:r>
            <a:r>
              <a:rPr lang="en-US" sz="2800" b="1" dirty="0">
                <a:latin typeface="Constantia" panose="02030602050306030303" pitchFamily="18" charset="0"/>
              </a:rPr>
              <a:t> me </a:t>
            </a:r>
            <a:r>
              <a:rPr lang="en-US" sz="2800" b="1" dirty="0" err="1">
                <a:latin typeface="Constantia" panose="02030602050306030303" pitchFamily="18" charset="0"/>
              </a:rPr>
              <a:t>baleti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iko</a:t>
            </a:r>
            <a:r>
              <a:rPr lang="en-US" sz="2800" b="1" dirty="0">
                <a:latin typeface="Constantia" panose="02030602050306030303" pitchFamily="18" charset="0"/>
              </a:rPr>
              <a:t>. E </a:t>
            </a:r>
            <a:r>
              <a:rPr lang="en-US" sz="2800" b="1" dirty="0" err="1">
                <a:latin typeface="Constantia" panose="02030602050306030303" pitchFamily="18" charset="0"/>
              </a:rPr>
              <a:t>vinakata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tawani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rawata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tawamudu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isala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vakaturaga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lagilagi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134169" y="6069156"/>
            <a:ext cx="4269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EGW (Messages to Young People, p. 410)</a:t>
            </a:r>
            <a:endParaRPr lang="en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1412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Century Gothic</vt:lpstr>
      <vt:lpstr>Aptos Display</vt:lpstr>
      <vt:lpstr>Constantia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2025-11-21T08:17:24Z</dcterms:created>
  <dcterms:modified xsi:type="dcterms:W3CDTF">2025-12-19T06:12:43Z</dcterms:modified>
</cp:coreProperties>
</file>