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56" r:id="rId3"/>
    <p:sldId id="321" r:id="rId4"/>
    <p:sldId id="257" r:id="rId5"/>
    <p:sldId id="258" r:id="rId6"/>
    <p:sldId id="259" r:id="rId7"/>
    <p:sldId id="260" r:id="rId8"/>
    <p:sldId id="320" r:id="rId9"/>
    <p:sldId id="318" r:id="rId10"/>
    <p:sldId id="263" r:id="rId11"/>
    <p:sldId id="264" r:id="rId12"/>
    <p:sldId id="317"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483F"/>
    <a:srgbClr val="00E668"/>
    <a:srgbClr val="00D25F"/>
    <a:srgbClr val="009AD0"/>
    <a:srgbClr val="00D05E"/>
    <a:srgbClr val="5DD5FF"/>
    <a:srgbClr val="652593"/>
    <a:srgbClr val="F6EBBC"/>
    <a:srgbClr val="A82522"/>
    <a:srgbClr val="EEBB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89542" autoAdjust="0"/>
  </p:normalViewPr>
  <p:slideViewPr>
    <p:cSldViewPr snapToGrid="0">
      <p:cViewPr varScale="1">
        <p:scale>
          <a:sx n="95" d="100"/>
          <a:sy n="95" d="100"/>
        </p:scale>
        <p:origin x="111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B77F7-8B51-4F74-9E95-CB19FCAF5C28}" type="doc">
      <dgm:prSet loTypeId="urn:microsoft.com/office/officeart/2005/8/layout/process2" loCatId="process" qsTypeId="urn:microsoft.com/office/officeart/2005/8/quickstyle/simple5" qsCatId="simple" csTypeId="urn:microsoft.com/office/officeart/2005/8/colors/colorful1" csCatId="colorful" phldr="1"/>
      <dgm:spPr/>
      <dgm:t>
        <a:bodyPr/>
        <a:lstStyle/>
        <a:p>
          <a:endParaRPr lang="es-ES"/>
        </a:p>
      </dgm:t>
    </dgm:pt>
    <dgm:pt modelId="{7862A119-C6B3-4692-87FD-D32CB6141F9E}">
      <dgm:prSet phldrT="[Texto]" phldr="0" custT="1"/>
      <dgm:spPr>
        <a:solidFill>
          <a:srgbClr val="00B050"/>
        </a:solidFill>
      </dgm:spPr>
      <dgm:t>
        <a:bodyPr/>
        <a:lstStyle/>
        <a:p>
          <a:r>
            <a:rPr lang="en" sz="2000" b="1" dirty="0">
              <a:solidFill>
                <a:schemeClr val="bg1"/>
              </a:solidFill>
              <a:effectLst>
                <a:outerShdw blurRad="38100" dist="38100" dir="2700000" algn="tl">
                  <a:srgbClr val="000000">
                    <a:alpha val="43137"/>
                  </a:srgbClr>
                </a:outerShdw>
              </a:effectLst>
            </a:rPr>
            <a:t>Me lako yani</a:t>
          </a:r>
        </a:p>
      </dgm:t>
    </dgm:pt>
    <dgm:pt modelId="{51D7B3A9-D3B4-46E0-A9BD-AA0E168EECB8}" type="parTrans" cxnId="{B14C3F3F-9BF0-4277-8A2C-FE258C3BC057}">
      <dgm:prSet/>
      <dgm:spPr/>
      <dgm:t>
        <a:bodyPr/>
        <a:lstStyle/>
        <a:p>
          <a:endParaRPr lang="es-ES" sz="2000" b="1">
            <a:solidFill>
              <a:schemeClr val="tx1"/>
            </a:solidFill>
          </a:endParaRPr>
        </a:p>
      </dgm:t>
    </dgm:pt>
    <dgm:pt modelId="{042314DA-A6BA-4B26-BD50-7F6BCC4A2188}" type="sibTrans" cxnId="{B14C3F3F-9BF0-4277-8A2C-FE258C3BC057}">
      <dgm:prSet custT="1"/>
      <dgm:spPr>
        <a:solidFill>
          <a:srgbClr val="00E668"/>
        </a:solidFill>
      </dgm:spPr>
      <dgm:t>
        <a:bodyPr/>
        <a:lstStyle/>
        <a:p>
          <a:endParaRPr lang="es-ES" sz="2000" b="1">
            <a:solidFill>
              <a:schemeClr val="tx1"/>
            </a:solidFill>
          </a:endParaRPr>
        </a:p>
      </dgm:t>
    </dgm:pt>
    <dgm:pt modelId="{16CF567E-AD34-4988-8D19-859FB26B818E}">
      <dgm:prSet phldrT="[Texto]" phldr="0" custT="1"/>
      <dgm:spPr>
        <a:solidFill>
          <a:schemeClr val="accent3">
            <a:lumMod val="60000"/>
            <a:lumOff val="40000"/>
          </a:schemeClr>
        </a:solidFill>
      </dgm:spPr>
      <dgm:t>
        <a:bodyPr/>
        <a:lstStyle/>
        <a:p>
          <a:r>
            <a:rPr lang="en" sz="2000" b="1" dirty="0">
              <a:solidFill>
                <a:schemeClr val="tx1"/>
              </a:solidFill>
            </a:rPr>
            <a:t>Me tiko  vata kei Karisito</a:t>
          </a:r>
        </a:p>
      </dgm:t>
    </dgm:pt>
    <dgm:pt modelId="{5E2FBC21-14F9-4AF7-A3DC-65AF3BAFE9C4}" type="parTrans" cxnId="{20B5B77C-24AC-4823-B096-ADF10D3502B6}">
      <dgm:prSet/>
      <dgm:spPr/>
      <dgm:t>
        <a:bodyPr/>
        <a:lstStyle/>
        <a:p>
          <a:endParaRPr lang="es-ES" sz="2000" b="1">
            <a:solidFill>
              <a:schemeClr val="tx1"/>
            </a:solidFill>
          </a:endParaRPr>
        </a:p>
      </dgm:t>
    </dgm:pt>
    <dgm:pt modelId="{C93B6163-EDF2-4FCA-AC0A-4BBDDF77FD4B}" type="sibTrans" cxnId="{20B5B77C-24AC-4823-B096-ADF10D3502B6}">
      <dgm:prSet custT="1"/>
      <dgm:spPr/>
      <dgm:t>
        <a:bodyPr/>
        <a:lstStyle/>
        <a:p>
          <a:endParaRPr lang="es-ES" sz="2000" b="1">
            <a:solidFill>
              <a:schemeClr val="tx1"/>
            </a:solidFill>
          </a:endParaRPr>
        </a:p>
      </dgm:t>
    </dgm:pt>
    <dgm:pt modelId="{575DA3DA-800E-41E9-BBA6-6E260C4823EA}" type="pres">
      <dgm:prSet presAssocID="{1A6B77F7-8B51-4F74-9E95-CB19FCAF5C28}" presName="linearFlow" presStyleCnt="0">
        <dgm:presLayoutVars>
          <dgm:resizeHandles val="exact"/>
        </dgm:presLayoutVars>
      </dgm:prSet>
      <dgm:spPr/>
    </dgm:pt>
    <dgm:pt modelId="{83E88046-A194-415E-8A92-A3662C26B427}" type="pres">
      <dgm:prSet presAssocID="{7862A119-C6B3-4692-87FD-D32CB6141F9E}" presName="node" presStyleLbl="node1" presStyleIdx="0" presStyleCnt="2" custScaleX="124452">
        <dgm:presLayoutVars>
          <dgm:bulletEnabled val="1"/>
        </dgm:presLayoutVars>
      </dgm:prSet>
      <dgm:spPr/>
    </dgm:pt>
    <dgm:pt modelId="{10A9572C-7F60-4466-8174-9ED95DEE32E9}" type="pres">
      <dgm:prSet presAssocID="{042314DA-A6BA-4B26-BD50-7F6BCC4A2188}" presName="sibTrans" presStyleLbl="sibTrans2D1" presStyleIdx="0" presStyleCnt="1"/>
      <dgm:spPr/>
    </dgm:pt>
    <dgm:pt modelId="{3511744A-1D3C-4C7B-A13A-DD0B05389C7B}" type="pres">
      <dgm:prSet presAssocID="{042314DA-A6BA-4B26-BD50-7F6BCC4A2188}" presName="connectorText" presStyleLbl="sibTrans2D1" presStyleIdx="0" presStyleCnt="1"/>
      <dgm:spPr/>
    </dgm:pt>
    <dgm:pt modelId="{128B0986-78E7-436E-BDAD-33EA69DEFAB2}" type="pres">
      <dgm:prSet presAssocID="{16CF567E-AD34-4988-8D19-859FB26B818E}" presName="node" presStyleLbl="node1" presStyleIdx="1" presStyleCnt="2" custScaleX="124452">
        <dgm:presLayoutVars>
          <dgm:bulletEnabled val="1"/>
        </dgm:presLayoutVars>
      </dgm:prSet>
      <dgm:spPr/>
    </dgm:pt>
  </dgm:ptLst>
  <dgm:cxnLst>
    <dgm:cxn modelId="{670DEC12-408A-4D8A-BAB0-16D5F3809C4E}" type="presOf" srcId="{042314DA-A6BA-4B26-BD50-7F6BCC4A2188}" destId="{3511744A-1D3C-4C7B-A13A-DD0B05389C7B}" srcOrd="1" destOrd="0" presId="urn:microsoft.com/office/officeart/2005/8/layout/process2"/>
    <dgm:cxn modelId="{BE0DB330-5F1F-43AE-939A-3F7A0F060AC7}" type="presOf" srcId="{1A6B77F7-8B51-4F74-9E95-CB19FCAF5C28}" destId="{575DA3DA-800E-41E9-BBA6-6E260C4823EA}" srcOrd="0" destOrd="0" presId="urn:microsoft.com/office/officeart/2005/8/layout/process2"/>
    <dgm:cxn modelId="{B14C3F3F-9BF0-4277-8A2C-FE258C3BC057}" srcId="{1A6B77F7-8B51-4F74-9E95-CB19FCAF5C28}" destId="{7862A119-C6B3-4692-87FD-D32CB6141F9E}" srcOrd="0" destOrd="0" parTransId="{51D7B3A9-D3B4-46E0-A9BD-AA0E168EECB8}" sibTransId="{042314DA-A6BA-4B26-BD50-7F6BCC4A2188}"/>
    <dgm:cxn modelId="{4E1E0A6C-56D3-450C-91FE-CD52ACB6AC4E}" type="presOf" srcId="{7862A119-C6B3-4692-87FD-D32CB6141F9E}" destId="{83E88046-A194-415E-8A92-A3662C26B427}" srcOrd="0" destOrd="0" presId="urn:microsoft.com/office/officeart/2005/8/layout/process2"/>
    <dgm:cxn modelId="{20B5B77C-24AC-4823-B096-ADF10D3502B6}" srcId="{1A6B77F7-8B51-4F74-9E95-CB19FCAF5C28}" destId="{16CF567E-AD34-4988-8D19-859FB26B818E}" srcOrd="1" destOrd="0" parTransId="{5E2FBC21-14F9-4AF7-A3DC-65AF3BAFE9C4}" sibTransId="{C93B6163-EDF2-4FCA-AC0A-4BBDDF77FD4B}"/>
    <dgm:cxn modelId="{F149BF9C-24E4-4517-B8F6-5883311D64E2}" type="presOf" srcId="{042314DA-A6BA-4B26-BD50-7F6BCC4A2188}" destId="{10A9572C-7F60-4466-8174-9ED95DEE32E9}" srcOrd="0" destOrd="0" presId="urn:microsoft.com/office/officeart/2005/8/layout/process2"/>
    <dgm:cxn modelId="{F4772BCB-61E3-4837-87AA-C61D3C00A045}" type="presOf" srcId="{16CF567E-AD34-4988-8D19-859FB26B818E}" destId="{128B0986-78E7-436E-BDAD-33EA69DEFAB2}" srcOrd="0" destOrd="0" presId="urn:microsoft.com/office/officeart/2005/8/layout/process2"/>
    <dgm:cxn modelId="{F641093E-554D-4F1A-9697-272E948AC50E}" type="presParOf" srcId="{575DA3DA-800E-41E9-BBA6-6E260C4823EA}" destId="{83E88046-A194-415E-8A92-A3662C26B427}" srcOrd="0" destOrd="0" presId="urn:microsoft.com/office/officeart/2005/8/layout/process2"/>
    <dgm:cxn modelId="{C0EC0485-EF13-4167-9851-093B953F209C}" type="presParOf" srcId="{575DA3DA-800E-41E9-BBA6-6E260C4823EA}" destId="{10A9572C-7F60-4466-8174-9ED95DEE32E9}" srcOrd="1" destOrd="0" presId="urn:microsoft.com/office/officeart/2005/8/layout/process2"/>
    <dgm:cxn modelId="{B7143F06-8DBC-42CB-8B6C-C24075004212}" type="presParOf" srcId="{10A9572C-7F60-4466-8174-9ED95DEE32E9}" destId="{3511744A-1D3C-4C7B-A13A-DD0B05389C7B}" srcOrd="0" destOrd="0" presId="urn:microsoft.com/office/officeart/2005/8/layout/process2"/>
    <dgm:cxn modelId="{04424B9B-E578-47BA-A0EE-2A6F4F43E8F1}" type="presParOf" srcId="{575DA3DA-800E-41E9-BBA6-6E260C4823EA}" destId="{128B0986-78E7-436E-BDAD-33EA69DEFAB2}" srcOrd="2" destOrd="0" presId="urn:microsoft.com/office/officeart/2005/8/layout/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6B77F7-8B51-4F74-9E95-CB19FCAF5C28}" type="doc">
      <dgm:prSet loTypeId="urn:microsoft.com/office/officeart/2005/8/layout/process2" loCatId="process" qsTypeId="urn:microsoft.com/office/officeart/2005/8/quickstyle/simple5" qsCatId="simple" csTypeId="urn:microsoft.com/office/officeart/2005/8/colors/colorful1" csCatId="colorful" phldr="1"/>
      <dgm:spPr/>
      <dgm:t>
        <a:bodyPr/>
        <a:lstStyle/>
        <a:p>
          <a:endParaRPr lang="es-ES"/>
        </a:p>
      </dgm:t>
    </dgm:pt>
    <dgm:pt modelId="{7862A119-C6B3-4692-87FD-D32CB6141F9E}">
      <dgm:prSet phldrT="[Texto]" phldr="0" custT="1"/>
      <dgm:spPr>
        <a:solidFill>
          <a:srgbClr val="009AD0"/>
        </a:solidFill>
      </dgm:spPr>
      <dgm:t>
        <a:bodyPr/>
        <a:lstStyle/>
        <a:p>
          <a:r>
            <a:rPr lang="en" sz="2000" b="1" dirty="0">
              <a:solidFill>
                <a:schemeClr val="bg1"/>
              </a:solidFill>
              <a:effectLst>
                <a:outerShdw blurRad="38100" dist="38100" dir="2700000" algn="tl">
                  <a:srgbClr val="000000">
                    <a:alpha val="43137"/>
                  </a:srgbClr>
                </a:outerShdw>
              </a:effectLst>
            </a:rPr>
            <a:t>Me tiko mai</a:t>
          </a:r>
        </a:p>
      </dgm:t>
    </dgm:pt>
    <dgm:pt modelId="{51D7B3A9-D3B4-46E0-A9BD-AA0E168EECB8}" type="parTrans" cxnId="{B14C3F3F-9BF0-4277-8A2C-FE258C3BC057}">
      <dgm:prSet/>
      <dgm:spPr/>
      <dgm:t>
        <a:bodyPr/>
        <a:lstStyle/>
        <a:p>
          <a:endParaRPr lang="es-ES" sz="2000" b="1">
            <a:solidFill>
              <a:schemeClr val="tx1"/>
            </a:solidFill>
          </a:endParaRPr>
        </a:p>
      </dgm:t>
    </dgm:pt>
    <dgm:pt modelId="{042314DA-A6BA-4B26-BD50-7F6BCC4A2188}" type="sibTrans" cxnId="{B14C3F3F-9BF0-4277-8A2C-FE258C3BC057}">
      <dgm:prSet custT="1"/>
      <dgm:spPr>
        <a:solidFill>
          <a:srgbClr val="5DD5FF"/>
        </a:solidFill>
      </dgm:spPr>
      <dgm:t>
        <a:bodyPr/>
        <a:lstStyle/>
        <a:p>
          <a:endParaRPr lang="es-ES" sz="2000" b="1">
            <a:solidFill>
              <a:schemeClr val="tx1"/>
            </a:solidFill>
          </a:endParaRPr>
        </a:p>
      </dgm:t>
    </dgm:pt>
    <dgm:pt modelId="{16CF567E-AD34-4988-8D19-859FB26B818E}">
      <dgm:prSet phldrT="[Texto]" phldr="0" custT="1"/>
      <dgm:spPr>
        <a:solidFill>
          <a:schemeClr val="accent5">
            <a:lumMod val="20000"/>
            <a:lumOff val="80000"/>
          </a:schemeClr>
        </a:solidFill>
      </dgm:spPr>
      <dgm:t>
        <a:bodyPr/>
        <a:lstStyle/>
        <a:p>
          <a:r>
            <a:rPr lang="en" sz="2000" b="1" dirty="0">
              <a:solidFill>
                <a:schemeClr val="tx1"/>
              </a:solidFill>
            </a:rPr>
            <a:t>Me yaga ki na </a:t>
          </a:r>
          <a:r>
            <a:rPr lang="en-GB" sz="2000" b="1" dirty="0">
              <a:solidFill>
                <a:schemeClr val="tx1"/>
              </a:solidFill>
            </a:rPr>
            <a:t>I</a:t>
          </a:r>
          <a:r>
            <a:rPr lang="en" sz="2000" b="1" dirty="0">
              <a:solidFill>
                <a:schemeClr val="tx1"/>
              </a:solidFill>
            </a:rPr>
            <a:t> soqosoqo lotu</a:t>
          </a:r>
        </a:p>
      </dgm:t>
    </dgm:pt>
    <dgm:pt modelId="{5E2FBC21-14F9-4AF7-A3DC-65AF3BAFE9C4}" type="parTrans" cxnId="{20B5B77C-24AC-4823-B096-ADF10D3502B6}">
      <dgm:prSet/>
      <dgm:spPr/>
      <dgm:t>
        <a:bodyPr/>
        <a:lstStyle/>
        <a:p>
          <a:endParaRPr lang="es-ES" sz="2000" b="1">
            <a:solidFill>
              <a:schemeClr val="tx1"/>
            </a:solidFill>
          </a:endParaRPr>
        </a:p>
      </dgm:t>
    </dgm:pt>
    <dgm:pt modelId="{C93B6163-EDF2-4FCA-AC0A-4BBDDF77FD4B}" type="sibTrans" cxnId="{20B5B77C-24AC-4823-B096-ADF10D3502B6}">
      <dgm:prSet custT="1"/>
      <dgm:spPr/>
      <dgm:t>
        <a:bodyPr/>
        <a:lstStyle/>
        <a:p>
          <a:endParaRPr lang="es-ES" sz="2000" b="1">
            <a:solidFill>
              <a:schemeClr val="tx1"/>
            </a:solidFill>
          </a:endParaRPr>
        </a:p>
      </dgm:t>
    </dgm:pt>
    <dgm:pt modelId="{575DA3DA-800E-41E9-BBA6-6E260C4823EA}" type="pres">
      <dgm:prSet presAssocID="{1A6B77F7-8B51-4F74-9E95-CB19FCAF5C28}" presName="linearFlow" presStyleCnt="0">
        <dgm:presLayoutVars>
          <dgm:resizeHandles val="exact"/>
        </dgm:presLayoutVars>
      </dgm:prSet>
      <dgm:spPr/>
    </dgm:pt>
    <dgm:pt modelId="{83E88046-A194-415E-8A92-A3662C26B427}" type="pres">
      <dgm:prSet presAssocID="{7862A119-C6B3-4692-87FD-D32CB6141F9E}" presName="node" presStyleLbl="node1" presStyleIdx="0" presStyleCnt="2" custScaleX="164598">
        <dgm:presLayoutVars>
          <dgm:bulletEnabled val="1"/>
        </dgm:presLayoutVars>
      </dgm:prSet>
      <dgm:spPr/>
    </dgm:pt>
    <dgm:pt modelId="{10A9572C-7F60-4466-8174-9ED95DEE32E9}" type="pres">
      <dgm:prSet presAssocID="{042314DA-A6BA-4B26-BD50-7F6BCC4A2188}" presName="sibTrans" presStyleLbl="sibTrans2D1" presStyleIdx="0" presStyleCnt="1"/>
      <dgm:spPr/>
    </dgm:pt>
    <dgm:pt modelId="{3511744A-1D3C-4C7B-A13A-DD0B05389C7B}" type="pres">
      <dgm:prSet presAssocID="{042314DA-A6BA-4B26-BD50-7F6BCC4A2188}" presName="connectorText" presStyleLbl="sibTrans2D1" presStyleIdx="0" presStyleCnt="1"/>
      <dgm:spPr/>
    </dgm:pt>
    <dgm:pt modelId="{128B0986-78E7-436E-BDAD-33EA69DEFAB2}" type="pres">
      <dgm:prSet presAssocID="{16CF567E-AD34-4988-8D19-859FB26B818E}" presName="node" presStyleLbl="node1" presStyleIdx="1" presStyleCnt="2" custScaleX="164598">
        <dgm:presLayoutVars>
          <dgm:bulletEnabled val="1"/>
        </dgm:presLayoutVars>
      </dgm:prSet>
      <dgm:spPr/>
    </dgm:pt>
  </dgm:ptLst>
  <dgm:cxnLst>
    <dgm:cxn modelId="{670DEC12-408A-4D8A-BAB0-16D5F3809C4E}" type="presOf" srcId="{042314DA-A6BA-4B26-BD50-7F6BCC4A2188}" destId="{3511744A-1D3C-4C7B-A13A-DD0B05389C7B}" srcOrd="1" destOrd="0" presId="urn:microsoft.com/office/officeart/2005/8/layout/process2"/>
    <dgm:cxn modelId="{BE0DB330-5F1F-43AE-939A-3F7A0F060AC7}" type="presOf" srcId="{1A6B77F7-8B51-4F74-9E95-CB19FCAF5C28}" destId="{575DA3DA-800E-41E9-BBA6-6E260C4823EA}" srcOrd="0" destOrd="0" presId="urn:microsoft.com/office/officeart/2005/8/layout/process2"/>
    <dgm:cxn modelId="{B14C3F3F-9BF0-4277-8A2C-FE258C3BC057}" srcId="{1A6B77F7-8B51-4F74-9E95-CB19FCAF5C28}" destId="{7862A119-C6B3-4692-87FD-D32CB6141F9E}" srcOrd="0" destOrd="0" parTransId="{51D7B3A9-D3B4-46E0-A9BD-AA0E168EECB8}" sibTransId="{042314DA-A6BA-4B26-BD50-7F6BCC4A2188}"/>
    <dgm:cxn modelId="{4E1E0A6C-56D3-450C-91FE-CD52ACB6AC4E}" type="presOf" srcId="{7862A119-C6B3-4692-87FD-D32CB6141F9E}" destId="{83E88046-A194-415E-8A92-A3662C26B427}" srcOrd="0" destOrd="0" presId="urn:microsoft.com/office/officeart/2005/8/layout/process2"/>
    <dgm:cxn modelId="{20B5B77C-24AC-4823-B096-ADF10D3502B6}" srcId="{1A6B77F7-8B51-4F74-9E95-CB19FCAF5C28}" destId="{16CF567E-AD34-4988-8D19-859FB26B818E}" srcOrd="1" destOrd="0" parTransId="{5E2FBC21-14F9-4AF7-A3DC-65AF3BAFE9C4}" sibTransId="{C93B6163-EDF2-4FCA-AC0A-4BBDDF77FD4B}"/>
    <dgm:cxn modelId="{F149BF9C-24E4-4517-B8F6-5883311D64E2}" type="presOf" srcId="{042314DA-A6BA-4B26-BD50-7F6BCC4A2188}" destId="{10A9572C-7F60-4466-8174-9ED95DEE32E9}" srcOrd="0" destOrd="0" presId="urn:microsoft.com/office/officeart/2005/8/layout/process2"/>
    <dgm:cxn modelId="{F4772BCB-61E3-4837-87AA-C61D3C00A045}" type="presOf" srcId="{16CF567E-AD34-4988-8D19-859FB26B818E}" destId="{128B0986-78E7-436E-BDAD-33EA69DEFAB2}" srcOrd="0" destOrd="0" presId="urn:microsoft.com/office/officeart/2005/8/layout/process2"/>
    <dgm:cxn modelId="{F641093E-554D-4F1A-9697-272E948AC50E}" type="presParOf" srcId="{575DA3DA-800E-41E9-BBA6-6E260C4823EA}" destId="{83E88046-A194-415E-8A92-A3662C26B427}" srcOrd="0" destOrd="0" presId="urn:microsoft.com/office/officeart/2005/8/layout/process2"/>
    <dgm:cxn modelId="{C0EC0485-EF13-4167-9851-093B953F209C}" type="presParOf" srcId="{575DA3DA-800E-41E9-BBA6-6E260C4823EA}" destId="{10A9572C-7F60-4466-8174-9ED95DEE32E9}" srcOrd="1" destOrd="0" presId="urn:microsoft.com/office/officeart/2005/8/layout/process2"/>
    <dgm:cxn modelId="{B7143F06-8DBC-42CB-8B6C-C24075004212}" type="presParOf" srcId="{10A9572C-7F60-4466-8174-9ED95DEE32E9}" destId="{3511744A-1D3C-4C7B-A13A-DD0B05389C7B}" srcOrd="0" destOrd="0" presId="urn:microsoft.com/office/officeart/2005/8/layout/process2"/>
    <dgm:cxn modelId="{04424B9B-E578-47BA-A0EE-2A6F4F43E8F1}" type="presParOf" srcId="{575DA3DA-800E-41E9-BBA6-6E260C4823EA}" destId="{128B0986-78E7-436E-BDAD-33EA69DEFAB2}" srcOrd="2" destOrd="0" presId="urn:microsoft.com/office/officeart/2005/8/layout/process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D501E4-A89D-44DD-A5D9-F45136449A98}" type="doc">
      <dgm:prSet loTypeId="urn:microsoft.com/office/officeart/2005/8/layout/vList2" loCatId="list" qsTypeId="urn:microsoft.com/office/officeart/2005/8/quickstyle/3d7" qsCatId="3D" csTypeId="urn:microsoft.com/office/officeart/2005/8/colors/colorful3" csCatId="colorful" phldr="1"/>
      <dgm:spPr/>
      <dgm:t>
        <a:bodyPr/>
        <a:lstStyle/>
        <a:p>
          <a:endParaRPr lang="es-ES"/>
        </a:p>
      </dgm:t>
    </dgm:pt>
    <dgm:pt modelId="{36BA3A60-13A5-412D-9739-8935AD8296BC}">
      <dgm:prSet custT="1"/>
      <dgm:spPr/>
      <dgm:t>
        <a:bodyPr/>
        <a:lstStyle/>
        <a:p>
          <a:pPr algn="ctr"/>
          <a:r>
            <a:rPr lang="en" sz="2000" b="1" dirty="0"/>
            <a:t>Yalomalumalumu</a:t>
          </a:r>
        </a:p>
      </dgm:t>
    </dgm:pt>
    <dgm:pt modelId="{BC65A720-0404-4A25-9D85-24D34C97B14D}" type="parTrans" cxnId="{85020EF7-1496-40CF-9716-610702B17C12}">
      <dgm:prSet/>
      <dgm:spPr/>
      <dgm:t>
        <a:bodyPr/>
        <a:lstStyle/>
        <a:p>
          <a:pPr algn="ctr"/>
          <a:endParaRPr lang="es-ES" sz="2000" b="1"/>
        </a:p>
      </dgm:t>
    </dgm:pt>
    <dgm:pt modelId="{5453CCD2-38B8-46B0-897E-6EDF6D6C4C96}" type="sibTrans" cxnId="{85020EF7-1496-40CF-9716-610702B17C12}">
      <dgm:prSet/>
      <dgm:spPr/>
      <dgm:t>
        <a:bodyPr/>
        <a:lstStyle/>
        <a:p>
          <a:pPr algn="ctr"/>
          <a:endParaRPr lang="es-ES" sz="2000" b="1"/>
        </a:p>
      </dgm:t>
    </dgm:pt>
    <dgm:pt modelId="{D605189D-BA28-4D95-B0D4-FAEA89698C6F}">
      <dgm:prSet custT="1"/>
      <dgm:spPr/>
      <dgm:t>
        <a:bodyPr/>
        <a:lstStyle/>
        <a:p>
          <a:pPr algn="ctr"/>
          <a:r>
            <a:rPr lang="en" sz="2000" b="1" dirty="0"/>
            <a:t>Yalomalua</a:t>
          </a:r>
        </a:p>
      </dgm:t>
    </dgm:pt>
    <dgm:pt modelId="{F7205F0F-C09D-45B8-A090-1D9CF58D8401}" type="parTrans" cxnId="{C3864CC5-8BCD-44A0-895A-E7E454A5673F}">
      <dgm:prSet/>
      <dgm:spPr/>
      <dgm:t>
        <a:bodyPr/>
        <a:lstStyle/>
        <a:p>
          <a:pPr algn="ctr"/>
          <a:endParaRPr lang="es-ES" sz="2000" b="1"/>
        </a:p>
      </dgm:t>
    </dgm:pt>
    <dgm:pt modelId="{71FF53E8-22D3-4146-8EF5-0EA74779D3BD}" type="sibTrans" cxnId="{C3864CC5-8BCD-44A0-895A-E7E454A5673F}">
      <dgm:prSet/>
      <dgm:spPr/>
      <dgm:t>
        <a:bodyPr/>
        <a:lstStyle/>
        <a:p>
          <a:pPr algn="ctr"/>
          <a:endParaRPr lang="es-ES" sz="2000" b="1"/>
        </a:p>
      </dgm:t>
    </dgm:pt>
    <dgm:pt modelId="{7DF6EDBB-D664-4DC8-BF4E-2E32B04511AD}">
      <dgm:prSet custT="1"/>
      <dgm:spPr/>
      <dgm:t>
        <a:bodyPr/>
        <a:lstStyle/>
        <a:p>
          <a:pPr algn="ctr"/>
          <a:r>
            <a:rPr lang="en-GB" sz="2000" b="1" dirty="0"/>
            <a:t>K</a:t>
          </a:r>
          <a:r>
            <a:rPr lang="en" sz="2000" b="1" dirty="0"/>
            <a:t>ania, gunuva na </a:t>
          </a:r>
          <a:r>
            <a:rPr lang="en-GB" sz="2000" b="1" dirty="0"/>
            <a:t>I</a:t>
          </a:r>
          <a:r>
            <a:rPr lang="en" sz="2000" b="1" dirty="0"/>
            <a:t> valavala dodonu</a:t>
          </a:r>
        </a:p>
      </dgm:t>
    </dgm:pt>
    <dgm:pt modelId="{C5B11A01-51AE-47BD-9E62-2477FC472E28}" type="parTrans" cxnId="{5B9D177F-44F0-48B3-A866-B2E7B67E1744}">
      <dgm:prSet/>
      <dgm:spPr/>
      <dgm:t>
        <a:bodyPr/>
        <a:lstStyle/>
        <a:p>
          <a:pPr algn="ctr"/>
          <a:endParaRPr lang="es-ES" sz="2000" b="1"/>
        </a:p>
      </dgm:t>
    </dgm:pt>
    <dgm:pt modelId="{B6F5BE15-E2BA-46EF-A36D-3511AAEE5383}" type="sibTrans" cxnId="{5B9D177F-44F0-48B3-A866-B2E7B67E1744}">
      <dgm:prSet/>
      <dgm:spPr/>
      <dgm:t>
        <a:bodyPr/>
        <a:lstStyle/>
        <a:p>
          <a:pPr algn="ctr"/>
          <a:endParaRPr lang="es-ES" sz="2000" b="1"/>
        </a:p>
      </dgm:t>
    </dgm:pt>
    <dgm:pt modelId="{0C77043D-B92D-4613-9434-AD71AA278509}">
      <dgm:prSet custT="1"/>
      <dgm:spPr/>
      <dgm:t>
        <a:bodyPr/>
        <a:lstStyle/>
        <a:p>
          <a:pPr algn="ctr"/>
          <a:r>
            <a:rPr lang="en" sz="2000" b="1" dirty="0"/>
            <a:t>Dauloloma</a:t>
          </a:r>
        </a:p>
      </dgm:t>
    </dgm:pt>
    <dgm:pt modelId="{507C165F-88C2-4507-8FD1-51B6D5EE46AD}" type="parTrans" cxnId="{B1410D78-69C8-41BD-9AEA-A9686F053657}">
      <dgm:prSet/>
      <dgm:spPr/>
      <dgm:t>
        <a:bodyPr/>
        <a:lstStyle/>
        <a:p>
          <a:pPr algn="ctr"/>
          <a:endParaRPr lang="es-ES" sz="2000" b="1"/>
        </a:p>
      </dgm:t>
    </dgm:pt>
    <dgm:pt modelId="{02D51A73-BD9A-46A8-90C6-CF8785A85DBF}" type="sibTrans" cxnId="{B1410D78-69C8-41BD-9AEA-A9686F053657}">
      <dgm:prSet/>
      <dgm:spPr/>
      <dgm:t>
        <a:bodyPr/>
        <a:lstStyle/>
        <a:p>
          <a:pPr algn="ctr"/>
          <a:endParaRPr lang="es-ES" sz="2000" b="1"/>
        </a:p>
      </dgm:t>
    </dgm:pt>
    <dgm:pt modelId="{DF9B35FD-7D71-49CE-8CFC-5F90B261DD32}">
      <dgm:prSet custT="1"/>
      <dgm:spPr/>
      <dgm:t>
        <a:bodyPr/>
        <a:lstStyle/>
        <a:p>
          <a:pPr algn="ctr"/>
          <a:r>
            <a:rPr lang="en" sz="2000" b="1" dirty="0"/>
            <a:t>Yalo savasava</a:t>
          </a:r>
        </a:p>
      </dgm:t>
    </dgm:pt>
    <dgm:pt modelId="{97BC9C92-5AB0-40E2-8AEA-048EE30420C6}" type="parTrans" cxnId="{4C2B8294-9DBC-46A6-AEA3-6AB5ACC4C76C}">
      <dgm:prSet/>
      <dgm:spPr/>
      <dgm:t>
        <a:bodyPr/>
        <a:lstStyle/>
        <a:p>
          <a:pPr algn="ctr"/>
          <a:endParaRPr lang="es-ES" sz="2000" b="1"/>
        </a:p>
      </dgm:t>
    </dgm:pt>
    <dgm:pt modelId="{3088DD00-82DF-4425-980A-8CAC4800BD61}" type="sibTrans" cxnId="{4C2B8294-9DBC-46A6-AEA3-6AB5ACC4C76C}">
      <dgm:prSet/>
      <dgm:spPr/>
      <dgm:t>
        <a:bodyPr/>
        <a:lstStyle/>
        <a:p>
          <a:pPr algn="ctr"/>
          <a:endParaRPr lang="es-ES" sz="2000" b="1"/>
        </a:p>
      </dgm:t>
    </dgm:pt>
    <dgm:pt modelId="{A40E33E1-D6BA-4F36-8C08-B30F4D704593}">
      <dgm:prSet custT="1"/>
      <dgm:spPr/>
      <dgm:t>
        <a:bodyPr/>
        <a:lstStyle/>
        <a:p>
          <a:pPr algn="ctr"/>
          <a:r>
            <a:rPr lang="en" sz="2000" b="1" dirty="0"/>
            <a:t>Dautataro</a:t>
          </a:r>
        </a:p>
      </dgm:t>
    </dgm:pt>
    <dgm:pt modelId="{483EB769-6997-45AA-AC8F-9989A1DEF1CC}" type="parTrans" cxnId="{546F5CF6-2191-4798-9A44-818E6A460A79}">
      <dgm:prSet/>
      <dgm:spPr/>
      <dgm:t>
        <a:bodyPr/>
        <a:lstStyle/>
        <a:p>
          <a:pPr algn="ctr"/>
          <a:endParaRPr lang="es-ES" sz="2000" b="1"/>
        </a:p>
      </dgm:t>
    </dgm:pt>
    <dgm:pt modelId="{21994283-99FB-4B3E-A592-14F14C32FA1E}" type="sibTrans" cxnId="{546F5CF6-2191-4798-9A44-818E6A460A79}">
      <dgm:prSet/>
      <dgm:spPr/>
      <dgm:t>
        <a:bodyPr/>
        <a:lstStyle/>
        <a:p>
          <a:pPr algn="ctr"/>
          <a:endParaRPr lang="es-ES" sz="2000" b="1"/>
        </a:p>
      </dgm:t>
    </dgm:pt>
    <dgm:pt modelId="{FC9541EA-09D3-4B4D-B6D3-D4AAA0988E95}">
      <dgm:prSet custT="1"/>
      <dgm:spPr/>
      <dgm:t>
        <a:bodyPr/>
        <a:lstStyle/>
        <a:p>
          <a:pPr algn="ctr"/>
          <a:r>
            <a:rPr lang="en" sz="2000" b="1" dirty="0"/>
            <a:t>golea talega vua na balumu e dua</a:t>
          </a:r>
        </a:p>
      </dgm:t>
    </dgm:pt>
    <dgm:pt modelId="{ED5F9B2C-A389-4D6B-9148-E614532A087C}" type="parTrans" cxnId="{6B5953C9-F52B-452E-8EC9-D84D55DC71FE}">
      <dgm:prSet/>
      <dgm:spPr/>
      <dgm:t>
        <a:bodyPr/>
        <a:lstStyle/>
        <a:p>
          <a:pPr algn="ctr"/>
          <a:endParaRPr lang="es-ES" sz="2000" b="1"/>
        </a:p>
      </dgm:t>
    </dgm:pt>
    <dgm:pt modelId="{FCFAB097-2C8E-43CD-9F37-7D21FAA7EADF}" type="sibTrans" cxnId="{6B5953C9-F52B-452E-8EC9-D84D55DC71FE}">
      <dgm:prSet/>
      <dgm:spPr/>
      <dgm:t>
        <a:bodyPr/>
        <a:lstStyle/>
        <a:p>
          <a:pPr algn="ctr"/>
          <a:endParaRPr lang="es-ES" sz="2000" b="1"/>
        </a:p>
      </dgm:t>
    </dgm:pt>
    <dgm:pt modelId="{88C2659B-16AC-4B2D-ACED-7BFB6255A381}">
      <dgm:prSet custT="1"/>
      <dgm:spPr/>
      <dgm:t>
        <a:bodyPr/>
        <a:lstStyle/>
        <a:p>
          <a:pPr algn="ctr"/>
          <a:r>
            <a:rPr lang="en" sz="2000" b="1" dirty="0"/>
            <a:t>Lomana na nomudou meca</a:t>
          </a:r>
        </a:p>
      </dgm:t>
    </dgm:pt>
    <dgm:pt modelId="{5195A564-F9BB-44A2-A962-23880D5CABA3}" type="parTrans" cxnId="{EEEF31AC-EF37-4285-B6D8-725F77B39EC1}">
      <dgm:prSet/>
      <dgm:spPr/>
      <dgm:t>
        <a:bodyPr/>
        <a:lstStyle/>
        <a:p>
          <a:pPr algn="ctr"/>
          <a:endParaRPr lang="es-ES" sz="2000" b="1"/>
        </a:p>
      </dgm:t>
    </dgm:pt>
    <dgm:pt modelId="{313D6F82-1B20-4EC5-BE3A-D8CB4923DC62}" type="sibTrans" cxnId="{EEEF31AC-EF37-4285-B6D8-725F77B39EC1}">
      <dgm:prSet/>
      <dgm:spPr/>
      <dgm:t>
        <a:bodyPr/>
        <a:lstStyle/>
        <a:p>
          <a:pPr algn="ctr"/>
          <a:endParaRPr lang="es-ES" sz="2000" b="1"/>
        </a:p>
      </dgm:t>
    </dgm:pt>
    <dgm:pt modelId="{65AB6D04-64CF-4933-ABF1-17D72569A0A2}">
      <dgm:prSet custT="1"/>
      <dgm:spPr/>
      <dgm:t>
        <a:bodyPr/>
        <a:lstStyle/>
        <a:p>
          <a:pPr algn="ctr"/>
          <a:r>
            <a:rPr lang="en" sz="2000" b="1" dirty="0"/>
            <a:t>Vosa vinaka vei ira a rukaki kemudou</a:t>
          </a:r>
        </a:p>
      </dgm:t>
    </dgm:pt>
    <dgm:pt modelId="{9F2EB5F9-770E-4E39-9F20-B2F6B8EDECFD}" type="parTrans" cxnId="{9EA4A4DE-CAF2-4B3B-9E60-2CC28482E203}">
      <dgm:prSet/>
      <dgm:spPr/>
      <dgm:t>
        <a:bodyPr/>
        <a:lstStyle/>
        <a:p>
          <a:pPr algn="ctr"/>
          <a:endParaRPr lang="es-ES" sz="2000" b="1"/>
        </a:p>
      </dgm:t>
    </dgm:pt>
    <dgm:pt modelId="{CE8210AD-BEEE-415A-B09A-3ED1E6471210}" type="sibTrans" cxnId="{9EA4A4DE-CAF2-4B3B-9E60-2CC28482E203}">
      <dgm:prSet/>
      <dgm:spPr/>
      <dgm:t>
        <a:bodyPr/>
        <a:lstStyle/>
        <a:p>
          <a:pPr algn="ctr"/>
          <a:endParaRPr lang="es-ES" sz="2000" b="1"/>
        </a:p>
      </dgm:t>
    </dgm:pt>
    <dgm:pt modelId="{71415572-3F06-43FD-AF3A-62F0268DAE82}">
      <dgm:prSet custT="1"/>
      <dgm:spPr/>
      <dgm:t>
        <a:bodyPr/>
        <a:lstStyle/>
        <a:p>
          <a:pPr algn="ctr"/>
          <a:r>
            <a:rPr lang="en" sz="2000" b="1" dirty="0"/>
            <a:t>Caka vinaka vei ira sa cati kemudou</a:t>
          </a:r>
        </a:p>
      </dgm:t>
    </dgm:pt>
    <dgm:pt modelId="{168EC5DC-AB6A-4162-825E-E8B6CB07170B}" type="parTrans" cxnId="{35BCEE4B-0E69-4132-8DD7-79884799304C}">
      <dgm:prSet/>
      <dgm:spPr/>
      <dgm:t>
        <a:bodyPr/>
        <a:lstStyle/>
        <a:p>
          <a:pPr algn="ctr"/>
          <a:endParaRPr lang="es-ES" sz="2000" b="1"/>
        </a:p>
      </dgm:t>
    </dgm:pt>
    <dgm:pt modelId="{7A66C399-C624-4476-91F6-C10806C8273B}" type="sibTrans" cxnId="{35BCEE4B-0E69-4132-8DD7-79884799304C}">
      <dgm:prSet/>
      <dgm:spPr/>
      <dgm:t>
        <a:bodyPr/>
        <a:lstStyle/>
        <a:p>
          <a:pPr algn="ctr"/>
          <a:endParaRPr lang="es-ES" sz="2000" b="1"/>
        </a:p>
      </dgm:t>
    </dgm:pt>
    <dgm:pt modelId="{D2F464B4-954F-4219-94F5-21662D79ED25}">
      <dgm:prSet custT="1"/>
      <dgm:spPr/>
      <dgm:t>
        <a:bodyPr/>
        <a:lstStyle/>
        <a:p>
          <a:pPr algn="ctr"/>
          <a:r>
            <a:rPr lang="en" sz="2000" b="1" dirty="0"/>
            <a:t>Dau loloma ka yalovinaka</a:t>
          </a:r>
        </a:p>
      </dgm:t>
    </dgm:pt>
    <dgm:pt modelId="{18B8846A-6DC5-464A-A5C1-B9AC6E856FE1}" type="parTrans" cxnId="{6C86464C-5D2C-4003-892E-04044E01599E}">
      <dgm:prSet/>
      <dgm:spPr/>
      <dgm:t>
        <a:bodyPr/>
        <a:lstStyle/>
        <a:p>
          <a:pPr algn="ctr"/>
          <a:endParaRPr lang="es-ES" sz="2000" b="1"/>
        </a:p>
      </dgm:t>
    </dgm:pt>
    <dgm:pt modelId="{247481BE-38DA-469F-B226-48D02587187D}" type="sibTrans" cxnId="{6C86464C-5D2C-4003-892E-04044E01599E}">
      <dgm:prSet/>
      <dgm:spPr/>
      <dgm:t>
        <a:bodyPr/>
        <a:lstStyle/>
        <a:p>
          <a:pPr algn="ctr"/>
          <a:endParaRPr lang="es-ES" sz="2000" b="1"/>
        </a:p>
      </dgm:t>
    </dgm:pt>
    <dgm:pt modelId="{682FCB04-7312-4496-A84F-C363591B97C4}">
      <dgm:prSet custT="1"/>
      <dgm:spPr/>
      <dgm:t>
        <a:bodyPr/>
        <a:lstStyle/>
        <a:p>
          <a:pPr algn="ctr"/>
          <a:r>
            <a:rPr lang="en" sz="2000" b="1" dirty="0"/>
            <a:t>Yalomalumalumu </a:t>
          </a:r>
        </a:p>
      </dgm:t>
    </dgm:pt>
    <dgm:pt modelId="{4D87F9FE-2313-48D4-AE76-0F40C09F5CD0}" type="parTrans" cxnId="{B7928130-F3A0-4334-87AB-66B9E9343237}">
      <dgm:prSet/>
      <dgm:spPr/>
      <dgm:t>
        <a:bodyPr/>
        <a:lstStyle/>
        <a:p>
          <a:pPr algn="ctr"/>
          <a:endParaRPr lang="es-ES" sz="2000" b="1"/>
        </a:p>
      </dgm:t>
    </dgm:pt>
    <dgm:pt modelId="{458A540D-2C31-4884-ACA8-242E7B538E6F}" type="sibTrans" cxnId="{B7928130-F3A0-4334-87AB-66B9E9343237}">
      <dgm:prSet/>
      <dgm:spPr/>
      <dgm:t>
        <a:bodyPr/>
        <a:lstStyle/>
        <a:p>
          <a:pPr algn="ctr"/>
          <a:endParaRPr lang="es-ES" sz="2000" b="1"/>
        </a:p>
      </dgm:t>
    </dgm:pt>
    <dgm:pt modelId="{FB1E1859-8FBE-4DD6-82E8-81B64BEEDDA5}">
      <dgm:prSet custT="1"/>
      <dgm:spPr/>
      <dgm:t>
        <a:bodyPr/>
        <a:lstStyle/>
        <a:p>
          <a:pPr algn="ctr"/>
          <a:r>
            <a:rPr lang="en" sz="2000" b="1"/>
            <a:t>Etc.</a:t>
          </a:r>
        </a:p>
      </dgm:t>
    </dgm:pt>
    <dgm:pt modelId="{728FBF30-8970-4281-A383-8EA77F45ABEE}" type="parTrans" cxnId="{6D9CBE62-A2CE-4840-B5C6-39C5994598A8}">
      <dgm:prSet/>
      <dgm:spPr/>
      <dgm:t>
        <a:bodyPr/>
        <a:lstStyle/>
        <a:p>
          <a:pPr algn="ctr"/>
          <a:endParaRPr lang="es-ES" sz="2000" b="1"/>
        </a:p>
      </dgm:t>
    </dgm:pt>
    <dgm:pt modelId="{EDB0BE47-1340-4E6F-90F5-74C689C324AF}" type="sibTrans" cxnId="{6D9CBE62-A2CE-4840-B5C6-39C5994598A8}">
      <dgm:prSet/>
      <dgm:spPr/>
      <dgm:t>
        <a:bodyPr/>
        <a:lstStyle/>
        <a:p>
          <a:pPr algn="ctr"/>
          <a:endParaRPr lang="es-ES" sz="2000" b="1"/>
        </a:p>
      </dgm:t>
    </dgm:pt>
    <dgm:pt modelId="{73BF0226-4A21-4FE6-92BB-08621B8D8FC8}" type="pres">
      <dgm:prSet presAssocID="{40D501E4-A89D-44DD-A5D9-F45136449A98}" presName="linear" presStyleCnt="0">
        <dgm:presLayoutVars>
          <dgm:animLvl val="lvl"/>
          <dgm:resizeHandles val="exact"/>
        </dgm:presLayoutVars>
      </dgm:prSet>
      <dgm:spPr/>
    </dgm:pt>
    <dgm:pt modelId="{F5281E67-1297-409F-A645-84E6F03B3DD8}" type="pres">
      <dgm:prSet presAssocID="{36BA3A60-13A5-412D-9739-8935AD8296BC}" presName="parentText" presStyleLbl="node1" presStyleIdx="0" presStyleCnt="13">
        <dgm:presLayoutVars>
          <dgm:chMax val="0"/>
          <dgm:bulletEnabled val="1"/>
        </dgm:presLayoutVars>
      </dgm:prSet>
      <dgm:spPr/>
    </dgm:pt>
    <dgm:pt modelId="{B5139A84-2976-4E3B-A385-29524E9568B4}" type="pres">
      <dgm:prSet presAssocID="{5453CCD2-38B8-46B0-897E-6EDF6D6C4C96}" presName="spacer" presStyleCnt="0"/>
      <dgm:spPr/>
    </dgm:pt>
    <dgm:pt modelId="{CF7405FA-29A5-4AC8-81EA-015E145AB192}" type="pres">
      <dgm:prSet presAssocID="{D605189D-BA28-4D95-B0D4-FAEA89698C6F}" presName="parentText" presStyleLbl="node1" presStyleIdx="1" presStyleCnt="13">
        <dgm:presLayoutVars>
          <dgm:chMax val="0"/>
          <dgm:bulletEnabled val="1"/>
        </dgm:presLayoutVars>
      </dgm:prSet>
      <dgm:spPr/>
    </dgm:pt>
    <dgm:pt modelId="{7CBAD807-D24E-449E-9A04-20875F6FE86D}" type="pres">
      <dgm:prSet presAssocID="{71FF53E8-22D3-4146-8EF5-0EA74779D3BD}" presName="spacer" presStyleCnt="0"/>
      <dgm:spPr/>
    </dgm:pt>
    <dgm:pt modelId="{A79F61FF-67C8-4E94-A7F4-EF124B0472CE}" type="pres">
      <dgm:prSet presAssocID="{7DF6EDBB-D664-4DC8-BF4E-2E32B04511AD}" presName="parentText" presStyleLbl="node1" presStyleIdx="2" presStyleCnt="13">
        <dgm:presLayoutVars>
          <dgm:chMax val="0"/>
          <dgm:bulletEnabled val="1"/>
        </dgm:presLayoutVars>
      </dgm:prSet>
      <dgm:spPr/>
    </dgm:pt>
    <dgm:pt modelId="{D338AA61-7410-4663-8F92-97E05BA63920}" type="pres">
      <dgm:prSet presAssocID="{B6F5BE15-E2BA-46EF-A36D-3511AAEE5383}" presName="spacer" presStyleCnt="0"/>
      <dgm:spPr/>
    </dgm:pt>
    <dgm:pt modelId="{1B20B733-CB77-40DA-9183-28D7BCA4FFD3}" type="pres">
      <dgm:prSet presAssocID="{0C77043D-B92D-4613-9434-AD71AA278509}" presName="parentText" presStyleLbl="node1" presStyleIdx="3" presStyleCnt="13">
        <dgm:presLayoutVars>
          <dgm:chMax val="0"/>
          <dgm:bulletEnabled val="1"/>
        </dgm:presLayoutVars>
      </dgm:prSet>
      <dgm:spPr/>
    </dgm:pt>
    <dgm:pt modelId="{B9789031-38EF-46C1-A879-0CE5EB9957F5}" type="pres">
      <dgm:prSet presAssocID="{02D51A73-BD9A-46A8-90C6-CF8785A85DBF}" presName="spacer" presStyleCnt="0"/>
      <dgm:spPr/>
    </dgm:pt>
    <dgm:pt modelId="{11CD8606-9A25-41B4-BD22-9840D73DAD43}" type="pres">
      <dgm:prSet presAssocID="{DF9B35FD-7D71-49CE-8CFC-5F90B261DD32}" presName="parentText" presStyleLbl="node1" presStyleIdx="4" presStyleCnt="13">
        <dgm:presLayoutVars>
          <dgm:chMax val="0"/>
          <dgm:bulletEnabled val="1"/>
        </dgm:presLayoutVars>
      </dgm:prSet>
      <dgm:spPr/>
    </dgm:pt>
    <dgm:pt modelId="{49F5283D-269D-42C6-9CAD-F346429ED7E4}" type="pres">
      <dgm:prSet presAssocID="{3088DD00-82DF-4425-980A-8CAC4800BD61}" presName="spacer" presStyleCnt="0"/>
      <dgm:spPr/>
    </dgm:pt>
    <dgm:pt modelId="{0017A204-F19F-40B4-90D9-23A7DA14A727}" type="pres">
      <dgm:prSet presAssocID="{A40E33E1-D6BA-4F36-8C08-B30F4D704593}" presName="parentText" presStyleLbl="node1" presStyleIdx="5" presStyleCnt="13">
        <dgm:presLayoutVars>
          <dgm:chMax val="0"/>
          <dgm:bulletEnabled val="1"/>
        </dgm:presLayoutVars>
      </dgm:prSet>
      <dgm:spPr/>
    </dgm:pt>
    <dgm:pt modelId="{28494305-189D-4E78-9155-562C5C95D16F}" type="pres">
      <dgm:prSet presAssocID="{21994283-99FB-4B3E-A592-14F14C32FA1E}" presName="spacer" presStyleCnt="0"/>
      <dgm:spPr/>
    </dgm:pt>
    <dgm:pt modelId="{C504EBED-2F60-4EB8-B9BD-90F2F5E8998B}" type="pres">
      <dgm:prSet presAssocID="{FC9541EA-09D3-4B4D-B6D3-D4AAA0988E95}" presName="parentText" presStyleLbl="node1" presStyleIdx="6" presStyleCnt="13">
        <dgm:presLayoutVars>
          <dgm:chMax val="0"/>
          <dgm:bulletEnabled val="1"/>
        </dgm:presLayoutVars>
      </dgm:prSet>
      <dgm:spPr/>
    </dgm:pt>
    <dgm:pt modelId="{551FC1AB-8B76-4208-B6EC-E1FAD38E0247}" type="pres">
      <dgm:prSet presAssocID="{FCFAB097-2C8E-43CD-9F37-7D21FAA7EADF}" presName="spacer" presStyleCnt="0"/>
      <dgm:spPr/>
    </dgm:pt>
    <dgm:pt modelId="{FB3B242C-B012-4820-983A-469EDDD96845}" type="pres">
      <dgm:prSet presAssocID="{88C2659B-16AC-4B2D-ACED-7BFB6255A381}" presName="parentText" presStyleLbl="node1" presStyleIdx="7" presStyleCnt="13">
        <dgm:presLayoutVars>
          <dgm:chMax val="0"/>
          <dgm:bulletEnabled val="1"/>
        </dgm:presLayoutVars>
      </dgm:prSet>
      <dgm:spPr/>
    </dgm:pt>
    <dgm:pt modelId="{7974318F-326D-40F3-BA2C-10558B8B3CF2}" type="pres">
      <dgm:prSet presAssocID="{313D6F82-1B20-4EC5-BE3A-D8CB4923DC62}" presName="spacer" presStyleCnt="0"/>
      <dgm:spPr/>
    </dgm:pt>
    <dgm:pt modelId="{A0131B4B-270C-496D-855B-7EA2741A0492}" type="pres">
      <dgm:prSet presAssocID="{65AB6D04-64CF-4933-ABF1-17D72569A0A2}" presName="parentText" presStyleLbl="node1" presStyleIdx="8" presStyleCnt="13">
        <dgm:presLayoutVars>
          <dgm:chMax val="0"/>
          <dgm:bulletEnabled val="1"/>
        </dgm:presLayoutVars>
      </dgm:prSet>
      <dgm:spPr/>
    </dgm:pt>
    <dgm:pt modelId="{F5408351-A06F-4BCB-A883-3326736D3694}" type="pres">
      <dgm:prSet presAssocID="{CE8210AD-BEEE-415A-B09A-3ED1E6471210}" presName="spacer" presStyleCnt="0"/>
      <dgm:spPr/>
    </dgm:pt>
    <dgm:pt modelId="{CEAA776C-8B24-4DC1-B312-AB0E31048D47}" type="pres">
      <dgm:prSet presAssocID="{71415572-3F06-43FD-AF3A-62F0268DAE82}" presName="parentText" presStyleLbl="node1" presStyleIdx="9" presStyleCnt="13">
        <dgm:presLayoutVars>
          <dgm:chMax val="0"/>
          <dgm:bulletEnabled val="1"/>
        </dgm:presLayoutVars>
      </dgm:prSet>
      <dgm:spPr/>
    </dgm:pt>
    <dgm:pt modelId="{BD29FA2F-17E9-44B5-9479-C9283E243BBE}" type="pres">
      <dgm:prSet presAssocID="{7A66C399-C624-4476-91F6-C10806C8273B}" presName="spacer" presStyleCnt="0"/>
      <dgm:spPr/>
    </dgm:pt>
    <dgm:pt modelId="{B4020DE7-C031-47F9-8BF7-26F150AE38EA}" type="pres">
      <dgm:prSet presAssocID="{D2F464B4-954F-4219-94F5-21662D79ED25}" presName="parentText" presStyleLbl="node1" presStyleIdx="10" presStyleCnt="13">
        <dgm:presLayoutVars>
          <dgm:chMax val="0"/>
          <dgm:bulletEnabled val="1"/>
        </dgm:presLayoutVars>
      </dgm:prSet>
      <dgm:spPr/>
    </dgm:pt>
    <dgm:pt modelId="{AEC1FBBB-6745-41E2-99E4-C22636848F71}" type="pres">
      <dgm:prSet presAssocID="{247481BE-38DA-469F-B226-48D02587187D}" presName="spacer" presStyleCnt="0"/>
      <dgm:spPr/>
    </dgm:pt>
    <dgm:pt modelId="{1866F153-6C31-41A7-B10F-4C46FA2B11A6}" type="pres">
      <dgm:prSet presAssocID="{682FCB04-7312-4496-A84F-C363591B97C4}" presName="parentText" presStyleLbl="node1" presStyleIdx="11" presStyleCnt="13">
        <dgm:presLayoutVars>
          <dgm:chMax val="0"/>
          <dgm:bulletEnabled val="1"/>
        </dgm:presLayoutVars>
      </dgm:prSet>
      <dgm:spPr/>
    </dgm:pt>
    <dgm:pt modelId="{A6CD4460-CCCF-4248-832B-B9B90CB7E40E}" type="pres">
      <dgm:prSet presAssocID="{458A540D-2C31-4884-ACA8-242E7B538E6F}" presName="spacer" presStyleCnt="0"/>
      <dgm:spPr/>
    </dgm:pt>
    <dgm:pt modelId="{9CAAA3BE-A63B-46CC-BAB5-05A28116553D}" type="pres">
      <dgm:prSet presAssocID="{FB1E1859-8FBE-4DD6-82E8-81B64BEEDDA5}" presName="parentText" presStyleLbl="node1" presStyleIdx="12" presStyleCnt="13">
        <dgm:presLayoutVars>
          <dgm:chMax val="0"/>
          <dgm:bulletEnabled val="1"/>
        </dgm:presLayoutVars>
      </dgm:prSet>
      <dgm:spPr/>
    </dgm:pt>
  </dgm:ptLst>
  <dgm:cxnLst>
    <dgm:cxn modelId="{CDD5D008-E236-4712-8245-1E94CADB0DE9}" type="presOf" srcId="{36BA3A60-13A5-412D-9739-8935AD8296BC}" destId="{F5281E67-1297-409F-A645-84E6F03B3DD8}" srcOrd="0" destOrd="0" presId="urn:microsoft.com/office/officeart/2005/8/layout/vList2"/>
    <dgm:cxn modelId="{E6BD2B0B-9C38-4DC6-B2D9-19AEF89E9DF2}" type="presOf" srcId="{FC9541EA-09D3-4B4D-B6D3-D4AAA0988E95}" destId="{C504EBED-2F60-4EB8-B9BD-90F2F5E8998B}" srcOrd="0" destOrd="0" presId="urn:microsoft.com/office/officeart/2005/8/layout/vList2"/>
    <dgm:cxn modelId="{7D8E7330-7DD8-4220-BCBA-A7134DCC57A7}" type="presOf" srcId="{88C2659B-16AC-4B2D-ACED-7BFB6255A381}" destId="{FB3B242C-B012-4820-983A-469EDDD96845}" srcOrd="0" destOrd="0" presId="urn:microsoft.com/office/officeart/2005/8/layout/vList2"/>
    <dgm:cxn modelId="{B7928130-F3A0-4334-87AB-66B9E9343237}" srcId="{40D501E4-A89D-44DD-A5D9-F45136449A98}" destId="{682FCB04-7312-4496-A84F-C363591B97C4}" srcOrd="11" destOrd="0" parTransId="{4D87F9FE-2313-48D4-AE76-0F40C09F5CD0}" sibTransId="{458A540D-2C31-4884-ACA8-242E7B538E6F}"/>
    <dgm:cxn modelId="{C39A0233-F98C-43E8-A73B-EA1635221353}" type="presOf" srcId="{40D501E4-A89D-44DD-A5D9-F45136449A98}" destId="{73BF0226-4A21-4FE6-92BB-08621B8D8FC8}" srcOrd="0" destOrd="0" presId="urn:microsoft.com/office/officeart/2005/8/layout/vList2"/>
    <dgm:cxn modelId="{8209D037-5AFC-462C-9D4B-C8C633B4971B}" type="presOf" srcId="{FB1E1859-8FBE-4DD6-82E8-81B64BEEDDA5}" destId="{9CAAA3BE-A63B-46CC-BAB5-05A28116553D}" srcOrd="0" destOrd="0" presId="urn:microsoft.com/office/officeart/2005/8/layout/vList2"/>
    <dgm:cxn modelId="{6D9CBE62-A2CE-4840-B5C6-39C5994598A8}" srcId="{40D501E4-A89D-44DD-A5D9-F45136449A98}" destId="{FB1E1859-8FBE-4DD6-82E8-81B64BEEDDA5}" srcOrd="12" destOrd="0" parTransId="{728FBF30-8970-4281-A383-8EA77F45ABEE}" sibTransId="{EDB0BE47-1340-4E6F-90F5-74C689C324AF}"/>
    <dgm:cxn modelId="{35BCEE4B-0E69-4132-8DD7-79884799304C}" srcId="{40D501E4-A89D-44DD-A5D9-F45136449A98}" destId="{71415572-3F06-43FD-AF3A-62F0268DAE82}" srcOrd="9" destOrd="0" parTransId="{168EC5DC-AB6A-4162-825E-E8B6CB07170B}" sibTransId="{7A66C399-C624-4476-91F6-C10806C8273B}"/>
    <dgm:cxn modelId="{6C86464C-5D2C-4003-892E-04044E01599E}" srcId="{40D501E4-A89D-44DD-A5D9-F45136449A98}" destId="{D2F464B4-954F-4219-94F5-21662D79ED25}" srcOrd="10" destOrd="0" parTransId="{18B8846A-6DC5-464A-A5C1-B9AC6E856FE1}" sibTransId="{247481BE-38DA-469F-B226-48D02587187D}"/>
    <dgm:cxn modelId="{B1410D78-69C8-41BD-9AEA-A9686F053657}" srcId="{40D501E4-A89D-44DD-A5D9-F45136449A98}" destId="{0C77043D-B92D-4613-9434-AD71AA278509}" srcOrd="3" destOrd="0" parTransId="{507C165F-88C2-4507-8FD1-51B6D5EE46AD}" sibTransId="{02D51A73-BD9A-46A8-90C6-CF8785A85DBF}"/>
    <dgm:cxn modelId="{61BC2E7E-C882-4CD4-9D1A-33EB86769DAF}" type="presOf" srcId="{D2F464B4-954F-4219-94F5-21662D79ED25}" destId="{B4020DE7-C031-47F9-8BF7-26F150AE38EA}" srcOrd="0" destOrd="0" presId="urn:microsoft.com/office/officeart/2005/8/layout/vList2"/>
    <dgm:cxn modelId="{5B9D177F-44F0-48B3-A866-B2E7B67E1744}" srcId="{40D501E4-A89D-44DD-A5D9-F45136449A98}" destId="{7DF6EDBB-D664-4DC8-BF4E-2E32B04511AD}" srcOrd="2" destOrd="0" parTransId="{C5B11A01-51AE-47BD-9E62-2477FC472E28}" sibTransId="{B6F5BE15-E2BA-46EF-A36D-3511AAEE5383}"/>
    <dgm:cxn modelId="{B5580280-BDFE-40F4-BF46-9BD4B8346686}" type="presOf" srcId="{A40E33E1-D6BA-4F36-8C08-B30F4D704593}" destId="{0017A204-F19F-40B4-90D9-23A7DA14A727}" srcOrd="0" destOrd="0" presId="urn:microsoft.com/office/officeart/2005/8/layout/vList2"/>
    <dgm:cxn modelId="{4C2B8294-9DBC-46A6-AEA3-6AB5ACC4C76C}" srcId="{40D501E4-A89D-44DD-A5D9-F45136449A98}" destId="{DF9B35FD-7D71-49CE-8CFC-5F90B261DD32}" srcOrd="4" destOrd="0" parTransId="{97BC9C92-5AB0-40E2-8AEA-048EE30420C6}" sibTransId="{3088DD00-82DF-4425-980A-8CAC4800BD61}"/>
    <dgm:cxn modelId="{8A783597-94CB-4457-B4B1-2DC71CB7AA95}" type="presOf" srcId="{DF9B35FD-7D71-49CE-8CFC-5F90B261DD32}" destId="{11CD8606-9A25-41B4-BD22-9840D73DAD43}" srcOrd="0" destOrd="0" presId="urn:microsoft.com/office/officeart/2005/8/layout/vList2"/>
    <dgm:cxn modelId="{8ED1479A-64D9-4C2E-97D2-B99E86147DCB}" type="presOf" srcId="{65AB6D04-64CF-4933-ABF1-17D72569A0A2}" destId="{A0131B4B-270C-496D-855B-7EA2741A0492}" srcOrd="0" destOrd="0" presId="urn:microsoft.com/office/officeart/2005/8/layout/vList2"/>
    <dgm:cxn modelId="{924B6AA5-5F4F-4835-AA2A-E5F6A8758700}" type="presOf" srcId="{D605189D-BA28-4D95-B0D4-FAEA89698C6F}" destId="{CF7405FA-29A5-4AC8-81EA-015E145AB192}" srcOrd="0" destOrd="0" presId="urn:microsoft.com/office/officeart/2005/8/layout/vList2"/>
    <dgm:cxn modelId="{EEEF31AC-EF37-4285-B6D8-725F77B39EC1}" srcId="{40D501E4-A89D-44DD-A5D9-F45136449A98}" destId="{88C2659B-16AC-4B2D-ACED-7BFB6255A381}" srcOrd="7" destOrd="0" parTransId="{5195A564-F9BB-44A2-A962-23880D5CABA3}" sibTransId="{313D6F82-1B20-4EC5-BE3A-D8CB4923DC62}"/>
    <dgm:cxn modelId="{FF5BE0C3-B9BC-4B3B-AD7A-385A6BC058D0}" type="presOf" srcId="{7DF6EDBB-D664-4DC8-BF4E-2E32B04511AD}" destId="{A79F61FF-67C8-4E94-A7F4-EF124B0472CE}" srcOrd="0" destOrd="0" presId="urn:microsoft.com/office/officeart/2005/8/layout/vList2"/>
    <dgm:cxn modelId="{C3864CC5-8BCD-44A0-895A-E7E454A5673F}" srcId="{40D501E4-A89D-44DD-A5D9-F45136449A98}" destId="{D605189D-BA28-4D95-B0D4-FAEA89698C6F}" srcOrd="1" destOrd="0" parTransId="{F7205F0F-C09D-45B8-A090-1D9CF58D8401}" sibTransId="{71FF53E8-22D3-4146-8EF5-0EA74779D3BD}"/>
    <dgm:cxn modelId="{6B5953C9-F52B-452E-8EC9-D84D55DC71FE}" srcId="{40D501E4-A89D-44DD-A5D9-F45136449A98}" destId="{FC9541EA-09D3-4B4D-B6D3-D4AAA0988E95}" srcOrd="6" destOrd="0" parTransId="{ED5F9B2C-A389-4D6B-9148-E614532A087C}" sibTransId="{FCFAB097-2C8E-43CD-9F37-7D21FAA7EADF}"/>
    <dgm:cxn modelId="{5214E0D3-7177-482D-B192-86C1CF077F5F}" type="presOf" srcId="{71415572-3F06-43FD-AF3A-62F0268DAE82}" destId="{CEAA776C-8B24-4DC1-B312-AB0E31048D47}" srcOrd="0" destOrd="0" presId="urn:microsoft.com/office/officeart/2005/8/layout/vList2"/>
    <dgm:cxn modelId="{9EA4A4DE-CAF2-4B3B-9E60-2CC28482E203}" srcId="{40D501E4-A89D-44DD-A5D9-F45136449A98}" destId="{65AB6D04-64CF-4933-ABF1-17D72569A0A2}" srcOrd="8" destOrd="0" parTransId="{9F2EB5F9-770E-4E39-9F20-B2F6B8EDECFD}" sibTransId="{CE8210AD-BEEE-415A-B09A-3ED1E6471210}"/>
    <dgm:cxn modelId="{ADEEA3E9-8C2E-4545-B7E5-101DF72D31D2}" type="presOf" srcId="{682FCB04-7312-4496-A84F-C363591B97C4}" destId="{1866F153-6C31-41A7-B10F-4C46FA2B11A6}" srcOrd="0" destOrd="0" presId="urn:microsoft.com/office/officeart/2005/8/layout/vList2"/>
    <dgm:cxn modelId="{546F5CF6-2191-4798-9A44-818E6A460A79}" srcId="{40D501E4-A89D-44DD-A5D9-F45136449A98}" destId="{A40E33E1-D6BA-4F36-8C08-B30F4D704593}" srcOrd="5" destOrd="0" parTransId="{483EB769-6997-45AA-AC8F-9989A1DEF1CC}" sibTransId="{21994283-99FB-4B3E-A592-14F14C32FA1E}"/>
    <dgm:cxn modelId="{85020EF7-1496-40CF-9716-610702B17C12}" srcId="{40D501E4-A89D-44DD-A5D9-F45136449A98}" destId="{36BA3A60-13A5-412D-9739-8935AD8296BC}" srcOrd="0" destOrd="0" parTransId="{BC65A720-0404-4A25-9D85-24D34C97B14D}" sibTransId="{5453CCD2-38B8-46B0-897E-6EDF6D6C4C96}"/>
    <dgm:cxn modelId="{AA6BA2F9-5695-41EC-AEB4-E4C18488C6CB}" type="presOf" srcId="{0C77043D-B92D-4613-9434-AD71AA278509}" destId="{1B20B733-CB77-40DA-9183-28D7BCA4FFD3}" srcOrd="0" destOrd="0" presId="urn:microsoft.com/office/officeart/2005/8/layout/vList2"/>
    <dgm:cxn modelId="{75F7E92B-BD01-4FCA-BA3E-31DA924E8207}" type="presParOf" srcId="{73BF0226-4A21-4FE6-92BB-08621B8D8FC8}" destId="{F5281E67-1297-409F-A645-84E6F03B3DD8}" srcOrd="0" destOrd="0" presId="urn:microsoft.com/office/officeart/2005/8/layout/vList2"/>
    <dgm:cxn modelId="{2F379F9D-787A-44DB-A40C-AC9A2FAD02EB}" type="presParOf" srcId="{73BF0226-4A21-4FE6-92BB-08621B8D8FC8}" destId="{B5139A84-2976-4E3B-A385-29524E9568B4}" srcOrd="1" destOrd="0" presId="urn:microsoft.com/office/officeart/2005/8/layout/vList2"/>
    <dgm:cxn modelId="{AB5CDC6C-1347-45EA-8AEC-90A6D17BC5AC}" type="presParOf" srcId="{73BF0226-4A21-4FE6-92BB-08621B8D8FC8}" destId="{CF7405FA-29A5-4AC8-81EA-015E145AB192}" srcOrd="2" destOrd="0" presId="urn:microsoft.com/office/officeart/2005/8/layout/vList2"/>
    <dgm:cxn modelId="{1D0C3FA4-7B66-4C8F-8F18-8A69F7C68B7E}" type="presParOf" srcId="{73BF0226-4A21-4FE6-92BB-08621B8D8FC8}" destId="{7CBAD807-D24E-449E-9A04-20875F6FE86D}" srcOrd="3" destOrd="0" presId="urn:microsoft.com/office/officeart/2005/8/layout/vList2"/>
    <dgm:cxn modelId="{52944399-62A2-488A-BD78-AA50EA3EFF76}" type="presParOf" srcId="{73BF0226-4A21-4FE6-92BB-08621B8D8FC8}" destId="{A79F61FF-67C8-4E94-A7F4-EF124B0472CE}" srcOrd="4" destOrd="0" presId="urn:microsoft.com/office/officeart/2005/8/layout/vList2"/>
    <dgm:cxn modelId="{1FC76B99-1F05-4B15-8677-02094AAC2F27}" type="presParOf" srcId="{73BF0226-4A21-4FE6-92BB-08621B8D8FC8}" destId="{D338AA61-7410-4663-8F92-97E05BA63920}" srcOrd="5" destOrd="0" presId="urn:microsoft.com/office/officeart/2005/8/layout/vList2"/>
    <dgm:cxn modelId="{628475F1-D7DB-49F2-A08F-71E41258F859}" type="presParOf" srcId="{73BF0226-4A21-4FE6-92BB-08621B8D8FC8}" destId="{1B20B733-CB77-40DA-9183-28D7BCA4FFD3}" srcOrd="6" destOrd="0" presId="urn:microsoft.com/office/officeart/2005/8/layout/vList2"/>
    <dgm:cxn modelId="{76226514-A1AC-478D-80EE-E56469434717}" type="presParOf" srcId="{73BF0226-4A21-4FE6-92BB-08621B8D8FC8}" destId="{B9789031-38EF-46C1-A879-0CE5EB9957F5}" srcOrd="7" destOrd="0" presId="urn:microsoft.com/office/officeart/2005/8/layout/vList2"/>
    <dgm:cxn modelId="{53CEEF0C-2B08-4632-97D7-7919CCD0799C}" type="presParOf" srcId="{73BF0226-4A21-4FE6-92BB-08621B8D8FC8}" destId="{11CD8606-9A25-41B4-BD22-9840D73DAD43}" srcOrd="8" destOrd="0" presId="urn:microsoft.com/office/officeart/2005/8/layout/vList2"/>
    <dgm:cxn modelId="{6E845550-4F78-433F-9EDC-D1D435026134}" type="presParOf" srcId="{73BF0226-4A21-4FE6-92BB-08621B8D8FC8}" destId="{49F5283D-269D-42C6-9CAD-F346429ED7E4}" srcOrd="9" destOrd="0" presId="urn:microsoft.com/office/officeart/2005/8/layout/vList2"/>
    <dgm:cxn modelId="{06F031DF-34F8-4C01-A70A-8CFF8109CBC3}" type="presParOf" srcId="{73BF0226-4A21-4FE6-92BB-08621B8D8FC8}" destId="{0017A204-F19F-40B4-90D9-23A7DA14A727}" srcOrd="10" destOrd="0" presId="urn:microsoft.com/office/officeart/2005/8/layout/vList2"/>
    <dgm:cxn modelId="{BDAF642E-3A41-4439-B734-C557D12175DD}" type="presParOf" srcId="{73BF0226-4A21-4FE6-92BB-08621B8D8FC8}" destId="{28494305-189D-4E78-9155-562C5C95D16F}" srcOrd="11" destOrd="0" presId="urn:microsoft.com/office/officeart/2005/8/layout/vList2"/>
    <dgm:cxn modelId="{EB2862C7-91AC-46F1-A708-D41D5D9C615E}" type="presParOf" srcId="{73BF0226-4A21-4FE6-92BB-08621B8D8FC8}" destId="{C504EBED-2F60-4EB8-B9BD-90F2F5E8998B}" srcOrd="12" destOrd="0" presId="urn:microsoft.com/office/officeart/2005/8/layout/vList2"/>
    <dgm:cxn modelId="{5620A74D-62A1-43AA-948C-91C2DE7476C3}" type="presParOf" srcId="{73BF0226-4A21-4FE6-92BB-08621B8D8FC8}" destId="{551FC1AB-8B76-4208-B6EC-E1FAD38E0247}" srcOrd="13" destOrd="0" presId="urn:microsoft.com/office/officeart/2005/8/layout/vList2"/>
    <dgm:cxn modelId="{60433A68-559D-41F1-B734-94298D601FD4}" type="presParOf" srcId="{73BF0226-4A21-4FE6-92BB-08621B8D8FC8}" destId="{FB3B242C-B012-4820-983A-469EDDD96845}" srcOrd="14" destOrd="0" presId="urn:microsoft.com/office/officeart/2005/8/layout/vList2"/>
    <dgm:cxn modelId="{5937924A-C25C-4EE7-A236-EB5941CFE3B7}" type="presParOf" srcId="{73BF0226-4A21-4FE6-92BB-08621B8D8FC8}" destId="{7974318F-326D-40F3-BA2C-10558B8B3CF2}" srcOrd="15" destOrd="0" presId="urn:microsoft.com/office/officeart/2005/8/layout/vList2"/>
    <dgm:cxn modelId="{3F9D8C58-2A14-4A0B-9FD3-3ED4EA7F036F}" type="presParOf" srcId="{73BF0226-4A21-4FE6-92BB-08621B8D8FC8}" destId="{A0131B4B-270C-496D-855B-7EA2741A0492}" srcOrd="16" destOrd="0" presId="urn:microsoft.com/office/officeart/2005/8/layout/vList2"/>
    <dgm:cxn modelId="{A5DE4411-E8DA-4511-BD23-CA573051BC11}" type="presParOf" srcId="{73BF0226-4A21-4FE6-92BB-08621B8D8FC8}" destId="{F5408351-A06F-4BCB-A883-3326736D3694}" srcOrd="17" destOrd="0" presId="urn:microsoft.com/office/officeart/2005/8/layout/vList2"/>
    <dgm:cxn modelId="{B86CF628-3024-4B1D-90C9-F5022696678B}" type="presParOf" srcId="{73BF0226-4A21-4FE6-92BB-08621B8D8FC8}" destId="{CEAA776C-8B24-4DC1-B312-AB0E31048D47}" srcOrd="18" destOrd="0" presId="urn:microsoft.com/office/officeart/2005/8/layout/vList2"/>
    <dgm:cxn modelId="{522E9168-39D7-43AF-B788-920EBDBDB4B6}" type="presParOf" srcId="{73BF0226-4A21-4FE6-92BB-08621B8D8FC8}" destId="{BD29FA2F-17E9-44B5-9479-C9283E243BBE}" srcOrd="19" destOrd="0" presId="urn:microsoft.com/office/officeart/2005/8/layout/vList2"/>
    <dgm:cxn modelId="{214F0BDA-17E1-484E-9D07-AAF25C56021D}" type="presParOf" srcId="{73BF0226-4A21-4FE6-92BB-08621B8D8FC8}" destId="{B4020DE7-C031-47F9-8BF7-26F150AE38EA}" srcOrd="20" destOrd="0" presId="urn:microsoft.com/office/officeart/2005/8/layout/vList2"/>
    <dgm:cxn modelId="{CD965997-9AE0-499D-9257-6B6D286804EA}" type="presParOf" srcId="{73BF0226-4A21-4FE6-92BB-08621B8D8FC8}" destId="{AEC1FBBB-6745-41E2-99E4-C22636848F71}" srcOrd="21" destOrd="0" presId="urn:microsoft.com/office/officeart/2005/8/layout/vList2"/>
    <dgm:cxn modelId="{46F9860A-8200-46ED-9474-D1ABE8624FDB}" type="presParOf" srcId="{73BF0226-4A21-4FE6-92BB-08621B8D8FC8}" destId="{1866F153-6C31-41A7-B10F-4C46FA2B11A6}" srcOrd="22" destOrd="0" presId="urn:microsoft.com/office/officeart/2005/8/layout/vList2"/>
    <dgm:cxn modelId="{1C44C537-A7A4-4465-87E6-F8267499A185}" type="presParOf" srcId="{73BF0226-4A21-4FE6-92BB-08621B8D8FC8}" destId="{A6CD4460-CCCF-4248-832B-B9B90CB7E40E}" srcOrd="23" destOrd="0" presId="urn:microsoft.com/office/officeart/2005/8/layout/vList2"/>
    <dgm:cxn modelId="{567DE4B1-B8DF-4E0D-9D07-7C38CFE5DC17}" type="presParOf" srcId="{73BF0226-4A21-4FE6-92BB-08621B8D8FC8}" destId="{9CAAA3BE-A63B-46CC-BAB5-05A28116553D}" srcOrd="24"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88046-A194-415E-8A92-A3662C26B427}">
      <dsp:nvSpPr>
        <dsp:cNvPr id="0" name=""/>
        <dsp:cNvSpPr/>
      </dsp:nvSpPr>
      <dsp:spPr>
        <a:xfrm>
          <a:off x="350852" y="684"/>
          <a:ext cx="2231996" cy="448364"/>
        </a:xfrm>
        <a:prstGeom prst="roundRect">
          <a:avLst>
            <a:gd name="adj" fmla="val 10000"/>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bg1"/>
              </a:solidFill>
              <a:effectLst>
                <a:outerShdw blurRad="38100" dist="38100" dir="2700000" algn="tl">
                  <a:srgbClr val="000000">
                    <a:alpha val="43137"/>
                  </a:srgbClr>
                </a:outerShdw>
              </a:effectLst>
            </a:rPr>
            <a:t>Me lako yani</a:t>
          </a:r>
        </a:p>
      </dsp:txBody>
      <dsp:txXfrm>
        <a:off x="363984" y="13816"/>
        <a:ext cx="2205732" cy="422100"/>
      </dsp:txXfrm>
    </dsp:sp>
    <dsp:sp modelId="{10A9572C-7F60-4466-8174-9ED95DEE32E9}">
      <dsp:nvSpPr>
        <dsp:cNvPr id="0" name=""/>
        <dsp:cNvSpPr/>
      </dsp:nvSpPr>
      <dsp:spPr>
        <a:xfrm rot="5400000">
          <a:off x="1382782" y="460258"/>
          <a:ext cx="168136" cy="201764"/>
        </a:xfrm>
        <a:prstGeom prst="rightArrow">
          <a:avLst>
            <a:gd name="adj1" fmla="val 60000"/>
            <a:gd name="adj2" fmla="val 50000"/>
          </a:avLst>
        </a:prstGeom>
        <a:solidFill>
          <a:srgbClr val="00E668"/>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solidFill>
              <a:schemeClr val="tx1"/>
            </a:solidFill>
          </a:endParaRPr>
        </a:p>
      </dsp:txBody>
      <dsp:txXfrm rot="-5400000">
        <a:off x="1406322" y="477072"/>
        <a:ext cx="121058" cy="117695"/>
      </dsp:txXfrm>
    </dsp:sp>
    <dsp:sp modelId="{128B0986-78E7-436E-BDAD-33EA69DEFAB2}">
      <dsp:nvSpPr>
        <dsp:cNvPr id="0" name=""/>
        <dsp:cNvSpPr/>
      </dsp:nvSpPr>
      <dsp:spPr>
        <a:xfrm>
          <a:off x="350852" y="673232"/>
          <a:ext cx="2231996" cy="448364"/>
        </a:xfrm>
        <a:prstGeom prst="roundRect">
          <a:avLst>
            <a:gd name="adj" fmla="val 10000"/>
          </a:avLst>
        </a:prstGeom>
        <a:solidFill>
          <a:schemeClr val="accent3">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Me tiko  vata kei Karisito</a:t>
          </a:r>
        </a:p>
      </dsp:txBody>
      <dsp:txXfrm>
        <a:off x="363984" y="686364"/>
        <a:ext cx="2205732" cy="4221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88046-A194-415E-8A92-A3662C26B427}">
      <dsp:nvSpPr>
        <dsp:cNvPr id="0" name=""/>
        <dsp:cNvSpPr/>
      </dsp:nvSpPr>
      <dsp:spPr>
        <a:xfrm>
          <a:off x="280934" y="684"/>
          <a:ext cx="2951998" cy="448364"/>
        </a:xfrm>
        <a:prstGeom prst="roundRect">
          <a:avLst>
            <a:gd name="adj" fmla="val 10000"/>
          </a:avLst>
        </a:prstGeom>
        <a:solidFill>
          <a:srgbClr val="009AD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bg1"/>
              </a:solidFill>
              <a:effectLst>
                <a:outerShdw blurRad="38100" dist="38100" dir="2700000" algn="tl">
                  <a:srgbClr val="000000">
                    <a:alpha val="43137"/>
                  </a:srgbClr>
                </a:outerShdw>
              </a:effectLst>
            </a:rPr>
            <a:t>Me tiko mai</a:t>
          </a:r>
        </a:p>
      </dsp:txBody>
      <dsp:txXfrm>
        <a:off x="294066" y="13816"/>
        <a:ext cx="2925734" cy="422100"/>
      </dsp:txXfrm>
    </dsp:sp>
    <dsp:sp modelId="{10A9572C-7F60-4466-8174-9ED95DEE32E9}">
      <dsp:nvSpPr>
        <dsp:cNvPr id="0" name=""/>
        <dsp:cNvSpPr/>
      </dsp:nvSpPr>
      <dsp:spPr>
        <a:xfrm rot="5400000">
          <a:off x="1672865" y="460258"/>
          <a:ext cx="168136" cy="201764"/>
        </a:xfrm>
        <a:prstGeom prst="rightArrow">
          <a:avLst>
            <a:gd name="adj1" fmla="val 60000"/>
            <a:gd name="adj2" fmla="val 50000"/>
          </a:avLst>
        </a:prstGeom>
        <a:solidFill>
          <a:srgbClr val="5DD5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solidFill>
              <a:schemeClr val="tx1"/>
            </a:solidFill>
          </a:endParaRPr>
        </a:p>
      </dsp:txBody>
      <dsp:txXfrm rot="-5400000">
        <a:off x="1696405" y="477072"/>
        <a:ext cx="121058" cy="117695"/>
      </dsp:txXfrm>
    </dsp:sp>
    <dsp:sp modelId="{128B0986-78E7-436E-BDAD-33EA69DEFAB2}">
      <dsp:nvSpPr>
        <dsp:cNvPr id="0" name=""/>
        <dsp:cNvSpPr/>
      </dsp:nvSpPr>
      <dsp:spPr>
        <a:xfrm>
          <a:off x="280934" y="673232"/>
          <a:ext cx="2951998" cy="448364"/>
        </a:xfrm>
        <a:prstGeom prst="roundRect">
          <a:avLst>
            <a:gd name="adj" fmla="val 10000"/>
          </a:avLst>
        </a:prstGeom>
        <a:solidFill>
          <a:schemeClr val="accent5">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Me yaga ki na </a:t>
          </a:r>
          <a:r>
            <a:rPr lang="en-GB" sz="2000" b="1" kern="1200" dirty="0">
              <a:solidFill>
                <a:schemeClr val="tx1"/>
              </a:solidFill>
            </a:rPr>
            <a:t>I</a:t>
          </a:r>
          <a:r>
            <a:rPr lang="en" sz="2000" b="1" kern="1200" dirty="0">
              <a:solidFill>
                <a:schemeClr val="tx1"/>
              </a:solidFill>
            </a:rPr>
            <a:t> soqosoqo lotu</a:t>
          </a:r>
        </a:p>
      </dsp:txBody>
      <dsp:txXfrm>
        <a:off x="294066" y="686364"/>
        <a:ext cx="2925734" cy="4221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81E67-1297-409F-A645-84E6F03B3DD8}">
      <dsp:nvSpPr>
        <dsp:cNvPr id="0" name=""/>
        <dsp:cNvSpPr/>
      </dsp:nvSpPr>
      <dsp:spPr>
        <a:xfrm>
          <a:off x="0" y="1648"/>
          <a:ext cx="4552336" cy="414138"/>
        </a:xfrm>
        <a:prstGeom prst="roundRect">
          <a:avLst/>
        </a:prstGeom>
        <a:solidFill>
          <a:schemeClr val="accent3">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Yalomalumalumu</a:t>
          </a:r>
        </a:p>
      </dsp:txBody>
      <dsp:txXfrm>
        <a:off x="20217" y="21865"/>
        <a:ext cx="4511902" cy="373704"/>
      </dsp:txXfrm>
    </dsp:sp>
    <dsp:sp modelId="{CF7405FA-29A5-4AC8-81EA-015E145AB192}">
      <dsp:nvSpPr>
        <dsp:cNvPr id="0" name=""/>
        <dsp:cNvSpPr/>
      </dsp:nvSpPr>
      <dsp:spPr>
        <a:xfrm>
          <a:off x="0" y="427923"/>
          <a:ext cx="4552336" cy="414138"/>
        </a:xfrm>
        <a:prstGeom prst="roundRect">
          <a:avLst/>
        </a:prstGeom>
        <a:solidFill>
          <a:schemeClr val="accent3">
            <a:hueOff val="600000"/>
            <a:satOff val="-3333"/>
            <a:lumOff val="-166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Yalomalua</a:t>
          </a:r>
        </a:p>
      </dsp:txBody>
      <dsp:txXfrm>
        <a:off x="20217" y="448140"/>
        <a:ext cx="4511902" cy="373704"/>
      </dsp:txXfrm>
    </dsp:sp>
    <dsp:sp modelId="{A79F61FF-67C8-4E94-A7F4-EF124B0472CE}">
      <dsp:nvSpPr>
        <dsp:cNvPr id="0" name=""/>
        <dsp:cNvSpPr/>
      </dsp:nvSpPr>
      <dsp:spPr>
        <a:xfrm>
          <a:off x="0" y="854198"/>
          <a:ext cx="4552336" cy="414138"/>
        </a:xfrm>
        <a:prstGeom prst="roundRect">
          <a:avLst/>
        </a:prstGeom>
        <a:solidFill>
          <a:schemeClr val="accent3">
            <a:hueOff val="1200000"/>
            <a:satOff val="-6666"/>
            <a:lumOff val="-3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K</a:t>
          </a:r>
          <a:r>
            <a:rPr lang="en" sz="2000" b="1" kern="1200" dirty="0"/>
            <a:t>ania, gunuva na </a:t>
          </a:r>
          <a:r>
            <a:rPr lang="en-GB" sz="2000" b="1" kern="1200" dirty="0"/>
            <a:t>I</a:t>
          </a:r>
          <a:r>
            <a:rPr lang="en" sz="2000" b="1" kern="1200" dirty="0"/>
            <a:t> valavala dodonu</a:t>
          </a:r>
        </a:p>
      </dsp:txBody>
      <dsp:txXfrm>
        <a:off x="20217" y="874415"/>
        <a:ext cx="4511902" cy="373704"/>
      </dsp:txXfrm>
    </dsp:sp>
    <dsp:sp modelId="{1B20B733-CB77-40DA-9183-28D7BCA4FFD3}">
      <dsp:nvSpPr>
        <dsp:cNvPr id="0" name=""/>
        <dsp:cNvSpPr/>
      </dsp:nvSpPr>
      <dsp:spPr>
        <a:xfrm>
          <a:off x="0" y="1280473"/>
          <a:ext cx="4552336" cy="414138"/>
        </a:xfrm>
        <a:prstGeom prst="roundRect">
          <a:avLst/>
        </a:prstGeom>
        <a:solidFill>
          <a:schemeClr val="accent3">
            <a:hueOff val="1800000"/>
            <a:satOff val="-9999"/>
            <a:lumOff val="-500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Dauloloma</a:t>
          </a:r>
        </a:p>
      </dsp:txBody>
      <dsp:txXfrm>
        <a:off x="20217" y="1300690"/>
        <a:ext cx="4511902" cy="373704"/>
      </dsp:txXfrm>
    </dsp:sp>
    <dsp:sp modelId="{11CD8606-9A25-41B4-BD22-9840D73DAD43}">
      <dsp:nvSpPr>
        <dsp:cNvPr id="0" name=""/>
        <dsp:cNvSpPr/>
      </dsp:nvSpPr>
      <dsp:spPr>
        <a:xfrm>
          <a:off x="0" y="1706747"/>
          <a:ext cx="4552336" cy="414138"/>
        </a:xfrm>
        <a:prstGeom prst="roundRect">
          <a:avLst/>
        </a:prstGeom>
        <a:solidFill>
          <a:schemeClr val="accent3">
            <a:hueOff val="2400000"/>
            <a:satOff val="-13332"/>
            <a:lumOff val="-666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Yalo savasava</a:t>
          </a:r>
        </a:p>
      </dsp:txBody>
      <dsp:txXfrm>
        <a:off x="20217" y="1726964"/>
        <a:ext cx="4511902" cy="373704"/>
      </dsp:txXfrm>
    </dsp:sp>
    <dsp:sp modelId="{0017A204-F19F-40B4-90D9-23A7DA14A727}">
      <dsp:nvSpPr>
        <dsp:cNvPr id="0" name=""/>
        <dsp:cNvSpPr/>
      </dsp:nvSpPr>
      <dsp:spPr>
        <a:xfrm>
          <a:off x="0" y="2133022"/>
          <a:ext cx="4552336" cy="414138"/>
        </a:xfrm>
        <a:prstGeom prst="roundRect">
          <a:avLst/>
        </a:prstGeom>
        <a:solidFill>
          <a:schemeClr val="accent3">
            <a:hueOff val="3000000"/>
            <a:satOff val="-16665"/>
            <a:lumOff val="-8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Dautataro</a:t>
          </a:r>
        </a:p>
      </dsp:txBody>
      <dsp:txXfrm>
        <a:off x="20217" y="2153239"/>
        <a:ext cx="4511902" cy="373704"/>
      </dsp:txXfrm>
    </dsp:sp>
    <dsp:sp modelId="{C504EBED-2F60-4EB8-B9BD-90F2F5E8998B}">
      <dsp:nvSpPr>
        <dsp:cNvPr id="0" name=""/>
        <dsp:cNvSpPr/>
      </dsp:nvSpPr>
      <dsp:spPr>
        <a:xfrm>
          <a:off x="0" y="2559297"/>
          <a:ext cx="4552336" cy="414138"/>
        </a:xfrm>
        <a:prstGeom prst="roundRect">
          <a:avLst/>
        </a:prstGeom>
        <a:solidFill>
          <a:schemeClr val="accent3">
            <a:hueOff val="3600000"/>
            <a:satOff val="-19998"/>
            <a:lumOff val="-1000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golea talega vua na balumu e dua</a:t>
          </a:r>
        </a:p>
      </dsp:txBody>
      <dsp:txXfrm>
        <a:off x="20217" y="2579514"/>
        <a:ext cx="4511902" cy="373704"/>
      </dsp:txXfrm>
    </dsp:sp>
    <dsp:sp modelId="{FB3B242C-B012-4820-983A-469EDDD96845}">
      <dsp:nvSpPr>
        <dsp:cNvPr id="0" name=""/>
        <dsp:cNvSpPr/>
      </dsp:nvSpPr>
      <dsp:spPr>
        <a:xfrm>
          <a:off x="0" y="2985572"/>
          <a:ext cx="4552336" cy="414138"/>
        </a:xfrm>
        <a:prstGeom prst="roundRect">
          <a:avLst/>
        </a:prstGeom>
        <a:solidFill>
          <a:schemeClr val="accent3">
            <a:hueOff val="4200000"/>
            <a:satOff val="-23332"/>
            <a:lumOff val="-1166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Lomana na nomudou meca</a:t>
          </a:r>
        </a:p>
      </dsp:txBody>
      <dsp:txXfrm>
        <a:off x="20217" y="3005789"/>
        <a:ext cx="4511902" cy="373704"/>
      </dsp:txXfrm>
    </dsp:sp>
    <dsp:sp modelId="{A0131B4B-270C-496D-855B-7EA2741A0492}">
      <dsp:nvSpPr>
        <dsp:cNvPr id="0" name=""/>
        <dsp:cNvSpPr/>
      </dsp:nvSpPr>
      <dsp:spPr>
        <a:xfrm>
          <a:off x="0" y="3411847"/>
          <a:ext cx="4552336" cy="414138"/>
        </a:xfrm>
        <a:prstGeom prst="roundRect">
          <a:avLst/>
        </a:prstGeom>
        <a:solidFill>
          <a:schemeClr val="accent3">
            <a:hueOff val="4800000"/>
            <a:satOff val="-26665"/>
            <a:lumOff val="-13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Vosa vinaka vei ira a rukaki kemudou</a:t>
          </a:r>
        </a:p>
      </dsp:txBody>
      <dsp:txXfrm>
        <a:off x="20217" y="3432064"/>
        <a:ext cx="4511902" cy="373704"/>
      </dsp:txXfrm>
    </dsp:sp>
    <dsp:sp modelId="{CEAA776C-8B24-4DC1-B312-AB0E31048D47}">
      <dsp:nvSpPr>
        <dsp:cNvPr id="0" name=""/>
        <dsp:cNvSpPr/>
      </dsp:nvSpPr>
      <dsp:spPr>
        <a:xfrm>
          <a:off x="0" y="3838121"/>
          <a:ext cx="4552336" cy="414138"/>
        </a:xfrm>
        <a:prstGeom prst="roundRect">
          <a:avLst/>
        </a:prstGeom>
        <a:solidFill>
          <a:schemeClr val="accent3">
            <a:hueOff val="5400000"/>
            <a:satOff val="-29998"/>
            <a:lumOff val="-1500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Caka vinaka vei ira sa cati kemudou</a:t>
          </a:r>
        </a:p>
      </dsp:txBody>
      <dsp:txXfrm>
        <a:off x="20217" y="3858338"/>
        <a:ext cx="4511902" cy="373704"/>
      </dsp:txXfrm>
    </dsp:sp>
    <dsp:sp modelId="{B4020DE7-C031-47F9-8BF7-26F150AE38EA}">
      <dsp:nvSpPr>
        <dsp:cNvPr id="0" name=""/>
        <dsp:cNvSpPr/>
      </dsp:nvSpPr>
      <dsp:spPr>
        <a:xfrm>
          <a:off x="0" y="4264396"/>
          <a:ext cx="4552336" cy="414138"/>
        </a:xfrm>
        <a:prstGeom prst="roundRect">
          <a:avLst/>
        </a:prstGeom>
        <a:solidFill>
          <a:schemeClr val="accent3">
            <a:hueOff val="6000000"/>
            <a:satOff val="-33331"/>
            <a:lumOff val="-16668"/>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Dau loloma ka yalovinaka</a:t>
          </a:r>
        </a:p>
      </dsp:txBody>
      <dsp:txXfrm>
        <a:off x="20217" y="4284613"/>
        <a:ext cx="4511902" cy="373704"/>
      </dsp:txXfrm>
    </dsp:sp>
    <dsp:sp modelId="{1866F153-6C31-41A7-B10F-4C46FA2B11A6}">
      <dsp:nvSpPr>
        <dsp:cNvPr id="0" name=""/>
        <dsp:cNvSpPr/>
      </dsp:nvSpPr>
      <dsp:spPr>
        <a:xfrm>
          <a:off x="0" y="4690671"/>
          <a:ext cx="4552336" cy="414138"/>
        </a:xfrm>
        <a:prstGeom prst="roundRect">
          <a:avLst/>
        </a:prstGeom>
        <a:solidFill>
          <a:schemeClr val="accent3">
            <a:hueOff val="6600000"/>
            <a:satOff val="-36664"/>
            <a:lumOff val="-18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Yalomalumalumu </a:t>
          </a:r>
        </a:p>
      </dsp:txBody>
      <dsp:txXfrm>
        <a:off x="20217" y="4710888"/>
        <a:ext cx="4511902" cy="373704"/>
      </dsp:txXfrm>
    </dsp:sp>
    <dsp:sp modelId="{9CAAA3BE-A63B-46CC-BAB5-05A28116553D}">
      <dsp:nvSpPr>
        <dsp:cNvPr id="0" name=""/>
        <dsp:cNvSpPr/>
      </dsp:nvSpPr>
      <dsp:spPr>
        <a:xfrm>
          <a:off x="0" y="5116946"/>
          <a:ext cx="4552336" cy="414138"/>
        </a:xfrm>
        <a:prstGeom prst="roundRect">
          <a:avLst/>
        </a:prstGeom>
        <a:solidFill>
          <a:schemeClr val="accent3">
            <a:hueOff val="7200000"/>
            <a:satOff val="-39997"/>
            <a:lumOff val="-2000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t>Etc.</a:t>
          </a:r>
        </a:p>
      </dsp:txBody>
      <dsp:txXfrm>
        <a:off x="20217" y="5137163"/>
        <a:ext cx="4511902" cy="373704"/>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J"/>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7A4B18-F3C8-476C-BD17-CDD70935091D}" type="datetimeFigureOut">
              <a:rPr lang="en-FJ" smtClean="0"/>
              <a:t>01/16/2026</a:t>
            </a:fld>
            <a:endParaRPr lang="en-FJ"/>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J"/>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J"/>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J"/>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BBA5DD-F068-4526-B797-1AFA4C695F5A}" type="slidenum">
              <a:rPr lang="en-FJ" smtClean="0"/>
              <a:t>‹Nº›</a:t>
            </a:fld>
            <a:endParaRPr lang="en-FJ"/>
          </a:p>
        </p:txBody>
      </p:sp>
    </p:spTree>
    <p:extLst>
      <p:ext uri="{BB962C8B-B14F-4D97-AF65-F5344CB8AC3E}">
        <p14:creationId xmlns:p14="http://schemas.microsoft.com/office/powerpoint/2010/main" val="3323628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ln w="9525">
                  <a:noFill/>
                  <a:prstDash val="solid"/>
                </a:ln>
                <a:solidFill>
                  <a:schemeClr val="accent1">
                    <a:lumMod val="50000"/>
                  </a:schemeClr>
                </a:solidFill>
                <a:effectLst>
                  <a:outerShdw blurRad="12700" dist="38100" dir="2700000" algn="tl" rotWithShape="0">
                    <a:schemeClr val="accent2">
                      <a:lumMod val="75000"/>
                    </a:schemeClr>
                  </a:outerShdw>
                </a:effectLst>
              </a:rPr>
              <a:t>LIFE AND DEATH</a:t>
            </a:r>
          </a:p>
          <a:p>
            <a:endParaRPr lang="en-FJ" dirty="0"/>
          </a:p>
        </p:txBody>
      </p:sp>
      <p:sp>
        <p:nvSpPr>
          <p:cNvPr id="4" name="Slide Number Placeholder 3"/>
          <p:cNvSpPr>
            <a:spLocks noGrp="1"/>
          </p:cNvSpPr>
          <p:nvPr>
            <p:ph type="sldNum" sz="quarter" idx="5"/>
          </p:nvPr>
        </p:nvSpPr>
        <p:spPr/>
        <p:txBody>
          <a:bodyPr/>
          <a:lstStyle/>
          <a:p>
            <a:fld id="{9FBBA5DD-F068-4526-B797-1AFA4C695F5A}" type="slidenum">
              <a:rPr lang="en-FJ" smtClean="0"/>
              <a:t>1</a:t>
            </a:fld>
            <a:endParaRPr lang="en-FJ"/>
          </a:p>
        </p:txBody>
      </p:sp>
    </p:spTree>
    <p:extLst>
      <p:ext uri="{BB962C8B-B14F-4D97-AF65-F5344CB8AC3E}">
        <p14:creationId xmlns:p14="http://schemas.microsoft.com/office/powerpoint/2010/main" val="606442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sz="1200" b="1" dirty="0">
                <a:ln/>
                <a:solidFill>
                  <a:schemeClr val="accent1"/>
                </a:solidFill>
              </a:rPr>
              <a:t>FIGHT UNITED FOR THE GOSPEL</a:t>
            </a:r>
          </a:p>
          <a:p>
            <a:r>
              <a:rPr lang="en-US" sz="1200" kern="1200" dirty="0">
                <a:solidFill>
                  <a:schemeClr val="tx1"/>
                </a:solidFill>
                <a:effectLst/>
                <a:latin typeface="+mn-lt"/>
                <a:ea typeface="+mn-ea"/>
                <a:cs typeface="+mn-cs"/>
              </a:rPr>
              <a:t>a </a:t>
            </a:r>
            <a:r>
              <a:rPr lang="en-US" sz="1200" kern="1200" dirty="0" err="1">
                <a:solidFill>
                  <a:schemeClr val="tx1"/>
                </a:solidFill>
                <a:effectLst/>
                <a:latin typeface="+mn-lt"/>
                <a:ea typeface="+mn-ea"/>
                <a:cs typeface="+mn-cs"/>
              </a:rPr>
              <a:t>tamata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yalododonu</a:t>
            </a:r>
            <a:r>
              <a:rPr lang="en-US" sz="1200" kern="1200" dirty="0">
                <a:solidFill>
                  <a:schemeClr val="tx1"/>
                </a:solidFill>
                <a:effectLst/>
                <a:latin typeface="+mn-lt"/>
                <a:ea typeface="+mn-ea"/>
                <a:cs typeface="+mn-cs"/>
              </a:rPr>
              <a:t> ka </a:t>
            </a:r>
            <a:r>
              <a:rPr lang="en-US" sz="1200" kern="1200" dirty="0" err="1">
                <a:solidFill>
                  <a:schemeClr val="tx1"/>
                </a:solidFill>
                <a:effectLst/>
                <a:latin typeface="+mn-lt"/>
                <a:ea typeface="+mn-ea"/>
                <a:cs typeface="+mn-cs"/>
              </a:rPr>
              <a:t>daucaka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dodonu</a:t>
            </a:r>
            <a:r>
              <a:rPr lang="en-US" sz="1200" kern="1200" dirty="0">
                <a:solidFill>
                  <a:schemeClr val="tx1"/>
                </a:solidFill>
                <a:effectLst/>
                <a:latin typeface="+mn-lt"/>
                <a:ea typeface="+mn-ea"/>
                <a:cs typeface="+mn-cs"/>
              </a:rPr>
              <a:t>, ka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rerevaka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Kalou, ka </a:t>
            </a:r>
            <a:r>
              <a:rPr lang="en-US" sz="1200" kern="1200" dirty="0" err="1">
                <a:solidFill>
                  <a:schemeClr val="tx1"/>
                </a:solidFill>
                <a:effectLst/>
                <a:latin typeface="+mn-lt"/>
                <a:ea typeface="+mn-ea"/>
                <a:cs typeface="+mn-cs"/>
              </a:rPr>
              <a:t>sega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torova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ca?</a:t>
            </a:r>
            <a:endParaRPr lang="en-FJ" dirty="0"/>
          </a:p>
        </p:txBody>
      </p:sp>
      <p:sp>
        <p:nvSpPr>
          <p:cNvPr id="4" name="Slide Number Placeholder 3"/>
          <p:cNvSpPr>
            <a:spLocks noGrp="1"/>
          </p:cNvSpPr>
          <p:nvPr>
            <p:ph type="sldNum" sz="quarter" idx="5"/>
          </p:nvPr>
        </p:nvSpPr>
        <p:spPr/>
        <p:txBody>
          <a:bodyPr/>
          <a:lstStyle/>
          <a:p>
            <a:fld id="{9FBBA5DD-F068-4526-B797-1AFA4C695F5A}" type="slidenum">
              <a:rPr lang="en-FJ" smtClean="0"/>
              <a:t>10</a:t>
            </a:fld>
            <a:endParaRPr lang="en-FJ"/>
          </a:p>
        </p:txBody>
      </p:sp>
    </p:spTree>
    <p:extLst>
      <p:ext uri="{BB962C8B-B14F-4D97-AF65-F5344CB8AC3E}">
        <p14:creationId xmlns:p14="http://schemas.microsoft.com/office/powerpoint/2010/main" val="3107223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J" dirty="0"/>
          </a:p>
        </p:txBody>
      </p:sp>
      <p:sp>
        <p:nvSpPr>
          <p:cNvPr id="4" name="Slide Number Placeholder 3"/>
          <p:cNvSpPr>
            <a:spLocks noGrp="1"/>
          </p:cNvSpPr>
          <p:nvPr>
            <p:ph type="sldNum" sz="quarter" idx="5"/>
          </p:nvPr>
        </p:nvSpPr>
        <p:spPr/>
        <p:txBody>
          <a:bodyPr/>
          <a:lstStyle/>
          <a:p>
            <a:fld id="{9FBBA5DD-F068-4526-B797-1AFA4C695F5A}" type="slidenum">
              <a:rPr lang="en-FJ" smtClean="0"/>
              <a:t>11</a:t>
            </a:fld>
            <a:endParaRPr lang="en-FJ"/>
          </a:p>
        </p:txBody>
      </p:sp>
    </p:spTree>
    <p:extLst>
      <p:ext uri="{BB962C8B-B14F-4D97-AF65-F5344CB8AC3E}">
        <p14:creationId xmlns:p14="http://schemas.microsoft.com/office/powerpoint/2010/main" val="4057905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30000" dirty="0">
                <a:solidFill>
                  <a:schemeClr val="tx1"/>
                </a:solidFill>
                <a:effectLst/>
                <a:latin typeface="+mn-lt"/>
                <a:ea typeface="+mn-ea"/>
                <a:cs typeface="+mn-cs"/>
              </a:rPr>
              <a:t>21</a:t>
            </a:r>
            <a:r>
              <a:rPr lang="en-A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Ni </a:t>
            </a:r>
            <a:r>
              <a:rPr lang="en-US" sz="1200" kern="1200" dirty="0" err="1">
                <a:solidFill>
                  <a:schemeClr val="tx1"/>
                </a:solidFill>
                <a:effectLst/>
                <a:latin typeface="+mn-lt"/>
                <a:ea typeface="+mn-ea"/>
                <a:cs typeface="+mn-cs"/>
              </a:rPr>
              <a:t>sai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koya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Karisito</a:t>
            </a:r>
            <a:r>
              <a:rPr lang="en-US" sz="1200" kern="1200" dirty="0">
                <a:solidFill>
                  <a:schemeClr val="tx1"/>
                </a:solidFill>
                <a:effectLst/>
                <a:latin typeface="+mn-lt"/>
                <a:ea typeface="+mn-ea"/>
                <a:cs typeface="+mn-cs"/>
              </a:rPr>
              <a:t> kau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bula</a:t>
            </a:r>
            <a:r>
              <a:rPr lang="en-US" sz="1200" kern="1200" dirty="0">
                <a:solidFill>
                  <a:schemeClr val="tx1"/>
                </a:solidFill>
                <a:effectLst/>
                <a:latin typeface="+mn-lt"/>
                <a:ea typeface="+mn-ea"/>
                <a:cs typeface="+mn-cs"/>
              </a:rPr>
              <a:t> kina; </a:t>
            </a:r>
            <a:r>
              <a:rPr lang="en-US" sz="1200" kern="1200" dirty="0" err="1">
                <a:solidFill>
                  <a:schemeClr val="tx1"/>
                </a:solidFill>
                <a:effectLst/>
                <a:latin typeface="+mn-lt"/>
                <a:ea typeface="+mn-ea"/>
                <a:cs typeface="+mn-cs"/>
              </a:rPr>
              <a:t>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ka </a:t>
            </a:r>
            <a:r>
              <a:rPr lang="en-US" sz="1200" kern="1200" dirty="0" err="1">
                <a:solidFill>
                  <a:schemeClr val="tx1"/>
                </a:solidFill>
                <a:effectLst/>
                <a:latin typeface="+mn-lt"/>
                <a:ea typeface="+mn-ea"/>
                <a:cs typeface="+mn-cs"/>
              </a:rPr>
              <a:t>vinaka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kevaka</a:t>
            </a:r>
            <a:r>
              <a:rPr lang="en-US" sz="1200" kern="1200" dirty="0">
                <a:solidFill>
                  <a:schemeClr val="tx1"/>
                </a:solidFill>
                <a:effectLst/>
                <a:latin typeface="+mn-lt"/>
                <a:ea typeface="+mn-ea"/>
                <a:cs typeface="+mn-cs"/>
              </a:rPr>
              <a:t> kau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mate. </a:t>
            </a:r>
            <a:endParaRPr lang="en-FJ" dirty="0"/>
          </a:p>
        </p:txBody>
      </p:sp>
      <p:sp>
        <p:nvSpPr>
          <p:cNvPr id="4" name="Slide Number Placeholder 3"/>
          <p:cNvSpPr>
            <a:spLocks noGrp="1"/>
          </p:cNvSpPr>
          <p:nvPr>
            <p:ph type="sldNum" sz="quarter" idx="5"/>
          </p:nvPr>
        </p:nvSpPr>
        <p:spPr/>
        <p:txBody>
          <a:bodyPr/>
          <a:lstStyle/>
          <a:p>
            <a:fld id="{9FBBA5DD-F068-4526-B797-1AFA4C695F5A}" type="slidenum">
              <a:rPr lang="en-FJ" smtClean="0"/>
              <a:t>2</a:t>
            </a:fld>
            <a:endParaRPr lang="en-FJ"/>
          </a:p>
        </p:txBody>
      </p:sp>
    </p:spTree>
    <p:extLst>
      <p:ext uri="{BB962C8B-B14F-4D97-AF65-F5344CB8AC3E}">
        <p14:creationId xmlns:p14="http://schemas.microsoft.com/office/powerpoint/2010/main" val="3892029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FJ" b="1"/>
          </a:p>
        </p:txBody>
      </p:sp>
      <p:sp>
        <p:nvSpPr>
          <p:cNvPr id="4" name="Slide Number Placeholder 3"/>
          <p:cNvSpPr>
            <a:spLocks noGrp="1"/>
          </p:cNvSpPr>
          <p:nvPr>
            <p:ph type="sldNum" sz="quarter" idx="5"/>
          </p:nvPr>
        </p:nvSpPr>
        <p:spPr/>
        <p:txBody>
          <a:bodyPr/>
          <a:lstStyle/>
          <a:p>
            <a:fld id="{9FBBA5DD-F068-4526-B797-1AFA4C695F5A}" type="slidenum">
              <a:rPr lang="en-FJ" smtClean="0"/>
              <a:t>3</a:t>
            </a:fld>
            <a:endParaRPr lang="en-FJ"/>
          </a:p>
        </p:txBody>
      </p:sp>
    </p:spTree>
    <p:extLst>
      <p:ext uri="{BB962C8B-B14F-4D97-AF65-F5344CB8AC3E}">
        <p14:creationId xmlns:p14="http://schemas.microsoft.com/office/powerpoint/2010/main" val="3577495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sz="12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TO LIVE FOR CHRIST OR TO DIE FOR CHRIST?</a:t>
            </a:r>
            <a:endParaRPr lang="en-FJ" dirty="0"/>
          </a:p>
        </p:txBody>
      </p:sp>
      <p:sp>
        <p:nvSpPr>
          <p:cNvPr id="4" name="Slide Number Placeholder 3"/>
          <p:cNvSpPr>
            <a:spLocks noGrp="1"/>
          </p:cNvSpPr>
          <p:nvPr>
            <p:ph type="sldNum" sz="quarter" idx="5"/>
          </p:nvPr>
        </p:nvSpPr>
        <p:spPr/>
        <p:txBody>
          <a:bodyPr/>
          <a:lstStyle/>
          <a:p>
            <a:fld id="{9FBBA5DD-F068-4526-B797-1AFA4C695F5A}" type="slidenum">
              <a:rPr lang="en-FJ" smtClean="0"/>
              <a:t>4</a:t>
            </a:fld>
            <a:endParaRPr lang="en-FJ"/>
          </a:p>
        </p:txBody>
      </p:sp>
    </p:spTree>
    <p:extLst>
      <p:ext uri="{BB962C8B-B14F-4D97-AF65-F5344CB8AC3E}">
        <p14:creationId xmlns:p14="http://schemas.microsoft.com/office/powerpoint/2010/main" val="1852502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300" dirty="0">
                <a:ln w="15875">
                  <a:noFill/>
                  <a:prstDash val="solid"/>
                </a:ln>
                <a:solidFill>
                  <a:srgbClr val="697DBA"/>
                </a:solidFill>
                <a:effectLst>
                  <a:outerShdw blurRad="38100" dist="22860" dir="5400000" algn="tl" rotWithShape="0">
                    <a:srgbClr val="000000">
                      <a:alpha val="30000"/>
                    </a:srgbClr>
                  </a:outerShdw>
                </a:effectLst>
              </a:rPr>
              <a:t>CHRIST EXALTED IN PAUL</a:t>
            </a:r>
          </a:p>
          <a:p>
            <a:endParaRPr lang="en-FJ" dirty="0"/>
          </a:p>
        </p:txBody>
      </p:sp>
      <p:sp>
        <p:nvSpPr>
          <p:cNvPr id="4" name="Slide Number Placeholder 3"/>
          <p:cNvSpPr>
            <a:spLocks noGrp="1"/>
          </p:cNvSpPr>
          <p:nvPr>
            <p:ph type="sldNum" sz="quarter" idx="5"/>
          </p:nvPr>
        </p:nvSpPr>
        <p:spPr/>
        <p:txBody>
          <a:bodyPr/>
          <a:lstStyle/>
          <a:p>
            <a:fld id="{9FBBA5DD-F068-4526-B797-1AFA4C695F5A}" type="slidenum">
              <a:rPr lang="en-FJ" smtClean="0"/>
              <a:t>5</a:t>
            </a:fld>
            <a:endParaRPr lang="en-FJ"/>
          </a:p>
        </p:txBody>
      </p:sp>
    </p:spTree>
    <p:extLst>
      <p:ext uri="{BB962C8B-B14F-4D97-AF65-F5344CB8AC3E}">
        <p14:creationId xmlns:p14="http://schemas.microsoft.com/office/powerpoint/2010/main" val="373157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50" dirty="0">
                <a:ln w="9525" cmpd="sng">
                  <a:solidFill>
                    <a:schemeClr val="accent1"/>
                  </a:solidFill>
                  <a:prstDash val="solid"/>
                </a:ln>
                <a:solidFill>
                  <a:srgbClr val="70AD47">
                    <a:tint val="1000"/>
                  </a:srgbClr>
                </a:solidFill>
                <a:effectLst>
                  <a:glow rad="63500">
                    <a:schemeClr val="accent1">
                      <a:lumMod val="75000"/>
                      <a:alpha val="40000"/>
                    </a:schemeClr>
                  </a:glow>
                </a:effectLst>
              </a:rPr>
              <a:t>TO LIVE OR TO DIE FOR CHRIST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FJ" dirty="0"/>
          </a:p>
        </p:txBody>
      </p:sp>
      <p:sp>
        <p:nvSpPr>
          <p:cNvPr id="4" name="Slide Number Placeholder 3"/>
          <p:cNvSpPr>
            <a:spLocks noGrp="1"/>
          </p:cNvSpPr>
          <p:nvPr>
            <p:ph type="sldNum" sz="quarter" idx="5"/>
          </p:nvPr>
        </p:nvSpPr>
        <p:spPr/>
        <p:txBody>
          <a:bodyPr/>
          <a:lstStyle/>
          <a:p>
            <a:fld id="{9FBBA5DD-F068-4526-B797-1AFA4C695F5A}" type="slidenum">
              <a:rPr lang="en-FJ" smtClean="0"/>
              <a:t>6</a:t>
            </a:fld>
            <a:endParaRPr lang="en-FJ"/>
          </a:p>
        </p:txBody>
      </p:sp>
    </p:spTree>
    <p:extLst>
      <p:ext uri="{BB962C8B-B14F-4D97-AF65-F5344CB8AC3E}">
        <p14:creationId xmlns:p14="http://schemas.microsoft.com/office/powerpoint/2010/main" val="2965505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sz="12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63500">
                    <a:srgbClr val="A82522"/>
                  </a:glow>
                  <a:outerShdw blurRad="38100" dist="38100" dir="2700000" algn="tl">
                    <a:srgbClr val="000000">
                      <a:alpha val="43137"/>
                    </a:srgbClr>
                  </a:outerShdw>
                </a:effectLst>
              </a:rPr>
              <a:t>PAUL’S DICHOTOMY</a:t>
            </a:r>
          </a:p>
          <a:p>
            <a:r>
              <a:rPr lang="en-US" sz="1200" kern="1200" baseline="30000" dirty="0">
                <a:solidFill>
                  <a:schemeClr val="tx1"/>
                </a:solidFill>
                <a:effectLst/>
                <a:latin typeface="+mn-lt"/>
                <a:ea typeface="+mn-ea"/>
                <a:cs typeface="+mn-cs"/>
              </a:rPr>
              <a:t>23 </a:t>
            </a:r>
            <a:r>
              <a:rPr lang="en-US" sz="1200" kern="1200" dirty="0">
                <a:solidFill>
                  <a:schemeClr val="tx1"/>
                </a:solidFill>
                <a:effectLst/>
                <a:latin typeface="+mn-lt"/>
                <a:ea typeface="+mn-ea"/>
                <a:cs typeface="+mn-cs"/>
              </a:rPr>
              <a:t>Niu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lomalomarua</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ka e </a:t>
            </a:r>
            <a:r>
              <a:rPr lang="en-US" sz="1200" kern="1200" dirty="0" err="1">
                <a:solidFill>
                  <a:schemeClr val="tx1"/>
                </a:solidFill>
                <a:effectLst/>
                <a:latin typeface="+mn-lt"/>
                <a:ea typeface="+mn-ea"/>
                <a:cs typeface="+mn-cs"/>
              </a:rPr>
              <a:t>rua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gadreva</a:t>
            </a:r>
            <a:r>
              <a:rPr lang="en-US" sz="1200" kern="1200" dirty="0">
                <a:solidFill>
                  <a:schemeClr val="tx1"/>
                </a:solidFill>
                <a:effectLst/>
                <a:latin typeface="+mn-lt"/>
                <a:ea typeface="+mn-ea"/>
                <a:cs typeface="+mn-cs"/>
              </a:rPr>
              <a:t> meu </a:t>
            </a:r>
            <a:r>
              <a:rPr lang="en-US" sz="1200" kern="1200" dirty="0" err="1">
                <a:solidFill>
                  <a:schemeClr val="tx1"/>
                </a:solidFill>
                <a:effectLst/>
                <a:latin typeface="+mn-lt"/>
                <a:ea typeface="+mn-ea"/>
                <a:cs typeface="+mn-cs"/>
              </a:rPr>
              <a:t>lako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yani</a:t>
            </a:r>
            <a:r>
              <a:rPr lang="en-US" sz="1200" kern="1200" dirty="0">
                <a:solidFill>
                  <a:schemeClr val="tx1"/>
                </a:solidFill>
                <a:effectLst/>
                <a:latin typeface="+mn-lt"/>
                <a:ea typeface="+mn-ea"/>
                <a:cs typeface="+mn-cs"/>
              </a:rPr>
              <a:t>, ka </a:t>
            </a:r>
            <a:r>
              <a:rPr lang="en-US" sz="1200" kern="1200" dirty="0" err="1">
                <a:solidFill>
                  <a:schemeClr val="tx1"/>
                </a:solidFill>
                <a:effectLst/>
                <a:latin typeface="+mn-lt"/>
                <a:ea typeface="+mn-ea"/>
                <a:cs typeface="+mn-cs"/>
              </a:rPr>
              <a:t>tiko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Karisito</a:t>
            </a:r>
            <a:r>
              <a:rPr lang="en-US" sz="1200" kern="1200" dirty="0">
                <a:solidFill>
                  <a:schemeClr val="tx1"/>
                </a:solidFill>
                <a:effectLst/>
                <a:latin typeface="+mn-lt"/>
                <a:ea typeface="+mn-ea"/>
                <a:cs typeface="+mn-cs"/>
              </a:rPr>
              <a:t>; o </a:t>
            </a:r>
            <a:r>
              <a:rPr lang="en-US" sz="1200" kern="1200" dirty="0" err="1">
                <a:solidFill>
                  <a:schemeClr val="tx1"/>
                </a:solidFill>
                <a:effectLst/>
                <a:latin typeface="+mn-lt"/>
                <a:ea typeface="+mn-ea"/>
                <a:cs typeface="+mn-cs"/>
              </a:rPr>
              <a:t>koya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vinaka</a:t>
            </a:r>
            <a:r>
              <a:rPr lang="en-US" sz="1200" kern="1200" dirty="0">
                <a:solidFill>
                  <a:schemeClr val="tx1"/>
                </a:solidFill>
                <a:effectLst/>
                <a:latin typeface="+mn-lt"/>
                <a:ea typeface="+mn-ea"/>
                <a:cs typeface="+mn-cs"/>
              </a:rPr>
              <a:t> cake sara: </a:t>
            </a:r>
            <a:r>
              <a:rPr lang="en-US" sz="1200" kern="1200" baseline="30000" dirty="0">
                <a:solidFill>
                  <a:schemeClr val="tx1"/>
                </a:solidFill>
                <a:effectLst/>
                <a:latin typeface="+mn-lt"/>
                <a:ea typeface="+mn-ea"/>
                <a:cs typeface="+mn-cs"/>
              </a:rPr>
              <a:t>24 </a:t>
            </a:r>
            <a:r>
              <a:rPr lang="en-US" sz="1200" kern="1200" dirty="0" err="1">
                <a:solidFill>
                  <a:schemeClr val="tx1"/>
                </a:solidFill>
                <a:effectLst/>
                <a:latin typeface="+mn-lt"/>
                <a:ea typeface="+mn-ea"/>
                <a:cs typeface="+mn-cs"/>
              </a:rPr>
              <a:t>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yaga</a:t>
            </a:r>
            <a:r>
              <a:rPr lang="en-US" sz="1200" kern="1200" dirty="0">
                <a:solidFill>
                  <a:schemeClr val="tx1"/>
                </a:solidFill>
                <a:effectLst/>
                <a:latin typeface="+mn-lt"/>
                <a:ea typeface="+mn-ea"/>
                <a:cs typeface="+mn-cs"/>
              </a:rPr>
              <a:t> cake </a:t>
            </a:r>
            <a:r>
              <a:rPr lang="en-US" sz="1200" kern="1200" dirty="0" err="1">
                <a:solidFill>
                  <a:schemeClr val="tx1"/>
                </a:solidFill>
                <a:effectLst/>
                <a:latin typeface="+mn-lt"/>
                <a:ea typeface="+mn-ea"/>
                <a:cs typeface="+mn-cs"/>
              </a:rPr>
              <a:t>vei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kemudou</a:t>
            </a:r>
            <a:r>
              <a:rPr lang="en-US" sz="1200" kern="1200" dirty="0">
                <a:solidFill>
                  <a:schemeClr val="tx1"/>
                </a:solidFill>
                <a:effectLst/>
                <a:latin typeface="+mn-lt"/>
                <a:ea typeface="+mn-ea"/>
                <a:cs typeface="+mn-cs"/>
              </a:rPr>
              <a:t> meu </a:t>
            </a:r>
            <a:r>
              <a:rPr lang="en-US" sz="1200" kern="1200" dirty="0" err="1">
                <a:solidFill>
                  <a:schemeClr val="tx1"/>
                </a:solidFill>
                <a:effectLst/>
                <a:latin typeface="+mn-lt"/>
                <a:ea typeface="+mn-ea"/>
                <a:cs typeface="+mn-cs"/>
              </a:rPr>
              <a:t>tiko</a:t>
            </a:r>
            <a:r>
              <a:rPr lang="en-US" sz="1200" kern="1200" dirty="0">
                <a:solidFill>
                  <a:schemeClr val="tx1"/>
                </a:solidFill>
                <a:effectLst/>
                <a:latin typeface="+mn-lt"/>
                <a:ea typeface="+mn-ea"/>
                <a:cs typeface="+mn-cs"/>
              </a:rPr>
              <a:t> ga </a:t>
            </a:r>
            <a:r>
              <a:rPr lang="en-US" sz="1200" kern="1200" dirty="0" err="1">
                <a:solidFill>
                  <a:schemeClr val="tx1"/>
                </a:solidFill>
                <a:effectLst/>
                <a:latin typeface="+mn-lt"/>
                <a:ea typeface="+mn-ea"/>
                <a:cs typeface="+mn-cs"/>
              </a:rPr>
              <a:t>vakayago</a:t>
            </a:r>
            <a:r>
              <a:rPr lang="en-US" sz="1200" kern="1200" dirty="0">
                <a:solidFill>
                  <a:schemeClr val="tx1"/>
                </a:solidFill>
                <a:effectLst/>
                <a:latin typeface="+mn-lt"/>
                <a:ea typeface="+mn-ea"/>
                <a:cs typeface="+mn-cs"/>
              </a:rPr>
              <a:t>. </a:t>
            </a:r>
            <a:endParaRPr lang="en-FJ" dirty="0"/>
          </a:p>
        </p:txBody>
      </p:sp>
      <p:sp>
        <p:nvSpPr>
          <p:cNvPr id="4" name="Slide Number Placeholder 3"/>
          <p:cNvSpPr>
            <a:spLocks noGrp="1"/>
          </p:cNvSpPr>
          <p:nvPr>
            <p:ph type="sldNum" sz="quarter" idx="5"/>
          </p:nvPr>
        </p:nvSpPr>
        <p:spPr/>
        <p:txBody>
          <a:bodyPr/>
          <a:lstStyle/>
          <a:p>
            <a:fld id="{9FBBA5DD-F068-4526-B797-1AFA4C695F5A}" type="slidenum">
              <a:rPr lang="en-FJ" smtClean="0"/>
              <a:t>7</a:t>
            </a:fld>
            <a:endParaRPr lang="en-FJ"/>
          </a:p>
        </p:txBody>
      </p:sp>
    </p:spTree>
    <p:extLst>
      <p:ext uri="{BB962C8B-B14F-4D97-AF65-F5344CB8AC3E}">
        <p14:creationId xmlns:p14="http://schemas.microsoft.com/office/powerpoint/2010/main" val="3796114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ln w="22225">
                  <a:solidFill>
                    <a:srgbClr val="00766E"/>
                  </a:solidFill>
                  <a:prstDash val="solid"/>
                </a:ln>
                <a:solidFill>
                  <a:srgbClr val="E5A5E2"/>
                </a:solidFill>
                <a:effectLst>
                  <a:outerShdw blurRad="38100" dist="38100" dir="2700000" algn="tl">
                    <a:srgbClr val="000000">
                      <a:alpha val="43137"/>
                    </a:srgbClr>
                  </a:outerShdw>
                </a:effectLst>
              </a:rPr>
              <a:t>WHAT DOES IT MEAN TO LIVE FOR CHRIST?</a:t>
            </a:r>
          </a:p>
          <a:p>
            <a:endParaRPr lang="en-FJ" dirty="0"/>
          </a:p>
        </p:txBody>
      </p:sp>
      <p:sp>
        <p:nvSpPr>
          <p:cNvPr id="4" name="Slide Number Placeholder 3"/>
          <p:cNvSpPr>
            <a:spLocks noGrp="1"/>
          </p:cNvSpPr>
          <p:nvPr>
            <p:ph type="sldNum" sz="quarter" idx="5"/>
          </p:nvPr>
        </p:nvSpPr>
        <p:spPr/>
        <p:txBody>
          <a:bodyPr/>
          <a:lstStyle/>
          <a:p>
            <a:fld id="{9FBBA5DD-F068-4526-B797-1AFA4C695F5A}" type="slidenum">
              <a:rPr lang="en-FJ" smtClean="0"/>
              <a:t>8</a:t>
            </a:fld>
            <a:endParaRPr lang="en-FJ"/>
          </a:p>
        </p:txBody>
      </p:sp>
    </p:spTree>
    <p:extLst>
      <p:ext uri="{BB962C8B-B14F-4D97-AF65-F5344CB8AC3E}">
        <p14:creationId xmlns:p14="http://schemas.microsoft.com/office/powerpoint/2010/main" val="1183071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ln w="22225">
                  <a:noFill/>
                  <a:prstDash val="solid"/>
                </a:ln>
                <a:solidFill>
                  <a:schemeClr val="accent2">
                    <a:lumMod val="40000"/>
                    <a:lumOff val="60000"/>
                  </a:schemeClr>
                </a:solidFill>
                <a:effectLst>
                  <a:outerShdw blurRad="38100" dist="38100" dir="2700000" algn="tl">
                    <a:srgbClr val="000000">
                      <a:alpha val="43137"/>
                    </a:srgbClr>
                  </a:outerShdw>
                </a:effectLst>
              </a:rPr>
              <a:t>BEHAVE IN A WAY WORTHY OF THE GOSPEL</a:t>
            </a:r>
          </a:p>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t>In the Sermon on the Mount, Jesus taught us how the citizens of Heaven should live.</a:t>
            </a:r>
            <a:endParaRPr lang="en-FJ" dirty="0"/>
          </a:p>
        </p:txBody>
      </p:sp>
      <p:sp>
        <p:nvSpPr>
          <p:cNvPr id="4" name="Slide Number Placeholder 3"/>
          <p:cNvSpPr>
            <a:spLocks noGrp="1"/>
          </p:cNvSpPr>
          <p:nvPr>
            <p:ph type="sldNum" sz="quarter" idx="5"/>
          </p:nvPr>
        </p:nvSpPr>
        <p:spPr/>
        <p:txBody>
          <a:bodyPr/>
          <a:lstStyle/>
          <a:p>
            <a:fld id="{9FBBA5DD-F068-4526-B797-1AFA4C695F5A}" type="slidenum">
              <a:rPr lang="en-FJ" smtClean="0"/>
              <a:t>9</a:t>
            </a:fld>
            <a:endParaRPr lang="en-FJ"/>
          </a:p>
        </p:txBody>
      </p:sp>
    </p:spTree>
    <p:extLst>
      <p:ext uri="{BB962C8B-B14F-4D97-AF65-F5344CB8AC3E}">
        <p14:creationId xmlns:p14="http://schemas.microsoft.com/office/powerpoint/2010/main" val="1157497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84BF5C-A3D2-176E-2E3D-648C463BE08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73DC589-E25C-B757-BE9E-0B1CEF0036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A1D0EE1-1712-2B36-2FDE-C42CCCC24E09}"/>
              </a:ext>
            </a:extLst>
          </p:cNvPr>
          <p:cNvSpPr>
            <a:spLocks noGrp="1"/>
          </p:cNvSpPr>
          <p:nvPr>
            <p:ph type="dt" sz="half" idx="10"/>
          </p:nvPr>
        </p:nvSpPr>
        <p:spPr/>
        <p:txBody>
          <a:bodyPr/>
          <a:lstStyle/>
          <a:p>
            <a:fld id="{647E6A3A-F224-4FC7-B416-924F80EC68CF}" type="datetimeFigureOut">
              <a:rPr lang="es-ES" smtClean="0"/>
              <a:t>16/01/2026</a:t>
            </a:fld>
            <a:endParaRPr lang="es-ES"/>
          </a:p>
        </p:txBody>
      </p:sp>
      <p:sp>
        <p:nvSpPr>
          <p:cNvPr id="5" name="Marcador de pie de página 4">
            <a:extLst>
              <a:ext uri="{FF2B5EF4-FFF2-40B4-BE49-F238E27FC236}">
                <a16:creationId xmlns:a16="http://schemas.microsoft.com/office/drawing/2014/main" id="{84C0577B-D64D-AD0A-4BC2-031C60E98C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E96DA50-5630-C44C-C57B-497146F9DFA1}"/>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360132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4534CA-2FB8-8C91-4346-552889F944D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AC93804-2F84-47B3-EDE3-8F9957ADEA0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4D05AA6-4AA2-587E-B888-87FD3E49FC65}"/>
              </a:ext>
            </a:extLst>
          </p:cNvPr>
          <p:cNvSpPr>
            <a:spLocks noGrp="1"/>
          </p:cNvSpPr>
          <p:nvPr>
            <p:ph type="dt" sz="half" idx="10"/>
          </p:nvPr>
        </p:nvSpPr>
        <p:spPr/>
        <p:txBody>
          <a:bodyPr/>
          <a:lstStyle/>
          <a:p>
            <a:fld id="{647E6A3A-F224-4FC7-B416-924F80EC68CF}" type="datetimeFigureOut">
              <a:rPr lang="es-ES" smtClean="0"/>
              <a:t>16/01/2026</a:t>
            </a:fld>
            <a:endParaRPr lang="es-ES"/>
          </a:p>
        </p:txBody>
      </p:sp>
      <p:sp>
        <p:nvSpPr>
          <p:cNvPr id="5" name="Marcador de pie de página 4">
            <a:extLst>
              <a:ext uri="{FF2B5EF4-FFF2-40B4-BE49-F238E27FC236}">
                <a16:creationId xmlns:a16="http://schemas.microsoft.com/office/drawing/2014/main" id="{F34E5BDD-3E56-4A61-4266-3B4A9053095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A611A76-2492-330C-1B88-762F822CB1E5}"/>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406131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0DA6FA9-BE27-8FF7-6A3E-D7EFB1EE54E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2ED9946-6880-AD5C-B039-06C63D27BC4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24FD675-9F57-0C66-040F-74977F96AB77}"/>
              </a:ext>
            </a:extLst>
          </p:cNvPr>
          <p:cNvSpPr>
            <a:spLocks noGrp="1"/>
          </p:cNvSpPr>
          <p:nvPr>
            <p:ph type="dt" sz="half" idx="10"/>
          </p:nvPr>
        </p:nvSpPr>
        <p:spPr/>
        <p:txBody>
          <a:bodyPr/>
          <a:lstStyle/>
          <a:p>
            <a:fld id="{647E6A3A-F224-4FC7-B416-924F80EC68CF}" type="datetimeFigureOut">
              <a:rPr lang="es-ES" smtClean="0"/>
              <a:t>16/01/2026</a:t>
            </a:fld>
            <a:endParaRPr lang="es-ES"/>
          </a:p>
        </p:txBody>
      </p:sp>
      <p:sp>
        <p:nvSpPr>
          <p:cNvPr id="5" name="Marcador de pie de página 4">
            <a:extLst>
              <a:ext uri="{FF2B5EF4-FFF2-40B4-BE49-F238E27FC236}">
                <a16:creationId xmlns:a16="http://schemas.microsoft.com/office/drawing/2014/main" id="{26A3722E-446C-A1FC-9FF1-6CDF687FA3D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1C5AFF-DC78-F63C-9303-2A5E1A848E34}"/>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58563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16/01/2026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66175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16/01/2026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0847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16/01/2026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7026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16/01/2026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7421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16/01/2026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3820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16/01/2026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21923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16/01/2026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57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16/01/2026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8043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5B5976-487B-8F44-CE49-A7DE654A7CA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A23958-FE15-3E9D-E884-B8C4694FC4F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59ACDFD-43B7-BAA4-E6FB-3375A8F45C71}"/>
              </a:ext>
            </a:extLst>
          </p:cNvPr>
          <p:cNvSpPr>
            <a:spLocks noGrp="1"/>
          </p:cNvSpPr>
          <p:nvPr>
            <p:ph type="dt" sz="half" idx="10"/>
          </p:nvPr>
        </p:nvSpPr>
        <p:spPr/>
        <p:txBody>
          <a:bodyPr/>
          <a:lstStyle/>
          <a:p>
            <a:fld id="{647E6A3A-F224-4FC7-B416-924F80EC68CF}" type="datetimeFigureOut">
              <a:rPr lang="es-ES" smtClean="0"/>
              <a:t>16/01/2026</a:t>
            </a:fld>
            <a:endParaRPr lang="es-ES"/>
          </a:p>
        </p:txBody>
      </p:sp>
      <p:sp>
        <p:nvSpPr>
          <p:cNvPr id="5" name="Marcador de pie de página 4">
            <a:extLst>
              <a:ext uri="{FF2B5EF4-FFF2-40B4-BE49-F238E27FC236}">
                <a16:creationId xmlns:a16="http://schemas.microsoft.com/office/drawing/2014/main" id="{886B823D-A25E-13F2-33AD-3B767D8EAB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D0FC61-2C1E-F4B1-0D7A-E9D30B3BAD35}"/>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59720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16/01/2026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8499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16/01/2026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7678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16/01/2026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2162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21A79E-549A-C747-002E-734E321E661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2EB62AB-A3F6-9950-FFA6-51B96E3CDC7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B9D9BEF-2AF2-50CA-5D2C-60C18DA941E3}"/>
              </a:ext>
            </a:extLst>
          </p:cNvPr>
          <p:cNvSpPr>
            <a:spLocks noGrp="1"/>
          </p:cNvSpPr>
          <p:nvPr>
            <p:ph type="dt" sz="half" idx="10"/>
          </p:nvPr>
        </p:nvSpPr>
        <p:spPr/>
        <p:txBody>
          <a:bodyPr/>
          <a:lstStyle/>
          <a:p>
            <a:fld id="{647E6A3A-F224-4FC7-B416-924F80EC68CF}" type="datetimeFigureOut">
              <a:rPr lang="es-ES" smtClean="0"/>
              <a:t>16/01/2026</a:t>
            </a:fld>
            <a:endParaRPr lang="es-ES"/>
          </a:p>
        </p:txBody>
      </p:sp>
      <p:sp>
        <p:nvSpPr>
          <p:cNvPr id="5" name="Marcador de pie de página 4">
            <a:extLst>
              <a:ext uri="{FF2B5EF4-FFF2-40B4-BE49-F238E27FC236}">
                <a16:creationId xmlns:a16="http://schemas.microsoft.com/office/drawing/2014/main" id="{4E2E6132-8D92-DD4A-13AC-09468D63EAB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DFD30BC-1E3C-7235-A329-EF465C33B8A0}"/>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27860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99BC26-2162-1210-E75B-A3D0DF81F2A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70E3261-6A66-7E69-672F-52EC11733F7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36F74B3-6BC3-DAF2-06C8-B0B000B88E0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7BEE098-21AD-CD55-EEAD-C5FB6759BD15}"/>
              </a:ext>
            </a:extLst>
          </p:cNvPr>
          <p:cNvSpPr>
            <a:spLocks noGrp="1"/>
          </p:cNvSpPr>
          <p:nvPr>
            <p:ph type="dt" sz="half" idx="10"/>
          </p:nvPr>
        </p:nvSpPr>
        <p:spPr/>
        <p:txBody>
          <a:bodyPr/>
          <a:lstStyle/>
          <a:p>
            <a:fld id="{647E6A3A-F224-4FC7-B416-924F80EC68CF}" type="datetimeFigureOut">
              <a:rPr lang="es-ES" smtClean="0"/>
              <a:t>16/01/2026</a:t>
            </a:fld>
            <a:endParaRPr lang="es-ES"/>
          </a:p>
        </p:txBody>
      </p:sp>
      <p:sp>
        <p:nvSpPr>
          <p:cNvPr id="6" name="Marcador de pie de página 5">
            <a:extLst>
              <a:ext uri="{FF2B5EF4-FFF2-40B4-BE49-F238E27FC236}">
                <a16:creationId xmlns:a16="http://schemas.microsoft.com/office/drawing/2014/main" id="{951361F1-531A-0E59-4C11-C64C7E4A565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62A67E4-D355-3D0C-379C-FE3596FAC532}"/>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412235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8C20CD-C23A-82B7-DA20-5187B405326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2EF3A0E-25B2-B831-E937-23E1C7FD56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0589F94-ACCB-DBBF-2224-8AE348FADA5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18FEC91-7920-CA97-99D9-0DDCEFBBF1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BCDF17E-0FF6-8B34-E77D-2B64355859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2B0D73C-1077-E1E4-80B2-DEFB818A65F3}"/>
              </a:ext>
            </a:extLst>
          </p:cNvPr>
          <p:cNvSpPr>
            <a:spLocks noGrp="1"/>
          </p:cNvSpPr>
          <p:nvPr>
            <p:ph type="dt" sz="half" idx="10"/>
          </p:nvPr>
        </p:nvSpPr>
        <p:spPr/>
        <p:txBody>
          <a:bodyPr/>
          <a:lstStyle/>
          <a:p>
            <a:fld id="{647E6A3A-F224-4FC7-B416-924F80EC68CF}" type="datetimeFigureOut">
              <a:rPr lang="es-ES" smtClean="0"/>
              <a:t>16/01/2026</a:t>
            </a:fld>
            <a:endParaRPr lang="es-ES"/>
          </a:p>
        </p:txBody>
      </p:sp>
      <p:sp>
        <p:nvSpPr>
          <p:cNvPr id="8" name="Marcador de pie de página 7">
            <a:extLst>
              <a:ext uri="{FF2B5EF4-FFF2-40B4-BE49-F238E27FC236}">
                <a16:creationId xmlns:a16="http://schemas.microsoft.com/office/drawing/2014/main" id="{D9D1D9D5-3254-0C0F-3C31-FCBFD7E6AF2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C62E477-1EB1-B431-8234-A35047A6753A}"/>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305591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998641-A926-28F2-4F3B-0DD5E5BC75A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AF17AA8-C1E7-52D0-3185-3C912393FDEF}"/>
              </a:ext>
            </a:extLst>
          </p:cNvPr>
          <p:cNvSpPr>
            <a:spLocks noGrp="1"/>
          </p:cNvSpPr>
          <p:nvPr>
            <p:ph type="dt" sz="half" idx="10"/>
          </p:nvPr>
        </p:nvSpPr>
        <p:spPr/>
        <p:txBody>
          <a:bodyPr/>
          <a:lstStyle/>
          <a:p>
            <a:fld id="{647E6A3A-F224-4FC7-B416-924F80EC68CF}" type="datetimeFigureOut">
              <a:rPr lang="es-ES" smtClean="0"/>
              <a:t>16/01/2026</a:t>
            </a:fld>
            <a:endParaRPr lang="es-ES"/>
          </a:p>
        </p:txBody>
      </p:sp>
      <p:sp>
        <p:nvSpPr>
          <p:cNvPr id="4" name="Marcador de pie de página 3">
            <a:extLst>
              <a:ext uri="{FF2B5EF4-FFF2-40B4-BE49-F238E27FC236}">
                <a16:creationId xmlns:a16="http://schemas.microsoft.com/office/drawing/2014/main" id="{96A5CB1B-BAEA-B808-7F77-9FF71A441A2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E45435D-4696-15B2-9E8B-53FF97F74F36}"/>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73167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D8A6756-EA25-C945-3472-AB1939B8D240}"/>
              </a:ext>
            </a:extLst>
          </p:cNvPr>
          <p:cNvSpPr>
            <a:spLocks noGrp="1"/>
          </p:cNvSpPr>
          <p:nvPr>
            <p:ph type="dt" sz="half" idx="10"/>
          </p:nvPr>
        </p:nvSpPr>
        <p:spPr/>
        <p:txBody>
          <a:bodyPr/>
          <a:lstStyle/>
          <a:p>
            <a:fld id="{647E6A3A-F224-4FC7-B416-924F80EC68CF}" type="datetimeFigureOut">
              <a:rPr lang="es-ES" smtClean="0"/>
              <a:t>16/01/2026</a:t>
            </a:fld>
            <a:endParaRPr lang="es-ES"/>
          </a:p>
        </p:txBody>
      </p:sp>
      <p:sp>
        <p:nvSpPr>
          <p:cNvPr id="3" name="Marcador de pie de página 2">
            <a:extLst>
              <a:ext uri="{FF2B5EF4-FFF2-40B4-BE49-F238E27FC236}">
                <a16:creationId xmlns:a16="http://schemas.microsoft.com/office/drawing/2014/main" id="{D27DD77D-BAAE-079A-E1F6-FA3545DE3F4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C52C64A-8BA1-D026-6698-EF9BEA72B61F}"/>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202507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E0B7C-B9C4-77F6-AD9E-6A26B44B6FC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361E91-CC33-3CEA-4B3B-A27D6EF3C2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3742D3D-A1FF-6EA7-CE47-DDA34D96C3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CA66E89-D434-00F1-08D4-4089E66B9F3B}"/>
              </a:ext>
            </a:extLst>
          </p:cNvPr>
          <p:cNvSpPr>
            <a:spLocks noGrp="1"/>
          </p:cNvSpPr>
          <p:nvPr>
            <p:ph type="dt" sz="half" idx="10"/>
          </p:nvPr>
        </p:nvSpPr>
        <p:spPr/>
        <p:txBody>
          <a:bodyPr/>
          <a:lstStyle/>
          <a:p>
            <a:fld id="{647E6A3A-F224-4FC7-B416-924F80EC68CF}" type="datetimeFigureOut">
              <a:rPr lang="es-ES" smtClean="0"/>
              <a:t>16/01/2026</a:t>
            </a:fld>
            <a:endParaRPr lang="es-ES"/>
          </a:p>
        </p:txBody>
      </p:sp>
      <p:sp>
        <p:nvSpPr>
          <p:cNvPr id="6" name="Marcador de pie de página 5">
            <a:extLst>
              <a:ext uri="{FF2B5EF4-FFF2-40B4-BE49-F238E27FC236}">
                <a16:creationId xmlns:a16="http://schemas.microsoft.com/office/drawing/2014/main" id="{BB45C45A-4EA3-BDE7-6304-D4E0AE26783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6062D2-B704-74F1-0A1B-30596BF0542E}"/>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82241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218472-746A-7759-4324-9AB84B25600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A566080-FBC4-C077-A75A-CBFAAE9FC2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3DFB1F7-FC82-1CD3-76BE-2BC4CE42F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F933A0C-56DD-D5E5-B36E-1CCEABE52B39}"/>
              </a:ext>
            </a:extLst>
          </p:cNvPr>
          <p:cNvSpPr>
            <a:spLocks noGrp="1"/>
          </p:cNvSpPr>
          <p:nvPr>
            <p:ph type="dt" sz="half" idx="10"/>
          </p:nvPr>
        </p:nvSpPr>
        <p:spPr/>
        <p:txBody>
          <a:bodyPr/>
          <a:lstStyle/>
          <a:p>
            <a:fld id="{647E6A3A-F224-4FC7-B416-924F80EC68CF}" type="datetimeFigureOut">
              <a:rPr lang="es-ES" smtClean="0"/>
              <a:t>16/01/2026</a:t>
            </a:fld>
            <a:endParaRPr lang="es-ES"/>
          </a:p>
        </p:txBody>
      </p:sp>
      <p:sp>
        <p:nvSpPr>
          <p:cNvPr id="6" name="Marcador de pie de página 5">
            <a:extLst>
              <a:ext uri="{FF2B5EF4-FFF2-40B4-BE49-F238E27FC236}">
                <a16:creationId xmlns:a16="http://schemas.microsoft.com/office/drawing/2014/main" id="{9873B61F-5B0A-85EE-01C8-E3C481C1F40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580A33A-82C4-1A2B-7DD8-0102602E0789}"/>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20852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870CC23-57C3-E120-B38C-CAE1B63AA4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BAE8C79-C095-92CF-0BFE-46CC896989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5A0DD04-BC09-1C6B-C2FD-F191B7DFF3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47E6A3A-F224-4FC7-B416-924F80EC68CF}" type="datetimeFigureOut">
              <a:rPr lang="es-ES" smtClean="0"/>
              <a:t>16/01/2026</a:t>
            </a:fld>
            <a:endParaRPr lang="es-ES"/>
          </a:p>
        </p:txBody>
      </p:sp>
      <p:sp>
        <p:nvSpPr>
          <p:cNvPr id="5" name="Marcador de pie de página 4">
            <a:extLst>
              <a:ext uri="{FF2B5EF4-FFF2-40B4-BE49-F238E27FC236}">
                <a16:creationId xmlns:a16="http://schemas.microsoft.com/office/drawing/2014/main" id="{EE039673-25FA-A0E6-E2AD-0D18255506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6E86EBF-5E0C-F021-F364-89689CFE78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BCAA8CB-9CE6-43C1-A64D-9B53A11A10F3}" type="slidenum">
              <a:rPr lang="es-ES" smtClean="0"/>
              <a:t>‹Nº›</a:t>
            </a:fld>
            <a:endParaRPr lang="es-ES"/>
          </a:p>
        </p:txBody>
      </p:sp>
    </p:spTree>
    <p:extLst>
      <p:ext uri="{BB962C8B-B14F-4D97-AF65-F5344CB8AC3E}">
        <p14:creationId xmlns:p14="http://schemas.microsoft.com/office/powerpoint/2010/main" val="410502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16/01/2026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1803870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 Id="rId9" Type="http://schemas.openxmlformats.org/officeDocument/2006/relationships/image" Target="../media/image38.jpe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13" Type="http://schemas.microsoft.com/office/2007/relationships/hdphoto" Target="../media/hdphoto2.wdp"/><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jpeg"/><Relationship Id="rId15" Type="http://schemas.microsoft.com/office/2007/relationships/hdphoto" Target="../media/hdphoto3.wdp"/><Relationship Id="rId10" Type="http://schemas.openxmlformats.org/officeDocument/2006/relationships/image" Target="../media/image9.png"/><Relationship Id="rId4" Type="http://schemas.openxmlformats.org/officeDocument/2006/relationships/image" Target="../media/image4.jpeg"/><Relationship Id="rId9" Type="http://schemas.openxmlformats.org/officeDocument/2006/relationships/image" Target="../media/image8.png"/><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4.jpe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QuickStyle" Target="../diagrams/quickStyle2.xml"/><Relationship Id="rId3" Type="http://schemas.openxmlformats.org/officeDocument/2006/relationships/image" Target="../media/image25.jpeg"/><Relationship Id="rId7" Type="http://schemas.openxmlformats.org/officeDocument/2006/relationships/diagramQuickStyle" Target="../diagrams/quickStyle1.xml"/><Relationship Id="rId12" Type="http://schemas.openxmlformats.org/officeDocument/2006/relationships/diagramLayout" Target="../diagrams/layout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diagramData" Target="../diagrams/data2.xml"/><Relationship Id="rId5" Type="http://schemas.openxmlformats.org/officeDocument/2006/relationships/diagramData" Target="../diagrams/data1.xml"/><Relationship Id="rId15" Type="http://schemas.microsoft.com/office/2007/relationships/diagramDrawing" Target="../diagrams/drawing2.xml"/><Relationship Id="rId10" Type="http://schemas.openxmlformats.org/officeDocument/2006/relationships/image" Target="../media/image27.jpeg"/><Relationship Id="rId4" Type="http://schemas.openxmlformats.org/officeDocument/2006/relationships/image" Target="../media/image26.jpeg"/><Relationship Id="rId9" Type="http://schemas.microsoft.com/office/2007/relationships/diagramDrawing" Target="../diagrams/drawing1.xml"/><Relationship Id="rId14" Type="http://schemas.openxmlformats.org/officeDocument/2006/relationships/diagramColors" Target="../diagrams/colors2.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29.jpeg"/><Relationship Id="rId7" Type="http://schemas.openxmlformats.org/officeDocument/2006/relationships/diagramLayout" Target="../diagrams/layout3.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Data" Target="../diagrams/data3.xml"/><Relationship Id="rId5" Type="http://schemas.openxmlformats.org/officeDocument/2006/relationships/image" Target="../media/image31.jpeg"/><Relationship Id="rId10" Type="http://schemas.microsoft.com/office/2007/relationships/diagramDrawing" Target="../diagrams/drawing3.xml"/><Relationship Id="rId4" Type="http://schemas.openxmlformats.org/officeDocument/2006/relationships/image" Target="../media/image30.jpeg"/><Relationship Id="rId9" Type="http://schemas.openxmlformats.org/officeDocument/2006/relationships/diagramColors" Target="../diagrams/colors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5B9581F-37D4-1B07-E991-9D968FABC924}"/>
              </a:ext>
            </a:extLst>
          </p:cNvPr>
          <p:cNvSpPr txBox="1"/>
          <p:nvPr/>
        </p:nvSpPr>
        <p:spPr>
          <a:xfrm>
            <a:off x="6470612" y="87631"/>
            <a:ext cx="3762375" cy="2123658"/>
          </a:xfrm>
          <a:prstGeom prst="rect">
            <a:avLst/>
          </a:prstGeom>
          <a:noFill/>
        </p:spPr>
        <p:txBody>
          <a:bodyPr wrap="square" rtlCol="0">
            <a:spAutoFit/>
            <a:scene3d>
              <a:camera prst="orthographicFront"/>
              <a:lightRig rig="flood" dir="t"/>
            </a:scene3d>
            <a:sp3d extrusionH="57150" contourW="25400">
              <a:bevelT h="25400" prst="softRound"/>
              <a:contourClr>
                <a:schemeClr val="bg1"/>
              </a:contourClr>
            </a:sp3d>
          </a:bodyPr>
          <a:lstStyle/>
          <a:p>
            <a:pPr algn="ctr"/>
            <a:r>
              <a:rPr lang="en" sz="6600" b="1" dirty="0">
                <a:ln w="9525">
                  <a:noFill/>
                  <a:prstDash val="solid"/>
                </a:ln>
                <a:solidFill>
                  <a:schemeClr val="accent1">
                    <a:lumMod val="50000"/>
                  </a:schemeClr>
                </a:solidFill>
                <a:effectLst>
                  <a:outerShdw blurRad="12700" dist="38100" dir="2700000" algn="tl" rotWithShape="0">
                    <a:schemeClr val="accent2">
                      <a:lumMod val="75000"/>
                    </a:schemeClr>
                  </a:outerShdw>
                </a:effectLst>
              </a:rPr>
              <a:t>BULA KEI NA MATE</a:t>
            </a:r>
          </a:p>
        </p:txBody>
      </p:sp>
      <p:sp>
        <p:nvSpPr>
          <p:cNvPr id="5" name="CuadroTexto 4">
            <a:extLst>
              <a:ext uri="{FF2B5EF4-FFF2-40B4-BE49-F238E27FC236}">
                <a16:creationId xmlns:a16="http://schemas.microsoft.com/office/drawing/2014/main" id="{C73A3C40-1FA1-28F6-83A6-D1B30970FC41}"/>
              </a:ext>
            </a:extLst>
          </p:cNvPr>
          <p:cNvSpPr txBox="1"/>
          <p:nvPr/>
        </p:nvSpPr>
        <p:spPr>
          <a:xfrm>
            <a:off x="10401300" y="5791200"/>
            <a:ext cx="1685568" cy="923330"/>
          </a:xfrm>
          <a:prstGeom prst="rect">
            <a:avLst/>
          </a:prstGeom>
          <a:noFill/>
        </p:spPr>
        <p:txBody>
          <a:bodyPr wrap="square" rtlCol="0">
            <a:spAutoFit/>
          </a:bodyPr>
          <a:lstStyle/>
          <a:p>
            <a:pPr algn="r"/>
            <a:r>
              <a:rPr lang="en" b="1" dirty="0">
                <a:solidFill>
                  <a:srgbClr val="705248"/>
                </a:solidFill>
              </a:rPr>
              <a:t>Lesoni 3,  Janueri 17, 2026</a:t>
            </a:r>
          </a:p>
        </p:txBody>
      </p:sp>
    </p:spTree>
    <p:extLst>
      <p:ext uri="{BB962C8B-B14F-4D97-AF65-F5344CB8AC3E}">
        <p14:creationId xmlns:p14="http://schemas.microsoft.com/office/powerpoint/2010/main" val="36639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4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5796C525-2524-4E06-2454-97EE290A3C09}"/>
              </a:ext>
            </a:extLst>
          </p:cNvPr>
          <p:cNvSpPr>
            <a:spLocks noGrp="1" noRot="1" noMove="1" noResize="1" noEditPoints="1" noAdjustHandles="1" noChangeArrowheads="1" noChangeShapeType="1"/>
          </p:cNvSpPr>
          <p:nvPr/>
        </p:nvSpPr>
        <p:spPr>
          <a:xfrm>
            <a:off x="0" y="0"/>
            <a:ext cx="12192000" cy="1420877"/>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75963B97-6F90-2FB0-AA7E-750C4343FD01}"/>
              </a:ext>
            </a:extLst>
          </p:cNvPr>
          <p:cNvSpPr txBox="1"/>
          <p:nvPr/>
        </p:nvSpPr>
        <p:spPr>
          <a:xfrm>
            <a:off x="-1" y="-59003"/>
            <a:ext cx="12192000" cy="769441"/>
          </a:xfrm>
          <a:prstGeom prst="rect">
            <a:avLst/>
          </a:prstGeom>
          <a:noFill/>
        </p:spPr>
        <p:txBody>
          <a:bodyPr wrap="square">
            <a:spAutoFit/>
            <a:scene3d>
              <a:camera prst="orthographicFront"/>
              <a:lightRig rig="flat" dir="t"/>
            </a:scene3d>
            <a:sp3d extrusionH="57150" prstMaterial="softEdge">
              <a:bevelT w="25400" h="38100"/>
            </a:sp3d>
          </a:bodyPr>
          <a:lstStyle/>
          <a:p>
            <a:pPr algn="ctr"/>
            <a:r>
              <a:rPr lang="en" sz="4400" b="1" dirty="0">
                <a:ln/>
                <a:solidFill>
                  <a:schemeClr val="accent1"/>
                </a:solidFill>
              </a:rPr>
              <a:t>VALA ENA YALOVATA ME TUBU NA KOSIPELI</a:t>
            </a:r>
          </a:p>
        </p:txBody>
      </p:sp>
      <p:sp>
        <p:nvSpPr>
          <p:cNvPr id="4" name="CuadroTexto 3">
            <a:extLst>
              <a:ext uri="{FF2B5EF4-FFF2-40B4-BE49-F238E27FC236}">
                <a16:creationId xmlns:a16="http://schemas.microsoft.com/office/drawing/2014/main" id="{ED4E9A76-6A13-DEE8-8AF4-252970561211}"/>
              </a:ext>
            </a:extLst>
          </p:cNvPr>
          <p:cNvSpPr txBox="1"/>
          <p:nvPr/>
        </p:nvSpPr>
        <p:spPr>
          <a:xfrm>
            <a:off x="279337" y="595810"/>
            <a:ext cx="11287309" cy="646331"/>
          </a:xfrm>
          <a:prstGeom prst="rect">
            <a:avLst/>
          </a:prstGeom>
          <a:noFill/>
        </p:spPr>
        <p:txBody>
          <a:bodyPr wrap="square">
            <a:spAutoFit/>
          </a:bodyPr>
          <a:lstStyle/>
          <a:p>
            <a:pPr algn="ctr"/>
            <a:r>
              <a:rPr lang="en" b="1" dirty="0">
                <a:solidFill>
                  <a:srgbClr val="76483F"/>
                </a:solidFill>
                <a:latin typeface="Comic Sans MS" panose="030F0702030302020204" pitchFamily="66" charset="0"/>
              </a:rPr>
              <a:t>“…se’u lako yani ka raici kemudou, se’u tikotani ni dou sa tudei ena yalovata, ka gumatua sara ena lomavata me tubu na vakabauta ni tukutuku vinaka” </a:t>
            </a:r>
            <a:r>
              <a:rPr lang="en" sz="1400" b="1" dirty="0">
                <a:solidFill>
                  <a:srgbClr val="76483F"/>
                </a:solidFill>
                <a:latin typeface="Comic Sans MS" panose="030F0702030302020204" pitchFamily="66" charset="0"/>
              </a:rPr>
              <a:t>(Filipai 1:27b)</a:t>
            </a:r>
          </a:p>
        </p:txBody>
      </p:sp>
      <p:sp>
        <p:nvSpPr>
          <p:cNvPr id="5" name="CuadroTexto 4">
            <a:extLst>
              <a:ext uri="{FF2B5EF4-FFF2-40B4-BE49-F238E27FC236}">
                <a16:creationId xmlns:a16="http://schemas.microsoft.com/office/drawing/2014/main" id="{9657979A-1B1F-F91D-9960-9186BDFF3F5E}"/>
              </a:ext>
            </a:extLst>
          </p:cNvPr>
          <p:cNvSpPr txBox="1"/>
          <p:nvPr/>
        </p:nvSpPr>
        <p:spPr>
          <a:xfrm>
            <a:off x="2845212" y="1564931"/>
            <a:ext cx="6456101" cy="1938992"/>
          </a:xfrm>
          <a:prstGeom prst="rect">
            <a:avLst/>
          </a:prstGeom>
          <a:noFill/>
        </p:spPr>
        <p:txBody>
          <a:bodyPr wrap="square" rtlCol="0">
            <a:spAutoFit/>
          </a:bodyPr>
          <a:lstStyle/>
          <a:p>
            <a:pPr algn="just">
              <a:spcBef>
                <a:spcPts val="600"/>
              </a:spcBef>
            </a:pPr>
            <a:r>
              <a:rPr lang="en-GB" sz="2000" b="1" dirty="0"/>
              <a:t>Na</a:t>
            </a:r>
            <a:r>
              <a:rPr lang="en" sz="2000" b="1" dirty="0"/>
              <a:t> yalododonu e sega ni vakadeitaka ni na sega na veivala ena noda bula (Fpai. 1:30). E yasana ka dua, o Jope, o koya ka kaya na Kalou ni “tamata yalododonu ka daucakadodonu, ka sa rerevaka na Kalou ka sega ni torova na ca,” e kaya (Jope 1:8,” e vakararawa -taki ena dua na veivala rerevaki, na cakacaka ni meca</a:t>
            </a:r>
          </a:p>
        </p:txBody>
      </p:sp>
      <p:pic>
        <p:nvPicPr>
          <p:cNvPr id="6" name="Imagen 5" descr="Grupo de personas en un escenario&#10;&#10;El contenido generado por IA puede ser incorrecto.">
            <a:extLst>
              <a:ext uri="{FF2B5EF4-FFF2-40B4-BE49-F238E27FC236}">
                <a16:creationId xmlns:a16="http://schemas.microsoft.com/office/drawing/2014/main" id="{D80EA016-F598-B686-AF3D-08C11DA90BC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7453" y="1564931"/>
            <a:ext cx="2619313" cy="1964485"/>
          </a:xfrm>
          <a:prstGeom prst="roundRect">
            <a:avLst>
              <a:gd name="adj" fmla="val 1266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 par de personas de pie&#10;&#10;El contenido generado por IA puede ser incorrecto.">
            <a:extLst>
              <a:ext uri="{FF2B5EF4-FFF2-40B4-BE49-F238E27FC236}">
                <a16:creationId xmlns:a16="http://schemas.microsoft.com/office/drawing/2014/main" id="{BF8D2D96-378A-79CF-273A-F39A819C4D03}"/>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9350660" y="1564931"/>
            <a:ext cx="2743200" cy="1891460"/>
          </a:xfrm>
          <a:prstGeom prst="roundRect">
            <a:avLst>
              <a:gd name="adj" fmla="val 4167"/>
            </a:avLst>
          </a:prstGeo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Un grupo de personas sentadas en una sala&#10;&#10;El contenido generado por IA puede ser incorrecto.">
            <a:extLst>
              <a:ext uri="{FF2B5EF4-FFF2-40B4-BE49-F238E27FC236}">
                <a16:creationId xmlns:a16="http://schemas.microsoft.com/office/drawing/2014/main" id="{E65F36A5-1B90-DC82-54E7-3D71303E882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47452" y="3673469"/>
            <a:ext cx="2619313" cy="1475546"/>
          </a:xfrm>
          <a:prstGeom prst="round2DiagRect">
            <a:avLst>
              <a:gd name="adj1" fmla="val 0"/>
              <a:gd name="adj2" fmla="val 20657"/>
            </a:avLst>
          </a:prstGeom>
          <a:ln w="28575" cap="sq">
            <a:solidFill>
              <a:srgbClr val="76483F"/>
            </a:solidFill>
            <a:miter lim="800000"/>
          </a:ln>
          <a:effectLst>
            <a:outerShdw blurRad="50800" dist="38100" dir="8100000" algn="tr" rotWithShape="0">
              <a:prstClr val="black">
                <a:alpha val="40000"/>
              </a:prstClr>
            </a:outerShdw>
          </a:effectLst>
        </p:spPr>
      </p:pic>
      <p:pic>
        <p:nvPicPr>
          <p:cNvPr id="12" name="Imagen 11" descr="Imagen que contiene puesto&#10;&#10;El contenido generado por IA puede ser incorrecto.">
            <a:extLst>
              <a:ext uri="{FF2B5EF4-FFF2-40B4-BE49-F238E27FC236}">
                <a16:creationId xmlns:a16="http://schemas.microsoft.com/office/drawing/2014/main" id="{A01869D3-62FE-429C-1AB8-CAFCC6714540}"/>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9346788" y="3745250"/>
            <a:ext cx="2747072" cy="2975329"/>
          </a:xfrm>
          <a:prstGeom prst="roundRect">
            <a:avLst>
              <a:gd name="adj" fmla="val 11111"/>
            </a:avLst>
          </a:prstGeom>
          <a:ln w="76200" cap="rnd">
            <a:solidFill>
              <a:schemeClr val="accent3">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4" name="Imagen 13" descr="Personas sentadas alrededor de una mesa&#10;&#10;El contenido generado por IA puede ser incorrecto.">
            <a:extLst>
              <a:ext uri="{FF2B5EF4-FFF2-40B4-BE49-F238E27FC236}">
                <a16:creationId xmlns:a16="http://schemas.microsoft.com/office/drawing/2014/main" id="{32B02681-8B54-D5D4-D603-7BBBEAE3B4B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47452" y="5293069"/>
            <a:ext cx="2619313" cy="1475546"/>
          </a:xfrm>
          <a:prstGeom prst="round2DiagRect">
            <a:avLst>
              <a:gd name="adj1" fmla="val 16667"/>
              <a:gd name="adj2" fmla="val 0"/>
            </a:avLst>
          </a:prstGeom>
          <a:ln w="28575" cap="sq">
            <a:solidFill>
              <a:srgbClr val="76483F"/>
            </a:solidFill>
            <a:miter lim="800000"/>
          </a:ln>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B55AAEEF-EC64-00B8-9BFC-08B2668D8631}"/>
              </a:ext>
            </a:extLst>
          </p:cNvPr>
          <p:cNvSpPr txBox="1"/>
          <p:nvPr/>
        </p:nvSpPr>
        <p:spPr>
          <a:xfrm>
            <a:off x="2845210" y="5396254"/>
            <a:ext cx="6456105" cy="1323439"/>
          </a:xfrm>
          <a:prstGeom prst="rect">
            <a:avLst/>
          </a:prstGeom>
          <a:noFill/>
        </p:spPr>
        <p:txBody>
          <a:bodyPr wrap="square">
            <a:spAutoFit/>
          </a:bodyPr>
          <a:lstStyle/>
          <a:p>
            <a:pPr>
              <a:spcBef>
                <a:spcPts val="600"/>
              </a:spcBef>
            </a:pPr>
            <a:r>
              <a:rPr lang="en" sz="2000" b="1" dirty="0"/>
              <a:t>Ni da veivala kei na ca, me kakua ni vakarerei keda ko ira na keda meca (Fpai. 1:28) Me da nanuma ni o Setani na meca ka sa vakadrukai oti, o Karisito sa qaqa oti ena </a:t>
            </a:r>
            <a:r>
              <a:rPr lang="en-GB" sz="2000" b="1" dirty="0"/>
              <a:t>I</a:t>
            </a:r>
            <a:r>
              <a:rPr lang="en" sz="2000" b="1" dirty="0"/>
              <a:t> valu mai na  kauveilatai (Luke 10:18; Kol. 2:15).</a:t>
            </a:r>
          </a:p>
        </p:txBody>
      </p:sp>
      <p:sp>
        <p:nvSpPr>
          <p:cNvPr id="11" name="CuadroTexto 10">
            <a:extLst>
              <a:ext uri="{FF2B5EF4-FFF2-40B4-BE49-F238E27FC236}">
                <a16:creationId xmlns:a16="http://schemas.microsoft.com/office/drawing/2014/main" id="{A74E5B4C-2C09-FC11-D350-C25857F5C5ED}"/>
              </a:ext>
            </a:extLst>
          </p:cNvPr>
          <p:cNvSpPr txBox="1"/>
          <p:nvPr/>
        </p:nvSpPr>
        <p:spPr>
          <a:xfrm>
            <a:off x="2845210" y="4632108"/>
            <a:ext cx="6456104" cy="707886"/>
          </a:xfrm>
          <a:prstGeom prst="rect">
            <a:avLst/>
          </a:prstGeom>
          <a:noFill/>
        </p:spPr>
        <p:txBody>
          <a:bodyPr wrap="square">
            <a:spAutoFit/>
          </a:bodyPr>
          <a:lstStyle/>
          <a:p>
            <a:pPr>
              <a:spcBef>
                <a:spcPts val="600"/>
              </a:spcBef>
            </a:pPr>
            <a:r>
              <a:rPr lang="en" sz="2000" b="1" dirty="0"/>
              <a:t>Na duavata oqo ena </a:t>
            </a:r>
            <a:r>
              <a:rPr lang="en-GB" sz="2000" b="1" dirty="0"/>
              <a:t>I</a:t>
            </a:r>
            <a:r>
              <a:rPr lang="en" sz="2000" b="1" dirty="0"/>
              <a:t> naki, me semati vata kei na masu kei na vulici ni V</a:t>
            </a:r>
            <a:r>
              <a:rPr lang="en-GB" sz="2000" b="1" dirty="0"/>
              <a:t>o</a:t>
            </a:r>
            <a:r>
              <a:rPr lang="en" sz="2000" b="1" dirty="0"/>
              <a:t>sa ni Kalou (Efe. 6:18; Fpai. 2:16).</a:t>
            </a:r>
          </a:p>
        </p:txBody>
      </p:sp>
      <p:sp>
        <p:nvSpPr>
          <p:cNvPr id="16" name="CuadroTexto 15">
            <a:extLst>
              <a:ext uri="{FF2B5EF4-FFF2-40B4-BE49-F238E27FC236}">
                <a16:creationId xmlns:a16="http://schemas.microsoft.com/office/drawing/2014/main" id="{E8E3ED77-6695-B46C-99C0-5F9C7164484D}"/>
              </a:ext>
            </a:extLst>
          </p:cNvPr>
          <p:cNvSpPr txBox="1"/>
          <p:nvPr/>
        </p:nvSpPr>
        <p:spPr>
          <a:xfrm>
            <a:off x="2845209" y="3560184"/>
            <a:ext cx="6456104" cy="1015663"/>
          </a:xfrm>
          <a:prstGeom prst="rect">
            <a:avLst/>
          </a:prstGeom>
          <a:noFill/>
        </p:spPr>
        <p:txBody>
          <a:bodyPr wrap="square">
            <a:spAutoFit/>
          </a:bodyPr>
          <a:lstStyle/>
          <a:p>
            <a:pPr>
              <a:spcBef>
                <a:spcPts val="600"/>
              </a:spcBef>
            </a:pPr>
            <a:r>
              <a:rPr lang="en" sz="2000" b="1" dirty="0"/>
              <a:t>Na </a:t>
            </a:r>
            <a:r>
              <a:rPr lang="en-GB" sz="2000" b="1" dirty="0"/>
              <a:t>I</a:t>
            </a:r>
            <a:r>
              <a:rPr lang="en" sz="2000" b="1" dirty="0"/>
              <a:t> valu, ka da okati tiko kina, na yalovata sa ka bibi kina. O paula e vakauqeti keda me da vala vata me totaka na kosipeli (Fpai. 1:27b).</a:t>
            </a:r>
          </a:p>
        </p:txBody>
      </p:sp>
    </p:spTree>
    <p:extLst>
      <p:ext uri="{BB962C8B-B14F-4D97-AF65-F5344CB8AC3E}">
        <p14:creationId xmlns:p14="http://schemas.microsoft.com/office/powerpoint/2010/main" val="135657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0-#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5"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vertical)">
                                      <p:cBhvr>
                                        <p:cTn id="33" dur="500"/>
                                        <p:tgtEl>
                                          <p:spTgt spid="8"/>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strips(downRight)">
                                      <p:cBhvr>
                                        <p:cTn id="42" dur="500"/>
                                        <p:tgtEl>
                                          <p:spTgt spid="10"/>
                                        </p:tgtEl>
                                      </p:cBhvr>
                                    </p:animEffect>
                                  </p:childTnLst>
                                </p:cTn>
                              </p:par>
                              <p:par>
                                <p:cTn id="43" presetID="18" presetClass="entr" presetSubtype="3"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strips(upRight)">
                                      <p:cBhvr>
                                        <p:cTn id="45" dur="500"/>
                                        <p:tgtEl>
                                          <p:spTgt spid="14"/>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500" fill="hold"/>
                                        <p:tgtEl>
                                          <p:spTgt spid="7"/>
                                        </p:tgtEl>
                                        <p:attrNameLst>
                                          <p:attrName>ppt_x</p:attrName>
                                        </p:attrNameLst>
                                      </p:cBhvr>
                                      <p:tavLst>
                                        <p:tav tm="0">
                                          <p:val>
                                            <p:strVal val="1+#ppt_w/2"/>
                                          </p:val>
                                        </p:tav>
                                        <p:tav tm="100000">
                                          <p:val>
                                            <p:strVal val="#ppt_x"/>
                                          </p:val>
                                        </p:tav>
                                      </p:tavLst>
                                    </p:anim>
                                    <p:anim calcmode="lin" valueType="num">
                                      <p:cBhvr additive="base">
                                        <p:cTn id="55" dur="500" fill="hold"/>
                                        <p:tgtEl>
                                          <p:spTgt spid="7"/>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500" fill="hold"/>
                                        <p:tgtEl>
                                          <p:spTgt spid="12"/>
                                        </p:tgtEl>
                                        <p:attrNameLst>
                                          <p:attrName>ppt_x</p:attrName>
                                        </p:attrNameLst>
                                      </p:cBhvr>
                                      <p:tavLst>
                                        <p:tav tm="0">
                                          <p:val>
                                            <p:strVal val="1+#ppt_w/2"/>
                                          </p:val>
                                        </p:tav>
                                        <p:tav tm="100000">
                                          <p:val>
                                            <p:strVal val="#ppt_x"/>
                                          </p:val>
                                        </p:tav>
                                      </p:tavLst>
                                    </p:anim>
                                    <p:anim calcmode="lin" valueType="num">
                                      <p:cBhvr additive="base">
                                        <p:cTn id="5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1"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3541802-E730-94E9-7926-DF41F680B0E2}"/>
              </a:ext>
            </a:extLst>
          </p:cNvPr>
          <p:cNvSpPr txBox="1"/>
          <p:nvPr/>
        </p:nvSpPr>
        <p:spPr>
          <a:xfrm>
            <a:off x="2067791" y="896774"/>
            <a:ext cx="9216735" cy="5262979"/>
          </a:xfrm>
          <a:prstGeom prst="rect">
            <a:avLst/>
          </a:prstGeom>
          <a:noFill/>
        </p:spPr>
        <p:txBody>
          <a:bodyPr wrap="square">
            <a:spAutoFit/>
          </a:bodyPr>
          <a:lstStyle/>
          <a:p>
            <a:pPr>
              <a:spcBef>
                <a:spcPts val="600"/>
              </a:spcBef>
            </a:pPr>
            <a:r>
              <a:rPr lang="en" sz="2400" b="1" dirty="0">
                <a:solidFill>
                  <a:schemeClr val="accent1">
                    <a:lumMod val="50000"/>
                  </a:schemeClr>
                </a:solidFill>
                <a:latin typeface="Constantia" panose="02030602050306030303" pitchFamily="18" charset="0"/>
              </a:rPr>
              <a:t>“Sa vica na yabaki na noda tiko ena were ni Kalou? Na tubu cava eda sa bau kauta mai vua na T</a:t>
            </a:r>
            <a:r>
              <a:rPr lang="en-GB" sz="2400" b="1" dirty="0">
                <a:solidFill>
                  <a:schemeClr val="accent1">
                    <a:lumMod val="50000"/>
                  </a:schemeClr>
                </a:solidFill>
                <a:latin typeface="Constantia" panose="02030602050306030303" pitchFamily="18" charset="0"/>
              </a:rPr>
              <a:t>u</a:t>
            </a:r>
            <a:r>
              <a:rPr lang="en" sz="2400" b="1" dirty="0">
                <a:solidFill>
                  <a:schemeClr val="accent1">
                    <a:lumMod val="50000"/>
                  </a:schemeClr>
                </a:solidFill>
                <a:latin typeface="Constantia" panose="02030602050306030303" pitchFamily="18" charset="0"/>
              </a:rPr>
              <a:t>raga? Eda sa sotava tiko beka na yaloka ni mata dau didigo ni Kalou? Eda sa vakalevutaka cake tiko beka na vakarokoroko, na loloma, na yalomalumalumu kei na yalodei vua na Kalou? Eda marautaka beka me da vkavinavinakataka na nona loloma kecega? Eda qara beka me da vakalougatataki ira era voliti keda. Eda vakaraitaka tiko beka na yalo </a:t>
            </a:r>
            <a:r>
              <a:rPr lang="en-GB" sz="2400" b="1" dirty="0">
                <a:solidFill>
                  <a:schemeClr val="accent1">
                    <a:lumMod val="50000"/>
                  </a:schemeClr>
                </a:solidFill>
                <a:latin typeface="Constantia" panose="02030602050306030303" pitchFamily="18" charset="0"/>
              </a:rPr>
              <a:t>I</a:t>
            </a:r>
            <a:r>
              <a:rPr lang="en" sz="2400" b="1" dirty="0">
                <a:solidFill>
                  <a:schemeClr val="accent1">
                    <a:lumMod val="50000"/>
                  </a:schemeClr>
                </a:solidFill>
                <a:latin typeface="Constantia" panose="02030602050306030303" pitchFamily="18" charset="0"/>
              </a:rPr>
              <a:t> Jisu ena noda veivuvale? Eda vakatavulica beka na nona Vosa ki vei ira na luveda, ka vakatakila tiko ki vei ira na cakacaka veivakurabui -taki ni Kalou</a:t>
            </a:r>
            <a:r>
              <a:rPr lang="en-US" sz="2400" b="1" dirty="0">
                <a:solidFill>
                  <a:schemeClr val="accent1">
                    <a:lumMod val="50000"/>
                  </a:schemeClr>
                </a:solidFill>
                <a:latin typeface="Constantia" panose="02030602050306030303" pitchFamily="18" charset="0"/>
              </a:rPr>
              <a:t>? Na </a:t>
            </a:r>
            <a:r>
              <a:rPr lang="en-US" sz="2400" b="1" dirty="0" err="1">
                <a:solidFill>
                  <a:schemeClr val="accent1">
                    <a:lumMod val="50000"/>
                  </a:schemeClr>
                </a:solidFill>
                <a:latin typeface="Constantia" panose="02030602050306030303" pitchFamily="18" charset="0"/>
              </a:rPr>
              <a:t>tamata</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lotu</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va</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Karisito</a:t>
            </a:r>
            <a:r>
              <a:rPr lang="en-US" sz="2400" b="1" dirty="0">
                <a:solidFill>
                  <a:schemeClr val="accent1">
                    <a:lumMod val="50000"/>
                  </a:schemeClr>
                </a:solidFill>
                <a:latin typeface="Constantia" panose="02030602050306030303" pitchFamily="18" charset="0"/>
              </a:rPr>
              <a:t> e </a:t>
            </a:r>
            <a:r>
              <a:rPr lang="en-US" sz="2400" b="1" dirty="0" err="1">
                <a:solidFill>
                  <a:schemeClr val="accent1">
                    <a:lumMod val="50000"/>
                  </a:schemeClr>
                </a:solidFill>
                <a:latin typeface="Constantia" panose="02030602050306030303" pitchFamily="18" charset="0"/>
              </a:rPr>
              <a:t>matataki</a:t>
            </a:r>
            <a:r>
              <a:rPr lang="en-US" sz="2400" b="1" dirty="0">
                <a:solidFill>
                  <a:schemeClr val="accent1">
                    <a:lumMod val="50000"/>
                  </a:schemeClr>
                </a:solidFill>
                <a:latin typeface="Constantia" panose="02030602050306030303" pitchFamily="18" charset="0"/>
              </a:rPr>
              <a:t> Jisu </a:t>
            </a:r>
            <a:r>
              <a:rPr lang="en-US" sz="2400" b="1" dirty="0" err="1">
                <a:solidFill>
                  <a:schemeClr val="accent1">
                    <a:lumMod val="50000"/>
                  </a:schemeClr>
                </a:solidFill>
                <a:latin typeface="Constantia" panose="02030602050306030303" pitchFamily="18" charset="0"/>
              </a:rPr>
              <a:t>ena</a:t>
            </a:r>
            <a:r>
              <a:rPr lang="en-US" sz="2400" b="1" dirty="0">
                <a:solidFill>
                  <a:schemeClr val="accent1">
                    <a:lumMod val="50000"/>
                  </a:schemeClr>
                </a:solidFill>
                <a:latin typeface="Constantia" panose="02030602050306030303" pitchFamily="18" charset="0"/>
              </a:rPr>
              <a:t> I </a:t>
            </a:r>
            <a:r>
              <a:rPr lang="en-US" sz="2400" b="1" dirty="0" err="1">
                <a:solidFill>
                  <a:schemeClr val="accent1">
                    <a:lumMod val="50000"/>
                  </a:schemeClr>
                </a:solidFill>
                <a:latin typeface="Constantia" panose="02030602050306030303" pitchFamily="18" charset="0"/>
              </a:rPr>
              <a:t>tovo</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vinaka</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kei</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na</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caka</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vinaka</a:t>
            </a:r>
            <a:r>
              <a:rPr lang="en-US" sz="2400" b="1" dirty="0">
                <a:solidFill>
                  <a:schemeClr val="accent1">
                    <a:lumMod val="50000"/>
                  </a:schemeClr>
                </a:solidFill>
                <a:latin typeface="Constantia" panose="02030602050306030303" pitchFamily="18" charset="0"/>
              </a:rPr>
              <a:t>. Eda </a:t>
            </a:r>
            <a:r>
              <a:rPr lang="en-US" sz="2400" b="1" dirty="0" err="1">
                <a:solidFill>
                  <a:schemeClr val="accent1">
                    <a:lumMod val="50000"/>
                  </a:schemeClr>
                </a:solidFill>
                <a:latin typeface="Constantia" panose="02030602050306030303" pitchFamily="18" charset="0"/>
              </a:rPr>
              <a:t>qai</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biuta</a:t>
            </a:r>
            <a:r>
              <a:rPr lang="en-US" sz="2400" b="1" dirty="0">
                <a:solidFill>
                  <a:schemeClr val="accent1">
                    <a:lumMod val="50000"/>
                  </a:schemeClr>
                </a:solidFill>
                <a:latin typeface="Constantia" panose="02030602050306030303" pitchFamily="18" charset="0"/>
              </a:rPr>
              <a:t> koto </a:t>
            </a:r>
            <a:r>
              <a:rPr lang="en-US" sz="2400" b="1" dirty="0" err="1">
                <a:solidFill>
                  <a:schemeClr val="accent1">
                    <a:lumMod val="50000"/>
                  </a:schemeClr>
                </a:solidFill>
                <a:latin typeface="Constantia" panose="02030602050306030303" pitchFamily="18" charset="0"/>
              </a:rPr>
              <a:t>mai</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na</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bula</a:t>
            </a:r>
            <a:r>
              <a:rPr lang="en-US" sz="2400" b="1" dirty="0">
                <a:solidFill>
                  <a:schemeClr val="accent1">
                    <a:lumMod val="50000"/>
                  </a:schemeClr>
                </a:solidFill>
                <a:latin typeface="Constantia" panose="02030602050306030303" pitchFamily="18" charset="0"/>
              </a:rPr>
              <a:t> e </a:t>
            </a:r>
            <a:r>
              <a:rPr lang="en-US" sz="2400" b="1" dirty="0" err="1">
                <a:solidFill>
                  <a:schemeClr val="accent1">
                    <a:lumMod val="50000"/>
                  </a:schemeClr>
                </a:solidFill>
                <a:latin typeface="Constantia" panose="02030602050306030303" pitchFamily="18" charset="0"/>
              </a:rPr>
              <a:t>boi</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vinaka</a:t>
            </a:r>
            <a:r>
              <a:rPr lang="en-US" sz="2400" b="1" dirty="0">
                <a:solidFill>
                  <a:schemeClr val="accent1">
                    <a:lumMod val="50000"/>
                  </a:schemeClr>
                </a:solidFill>
                <a:latin typeface="Constantia" panose="02030602050306030303" pitchFamily="18" charset="0"/>
              </a:rPr>
              <a:t>, ai </a:t>
            </a:r>
            <a:r>
              <a:rPr lang="en-US" sz="2400" b="1" dirty="0" err="1">
                <a:solidFill>
                  <a:schemeClr val="accent1">
                    <a:lumMod val="50000"/>
                  </a:schemeClr>
                </a:solidFill>
                <a:latin typeface="Constantia" panose="02030602050306030303" pitchFamily="18" charset="0"/>
              </a:rPr>
              <a:t>valavala</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talei</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koya</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ena</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vakatakila</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na</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dina</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ni</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nona</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luve</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ni</a:t>
            </a:r>
            <a:r>
              <a:rPr lang="en-US" sz="2400" b="1" dirty="0">
                <a:solidFill>
                  <a:schemeClr val="accent1">
                    <a:lumMod val="50000"/>
                  </a:schemeClr>
                </a:solidFill>
                <a:latin typeface="Constantia" panose="02030602050306030303" pitchFamily="18" charset="0"/>
              </a:rPr>
              <a:t> Kalou, ai </a:t>
            </a:r>
            <a:r>
              <a:rPr lang="en-US" sz="2400" b="1" dirty="0" err="1">
                <a:solidFill>
                  <a:schemeClr val="accent1">
                    <a:lumMod val="50000"/>
                  </a:schemeClr>
                </a:solidFill>
                <a:latin typeface="Constantia" panose="02030602050306030303" pitchFamily="18" charset="0"/>
              </a:rPr>
              <a:t>votavota</a:t>
            </a:r>
            <a:r>
              <a:rPr lang="en-US" sz="2400" b="1" dirty="0">
                <a:solidFill>
                  <a:schemeClr val="accent1">
                    <a:lumMod val="50000"/>
                  </a:schemeClr>
                </a:solidFill>
                <a:latin typeface="Constantia" panose="02030602050306030303" pitchFamily="18" charset="0"/>
              </a:rPr>
              <a:t> I </a:t>
            </a:r>
            <a:r>
              <a:rPr lang="en-US" sz="2400" b="1" dirty="0" err="1">
                <a:solidFill>
                  <a:schemeClr val="accent1">
                    <a:lumMod val="50000"/>
                  </a:schemeClr>
                </a:solidFill>
                <a:latin typeface="Constantia" panose="02030602050306030303" pitchFamily="18" charset="0"/>
              </a:rPr>
              <a:t>lomalagi</a:t>
            </a:r>
            <a:r>
              <a:rPr lang="en" sz="2400" b="1" dirty="0">
                <a:solidFill>
                  <a:schemeClr val="accent1">
                    <a:lumMod val="50000"/>
                  </a:schemeClr>
                </a:solidFill>
                <a:latin typeface="Constantia" panose="02030602050306030303" pitchFamily="18" charset="0"/>
              </a:rPr>
              <a:t>.”</a:t>
            </a:r>
          </a:p>
        </p:txBody>
      </p:sp>
      <p:sp>
        <p:nvSpPr>
          <p:cNvPr id="4" name="CuadroTexto 3">
            <a:extLst>
              <a:ext uri="{FF2B5EF4-FFF2-40B4-BE49-F238E27FC236}">
                <a16:creationId xmlns:a16="http://schemas.microsoft.com/office/drawing/2014/main" id="{AAE7FFFB-3419-8E23-03C7-B3B8BCE8F252}"/>
              </a:ext>
            </a:extLst>
          </p:cNvPr>
          <p:cNvSpPr txBox="1"/>
          <p:nvPr/>
        </p:nvSpPr>
        <p:spPr>
          <a:xfrm>
            <a:off x="6811220" y="5914717"/>
            <a:ext cx="4146007" cy="338554"/>
          </a:xfrm>
          <a:prstGeom prst="rect">
            <a:avLst/>
          </a:prstGeom>
          <a:noFill/>
        </p:spPr>
        <p:txBody>
          <a:bodyPr wrap="none" rtlCol="0">
            <a:spAutoFit/>
          </a:bodyPr>
          <a:lstStyle/>
          <a:p>
            <a:pPr algn="r"/>
            <a:r>
              <a:rPr lang="en" sz="1600" b="1" dirty="0">
                <a:solidFill>
                  <a:schemeClr val="accent1">
                    <a:lumMod val="50000"/>
                  </a:schemeClr>
                </a:solidFill>
              </a:rPr>
              <a:t>EGW (You Shall Receive Power, December 10)</a:t>
            </a:r>
          </a:p>
        </p:txBody>
      </p:sp>
    </p:spTree>
    <p:extLst>
      <p:ext uri="{BB962C8B-B14F-4D97-AF65-F5344CB8AC3E}">
        <p14:creationId xmlns:p14="http://schemas.microsoft.com/office/powerpoint/2010/main" val="403878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3D8E6779-75C9-A5CF-3A0F-1D1E6042AF0B}"/>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B2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02375" y="369858"/>
            <a:ext cx="8688746" cy="6118285"/>
          </a:xfrm>
          <a:prstGeom prst="roundRect">
            <a:avLst>
              <a:gd name="adj" fmla="val 0"/>
            </a:avLst>
          </a:prstGeom>
          <a:solidFill>
            <a:srgbClr val="FFFFCC"/>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Imagen 6" descr="Imagen que contiene edificio, persona, hombre, mujer&#10;&#10;El contenido generado por IA puede ser incorrecto.">
            <a:extLst>
              <a:ext uri="{FF2B5EF4-FFF2-40B4-BE49-F238E27FC236}">
                <a16:creationId xmlns:a16="http://schemas.microsoft.com/office/drawing/2014/main" id="{AD7186A6-9CC9-2EAF-2D4C-690990607A8D}"/>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5388" b="4511"/>
          <a:stretch>
            <a:fillRect/>
          </a:stretch>
        </p:blipFill>
        <p:spPr>
          <a:xfrm>
            <a:off x="354672" y="543152"/>
            <a:ext cx="8384153" cy="5771697"/>
          </a:xfrm>
          <a:prstGeom prst="rect">
            <a:avLst/>
          </a:prstGeom>
          <a:effectLst/>
        </p:spPr>
      </p:pic>
      <p:sp>
        <p:nvSpPr>
          <p:cNvPr id="3" name="CuadroTexto 2">
            <a:extLst>
              <a:ext uri="{FF2B5EF4-FFF2-40B4-BE49-F238E27FC236}">
                <a16:creationId xmlns:a16="http://schemas.microsoft.com/office/drawing/2014/main" id="{BB20154F-8AAB-FCAE-1D8F-EC41CAF14595}"/>
              </a:ext>
            </a:extLst>
          </p:cNvPr>
          <p:cNvSpPr txBox="1"/>
          <p:nvPr/>
        </p:nvSpPr>
        <p:spPr>
          <a:xfrm>
            <a:off x="8891120" y="151180"/>
            <a:ext cx="3300879" cy="6555641"/>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44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“Ni sai koya na Karisito ka’u sa bula kina, ia sa ka vinaka kevaka ka’u sa mate</a:t>
            </a:r>
            <a:r>
              <a:rPr kumimoji="0" lang="es-ES" sz="48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20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Filipai 1:21</a:t>
            </a:r>
          </a:p>
        </p:txBody>
      </p:sp>
    </p:spTree>
    <p:extLst>
      <p:ext uri="{BB962C8B-B14F-4D97-AF65-F5344CB8AC3E}">
        <p14:creationId xmlns:p14="http://schemas.microsoft.com/office/powerpoint/2010/main" val="316745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CA508E9-0C2F-04EE-CAD3-DB6FAD2CCB8E}"/>
              </a:ext>
            </a:extLst>
          </p:cNvPr>
          <p:cNvSpPr txBox="1"/>
          <p:nvPr/>
        </p:nvSpPr>
        <p:spPr>
          <a:xfrm>
            <a:off x="4229100" y="4000500"/>
            <a:ext cx="7772400" cy="2708434"/>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highlight>
                  <a:srgbClr val="E33505"/>
                </a:highlight>
              </a:rPr>
              <a:t> Bula vei Karisito se mate vei Karisito?</a:t>
            </a:r>
          </a:p>
          <a:p>
            <a:pPr lvl="1">
              <a:spcBef>
                <a:spcPts val="600"/>
              </a:spcBef>
            </a:pPr>
            <a:r>
              <a:rPr lang="en" sz="2000" b="1" dirty="0"/>
              <a:t>Paula e vakalevulevui Karisito (Filipai 1:10-20, 25-26)</a:t>
            </a:r>
          </a:p>
          <a:p>
            <a:pPr lvl="1">
              <a:spcBef>
                <a:spcPts val="600"/>
              </a:spcBef>
            </a:pPr>
            <a:r>
              <a:rPr lang="en" sz="2000" b="1" dirty="0"/>
              <a:t>Bula se mate vei karisio (Filipai 1:21-22)</a:t>
            </a:r>
          </a:p>
          <a:p>
            <a:pPr lvl="1">
              <a:spcBef>
                <a:spcPts val="600"/>
              </a:spcBef>
            </a:pPr>
            <a:r>
              <a:rPr lang="en" sz="2000" b="1" dirty="0"/>
              <a:t>Digidigi erua nei Paula (Filipai 1:23-24)</a:t>
            </a:r>
          </a:p>
          <a:p>
            <a:pPr>
              <a:spcBef>
                <a:spcPts val="600"/>
              </a:spcBef>
            </a:pPr>
            <a:r>
              <a:rPr lang="en" sz="2000" b="1" dirty="0">
                <a:solidFill>
                  <a:schemeClr val="bg1"/>
                </a:solidFill>
                <a:effectLst>
                  <a:outerShdw blurRad="38100" dist="38100" dir="2700000" algn="tl">
                    <a:srgbClr val="000000">
                      <a:alpha val="43137"/>
                    </a:srgbClr>
                  </a:outerShdw>
                </a:effectLst>
                <a:highlight>
                  <a:srgbClr val="3410D3"/>
                </a:highlight>
              </a:rPr>
              <a:t> Na </a:t>
            </a:r>
            <a:r>
              <a:rPr lang="en-GB" sz="2000" b="1" dirty="0">
                <a:solidFill>
                  <a:schemeClr val="bg1"/>
                </a:solidFill>
                <a:effectLst>
                  <a:outerShdw blurRad="38100" dist="38100" dir="2700000" algn="tl">
                    <a:srgbClr val="000000">
                      <a:alpha val="43137"/>
                    </a:srgbClr>
                  </a:outerShdw>
                </a:effectLst>
                <a:highlight>
                  <a:srgbClr val="3410D3"/>
                </a:highlight>
              </a:rPr>
              <a:t>cava </a:t>
            </a:r>
            <a:r>
              <a:rPr lang="en-GB" sz="2000" b="1" dirty="0" err="1">
                <a:solidFill>
                  <a:schemeClr val="bg1"/>
                </a:solidFill>
                <a:effectLst>
                  <a:outerShdw blurRad="38100" dist="38100" dir="2700000" algn="tl">
                    <a:srgbClr val="000000">
                      <a:alpha val="43137"/>
                    </a:srgbClr>
                  </a:outerShdw>
                </a:effectLst>
                <a:highlight>
                  <a:srgbClr val="3410D3"/>
                </a:highlight>
              </a:rPr>
              <a:t>na</a:t>
            </a:r>
            <a:r>
              <a:rPr lang="en-GB" sz="2000" b="1" dirty="0">
                <a:solidFill>
                  <a:schemeClr val="bg1"/>
                </a:solidFill>
                <a:effectLst>
                  <a:outerShdw blurRad="38100" dist="38100" dir="2700000" algn="tl">
                    <a:srgbClr val="000000">
                      <a:alpha val="43137"/>
                    </a:srgbClr>
                  </a:outerShdw>
                </a:effectLst>
                <a:highlight>
                  <a:srgbClr val="3410D3"/>
                </a:highlight>
              </a:rPr>
              <a:t> I </a:t>
            </a:r>
            <a:r>
              <a:rPr lang="en-GB" sz="2000" b="1" dirty="0" err="1">
                <a:solidFill>
                  <a:schemeClr val="bg1"/>
                </a:solidFill>
                <a:effectLst>
                  <a:outerShdw blurRad="38100" dist="38100" dir="2700000" algn="tl">
                    <a:srgbClr val="000000">
                      <a:alpha val="43137"/>
                    </a:srgbClr>
                  </a:outerShdw>
                </a:effectLst>
                <a:highlight>
                  <a:srgbClr val="3410D3"/>
                </a:highlight>
              </a:rPr>
              <a:t>balebale</a:t>
            </a:r>
            <a:r>
              <a:rPr lang="en-GB" sz="2000" b="1" dirty="0">
                <a:solidFill>
                  <a:schemeClr val="bg1"/>
                </a:solidFill>
                <a:effectLst>
                  <a:outerShdw blurRad="38100" dist="38100" dir="2700000" algn="tl">
                    <a:srgbClr val="000000">
                      <a:alpha val="43137"/>
                    </a:srgbClr>
                  </a:outerShdw>
                </a:effectLst>
                <a:highlight>
                  <a:srgbClr val="3410D3"/>
                </a:highlight>
              </a:rPr>
              <a:t> </a:t>
            </a:r>
            <a:r>
              <a:rPr lang="en-GB" sz="2000" b="1" dirty="0" err="1">
                <a:solidFill>
                  <a:schemeClr val="bg1"/>
                </a:solidFill>
                <a:effectLst>
                  <a:outerShdw blurRad="38100" dist="38100" dir="2700000" algn="tl">
                    <a:srgbClr val="000000">
                      <a:alpha val="43137"/>
                    </a:srgbClr>
                  </a:outerShdw>
                </a:effectLst>
                <a:highlight>
                  <a:srgbClr val="3410D3"/>
                </a:highlight>
              </a:rPr>
              <a:t>ni</a:t>
            </a:r>
            <a:r>
              <a:rPr lang="en-GB" sz="2000" b="1" dirty="0">
                <a:solidFill>
                  <a:schemeClr val="bg1"/>
                </a:solidFill>
                <a:effectLst>
                  <a:outerShdw blurRad="38100" dist="38100" dir="2700000" algn="tl">
                    <a:srgbClr val="000000">
                      <a:alpha val="43137"/>
                    </a:srgbClr>
                  </a:outerShdw>
                </a:effectLst>
                <a:highlight>
                  <a:srgbClr val="3410D3"/>
                </a:highlight>
              </a:rPr>
              <a:t> </a:t>
            </a:r>
            <a:r>
              <a:rPr lang="en-GB" sz="2000" b="1" dirty="0" err="1">
                <a:solidFill>
                  <a:schemeClr val="bg1"/>
                </a:solidFill>
                <a:effectLst>
                  <a:outerShdw blurRad="38100" dist="38100" dir="2700000" algn="tl">
                    <a:srgbClr val="000000">
                      <a:alpha val="43137"/>
                    </a:srgbClr>
                  </a:outerShdw>
                </a:effectLst>
                <a:highlight>
                  <a:srgbClr val="3410D3"/>
                </a:highlight>
              </a:rPr>
              <a:t>bula</a:t>
            </a:r>
            <a:r>
              <a:rPr lang="en-GB" sz="2000" b="1" dirty="0">
                <a:solidFill>
                  <a:schemeClr val="bg1"/>
                </a:solidFill>
                <a:effectLst>
                  <a:outerShdw blurRad="38100" dist="38100" dir="2700000" algn="tl">
                    <a:srgbClr val="000000">
                      <a:alpha val="43137"/>
                    </a:srgbClr>
                  </a:outerShdw>
                </a:effectLst>
                <a:highlight>
                  <a:srgbClr val="3410D3"/>
                </a:highlight>
              </a:rPr>
              <a:t> </a:t>
            </a:r>
            <a:r>
              <a:rPr lang="en-GB" sz="2000" b="1" dirty="0" err="1">
                <a:solidFill>
                  <a:schemeClr val="bg1"/>
                </a:solidFill>
                <a:effectLst>
                  <a:outerShdw blurRad="38100" dist="38100" dir="2700000" algn="tl">
                    <a:srgbClr val="000000">
                      <a:alpha val="43137"/>
                    </a:srgbClr>
                  </a:outerShdw>
                </a:effectLst>
                <a:highlight>
                  <a:srgbClr val="3410D3"/>
                </a:highlight>
              </a:rPr>
              <a:t>vei</a:t>
            </a:r>
            <a:r>
              <a:rPr lang="en-GB" sz="2000" b="1" dirty="0">
                <a:solidFill>
                  <a:schemeClr val="bg1"/>
                </a:solidFill>
                <a:effectLst>
                  <a:outerShdw blurRad="38100" dist="38100" dir="2700000" algn="tl">
                    <a:srgbClr val="000000">
                      <a:alpha val="43137"/>
                    </a:srgbClr>
                  </a:outerShdw>
                </a:effectLst>
                <a:highlight>
                  <a:srgbClr val="3410D3"/>
                </a:highlight>
              </a:rPr>
              <a:t> </a:t>
            </a:r>
            <a:r>
              <a:rPr lang="en-GB" sz="2000" b="1" dirty="0" err="1">
                <a:solidFill>
                  <a:schemeClr val="bg1"/>
                </a:solidFill>
                <a:effectLst>
                  <a:outerShdw blurRad="38100" dist="38100" dir="2700000" algn="tl">
                    <a:srgbClr val="000000">
                      <a:alpha val="43137"/>
                    </a:srgbClr>
                  </a:outerShdw>
                </a:effectLst>
                <a:highlight>
                  <a:srgbClr val="3410D3"/>
                </a:highlight>
              </a:rPr>
              <a:t>Karisito</a:t>
            </a:r>
            <a:r>
              <a:rPr lang="en" sz="2000" b="1" dirty="0">
                <a:solidFill>
                  <a:schemeClr val="bg1"/>
                </a:solidFill>
                <a:effectLst>
                  <a:outerShdw blurRad="38100" dist="38100" dir="2700000" algn="tl">
                    <a:srgbClr val="000000">
                      <a:alpha val="43137"/>
                    </a:srgbClr>
                  </a:outerShdw>
                </a:effectLst>
                <a:highlight>
                  <a:srgbClr val="3410D3"/>
                </a:highlight>
              </a:rPr>
              <a:t>?</a:t>
            </a:r>
          </a:p>
          <a:p>
            <a:pPr lvl="1">
              <a:spcBef>
                <a:spcPts val="600"/>
              </a:spcBef>
            </a:pPr>
            <a:r>
              <a:rPr lang="en-US" sz="2000" b="1" dirty="0"/>
              <a:t>Nai </a:t>
            </a:r>
            <a:r>
              <a:rPr lang="en-US" sz="2000" b="1" dirty="0" err="1"/>
              <a:t>valavala</a:t>
            </a:r>
            <a:r>
              <a:rPr lang="en-US" sz="2000" b="1" dirty="0"/>
              <a:t> e </a:t>
            </a:r>
            <a:r>
              <a:rPr lang="en-US" sz="2000" b="1" dirty="0" err="1"/>
              <a:t>kilikili</a:t>
            </a:r>
            <a:r>
              <a:rPr lang="en-US" sz="2000" b="1" dirty="0"/>
              <a:t> </a:t>
            </a:r>
            <a:r>
              <a:rPr lang="en-US" sz="2000" b="1" dirty="0" err="1"/>
              <a:t>kei</a:t>
            </a:r>
            <a:r>
              <a:rPr lang="en-US" sz="2000" b="1" dirty="0"/>
              <a:t> </a:t>
            </a:r>
            <a:r>
              <a:rPr lang="en-US" sz="2000" b="1" dirty="0" err="1"/>
              <a:t>na</a:t>
            </a:r>
            <a:r>
              <a:rPr lang="en-US" sz="2000" b="1" dirty="0"/>
              <a:t> </a:t>
            </a:r>
            <a:r>
              <a:rPr lang="en-US" sz="2000" b="1" dirty="0" err="1"/>
              <a:t>kosipeli</a:t>
            </a:r>
            <a:r>
              <a:rPr lang="en" sz="2000" b="1" dirty="0"/>
              <a:t> (Filipai 1:27a)</a:t>
            </a:r>
          </a:p>
          <a:p>
            <a:pPr lvl="1">
              <a:spcBef>
                <a:spcPts val="600"/>
              </a:spcBef>
            </a:pPr>
            <a:r>
              <a:rPr lang="en-US" sz="2000" b="1" dirty="0"/>
              <a:t>Vala </a:t>
            </a:r>
            <a:r>
              <a:rPr lang="en-US" sz="2000" b="1" dirty="0" err="1"/>
              <a:t>ena</a:t>
            </a:r>
            <a:r>
              <a:rPr lang="en-US" sz="2000" b="1" dirty="0"/>
              <a:t> </a:t>
            </a:r>
            <a:r>
              <a:rPr lang="en-US" sz="2000" b="1" dirty="0" err="1"/>
              <a:t>yalovata</a:t>
            </a:r>
            <a:r>
              <a:rPr lang="en-US" sz="2000" b="1" dirty="0"/>
              <a:t> me </a:t>
            </a:r>
            <a:r>
              <a:rPr lang="en-US" sz="2000" b="1" dirty="0" err="1"/>
              <a:t>tubu</a:t>
            </a:r>
            <a:r>
              <a:rPr lang="en-US" sz="2000" b="1" dirty="0"/>
              <a:t> </a:t>
            </a:r>
            <a:r>
              <a:rPr lang="en-US" sz="2000" b="1" dirty="0" err="1"/>
              <a:t>na</a:t>
            </a:r>
            <a:r>
              <a:rPr lang="en-US" sz="2000" b="1" dirty="0"/>
              <a:t> </a:t>
            </a:r>
            <a:r>
              <a:rPr lang="en-US" sz="2000" b="1" dirty="0" err="1"/>
              <a:t>kosipeli</a:t>
            </a:r>
            <a:r>
              <a:rPr lang="en" sz="2000" b="1" dirty="0"/>
              <a:t> (Filipai 1:27b-30)</a:t>
            </a:r>
          </a:p>
        </p:txBody>
      </p:sp>
      <p:sp>
        <p:nvSpPr>
          <p:cNvPr id="3" name="CuadroTexto 2">
            <a:extLst>
              <a:ext uri="{FF2B5EF4-FFF2-40B4-BE49-F238E27FC236}">
                <a16:creationId xmlns:a16="http://schemas.microsoft.com/office/drawing/2014/main" id="{34584D60-18BA-0678-C54C-0B1378B73E48}"/>
              </a:ext>
            </a:extLst>
          </p:cNvPr>
          <p:cNvSpPr txBox="1"/>
          <p:nvPr/>
        </p:nvSpPr>
        <p:spPr>
          <a:xfrm>
            <a:off x="295276" y="85548"/>
            <a:ext cx="7362824" cy="1015663"/>
          </a:xfrm>
          <a:prstGeom prst="rect">
            <a:avLst/>
          </a:prstGeom>
          <a:noFill/>
        </p:spPr>
        <p:txBody>
          <a:bodyPr wrap="square" rtlCol="0">
            <a:spAutoFit/>
          </a:bodyPr>
          <a:lstStyle/>
          <a:p>
            <a:pPr>
              <a:spcBef>
                <a:spcPts val="600"/>
              </a:spcBef>
            </a:pPr>
            <a:r>
              <a:rPr lang="en" sz="2000" b="1" dirty="0"/>
              <a:t>O Paula e waraka tiko me lewai mai vei Niro. Na nona bula sa vakatautaki ga ena vakasama nei Sisa ka segai ena lewa dodonu.</a:t>
            </a:r>
          </a:p>
        </p:txBody>
      </p:sp>
      <p:pic>
        <p:nvPicPr>
          <p:cNvPr id="5" name="Imagen 4" descr="Imagen que contiene persona, edificio, hombre, gente&#10;&#10;El contenido generado por IA puede ser incorrecto.">
            <a:extLst>
              <a:ext uri="{FF2B5EF4-FFF2-40B4-BE49-F238E27FC236}">
                <a16:creationId xmlns:a16="http://schemas.microsoft.com/office/drawing/2014/main" id="{8ACAB702-227B-93FC-8AA6-0401C48F3FA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7962899" y="119959"/>
            <a:ext cx="3933826" cy="3712366"/>
          </a:xfrm>
          <a:prstGeom prst="rect">
            <a:avLst/>
          </a:prstGeom>
          <a:ln w="38100" cap="sq">
            <a:solidFill>
              <a:srgbClr val="F55D24"/>
            </a:solidFill>
            <a:prstDash val="solid"/>
            <a:miter lim="800000"/>
          </a:ln>
          <a:effectLst>
            <a:outerShdw blurRad="50800" dist="38100" dir="2700000" algn="tl" rotWithShape="0">
              <a:srgbClr val="000000">
                <a:alpha val="43000"/>
              </a:srgbClr>
            </a:outerShdw>
          </a:effectLst>
        </p:spPr>
      </p:pic>
      <p:pic>
        <p:nvPicPr>
          <p:cNvPr id="7" name="Imagen 6" descr="Imagen que contiene foto, viejo, tabla, fuego&#10;&#10;El contenido generado por IA puede ser incorrecto.">
            <a:extLst>
              <a:ext uri="{FF2B5EF4-FFF2-40B4-BE49-F238E27FC236}">
                <a16:creationId xmlns:a16="http://schemas.microsoft.com/office/drawing/2014/main" id="{5A984E75-9235-133A-2277-EF565F16E1FF}"/>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90500" y="3514310"/>
            <a:ext cx="2695575" cy="3125304"/>
          </a:xfrm>
          <a:prstGeom prst="rect">
            <a:avLst/>
          </a:prstGeom>
          <a:ln w="38100" cap="sq">
            <a:solidFill>
              <a:schemeClr val="accent6">
                <a:lumMod val="40000"/>
                <a:lumOff val="60000"/>
              </a:schemeClr>
            </a:solidFill>
            <a:prstDash val="solid"/>
            <a:miter lim="800000"/>
          </a:ln>
          <a:effectLst>
            <a:outerShdw blurRad="50800" dist="38100" dir="2700000" algn="tl" rotWithShape="0">
              <a:srgbClr val="000000">
                <a:alpha val="43000"/>
              </a:srgbClr>
            </a:outerShdw>
          </a:effectLst>
        </p:spPr>
      </p:pic>
      <p:pic>
        <p:nvPicPr>
          <p:cNvPr id="8" name="Imagen 7" descr="Forma, Círculo&#10;&#10;El contenido generado por IA puede ser incorrecto.">
            <a:extLst>
              <a:ext uri="{FF2B5EF4-FFF2-40B4-BE49-F238E27FC236}">
                <a16:creationId xmlns:a16="http://schemas.microsoft.com/office/drawing/2014/main" id="{577FA352-1C5F-F410-391B-89568D68C3C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51238" y="6349673"/>
            <a:ext cx="319509" cy="261615"/>
          </a:xfrm>
          <a:prstGeom prst="rect">
            <a:avLst/>
          </a:prstGeom>
          <a:effectLst>
            <a:outerShdw blurRad="50800" dist="38100" dir="8100000" algn="tr" rotWithShape="0">
              <a:prstClr val="black">
                <a:alpha val="40000"/>
              </a:prstClr>
            </a:outerShdw>
          </a:effectLst>
        </p:spPr>
      </p:pic>
      <p:pic>
        <p:nvPicPr>
          <p:cNvPr id="9" name="Imagen 8" descr="Forma&#10;&#10;El contenido generado por IA puede ser incorrecto.">
            <a:extLst>
              <a:ext uri="{FF2B5EF4-FFF2-40B4-BE49-F238E27FC236}">
                <a16:creationId xmlns:a16="http://schemas.microsoft.com/office/drawing/2014/main" id="{0114DAD2-D8FB-B9C8-3772-C8083F80579E}"/>
              </a:ext>
            </a:extLst>
          </p:cNvPr>
          <p:cNvPicPr>
            <a:picLocks noChangeAspect="1"/>
          </p:cNvPicPr>
          <p:nvPr/>
        </p:nvPicPr>
        <p:blipFill>
          <a:blip r:embed="rId7" cstate="email">
            <a:duotone>
              <a:schemeClr val="accent6">
                <a:shade val="45000"/>
                <a:satMod val="135000"/>
              </a:schemeClr>
              <a:prstClr val="white"/>
            </a:duotone>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tretch>
            <a:fillRect/>
          </a:stretch>
        </p:blipFill>
        <p:spPr>
          <a:xfrm>
            <a:off x="4351238" y="5977033"/>
            <a:ext cx="319509" cy="261615"/>
          </a:xfrm>
          <a:prstGeom prst="rect">
            <a:avLst/>
          </a:prstGeom>
          <a:effectLst>
            <a:outerShdw blurRad="50800" dist="38100" dir="8100000" algn="tr" rotWithShape="0">
              <a:prstClr val="black">
                <a:alpha val="40000"/>
              </a:prstClr>
            </a:outerShdw>
          </a:effectLst>
        </p:spPr>
      </p:pic>
      <p:pic>
        <p:nvPicPr>
          <p:cNvPr id="14" name="Imagen 13" descr="Forma&#10;&#10;El contenido generado por IA puede ser incorrecto.">
            <a:extLst>
              <a:ext uri="{FF2B5EF4-FFF2-40B4-BE49-F238E27FC236}">
                <a16:creationId xmlns:a16="http://schemas.microsoft.com/office/drawing/2014/main" id="{8A1E8E96-0DDB-2FDF-32C8-66D45FE4AD0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351238" y="5208766"/>
            <a:ext cx="319509" cy="261615"/>
          </a:xfrm>
          <a:prstGeom prst="rect">
            <a:avLst/>
          </a:prstGeom>
          <a:effectLst>
            <a:outerShdw blurRad="50800" dist="38100" dir="8100000" algn="tr" rotWithShape="0">
              <a:prstClr val="black">
                <a:alpha val="40000"/>
              </a:prstClr>
            </a:outerShdw>
          </a:effectLst>
        </p:spPr>
      </p:pic>
      <p:pic>
        <p:nvPicPr>
          <p:cNvPr id="15" name="Imagen 14" descr="Forma&#10;&#10;El contenido generado por IA puede ser incorrecto.">
            <a:extLst>
              <a:ext uri="{FF2B5EF4-FFF2-40B4-BE49-F238E27FC236}">
                <a16:creationId xmlns:a16="http://schemas.microsoft.com/office/drawing/2014/main" id="{283D31CF-5041-0E57-A452-19270C327D5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351238" y="4817076"/>
            <a:ext cx="319509" cy="261615"/>
          </a:xfrm>
          <a:prstGeom prst="rect">
            <a:avLst/>
          </a:prstGeom>
          <a:effectLst>
            <a:outerShdw blurRad="50800" dist="38100" dir="8100000" algn="tr" rotWithShape="0">
              <a:prstClr val="black">
                <a:alpha val="40000"/>
              </a:prstClr>
            </a:outerShdw>
          </a:effectLst>
        </p:spPr>
      </p:pic>
      <p:pic>
        <p:nvPicPr>
          <p:cNvPr id="16" name="Imagen 15" descr="Forma&#10;&#10;El contenido generado por IA puede ser incorrecto.">
            <a:extLst>
              <a:ext uri="{FF2B5EF4-FFF2-40B4-BE49-F238E27FC236}">
                <a16:creationId xmlns:a16="http://schemas.microsoft.com/office/drawing/2014/main" id="{C883712A-ACDD-4BB5-D497-30C1E0842EC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351238" y="4451884"/>
            <a:ext cx="319509" cy="261615"/>
          </a:xfrm>
          <a:prstGeom prst="rect">
            <a:avLst/>
          </a:prstGeom>
          <a:effectLst>
            <a:outerShdw blurRad="50800" dist="38100" dir="8100000" algn="tr" rotWithShape="0">
              <a:prstClr val="black">
                <a:alpha val="40000"/>
              </a:prstClr>
            </a:outerShdw>
          </a:effectLst>
        </p:spPr>
      </p:pic>
      <p:pic>
        <p:nvPicPr>
          <p:cNvPr id="20" name="Imagen 19" descr="Icono&#10;&#10;El contenido generado por IA puede ser incorrecto.">
            <a:extLst>
              <a:ext uri="{FF2B5EF4-FFF2-40B4-BE49-F238E27FC236}">
                <a16:creationId xmlns:a16="http://schemas.microsoft.com/office/drawing/2014/main" id="{9A20F7CA-C8B9-C52E-F5A8-3D9BAEE98E97}"/>
              </a:ext>
            </a:extLst>
          </p:cNvPr>
          <p:cNvPicPr>
            <a:picLocks noChangeAspect="1"/>
          </p:cNvPicPr>
          <p:nvPr/>
        </p:nvPicPr>
        <p:blipFill>
          <a:blip r:embed="rId12" cstate="email">
            <a:extLst>
              <a:ext uri="{BEBA8EAE-BF5A-486C-A8C5-ECC9F3942E4B}">
                <a14:imgProps xmlns:a14="http://schemas.microsoft.com/office/drawing/2010/main">
                  <a14:imgLayer r:embed="rId1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560100" y="4016574"/>
            <a:ext cx="657658" cy="352425"/>
          </a:xfrm>
          <a:prstGeom prst="rect">
            <a:avLst/>
          </a:prstGeom>
        </p:spPr>
      </p:pic>
      <p:pic>
        <p:nvPicPr>
          <p:cNvPr id="28" name="Imagen 27" descr="Icono&#10;&#10;El contenido generado por IA puede ser incorrecto.">
            <a:extLst>
              <a:ext uri="{FF2B5EF4-FFF2-40B4-BE49-F238E27FC236}">
                <a16:creationId xmlns:a16="http://schemas.microsoft.com/office/drawing/2014/main" id="{9710B8C8-7BBC-FC12-2216-37CE206B7A80}"/>
              </a:ext>
            </a:extLst>
          </p:cNvPr>
          <p:cNvPicPr>
            <a:picLocks noChangeAspect="1"/>
          </p:cNvPicPr>
          <p:nvPr/>
        </p:nvPicPr>
        <p:blipFill>
          <a:blip r:embed="rId14" cstate="email">
            <a:extLst>
              <a:ext uri="{BEBA8EAE-BF5A-486C-A8C5-ECC9F3942E4B}">
                <a14:imgProps xmlns:a14="http://schemas.microsoft.com/office/drawing/2010/main">
                  <a14:imgLayer r:embed="rId15">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560100" y="5567251"/>
            <a:ext cx="657658" cy="352425"/>
          </a:xfrm>
          <a:prstGeom prst="rect">
            <a:avLst/>
          </a:prstGeom>
        </p:spPr>
      </p:pic>
      <p:sp>
        <p:nvSpPr>
          <p:cNvPr id="6" name="CuadroTexto 5">
            <a:extLst>
              <a:ext uri="{FF2B5EF4-FFF2-40B4-BE49-F238E27FC236}">
                <a16:creationId xmlns:a16="http://schemas.microsoft.com/office/drawing/2014/main" id="{CB4F159F-A519-936A-20D3-A4E7F6EAE216}"/>
              </a:ext>
            </a:extLst>
          </p:cNvPr>
          <p:cNvSpPr txBox="1"/>
          <p:nvPr/>
        </p:nvSpPr>
        <p:spPr>
          <a:xfrm>
            <a:off x="295276" y="2411213"/>
            <a:ext cx="7362824" cy="1015663"/>
          </a:xfrm>
          <a:prstGeom prst="rect">
            <a:avLst/>
          </a:prstGeom>
          <a:noFill/>
        </p:spPr>
        <p:txBody>
          <a:bodyPr wrap="square">
            <a:spAutoFit/>
          </a:bodyPr>
          <a:lstStyle/>
          <a:p>
            <a:pPr>
              <a:spcBef>
                <a:spcPts val="600"/>
              </a:spcBef>
            </a:pPr>
            <a:r>
              <a:rPr lang="en" sz="2000" b="1" dirty="0"/>
              <a:t>Ia kevaka ena tubu cake na kena tukuni na kosipeli mai na nona mate, ( me vakataka na nona a vesu tu) sa lomasoli kina me solia na nona bula ki vei Karisito.</a:t>
            </a:r>
          </a:p>
        </p:txBody>
      </p:sp>
      <p:sp>
        <p:nvSpPr>
          <p:cNvPr id="11" name="CuadroTexto 10">
            <a:extLst>
              <a:ext uri="{FF2B5EF4-FFF2-40B4-BE49-F238E27FC236}">
                <a16:creationId xmlns:a16="http://schemas.microsoft.com/office/drawing/2014/main" id="{ABE769E4-4F91-94EA-246A-30AAACAB5B87}"/>
              </a:ext>
            </a:extLst>
          </p:cNvPr>
          <p:cNvSpPr txBox="1"/>
          <p:nvPr/>
        </p:nvSpPr>
        <p:spPr>
          <a:xfrm>
            <a:off x="295275" y="1248381"/>
            <a:ext cx="7362824" cy="1015663"/>
          </a:xfrm>
          <a:prstGeom prst="rect">
            <a:avLst/>
          </a:prstGeom>
          <a:noFill/>
        </p:spPr>
        <p:txBody>
          <a:bodyPr wrap="square">
            <a:spAutoFit/>
          </a:bodyPr>
          <a:lstStyle/>
          <a:p>
            <a:pPr>
              <a:spcBef>
                <a:spcPts val="600"/>
              </a:spcBef>
            </a:pPr>
            <a:r>
              <a:rPr lang="en" sz="2000" b="1" dirty="0"/>
              <a:t>Ia e kila ni veikakece e sega ni tu dina ena liga </a:t>
            </a:r>
            <a:r>
              <a:rPr lang="en-GB" sz="2000" b="1" dirty="0"/>
              <a:t>I</a:t>
            </a:r>
            <a:r>
              <a:rPr lang="en" sz="2000" b="1" dirty="0"/>
              <a:t> Niro, ena liga ni Kalou ga. Sa vakadeitaka tiko kina, ni masu ka cabori mai na vei soqosoqo lotu ena sereki kina ko koya.</a:t>
            </a:r>
          </a:p>
        </p:txBody>
      </p:sp>
    </p:spTree>
    <p:extLst>
      <p:ext uri="{BB962C8B-B14F-4D97-AF65-F5344CB8AC3E}">
        <p14:creationId xmlns:p14="http://schemas.microsoft.com/office/powerpoint/2010/main" val="38244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3"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0-#ppt_h/2"/>
                                          </p:val>
                                        </p:tav>
                                        <p:tav tm="100000">
                                          <p:val>
                                            <p:strVal val="#ppt_y"/>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7" presetClass="entr" presetSubtype="8"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ppt_x</p:attrName>
                                        </p:attrNameLst>
                                      </p:cBhvr>
                                      <p:tavLst>
                                        <p:tav tm="0">
                                          <p:val>
                                            <p:strVal val="#ppt_x-#ppt_w/2"/>
                                          </p:val>
                                        </p:tav>
                                        <p:tav tm="100000">
                                          <p:val>
                                            <p:strVal val="#ppt_x"/>
                                          </p:val>
                                        </p:tav>
                                      </p:tavLst>
                                    </p:anim>
                                    <p:anim calcmode="lin" valueType="num">
                                      <p:cBhvr>
                                        <p:cTn id="33" dur="500" fill="hold"/>
                                        <p:tgtEl>
                                          <p:spTgt spid="20"/>
                                        </p:tgtEl>
                                        <p:attrNameLst>
                                          <p:attrName>ppt_y</p:attrName>
                                        </p:attrNameLst>
                                      </p:cBhvr>
                                      <p:tavLst>
                                        <p:tav tm="0">
                                          <p:val>
                                            <p:strVal val="#ppt_y"/>
                                          </p:val>
                                        </p:tav>
                                        <p:tav tm="100000">
                                          <p:val>
                                            <p:strVal val="#ppt_y"/>
                                          </p:val>
                                        </p:tav>
                                      </p:tavLst>
                                    </p:anim>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strVal val="#ppt_h"/>
                                          </p:val>
                                        </p:tav>
                                        <p:tav tm="100000">
                                          <p:val>
                                            <p:strVal val="#ppt_h"/>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wipe(left)">
                                      <p:cBhvr>
                                        <p:cTn id="39" dur="500"/>
                                        <p:tgtEl>
                                          <p:spTgt spid="2">
                                            <p:txEl>
                                              <p:pRg st="0" end="0"/>
                                            </p:txEl>
                                          </p:spTgt>
                                        </p:tgtEl>
                                      </p:cBhvr>
                                    </p:animEffect>
                                  </p:childTnLst>
                                </p:cTn>
                              </p:par>
                            </p:childTnLst>
                          </p:cTn>
                        </p:par>
                        <p:par>
                          <p:cTn id="40" fill="hold">
                            <p:stCondLst>
                              <p:cond delay="1000"/>
                            </p:stCondLst>
                            <p:childTnLst>
                              <p:par>
                                <p:cTn id="41" presetID="23" presetClass="entr" presetSubtype="272"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2/3*#ppt_w"/>
                                          </p:val>
                                        </p:tav>
                                        <p:tav tm="100000">
                                          <p:val>
                                            <p:strVal val="#ppt_w"/>
                                          </p:val>
                                        </p:tav>
                                      </p:tavLst>
                                    </p:anim>
                                    <p:anim calcmode="lin" valueType="num">
                                      <p:cBhvr>
                                        <p:cTn id="44" dur="500" fill="hold"/>
                                        <p:tgtEl>
                                          <p:spTgt spid="16"/>
                                        </p:tgtEl>
                                        <p:attrNameLst>
                                          <p:attrName>ppt_h</p:attrName>
                                        </p:attrNameLst>
                                      </p:cBhvr>
                                      <p:tavLst>
                                        <p:tav tm="0">
                                          <p:val>
                                            <p:strVal val="2/3*#ppt_h"/>
                                          </p:val>
                                        </p:tav>
                                        <p:tav tm="100000">
                                          <p:val>
                                            <p:strVal val="#ppt_h"/>
                                          </p:val>
                                        </p:tav>
                                      </p:tavLst>
                                    </p:anim>
                                  </p:childTnLst>
                                </p:cTn>
                              </p:par>
                            </p:childTnLst>
                          </p:cTn>
                        </p:par>
                        <p:par>
                          <p:cTn id="45" fill="hold">
                            <p:stCondLst>
                              <p:cond delay="1500"/>
                            </p:stCondLst>
                            <p:childTnLst>
                              <p:par>
                                <p:cTn id="46" presetID="22" presetClass="entr" presetSubtype="8" fill="hold" grpId="0" nodeType="afterEffect">
                                  <p:stCondLst>
                                    <p:cond delay="0"/>
                                  </p:stCondLst>
                                  <p:childTnLst>
                                    <p:set>
                                      <p:cBhvr>
                                        <p:cTn id="47" dur="1" fill="hold">
                                          <p:stCondLst>
                                            <p:cond delay="0"/>
                                          </p:stCondLst>
                                        </p:cTn>
                                        <p:tgtEl>
                                          <p:spTgt spid="2">
                                            <p:txEl>
                                              <p:pRg st="1" end="1"/>
                                            </p:txEl>
                                          </p:spTgt>
                                        </p:tgtEl>
                                        <p:attrNameLst>
                                          <p:attrName>style.visibility</p:attrName>
                                        </p:attrNameLst>
                                      </p:cBhvr>
                                      <p:to>
                                        <p:strVal val="visible"/>
                                      </p:to>
                                    </p:set>
                                    <p:animEffect transition="in" filter="wipe(left)">
                                      <p:cBhvr>
                                        <p:cTn id="48" dur="500"/>
                                        <p:tgtEl>
                                          <p:spTgt spid="2">
                                            <p:txEl>
                                              <p:pRg st="1" end="1"/>
                                            </p:txEl>
                                          </p:spTgt>
                                        </p:tgtEl>
                                      </p:cBhvr>
                                    </p:animEffect>
                                  </p:childTnLst>
                                </p:cTn>
                              </p:par>
                            </p:childTnLst>
                          </p:cTn>
                        </p:par>
                        <p:par>
                          <p:cTn id="49" fill="hold">
                            <p:stCondLst>
                              <p:cond delay="2000"/>
                            </p:stCondLst>
                            <p:childTnLst>
                              <p:par>
                                <p:cTn id="50" presetID="23" presetClass="entr" presetSubtype="272"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strVal val="2/3*#ppt_w"/>
                                          </p:val>
                                        </p:tav>
                                        <p:tav tm="100000">
                                          <p:val>
                                            <p:strVal val="#ppt_w"/>
                                          </p:val>
                                        </p:tav>
                                      </p:tavLst>
                                    </p:anim>
                                    <p:anim calcmode="lin" valueType="num">
                                      <p:cBhvr>
                                        <p:cTn id="53" dur="500" fill="hold"/>
                                        <p:tgtEl>
                                          <p:spTgt spid="15"/>
                                        </p:tgtEl>
                                        <p:attrNameLst>
                                          <p:attrName>ppt_h</p:attrName>
                                        </p:attrNameLst>
                                      </p:cBhvr>
                                      <p:tavLst>
                                        <p:tav tm="0">
                                          <p:val>
                                            <p:strVal val="2/3*#ppt_h"/>
                                          </p:val>
                                        </p:tav>
                                        <p:tav tm="100000">
                                          <p:val>
                                            <p:strVal val="#ppt_h"/>
                                          </p:val>
                                        </p:tav>
                                      </p:tavLst>
                                    </p:anim>
                                  </p:childTnLst>
                                </p:cTn>
                              </p:par>
                            </p:childTnLst>
                          </p:cTn>
                        </p:par>
                        <p:par>
                          <p:cTn id="54" fill="hold">
                            <p:stCondLst>
                              <p:cond delay="2500"/>
                            </p:stCondLst>
                            <p:childTnLst>
                              <p:par>
                                <p:cTn id="55" presetID="22" presetClass="entr" presetSubtype="8" fill="hold" grpId="0" nodeType="afterEffect">
                                  <p:stCondLst>
                                    <p:cond delay="0"/>
                                  </p:stCondLst>
                                  <p:childTnLst>
                                    <p:set>
                                      <p:cBhvr>
                                        <p:cTn id="56" dur="1" fill="hold">
                                          <p:stCondLst>
                                            <p:cond delay="0"/>
                                          </p:stCondLst>
                                        </p:cTn>
                                        <p:tgtEl>
                                          <p:spTgt spid="2">
                                            <p:txEl>
                                              <p:pRg st="2" end="2"/>
                                            </p:txEl>
                                          </p:spTgt>
                                        </p:tgtEl>
                                        <p:attrNameLst>
                                          <p:attrName>style.visibility</p:attrName>
                                        </p:attrNameLst>
                                      </p:cBhvr>
                                      <p:to>
                                        <p:strVal val="visible"/>
                                      </p:to>
                                    </p:set>
                                    <p:animEffect transition="in" filter="wipe(left)">
                                      <p:cBhvr>
                                        <p:cTn id="57" dur="500"/>
                                        <p:tgtEl>
                                          <p:spTgt spid="2">
                                            <p:txEl>
                                              <p:pRg st="2" end="2"/>
                                            </p:txEl>
                                          </p:spTgt>
                                        </p:tgtEl>
                                      </p:cBhvr>
                                    </p:animEffect>
                                  </p:childTnLst>
                                </p:cTn>
                              </p:par>
                            </p:childTnLst>
                          </p:cTn>
                        </p:par>
                        <p:par>
                          <p:cTn id="58" fill="hold">
                            <p:stCondLst>
                              <p:cond delay="3000"/>
                            </p:stCondLst>
                            <p:childTnLst>
                              <p:par>
                                <p:cTn id="59" presetID="23" presetClass="entr" presetSubtype="272" fill="hold"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strVal val="2/3*#ppt_w"/>
                                          </p:val>
                                        </p:tav>
                                        <p:tav tm="100000">
                                          <p:val>
                                            <p:strVal val="#ppt_w"/>
                                          </p:val>
                                        </p:tav>
                                      </p:tavLst>
                                    </p:anim>
                                    <p:anim calcmode="lin" valueType="num">
                                      <p:cBhvr>
                                        <p:cTn id="62" dur="500" fill="hold"/>
                                        <p:tgtEl>
                                          <p:spTgt spid="14"/>
                                        </p:tgtEl>
                                        <p:attrNameLst>
                                          <p:attrName>ppt_h</p:attrName>
                                        </p:attrNameLst>
                                      </p:cBhvr>
                                      <p:tavLst>
                                        <p:tav tm="0">
                                          <p:val>
                                            <p:strVal val="2/3*#ppt_h"/>
                                          </p:val>
                                        </p:tav>
                                        <p:tav tm="100000">
                                          <p:val>
                                            <p:strVal val="#ppt_h"/>
                                          </p:val>
                                        </p:tav>
                                      </p:tavLst>
                                    </p:anim>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2">
                                            <p:txEl>
                                              <p:pRg st="3" end="3"/>
                                            </p:txEl>
                                          </p:spTgt>
                                        </p:tgtEl>
                                        <p:attrNameLst>
                                          <p:attrName>style.visibility</p:attrName>
                                        </p:attrNameLst>
                                      </p:cBhvr>
                                      <p:to>
                                        <p:strVal val="visible"/>
                                      </p:to>
                                    </p:set>
                                    <p:animEffect transition="in" filter="wipe(left)">
                                      <p:cBhvr>
                                        <p:cTn id="66" dur="500"/>
                                        <p:tgtEl>
                                          <p:spTgt spid="2">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7" presetClass="entr" presetSubtype="8" fill="hold" nodeType="click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ppt_x</p:attrName>
                                        </p:attrNameLst>
                                      </p:cBhvr>
                                      <p:tavLst>
                                        <p:tav tm="0">
                                          <p:val>
                                            <p:strVal val="#ppt_x-#ppt_w/2"/>
                                          </p:val>
                                        </p:tav>
                                        <p:tav tm="100000">
                                          <p:val>
                                            <p:strVal val="#ppt_x"/>
                                          </p:val>
                                        </p:tav>
                                      </p:tavLst>
                                    </p:anim>
                                    <p:anim calcmode="lin" valueType="num">
                                      <p:cBhvr>
                                        <p:cTn id="72" dur="500" fill="hold"/>
                                        <p:tgtEl>
                                          <p:spTgt spid="28"/>
                                        </p:tgtEl>
                                        <p:attrNameLst>
                                          <p:attrName>ppt_y</p:attrName>
                                        </p:attrNameLst>
                                      </p:cBhvr>
                                      <p:tavLst>
                                        <p:tav tm="0">
                                          <p:val>
                                            <p:strVal val="#ppt_y"/>
                                          </p:val>
                                        </p:tav>
                                        <p:tav tm="100000">
                                          <p:val>
                                            <p:strVal val="#ppt_y"/>
                                          </p:val>
                                        </p:tav>
                                      </p:tavLst>
                                    </p:anim>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strVal val="#ppt_h"/>
                                          </p:val>
                                        </p:tav>
                                        <p:tav tm="100000">
                                          <p:val>
                                            <p:strVal val="#ppt_h"/>
                                          </p:val>
                                        </p:tav>
                                      </p:tavLst>
                                    </p:anim>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2">
                                            <p:txEl>
                                              <p:pRg st="4" end="4"/>
                                            </p:txEl>
                                          </p:spTgt>
                                        </p:tgtEl>
                                        <p:attrNameLst>
                                          <p:attrName>style.visibility</p:attrName>
                                        </p:attrNameLst>
                                      </p:cBhvr>
                                      <p:to>
                                        <p:strVal val="visible"/>
                                      </p:to>
                                    </p:set>
                                    <p:animEffect transition="in" filter="wipe(left)">
                                      <p:cBhvr>
                                        <p:cTn id="78" dur="500"/>
                                        <p:tgtEl>
                                          <p:spTgt spid="2">
                                            <p:txEl>
                                              <p:pRg st="4" end="4"/>
                                            </p:txEl>
                                          </p:spTgt>
                                        </p:tgtEl>
                                      </p:cBhvr>
                                    </p:animEffect>
                                  </p:childTnLst>
                                </p:cTn>
                              </p:par>
                            </p:childTnLst>
                          </p:cTn>
                        </p:par>
                        <p:par>
                          <p:cTn id="79" fill="hold">
                            <p:stCondLst>
                              <p:cond delay="1000"/>
                            </p:stCondLst>
                            <p:childTnLst>
                              <p:par>
                                <p:cTn id="80" presetID="23" presetClass="entr" presetSubtype="272" fill="hold"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p:cTn id="82" dur="500" fill="hold"/>
                                        <p:tgtEl>
                                          <p:spTgt spid="9"/>
                                        </p:tgtEl>
                                        <p:attrNameLst>
                                          <p:attrName>ppt_w</p:attrName>
                                        </p:attrNameLst>
                                      </p:cBhvr>
                                      <p:tavLst>
                                        <p:tav tm="0">
                                          <p:val>
                                            <p:strVal val="2/3*#ppt_w"/>
                                          </p:val>
                                        </p:tav>
                                        <p:tav tm="100000">
                                          <p:val>
                                            <p:strVal val="#ppt_w"/>
                                          </p:val>
                                        </p:tav>
                                      </p:tavLst>
                                    </p:anim>
                                    <p:anim calcmode="lin" valueType="num">
                                      <p:cBhvr>
                                        <p:cTn id="83" dur="500" fill="hold"/>
                                        <p:tgtEl>
                                          <p:spTgt spid="9"/>
                                        </p:tgtEl>
                                        <p:attrNameLst>
                                          <p:attrName>ppt_h</p:attrName>
                                        </p:attrNameLst>
                                      </p:cBhvr>
                                      <p:tavLst>
                                        <p:tav tm="0">
                                          <p:val>
                                            <p:strVal val="2/3*#ppt_h"/>
                                          </p:val>
                                        </p:tav>
                                        <p:tav tm="100000">
                                          <p:val>
                                            <p:strVal val="#ppt_h"/>
                                          </p:val>
                                        </p:tav>
                                      </p:tavLst>
                                    </p:anim>
                                  </p:childTnLst>
                                </p:cTn>
                              </p:par>
                            </p:childTnLst>
                          </p:cTn>
                        </p:par>
                        <p:par>
                          <p:cTn id="84" fill="hold">
                            <p:stCondLst>
                              <p:cond delay="1500"/>
                            </p:stCondLst>
                            <p:childTnLst>
                              <p:par>
                                <p:cTn id="85" presetID="22" presetClass="entr" presetSubtype="8" fill="hold" grpId="0" nodeType="afterEffect">
                                  <p:stCondLst>
                                    <p:cond delay="0"/>
                                  </p:stCondLst>
                                  <p:childTnLst>
                                    <p:set>
                                      <p:cBhvr>
                                        <p:cTn id="86" dur="1" fill="hold">
                                          <p:stCondLst>
                                            <p:cond delay="0"/>
                                          </p:stCondLst>
                                        </p:cTn>
                                        <p:tgtEl>
                                          <p:spTgt spid="2">
                                            <p:txEl>
                                              <p:pRg st="5" end="5"/>
                                            </p:txEl>
                                          </p:spTgt>
                                        </p:tgtEl>
                                        <p:attrNameLst>
                                          <p:attrName>style.visibility</p:attrName>
                                        </p:attrNameLst>
                                      </p:cBhvr>
                                      <p:to>
                                        <p:strVal val="visible"/>
                                      </p:to>
                                    </p:set>
                                    <p:animEffect transition="in" filter="wipe(left)">
                                      <p:cBhvr>
                                        <p:cTn id="87" dur="500"/>
                                        <p:tgtEl>
                                          <p:spTgt spid="2">
                                            <p:txEl>
                                              <p:pRg st="5" end="5"/>
                                            </p:txEl>
                                          </p:spTgt>
                                        </p:tgtEl>
                                      </p:cBhvr>
                                    </p:animEffect>
                                  </p:childTnLst>
                                </p:cTn>
                              </p:par>
                            </p:childTnLst>
                          </p:cTn>
                        </p:par>
                        <p:par>
                          <p:cTn id="88" fill="hold">
                            <p:stCondLst>
                              <p:cond delay="2000"/>
                            </p:stCondLst>
                            <p:childTnLst>
                              <p:par>
                                <p:cTn id="89" presetID="23" presetClass="entr" presetSubtype="272" fill="hold" nodeType="afterEffect">
                                  <p:stCondLst>
                                    <p:cond delay="0"/>
                                  </p:stCondLst>
                                  <p:childTnLst>
                                    <p:set>
                                      <p:cBhvr>
                                        <p:cTn id="90" dur="1" fill="hold">
                                          <p:stCondLst>
                                            <p:cond delay="0"/>
                                          </p:stCondLst>
                                        </p:cTn>
                                        <p:tgtEl>
                                          <p:spTgt spid="8"/>
                                        </p:tgtEl>
                                        <p:attrNameLst>
                                          <p:attrName>style.visibility</p:attrName>
                                        </p:attrNameLst>
                                      </p:cBhvr>
                                      <p:to>
                                        <p:strVal val="visible"/>
                                      </p:to>
                                    </p:set>
                                    <p:anim calcmode="lin" valueType="num">
                                      <p:cBhvr>
                                        <p:cTn id="91" dur="500" fill="hold"/>
                                        <p:tgtEl>
                                          <p:spTgt spid="8"/>
                                        </p:tgtEl>
                                        <p:attrNameLst>
                                          <p:attrName>ppt_w</p:attrName>
                                        </p:attrNameLst>
                                      </p:cBhvr>
                                      <p:tavLst>
                                        <p:tav tm="0">
                                          <p:val>
                                            <p:strVal val="2/3*#ppt_w"/>
                                          </p:val>
                                        </p:tav>
                                        <p:tav tm="100000">
                                          <p:val>
                                            <p:strVal val="#ppt_w"/>
                                          </p:val>
                                        </p:tav>
                                      </p:tavLst>
                                    </p:anim>
                                    <p:anim calcmode="lin" valueType="num">
                                      <p:cBhvr>
                                        <p:cTn id="92" dur="500" fill="hold"/>
                                        <p:tgtEl>
                                          <p:spTgt spid="8"/>
                                        </p:tgtEl>
                                        <p:attrNameLst>
                                          <p:attrName>ppt_h</p:attrName>
                                        </p:attrNameLst>
                                      </p:cBhvr>
                                      <p:tavLst>
                                        <p:tav tm="0">
                                          <p:val>
                                            <p:strVal val="2/3*#ppt_h"/>
                                          </p:val>
                                        </p:tav>
                                        <p:tav tm="100000">
                                          <p:val>
                                            <p:strVal val="#ppt_h"/>
                                          </p:val>
                                        </p:tav>
                                      </p:tavLst>
                                    </p:anim>
                                  </p:childTnLst>
                                </p:cTn>
                              </p:par>
                            </p:childTnLst>
                          </p:cTn>
                        </p:par>
                        <p:par>
                          <p:cTn id="93" fill="hold">
                            <p:stCondLst>
                              <p:cond delay="2500"/>
                            </p:stCondLst>
                            <p:childTnLst>
                              <p:par>
                                <p:cTn id="94" presetID="22" presetClass="entr" presetSubtype="8" fill="hold" grpId="0" nodeType="afterEffect">
                                  <p:stCondLst>
                                    <p:cond delay="0"/>
                                  </p:stCondLst>
                                  <p:childTnLst>
                                    <p:set>
                                      <p:cBhvr>
                                        <p:cTn id="95" dur="1" fill="hold">
                                          <p:stCondLst>
                                            <p:cond delay="0"/>
                                          </p:stCondLst>
                                        </p:cTn>
                                        <p:tgtEl>
                                          <p:spTgt spid="2">
                                            <p:txEl>
                                              <p:pRg st="6" end="6"/>
                                            </p:txEl>
                                          </p:spTgt>
                                        </p:tgtEl>
                                        <p:attrNameLst>
                                          <p:attrName>style.visibility</p:attrName>
                                        </p:attrNameLst>
                                      </p:cBhvr>
                                      <p:to>
                                        <p:strVal val="visible"/>
                                      </p:to>
                                    </p:set>
                                    <p:animEffect transition="in" filter="wipe(left)">
                                      <p:cBhvr>
                                        <p:cTn id="9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ED0E7C6-E451-E2EC-A258-F67F397255C8}"/>
              </a:ext>
            </a:extLst>
          </p:cNvPr>
          <p:cNvSpPr txBox="1"/>
          <p:nvPr/>
        </p:nvSpPr>
        <p:spPr>
          <a:xfrm>
            <a:off x="447676" y="674400"/>
            <a:ext cx="7019924" cy="5509200"/>
          </a:xfrm>
          <a:prstGeom prst="rect">
            <a:avLst/>
          </a:prstGeom>
          <a:noFill/>
        </p:spPr>
        <p:txBody>
          <a:bodyPr wrap="square">
            <a:spAutoFit/>
          </a:bodyPr>
          <a:lstStyle/>
          <a:p>
            <a:pPr algn="ctr"/>
            <a:r>
              <a:rPr lang="en" sz="88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BULA KEI KARISITO SE MATE KEI KARISITO?</a:t>
            </a:r>
          </a:p>
        </p:txBody>
      </p:sp>
    </p:spTree>
    <p:extLst>
      <p:ext uri="{BB962C8B-B14F-4D97-AF65-F5344CB8AC3E}">
        <p14:creationId xmlns:p14="http://schemas.microsoft.com/office/powerpoint/2010/main" val="37011826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BA37461A-A810-2BF0-6CAC-358A0134966C}"/>
              </a:ext>
            </a:extLst>
          </p:cNvPr>
          <p:cNvSpPr>
            <a:spLocks noGrp="1" noRot="1" noMove="1" noResize="1" noEditPoints="1" noAdjustHandles="1" noChangeArrowheads="1" noChangeShapeType="1"/>
          </p:cNvSpPr>
          <p:nvPr/>
        </p:nvSpPr>
        <p:spPr>
          <a:xfrm>
            <a:off x="0" y="0"/>
            <a:ext cx="12191999" cy="1344006"/>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DE6DEE6-8984-C0E4-6596-00411FF97FA3}"/>
              </a:ext>
            </a:extLst>
          </p:cNvPr>
          <p:cNvSpPr txBox="1"/>
          <p:nvPr/>
        </p:nvSpPr>
        <p:spPr>
          <a:xfrm>
            <a:off x="1" y="0"/>
            <a:ext cx="12192000" cy="769441"/>
          </a:xfrm>
          <a:prstGeom prst="rect">
            <a:avLst/>
          </a:prstGeom>
          <a:noFill/>
        </p:spPr>
        <p:txBody>
          <a:bodyPr wrap="square">
            <a:spAutoFit/>
            <a:scene3d>
              <a:camera prst="orthographicFront"/>
              <a:lightRig rig="freezing" dir="t"/>
            </a:scene3d>
            <a:sp3d extrusionH="57150" contourW="25400">
              <a:bevelT h="25400" prst="softRound"/>
              <a:contourClr>
                <a:schemeClr val="accent3">
                  <a:lumMod val="75000"/>
                </a:schemeClr>
              </a:contourClr>
            </a:sp3d>
          </a:bodyPr>
          <a:lstStyle/>
          <a:p>
            <a:pPr algn="ctr"/>
            <a:r>
              <a:rPr lang="en" sz="4400" b="1" spc="300" dirty="0">
                <a:ln w="15875">
                  <a:noFill/>
                  <a:prstDash val="solid"/>
                </a:ln>
                <a:solidFill>
                  <a:srgbClr val="697DBA"/>
                </a:solidFill>
                <a:effectLst>
                  <a:outerShdw blurRad="38100" dist="22860" dir="5400000" algn="tl" rotWithShape="0">
                    <a:srgbClr val="000000">
                      <a:alpha val="30000"/>
                    </a:srgbClr>
                  </a:outerShdw>
                </a:effectLst>
              </a:rPr>
              <a:t>KARISITO E VAKALEVULEVUI </a:t>
            </a:r>
          </a:p>
        </p:txBody>
      </p:sp>
      <p:sp>
        <p:nvSpPr>
          <p:cNvPr id="5" name="CuadroTexto 4">
            <a:extLst>
              <a:ext uri="{FF2B5EF4-FFF2-40B4-BE49-F238E27FC236}">
                <a16:creationId xmlns:a16="http://schemas.microsoft.com/office/drawing/2014/main" id="{C9E2C81B-0833-C1E1-D548-3934E29DB94F}"/>
              </a:ext>
            </a:extLst>
          </p:cNvPr>
          <p:cNvSpPr txBox="1"/>
          <p:nvPr/>
        </p:nvSpPr>
        <p:spPr>
          <a:xfrm>
            <a:off x="0" y="602221"/>
            <a:ext cx="12191999" cy="861774"/>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5">
                    <a:lumMod val="75000"/>
                  </a:schemeClr>
                </a:solidFill>
                <a:latin typeface="Comic Sans MS" panose="030F0702030302020204" pitchFamily="66" charset="0"/>
              </a:rPr>
              <a:t>“Me vaka ka’u sa dauwaraka ka vakanuinuitaka me’u kakua ni madua ena dua na ka, meu’ doudou  sara ga, me vaka eliu, me vakakina edaidai, me vakalevulevui na Karisito ena vuku ni yagoqu, se sa bula se sa mate” </a:t>
            </a:r>
            <a:r>
              <a:rPr lang="en" sz="1400" b="1" dirty="0">
                <a:solidFill>
                  <a:schemeClr val="accent5">
                    <a:lumMod val="75000"/>
                  </a:schemeClr>
                </a:solidFill>
                <a:latin typeface="Comic Sans MS" panose="030F0702030302020204" pitchFamily="66" charset="0"/>
              </a:rPr>
              <a:t>(Filipai 1:20)</a:t>
            </a:r>
          </a:p>
        </p:txBody>
      </p:sp>
      <p:sp>
        <p:nvSpPr>
          <p:cNvPr id="6" name="CuadroTexto 5">
            <a:extLst>
              <a:ext uri="{FF2B5EF4-FFF2-40B4-BE49-F238E27FC236}">
                <a16:creationId xmlns:a16="http://schemas.microsoft.com/office/drawing/2014/main" id="{0D3F8635-DB1A-85FC-6E69-281539611746}"/>
              </a:ext>
            </a:extLst>
          </p:cNvPr>
          <p:cNvSpPr txBox="1"/>
          <p:nvPr/>
        </p:nvSpPr>
        <p:spPr>
          <a:xfrm>
            <a:off x="3478297" y="1431785"/>
            <a:ext cx="5741402" cy="2246769"/>
          </a:xfrm>
          <a:prstGeom prst="rect">
            <a:avLst/>
          </a:prstGeom>
          <a:noFill/>
        </p:spPr>
        <p:txBody>
          <a:bodyPr wrap="square" rtlCol="0">
            <a:spAutoFit/>
          </a:bodyPr>
          <a:lstStyle/>
          <a:p>
            <a:pPr>
              <a:spcBef>
                <a:spcPts val="600"/>
              </a:spcBef>
            </a:pPr>
            <a:r>
              <a:rPr lang="en-GB" sz="2000" b="1" dirty="0"/>
              <a:t>Paula</a:t>
            </a:r>
            <a:r>
              <a:rPr lang="en" sz="2000" b="1" dirty="0"/>
              <a:t> e rekitaka na vakararawataki ka lako curuma, (Kolosa 1:24a; 2 Koro. 11:23-27).                           E sega ni rekitaka na veika ka vakayacori vua, na vu ga ni veika ka vosota kina na veika dredre, edua vei ira sai koya na veika vinaka ka kauta mai ki na lotu nei Karisito (Kolosa 1:24b; 2 Koro. 11:28).</a:t>
            </a:r>
          </a:p>
        </p:txBody>
      </p:sp>
      <p:pic>
        <p:nvPicPr>
          <p:cNvPr id="4" name="Imagen 3" descr="Imagen que contiene perro, hombre, tabla, grupo&#10;&#10;El contenido generado por IA puede ser incorrecto.">
            <a:extLst>
              <a:ext uri="{FF2B5EF4-FFF2-40B4-BE49-F238E27FC236}">
                <a16:creationId xmlns:a16="http://schemas.microsoft.com/office/drawing/2014/main" id="{77274124-6AB0-65E7-0120-2DC7121CF5C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4637" y="1467116"/>
            <a:ext cx="3131136" cy="3067170"/>
          </a:xfrm>
          <a:prstGeom prst="rect">
            <a:avLst/>
          </a:prstGeom>
          <a:ln w="38100" cap="sq">
            <a:solidFill>
              <a:srgbClr val="465A98"/>
            </a:solidFill>
            <a:prstDash val="solid"/>
            <a:miter lim="800000"/>
          </a:ln>
          <a:effectLst>
            <a:outerShdw blurRad="50800" dist="38100" dir="2700000" algn="tl" rotWithShape="0">
              <a:srgbClr val="000000">
                <a:alpha val="43000"/>
              </a:srgbClr>
            </a:outerShdw>
          </a:effectLst>
        </p:spPr>
      </p:pic>
      <p:pic>
        <p:nvPicPr>
          <p:cNvPr id="8" name="Imagen 7" descr="Pintura de una persona&#10;&#10;El contenido generado por IA puede ser incorrecto.">
            <a:extLst>
              <a:ext uri="{FF2B5EF4-FFF2-40B4-BE49-F238E27FC236}">
                <a16:creationId xmlns:a16="http://schemas.microsoft.com/office/drawing/2014/main" id="{ACBC3ACC-2621-93EA-F31A-03100E42C14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141499" y="4667770"/>
            <a:ext cx="1847301" cy="2056745"/>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pic>
        <p:nvPicPr>
          <p:cNvPr id="10" name="Imagen 9" descr="Imagen que contiene texto, foto, grupo, hombre&#10;&#10;El contenido generado por IA puede ser incorrecto.">
            <a:extLst>
              <a:ext uri="{FF2B5EF4-FFF2-40B4-BE49-F238E27FC236}">
                <a16:creationId xmlns:a16="http://schemas.microsoft.com/office/drawing/2014/main" id="{E2D236A5-9AB7-0F14-CFBD-B1C003252C39}"/>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9293225" y="1459913"/>
            <a:ext cx="2695575" cy="3074373"/>
          </a:xfrm>
          <a:prstGeom prst="rect">
            <a:avLst/>
          </a:prstGeom>
          <a:solidFill>
            <a:srgbClr val="FFFFFF">
              <a:shade val="85000"/>
            </a:srgbClr>
          </a:solidFill>
          <a:ln w="88900" cap="sq">
            <a:solidFill>
              <a:srgbClr val="76483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730F703C-8C91-47F8-404C-C7B61DA7087D}"/>
              </a:ext>
            </a:extLst>
          </p:cNvPr>
          <p:cNvSpPr txBox="1"/>
          <p:nvPr/>
        </p:nvSpPr>
        <p:spPr>
          <a:xfrm>
            <a:off x="203199" y="4558672"/>
            <a:ext cx="9836150" cy="1323439"/>
          </a:xfrm>
          <a:prstGeom prst="rect">
            <a:avLst/>
          </a:prstGeom>
          <a:noFill/>
        </p:spPr>
        <p:txBody>
          <a:bodyPr wrap="square">
            <a:spAutoFit/>
          </a:bodyPr>
          <a:lstStyle/>
          <a:p>
            <a:pPr>
              <a:spcBef>
                <a:spcPts val="600"/>
              </a:spcBef>
            </a:pPr>
            <a:r>
              <a:rPr lang="en" sz="2000" b="1" dirty="0"/>
              <a:t>Ena nona </a:t>
            </a:r>
            <a:r>
              <a:rPr lang="en-GB" sz="2000" b="1" dirty="0"/>
              <a:t>I</a:t>
            </a:r>
            <a:r>
              <a:rPr lang="en" sz="2000" b="1" dirty="0"/>
              <a:t> vola ki Filipai, o Paula sa vakamatatataka kina ni sega se namaka me mate, ia e nuitaka ga, ena nodra masu na lewe ni lotu kei na cakacaka ni Yalo Tabu, me na sereki ka me rawa ni tomana na nona vakayagataka na nona bula vei Karisito. (Filipai. 1:19, 25-26).</a:t>
            </a:r>
          </a:p>
        </p:txBody>
      </p:sp>
      <p:sp>
        <p:nvSpPr>
          <p:cNvPr id="7" name="CuadroTexto 6">
            <a:extLst>
              <a:ext uri="{FF2B5EF4-FFF2-40B4-BE49-F238E27FC236}">
                <a16:creationId xmlns:a16="http://schemas.microsoft.com/office/drawing/2014/main" id="{ADFEB025-3047-918B-9617-B0F0BEC568CF}"/>
              </a:ext>
            </a:extLst>
          </p:cNvPr>
          <p:cNvSpPr txBox="1"/>
          <p:nvPr/>
        </p:nvSpPr>
        <p:spPr>
          <a:xfrm>
            <a:off x="3478297" y="3567069"/>
            <a:ext cx="5741402" cy="1015663"/>
          </a:xfrm>
          <a:prstGeom prst="rect">
            <a:avLst/>
          </a:prstGeom>
          <a:noFill/>
        </p:spPr>
        <p:txBody>
          <a:bodyPr wrap="square">
            <a:spAutoFit/>
          </a:bodyPr>
          <a:lstStyle/>
          <a:p>
            <a:pPr>
              <a:spcBef>
                <a:spcPts val="600"/>
              </a:spcBef>
            </a:pPr>
            <a:r>
              <a:rPr lang="en" sz="2000" b="1" dirty="0"/>
              <a:t>Ena nona vakadamumuri Karisito ena rarawa—me yacova na mate—e vakalevulevui kina ko Karisito ena bula nei Paula (Filipai 1:20).</a:t>
            </a:r>
          </a:p>
        </p:txBody>
      </p:sp>
      <p:sp>
        <p:nvSpPr>
          <p:cNvPr id="11" name="CuadroTexto 10">
            <a:extLst>
              <a:ext uri="{FF2B5EF4-FFF2-40B4-BE49-F238E27FC236}">
                <a16:creationId xmlns:a16="http://schemas.microsoft.com/office/drawing/2014/main" id="{2CE9D845-D687-8C44-B629-793DDBA55EFA}"/>
              </a:ext>
            </a:extLst>
          </p:cNvPr>
          <p:cNvSpPr txBox="1"/>
          <p:nvPr/>
        </p:nvSpPr>
        <p:spPr>
          <a:xfrm>
            <a:off x="203199" y="5833665"/>
            <a:ext cx="9836150" cy="1015663"/>
          </a:xfrm>
          <a:prstGeom prst="rect">
            <a:avLst/>
          </a:prstGeom>
          <a:noFill/>
        </p:spPr>
        <p:txBody>
          <a:bodyPr wrap="square">
            <a:spAutoFit/>
          </a:bodyPr>
          <a:lstStyle/>
          <a:p>
            <a:pPr>
              <a:spcBef>
                <a:spcPts val="600"/>
              </a:spcBef>
            </a:pPr>
            <a:r>
              <a:rPr lang="en" sz="2000" b="1" dirty="0"/>
              <a:t>Ena vuku ni veika ca ka roboti vuravura, na bula me vaka e a bula ko Karisito e yaco vakalevu kina me vakararawataki me ka vakararawataki na Karisito, ka so na gauna e yaco na mate me vaka ka mate na Karisito (2 Tim. 3:12).</a:t>
            </a:r>
          </a:p>
        </p:txBody>
      </p:sp>
    </p:spTree>
    <p:extLst>
      <p:ext uri="{BB962C8B-B14F-4D97-AF65-F5344CB8AC3E}">
        <p14:creationId xmlns:p14="http://schemas.microsoft.com/office/powerpoint/2010/main" val="204729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4" dur="1000" fill="hold"/>
                                        <p:tgtEl>
                                          <p:spTgt spid="4"/>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4"/>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strips(downLeft)">
                                      <p:cBhvr>
                                        <p:cTn id="42" dur="500"/>
                                        <p:tgtEl>
                                          <p:spTgt spid="10"/>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900" decel="100000" fill="hold"/>
                                        <p:tgtEl>
                                          <p:spTgt spid="1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55" presetID="37" presetClass="entr" presetSubtype="0" fill="hold"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1000"/>
                                        <p:tgtEl>
                                          <p:spTgt spid="8"/>
                                        </p:tgtEl>
                                      </p:cBhvr>
                                    </p:animEffect>
                                    <p:anim calcmode="lin" valueType="num">
                                      <p:cBhvr>
                                        <p:cTn id="58" dur="1000" fill="hold"/>
                                        <p:tgtEl>
                                          <p:spTgt spid="8"/>
                                        </p:tgtEl>
                                        <p:attrNameLst>
                                          <p:attrName>ppt_x</p:attrName>
                                        </p:attrNameLst>
                                      </p:cBhvr>
                                      <p:tavLst>
                                        <p:tav tm="0">
                                          <p:val>
                                            <p:strVal val="#ppt_x"/>
                                          </p:val>
                                        </p:tav>
                                        <p:tav tm="100000">
                                          <p:val>
                                            <p:strVal val="#ppt_x"/>
                                          </p:val>
                                        </p:tav>
                                      </p:tavLst>
                                    </p:anim>
                                    <p:anim calcmode="lin" valueType="num">
                                      <p:cBhvr>
                                        <p:cTn id="59" dur="900" decel="100000" fill="hold"/>
                                        <p:tgtEl>
                                          <p:spTgt spid="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A4EE5C67-C28B-5920-4EEE-8F742EA9FDC9}"/>
              </a:ext>
            </a:extLst>
          </p:cNvPr>
          <p:cNvSpPr>
            <a:spLocks noGrp="1" noRot="1" noMove="1" noResize="1" noEditPoints="1" noAdjustHandles="1" noChangeArrowheads="1" noChangeShapeType="1"/>
          </p:cNvSpPr>
          <p:nvPr/>
        </p:nvSpPr>
        <p:spPr>
          <a:xfrm>
            <a:off x="0" y="0"/>
            <a:ext cx="12192000" cy="1111045"/>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778E344E-BCA5-560B-BB57-43533D1A6FBE}"/>
              </a:ext>
            </a:extLst>
          </p:cNvPr>
          <p:cNvSpPr txBox="1"/>
          <p:nvPr/>
        </p:nvSpPr>
        <p:spPr>
          <a:xfrm>
            <a:off x="0" y="0"/>
            <a:ext cx="12192000" cy="769441"/>
          </a:xfrm>
          <a:prstGeom prst="rect">
            <a:avLst/>
          </a:prstGeom>
          <a:noFill/>
        </p:spPr>
        <p:txBody>
          <a:bodyPr wrap="square">
            <a:spAutoFit/>
          </a:bodyPr>
          <a:lstStyle/>
          <a:p>
            <a:pPr algn="ctr"/>
            <a:r>
              <a:rPr lang="en" sz="4400" b="1" spc="50" dirty="0">
                <a:ln w="9525" cmpd="sng">
                  <a:solidFill>
                    <a:schemeClr val="accent1"/>
                  </a:solidFill>
                  <a:prstDash val="solid"/>
                </a:ln>
                <a:solidFill>
                  <a:srgbClr val="70AD47">
                    <a:tint val="1000"/>
                  </a:srgbClr>
                </a:solidFill>
                <a:effectLst>
                  <a:glow rad="63500">
                    <a:schemeClr val="accent1">
                      <a:lumMod val="75000"/>
                      <a:alpha val="40000"/>
                    </a:schemeClr>
                  </a:glow>
                </a:effectLst>
              </a:rPr>
              <a:t>BULA SE MATE ENA KEI KARISITO</a:t>
            </a:r>
          </a:p>
        </p:txBody>
      </p:sp>
      <p:sp>
        <p:nvSpPr>
          <p:cNvPr id="5" name="CuadroTexto 4">
            <a:extLst>
              <a:ext uri="{FF2B5EF4-FFF2-40B4-BE49-F238E27FC236}">
                <a16:creationId xmlns:a16="http://schemas.microsoft.com/office/drawing/2014/main" id="{599B2653-45FB-144C-F1B0-64F843EEAE86}"/>
              </a:ext>
            </a:extLst>
          </p:cNvPr>
          <p:cNvSpPr txBox="1"/>
          <p:nvPr/>
        </p:nvSpPr>
        <p:spPr>
          <a:xfrm>
            <a:off x="718705" y="776026"/>
            <a:ext cx="10754591" cy="369332"/>
          </a:xfrm>
          <a:prstGeom prst="rect">
            <a:avLst/>
          </a:prstGeom>
          <a:noFill/>
        </p:spPr>
        <p:txBody>
          <a:bodyPr wrap="square">
            <a:spAutoFit/>
          </a:bodyPr>
          <a:lstStyle/>
          <a:p>
            <a:pPr algn="ctr"/>
            <a:r>
              <a:rPr lang="en"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“Ni sai koya na Kairisito ka’u sa bula kina, ia sa ka vinaka kevaka kau sa mate” </a:t>
            </a:r>
            <a:r>
              <a:rPr lang="en" sz="1400"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(Filipai 1:21)</a:t>
            </a:r>
          </a:p>
        </p:txBody>
      </p:sp>
      <p:sp>
        <p:nvSpPr>
          <p:cNvPr id="6" name="CuadroTexto 5">
            <a:extLst>
              <a:ext uri="{FF2B5EF4-FFF2-40B4-BE49-F238E27FC236}">
                <a16:creationId xmlns:a16="http://schemas.microsoft.com/office/drawing/2014/main" id="{CEB4F8F5-0033-652D-1453-186A9FF5CFD2}"/>
              </a:ext>
            </a:extLst>
          </p:cNvPr>
          <p:cNvSpPr txBox="1"/>
          <p:nvPr/>
        </p:nvSpPr>
        <p:spPr>
          <a:xfrm>
            <a:off x="4498413" y="1281782"/>
            <a:ext cx="5609150" cy="1015663"/>
          </a:xfrm>
          <a:prstGeom prst="rect">
            <a:avLst/>
          </a:prstGeom>
          <a:noFill/>
        </p:spPr>
        <p:txBody>
          <a:bodyPr wrap="square" rtlCol="0">
            <a:spAutoFit/>
          </a:bodyPr>
          <a:lstStyle/>
          <a:p>
            <a:pPr>
              <a:spcBef>
                <a:spcPts val="600"/>
              </a:spcBef>
            </a:pPr>
            <a:r>
              <a:rPr lang="en" sz="2000" b="1" dirty="0"/>
              <a:t>Na wakatu ni veika rarawa kecega e koto ena veiraravui mai lomoalagi ni vinaka kei na ca, ko Karisito kei Setani.</a:t>
            </a:r>
          </a:p>
        </p:txBody>
      </p:sp>
      <p:pic>
        <p:nvPicPr>
          <p:cNvPr id="7" name="Imagen 6" descr="Una caricatura de una persona&#10;&#10;El contenido generado por IA puede ser incorrecto.">
            <a:extLst>
              <a:ext uri="{FF2B5EF4-FFF2-40B4-BE49-F238E27FC236}">
                <a16:creationId xmlns:a16="http://schemas.microsoft.com/office/drawing/2014/main" id="{97FB4531-D7B7-FD5D-3579-2410F402405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0176386" y="1281782"/>
            <a:ext cx="1851253" cy="2323712"/>
          </a:xfrm>
          <a:prstGeom prst="rect">
            <a:avLst/>
          </a:prstGeom>
          <a:solidFill>
            <a:srgbClr val="FFFFFF">
              <a:shade val="85000"/>
            </a:srgbClr>
          </a:solidFill>
          <a:ln w="57150" cap="sq">
            <a:solidFill>
              <a:schemeClr val="accent3">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descr="Personas sentadas en una mesa&#10;&#10;El contenido generado por IA puede ser incorrecto.">
            <a:extLst>
              <a:ext uri="{FF2B5EF4-FFF2-40B4-BE49-F238E27FC236}">
                <a16:creationId xmlns:a16="http://schemas.microsoft.com/office/drawing/2014/main" id="{55B9593E-A811-747F-E40B-10B84996DD9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4360" y="1360443"/>
            <a:ext cx="4258852" cy="2395605"/>
          </a:xfrm>
          <a:prstGeom prst="snip2DiagRect">
            <a:avLst>
              <a:gd name="adj1" fmla="val 9850"/>
              <a:gd name="adj2" fmla="val 0"/>
            </a:avLst>
          </a:prstGeom>
          <a:solidFill>
            <a:srgbClr val="FFFFFF">
              <a:shade val="85000"/>
            </a:srgbClr>
          </a:solidFill>
          <a:ln w="3810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descr="Dibujo de una persona&#10;&#10;El contenido generado por IA puede ser incorrecto.">
            <a:extLst>
              <a:ext uri="{FF2B5EF4-FFF2-40B4-BE49-F238E27FC236}">
                <a16:creationId xmlns:a16="http://schemas.microsoft.com/office/drawing/2014/main" id="{BA625D81-8326-52CB-4F5B-03FC206CB369}"/>
              </a:ext>
            </a:extLst>
          </p:cNvPr>
          <p:cNvPicPr>
            <a:picLocks noChangeAspect="1"/>
          </p:cNvPicPr>
          <p:nvPr/>
        </p:nvPicPr>
        <p:blipFill>
          <a:blip r:embed="rId7" cstate="email">
            <a:extLst>
              <a:ext uri="{BEBA8EAE-BF5A-486C-A8C5-ECC9F3942E4B}">
                <a14:imgProps xmlns:a14="http://schemas.microsoft.com/office/drawing/2010/main">
                  <a14:imgLayer r:embed="rId8">
                    <a14:imgEffect>
                      <a14:sharpenSoften amount="50000"/>
                    </a14:imgEffect>
                    <a14:imgEffect>
                      <a14:brightnessContrast contrast="40000"/>
                    </a14:imgEffect>
                  </a14:imgLayer>
                </a14:imgProps>
              </a:ext>
              <a:ext uri="{28A0092B-C50C-407E-A947-70E740481C1C}">
                <a14:useLocalDpi xmlns:a14="http://schemas.microsoft.com/office/drawing/2010/main"/>
              </a:ext>
            </a:extLst>
          </a:blip>
          <a:stretch>
            <a:fillRect/>
          </a:stretch>
        </p:blipFill>
        <p:spPr>
          <a:xfrm>
            <a:off x="164360" y="4064033"/>
            <a:ext cx="4258852" cy="2555727"/>
          </a:xfrm>
          <a:prstGeom prst="snip2DiagRect">
            <a:avLst>
              <a:gd name="adj1" fmla="val 0"/>
              <a:gd name="adj2" fmla="val 8588"/>
            </a:avLst>
          </a:prstGeom>
          <a:solidFill>
            <a:srgbClr val="FFFFFF">
              <a:shade val="85000"/>
            </a:srgbClr>
          </a:solidFill>
          <a:ln w="38100" cap="sq">
            <a:solidFill>
              <a:schemeClr val="accent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5" name="CuadroTexto 14">
            <a:extLst>
              <a:ext uri="{FF2B5EF4-FFF2-40B4-BE49-F238E27FC236}">
                <a16:creationId xmlns:a16="http://schemas.microsoft.com/office/drawing/2014/main" id="{F8245A93-8F27-E7B1-C036-139684C3E5AD}"/>
              </a:ext>
            </a:extLst>
          </p:cNvPr>
          <p:cNvSpPr txBox="1"/>
          <p:nvPr/>
        </p:nvSpPr>
        <p:spPr>
          <a:xfrm>
            <a:off x="4492034" y="3478596"/>
            <a:ext cx="7693588" cy="1015663"/>
          </a:xfrm>
          <a:prstGeom prst="rect">
            <a:avLst/>
          </a:prstGeom>
          <a:noFill/>
        </p:spPr>
        <p:txBody>
          <a:bodyPr wrap="square">
            <a:spAutoFit/>
          </a:bodyPr>
          <a:lstStyle/>
          <a:p>
            <a:pPr>
              <a:spcBef>
                <a:spcPts val="600"/>
              </a:spcBef>
            </a:pPr>
            <a:r>
              <a:rPr lang="en" sz="2000" b="1" dirty="0"/>
              <a:t>Oi keda e noda </a:t>
            </a:r>
            <a:r>
              <a:rPr lang="en-GB" sz="2000" b="1" dirty="0"/>
              <a:t>I</a:t>
            </a:r>
            <a:r>
              <a:rPr lang="en" sz="2000" b="1" dirty="0"/>
              <a:t> yaragi na dina kei na lewa dodonu (2Koro.6:4-7. Ai yaragi kaukauwa me “talaraki kina na </a:t>
            </a:r>
            <a:r>
              <a:rPr lang="en-GB" sz="2000" b="1" dirty="0"/>
              <a:t>I</a:t>
            </a:r>
            <a:r>
              <a:rPr lang="en" sz="2000" b="1" dirty="0"/>
              <a:t> valu kaukauwa” (2 Koro. 10:3-5).</a:t>
            </a:r>
          </a:p>
        </p:txBody>
      </p:sp>
      <p:sp>
        <p:nvSpPr>
          <p:cNvPr id="17" name="CuadroTexto 16">
            <a:extLst>
              <a:ext uri="{FF2B5EF4-FFF2-40B4-BE49-F238E27FC236}">
                <a16:creationId xmlns:a16="http://schemas.microsoft.com/office/drawing/2014/main" id="{DC7C9449-4796-1F1A-A2E7-BE62D6C3F01B}"/>
              </a:ext>
            </a:extLst>
          </p:cNvPr>
          <p:cNvSpPr txBox="1"/>
          <p:nvPr/>
        </p:nvSpPr>
        <p:spPr>
          <a:xfrm>
            <a:off x="4492034" y="4379467"/>
            <a:ext cx="6150773" cy="1015663"/>
          </a:xfrm>
          <a:prstGeom prst="rect">
            <a:avLst/>
          </a:prstGeom>
          <a:noFill/>
        </p:spPr>
        <p:txBody>
          <a:bodyPr wrap="square">
            <a:spAutoFit/>
          </a:bodyPr>
          <a:lstStyle/>
          <a:p>
            <a:pPr>
              <a:spcBef>
                <a:spcPts val="600"/>
              </a:spcBef>
            </a:pPr>
            <a:r>
              <a:rPr lang="en" sz="2000" b="1" dirty="0"/>
              <a:t>Ia na cava e yaco, ena gauna ni valu ni ra mate na yalododonu? O Paula e kaya, ni sa vinaka ki vei keda (Filipai 1:21).</a:t>
            </a:r>
          </a:p>
        </p:txBody>
      </p:sp>
      <p:pic>
        <p:nvPicPr>
          <p:cNvPr id="19" name="Imagen 18" descr="Imagen que contiene persona, hombre, montar a caballo, joven&#10;&#10;El contenido generado por IA puede ser incorrecto.">
            <a:extLst>
              <a:ext uri="{FF2B5EF4-FFF2-40B4-BE49-F238E27FC236}">
                <a16:creationId xmlns:a16="http://schemas.microsoft.com/office/drawing/2014/main" id="{EF6FEA52-C68D-C286-B087-E5B9D4F35DCD}"/>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0642808" y="4649594"/>
            <a:ext cx="1443360" cy="2015936"/>
          </a:xfrm>
          <a:prstGeom prst="rect">
            <a:avLst/>
          </a:prstGeom>
          <a:ln w="38100">
            <a:solidFill>
              <a:schemeClr val="accent4">
                <a:lumMod val="60000"/>
                <a:lumOff val="40000"/>
              </a:schemeClr>
            </a:solidFill>
          </a:ln>
          <a:effectLst>
            <a:outerShdw blurRad="50800" dist="38100" dir="2700000" algn="tl" rotWithShape="0">
              <a:prstClr val="black">
                <a:alpha val="40000"/>
              </a:prstClr>
            </a:outerShdw>
          </a:effectLst>
        </p:spPr>
      </p:pic>
      <p:sp>
        <p:nvSpPr>
          <p:cNvPr id="4" name="CuadroTexto 3">
            <a:extLst>
              <a:ext uri="{FF2B5EF4-FFF2-40B4-BE49-F238E27FC236}">
                <a16:creationId xmlns:a16="http://schemas.microsoft.com/office/drawing/2014/main" id="{9641B137-7AA2-65BC-145F-76FBAC88EF09}"/>
              </a:ext>
            </a:extLst>
          </p:cNvPr>
          <p:cNvSpPr txBox="1"/>
          <p:nvPr/>
        </p:nvSpPr>
        <p:spPr>
          <a:xfrm>
            <a:off x="4492034" y="2207553"/>
            <a:ext cx="5609150" cy="1323439"/>
          </a:xfrm>
          <a:prstGeom prst="rect">
            <a:avLst/>
          </a:prstGeom>
          <a:noFill/>
        </p:spPr>
        <p:txBody>
          <a:bodyPr wrap="square">
            <a:spAutoFit/>
          </a:bodyPr>
          <a:lstStyle/>
          <a:p>
            <a:pPr>
              <a:spcBef>
                <a:spcPts val="600"/>
              </a:spcBef>
            </a:pPr>
            <a:r>
              <a:rPr lang="en" sz="2000" b="1" dirty="0"/>
              <a:t>E </a:t>
            </a:r>
            <a:r>
              <a:rPr lang="en-GB" sz="2000" b="1" dirty="0"/>
              <a:t>I</a:t>
            </a:r>
            <a:r>
              <a:rPr lang="en" sz="2000" b="1" dirty="0"/>
              <a:t> valu vakayalo oqo, ka me valuti ga ena </a:t>
            </a:r>
            <a:r>
              <a:rPr lang="en-GB" sz="2000" b="1" dirty="0"/>
              <a:t>I</a:t>
            </a:r>
            <a:r>
              <a:rPr lang="en" sz="2000" b="1" dirty="0"/>
              <a:t> yaragi vakayalo. O ira na </a:t>
            </a:r>
            <a:r>
              <a:rPr lang="en-GB" sz="2000" b="1" dirty="0"/>
              <a:t>I</a:t>
            </a:r>
            <a:r>
              <a:rPr lang="en" sz="2000" b="1" dirty="0"/>
              <a:t> to nei koya na meca era vakayagataka na </a:t>
            </a:r>
            <a:r>
              <a:rPr lang="en-GB" sz="2000" b="1" dirty="0"/>
              <a:t>I</a:t>
            </a:r>
            <a:r>
              <a:rPr lang="en" sz="2000" b="1" dirty="0"/>
              <a:t> yaragi tawadodonu(lasu, vakalelewa, veimurimuri vakaitabavata, etc.).</a:t>
            </a:r>
          </a:p>
        </p:txBody>
      </p:sp>
      <p:sp>
        <p:nvSpPr>
          <p:cNvPr id="9" name="CuadroTexto 8">
            <a:extLst>
              <a:ext uri="{FF2B5EF4-FFF2-40B4-BE49-F238E27FC236}">
                <a16:creationId xmlns:a16="http://schemas.microsoft.com/office/drawing/2014/main" id="{F8B5176E-8645-2DE4-59F3-116327B022B7}"/>
              </a:ext>
            </a:extLst>
          </p:cNvPr>
          <p:cNvSpPr txBox="1"/>
          <p:nvPr/>
        </p:nvSpPr>
        <p:spPr>
          <a:xfrm>
            <a:off x="4492033" y="5311325"/>
            <a:ext cx="6150774" cy="1323439"/>
          </a:xfrm>
          <a:prstGeom prst="rect">
            <a:avLst/>
          </a:prstGeom>
          <a:noFill/>
        </p:spPr>
        <p:txBody>
          <a:bodyPr wrap="square">
            <a:spAutoFit/>
          </a:bodyPr>
          <a:lstStyle/>
          <a:p>
            <a:pPr>
              <a:spcBef>
                <a:spcPts val="600"/>
              </a:spcBef>
            </a:pPr>
            <a:r>
              <a:rPr lang="en" sz="2000" b="1" dirty="0"/>
              <a:t>Ki vei keda ka yalodina k vei Karisito, na mate sa kauti keda me sega ni yacovi keda rawa kina na meca, ka vagalalataki keda mai na dredre kecega (Vakaibalebale 14:32; Aisea 57:1).</a:t>
            </a:r>
          </a:p>
        </p:txBody>
      </p:sp>
    </p:spTree>
    <p:extLst>
      <p:ext uri="{BB962C8B-B14F-4D97-AF65-F5344CB8AC3E}">
        <p14:creationId xmlns:p14="http://schemas.microsoft.com/office/powerpoint/2010/main" val="355216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900" decel="100000" fill="hold"/>
                                        <p:tgtEl>
                                          <p:spTgt spid="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900" decel="100000" fill="hold"/>
                                        <p:tgtEl>
                                          <p:spTgt spid="7"/>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 calcmode="lin" valueType="num">
                                      <p:cBhvr>
                                        <p:cTn id="40" dur="500" fill="hold"/>
                                        <p:tgtEl>
                                          <p:spTgt spid="11"/>
                                        </p:tgtEl>
                                        <p:attrNameLst>
                                          <p:attrName>style.rotation</p:attrName>
                                        </p:attrNameLst>
                                      </p:cBhvr>
                                      <p:tavLst>
                                        <p:tav tm="0">
                                          <p:val>
                                            <p:fltVal val="360"/>
                                          </p:val>
                                        </p:tav>
                                        <p:tav tm="100000">
                                          <p:val>
                                            <p:fltVal val="0"/>
                                          </p:val>
                                        </p:tav>
                                      </p:tavLst>
                                    </p:anim>
                                    <p:animEffect transition="in" filter="fade">
                                      <p:cBhvr>
                                        <p:cTn id="41" dur="500"/>
                                        <p:tgtEl>
                                          <p:spTgt spid="11"/>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 calcmode="lin" valueType="num">
                                      <p:cBhvr>
                                        <p:cTn id="52" dur="500" fill="hold"/>
                                        <p:tgtEl>
                                          <p:spTgt spid="13"/>
                                        </p:tgtEl>
                                        <p:attrNameLst>
                                          <p:attrName>style.rotation</p:attrName>
                                        </p:attrNameLst>
                                      </p:cBhvr>
                                      <p:tavLst>
                                        <p:tav tm="0">
                                          <p:val>
                                            <p:fltVal val="360"/>
                                          </p:val>
                                        </p:tav>
                                        <p:tav tm="100000">
                                          <p:val>
                                            <p:fltVal val="0"/>
                                          </p:val>
                                        </p:tav>
                                      </p:tavLst>
                                    </p:anim>
                                    <p:animEffect transition="in" filter="fade">
                                      <p:cBhvr>
                                        <p:cTn id="53" dur="500"/>
                                        <p:tgtEl>
                                          <p:spTgt spid="13"/>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1000" fill="hold"/>
                                        <p:tgtEl>
                                          <p:spTgt spid="19"/>
                                        </p:tgtEl>
                                        <p:attrNameLst>
                                          <p:attrName>ppt_w</p:attrName>
                                        </p:attrNameLst>
                                      </p:cBhvr>
                                      <p:tavLst>
                                        <p:tav tm="0">
                                          <p:val>
                                            <p:fltVal val="0"/>
                                          </p:val>
                                        </p:tav>
                                        <p:tav tm="100000">
                                          <p:val>
                                            <p:strVal val="#ppt_w"/>
                                          </p:val>
                                        </p:tav>
                                      </p:tavLst>
                                    </p:anim>
                                    <p:anim calcmode="lin" valueType="num">
                                      <p:cBhvr>
                                        <p:cTn id="63" dur="1000" fill="hold"/>
                                        <p:tgtEl>
                                          <p:spTgt spid="19"/>
                                        </p:tgtEl>
                                        <p:attrNameLst>
                                          <p:attrName>ppt_h</p:attrName>
                                        </p:attrNameLst>
                                      </p:cBhvr>
                                      <p:tavLst>
                                        <p:tav tm="0">
                                          <p:val>
                                            <p:fltVal val="0"/>
                                          </p:val>
                                        </p:tav>
                                        <p:tav tm="100000">
                                          <p:val>
                                            <p:strVal val="#ppt_h"/>
                                          </p:val>
                                        </p:tav>
                                      </p:tavLst>
                                    </p:anim>
                                    <p:anim calcmode="lin" valueType="num">
                                      <p:cBhvr>
                                        <p:cTn id="64" dur="1000" fill="hold"/>
                                        <p:tgtEl>
                                          <p:spTgt spid="19"/>
                                        </p:tgtEl>
                                        <p:attrNameLst>
                                          <p:attrName>style.rotation</p:attrName>
                                        </p:attrNameLst>
                                      </p:cBhvr>
                                      <p:tavLst>
                                        <p:tav tm="0">
                                          <p:val>
                                            <p:fltVal val="90"/>
                                          </p:val>
                                        </p:tav>
                                        <p:tav tm="100000">
                                          <p:val>
                                            <p:fltVal val="0"/>
                                          </p:val>
                                        </p:tav>
                                      </p:tavLst>
                                    </p:anim>
                                    <p:animEffect transition="in" filter="fade">
                                      <p:cBhvr>
                                        <p:cTn id="65" dur="1000"/>
                                        <p:tgtEl>
                                          <p:spTgt spid="19"/>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left)">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left)">
                                      <p:cBhvr>
                                        <p:cTn id="7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7" grpId="0"/>
      <p:bldP spid="4"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43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BC74D47-2449-D61A-8194-A2AA36FA0EAB}"/>
            </a:ext>
          </a:extLst>
        </p:cNvPr>
        <p:cNvGrpSpPr/>
        <p:nvPr/>
      </p:nvGrpSpPr>
      <p:grpSpPr>
        <a:xfrm>
          <a:off x="0" y="0"/>
          <a:ext cx="0" cy="0"/>
          <a:chOff x="0" y="0"/>
          <a:chExt cx="0" cy="0"/>
        </a:xfrm>
      </p:grpSpPr>
      <p:sp>
        <p:nvSpPr>
          <p:cNvPr id="7" name="Rectángulo 6">
            <a:extLst>
              <a:ext uri="{FF2B5EF4-FFF2-40B4-BE49-F238E27FC236}">
                <a16:creationId xmlns:a16="http://schemas.microsoft.com/office/drawing/2014/main" id="{5155BCBC-C0D8-80D9-39CB-80F27A658C9C}"/>
              </a:ext>
            </a:extLst>
          </p:cNvPr>
          <p:cNvSpPr>
            <a:spLocks noGrp="1" noRot="1" noMove="1" noResize="1" noEditPoints="1" noAdjustHandles="1" noChangeArrowheads="1" noChangeShapeType="1"/>
          </p:cNvSpPr>
          <p:nvPr/>
        </p:nvSpPr>
        <p:spPr>
          <a:xfrm>
            <a:off x="0" y="0"/>
            <a:ext cx="12192000" cy="1298704"/>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1AB753B-6521-4081-3CAB-885A3853951F}"/>
              </a:ext>
            </a:extLst>
          </p:cNvPr>
          <p:cNvSpPr txBox="1"/>
          <p:nvPr/>
        </p:nvSpPr>
        <p:spPr>
          <a:xfrm>
            <a:off x="0" y="0"/>
            <a:ext cx="12192000"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en-GB"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63500">
                    <a:srgbClr val="A82522"/>
                  </a:glow>
                  <a:outerShdw blurRad="38100" dist="38100" dir="2700000" algn="tl">
                    <a:srgbClr val="000000">
                      <a:alpha val="43137"/>
                    </a:srgbClr>
                  </a:outerShdw>
                </a:effectLst>
              </a:rPr>
              <a:t>N</a:t>
            </a:r>
            <a:r>
              <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63500">
                    <a:srgbClr val="A82522"/>
                  </a:glow>
                  <a:outerShdw blurRad="38100" dist="38100" dir="2700000" algn="tl">
                    <a:srgbClr val="000000">
                      <a:alpha val="43137"/>
                    </a:srgbClr>
                  </a:outerShdw>
                </a:effectLst>
              </a:rPr>
              <a:t>A LOMALOMARUA NEI PAULA</a:t>
            </a:r>
          </a:p>
        </p:txBody>
      </p:sp>
      <p:sp>
        <p:nvSpPr>
          <p:cNvPr id="5" name="CuadroTexto 4">
            <a:extLst>
              <a:ext uri="{FF2B5EF4-FFF2-40B4-BE49-F238E27FC236}">
                <a16:creationId xmlns:a16="http://schemas.microsoft.com/office/drawing/2014/main" id="{01236ED0-9208-C01D-95D0-F5E6BF304721}"/>
              </a:ext>
            </a:extLst>
          </p:cNvPr>
          <p:cNvSpPr txBox="1"/>
          <p:nvPr/>
        </p:nvSpPr>
        <p:spPr>
          <a:xfrm>
            <a:off x="266700" y="652373"/>
            <a:ext cx="11658599" cy="646331"/>
          </a:xfrm>
          <a:prstGeom prst="rect">
            <a:avLst/>
          </a:prstGeom>
          <a:noFill/>
        </p:spPr>
        <p:txBody>
          <a:bodyPr wrap="square">
            <a:spAutoFit/>
          </a:bodyPr>
          <a:lstStyle/>
          <a:p>
            <a:pPr algn="ctr"/>
            <a:r>
              <a:rPr lang="en"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“iu sa lomalomarua ena ka e rua, niu sa gadreva meu lako yani ka tiko vata kei Karisito, o koya sa vinaka cake sara: ia sa yaga cake vei kemudou meu tiko ga vakayago.” </a:t>
            </a:r>
            <a:r>
              <a:rPr lang="en" sz="1400"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(Filipai 1:23-24)</a:t>
            </a:r>
            <a:endParaRPr lang="es-E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3EF1F75E-D7D1-6E9E-298E-F72DB175F88C}"/>
              </a:ext>
            </a:extLst>
          </p:cNvPr>
          <p:cNvSpPr txBox="1"/>
          <p:nvPr/>
        </p:nvSpPr>
        <p:spPr>
          <a:xfrm>
            <a:off x="266700" y="1390650"/>
            <a:ext cx="11010900" cy="400110"/>
          </a:xfrm>
          <a:prstGeom prst="rect">
            <a:avLst/>
          </a:prstGeom>
          <a:noFill/>
        </p:spPr>
        <p:txBody>
          <a:bodyPr wrap="square" rtlCol="0">
            <a:spAutoFit/>
          </a:bodyPr>
          <a:lstStyle/>
          <a:p>
            <a:pPr>
              <a:spcBef>
                <a:spcPts val="600"/>
              </a:spcBef>
            </a:pPr>
            <a:r>
              <a:rPr lang="en-GB" sz="2000" b="1" dirty="0"/>
              <a:t>E di</a:t>
            </a:r>
            <a:r>
              <a:rPr lang="en" sz="2000" b="1" dirty="0"/>
              <a:t>na ga ni dredre me vakatulewataka rawa, sa wasei rua na loma </a:t>
            </a:r>
            <a:r>
              <a:rPr lang="en-GB" sz="2000" b="1" dirty="0"/>
              <a:t>I</a:t>
            </a:r>
            <a:r>
              <a:rPr lang="en" sz="2000" b="1" dirty="0"/>
              <a:t> Paula (Filipai1:23-24):</a:t>
            </a:r>
          </a:p>
        </p:txBody>
      </p:sp>
      <p:graphicFrame>
        <p:nvGraphicFramePr>
          <p:cNvPr id="8" name="Diagrama 7">
            <a:extLst>
              <a:ext uri="{FF2B5EF4-FFF2-40B4-BE49-F238E27FC236}">
                <a16:creationId xmlns:a16="http://schemas.microsoft.com/office/drawing/2014/main" id="{914A918F-417B-0117-4C1C-4EEF5260DD4B}"/>
              </a:ext>
            </a:extLst>
          </p:cNvPr>
          <p:cNvGraphicFramePr/>
          <p:nvPr>
            <p:extLst>
              <p:ext uri="{D42A27DB-BD31-4B8C-83A1-F6EECF244321}">
                <p14:modId xmlns:p14="http://schemas.microsoft.com/office/powerpoint/2010/main" val="168213083"/>
              </p:ext>
            </p:extLst>
          </p:nvPr>
        </p:nvGraphicFramePr>
        <p:xfrm>
          <a:off x="342899" y="1790761"/>
          <a:ext cx="2933701" cy="112228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CuadroTexto 8">
            <a:extLst>
              <a:ext uri="{FF2B5EF4-FFF2-40B4-BE49-F238E27FC236}">
                <a16:creationId xmlns:a16="http://schemas.microsoft.com/office/drawing/2014/main" id="{21FBE145-AAF7-6E81-C73C-54F370002006}"/>
              </a:ext>
            </a:extLst>
          </p:cNvPr>
          <p:cNvSpPr txBox="1"/>
          <p:nvPr/>
        </p:nvSpPr>
        <p:spPr>
          <a:xfrm>
            <a:off x="94390" y="3014116"/>
            <a:ext cx="6742841" cy="1323439"/>
          </a:xfrm>
          <a:prstGeom prst="rect">
            <a:avLst/>
          </a:prstGeom>
          <a:noFill/>
        </p:spPr>
        <p:txBody>
          <a:bodyPr wrap="square" rtlCol="0">
            <a:spAutoFit/>
          </a:bodyPr>
          <a:lstStyle/>
          <a:p>
            <a:pPr>
              <a:spcBef>
                <a:spcPts val="600"/>
              </a:spcBef>
            </a:pPr>
            <a:r>
              <a:rPr lang="en" sz="2000" b="1" dirty="0"/>
              <a:t>Ke tauri cala na tikina oqo, ena rawa ni kasamitaki ni tamata e sa lako sara ki lomalagi ena gauna ga e mate kina me tiko kei Jisu, e dua na vakasama ka veisaqasaqa kei na vuqa na veitikina tale eso (Dvunau 9:5; Same 6:5).</a:t>
            </a:r>
          </a:p>
        </p:txBody>
      </p:sp>
      <p:pic>
        <p:nvPicPr>
          <p:cNvPr id="4" name="Imagen 3" descr="Dibujo de una persona&#10;&#10;El contenido generado por IA puede ser incorrecto.">
            <a:extLst>
              <a:ext uri="{FF2B5EF4-FFF2-40B4-BE49-F238E27FC236}">
                <a16:creationId xmlns:a16="http://schemas.microsoft.com/office/drawing/2014/main" id="{4CDB3BF5-0185-4E76-6A29-A6116F62D0D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961917" y="1951077"/>
            <a:ext cx="5106258" cy="4744998"/>
          </a:xfrm>
          <a:prstGeom prst="roundRect">
            <a:avLst>
              <a:gd name="adj" fmla="val 755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3">
                <a:lumMod val="60000"/>
                <a:lumOff val="40000"/>
              </a:schemeClr>
            </a:contourClr>
          </a:sp3d>
        </p:spPr>
      </p:pic>
      <p:graphicFrame>
        <p:nvGraphicFramePr>
          <p:cNvPr id="2" name="Diagrama 1">
            <a:extLst>
              <a:ext uri="{FF2B5EF4-FFF2-40B4-BE49-F238E27FC236}">
                <a16:creationId xmlns:a16="http://schemas.microsoft.com/office/drawing/2014/main" id="{AB77BDBD-4D77-E4DA-86A7-3C056241C89A}"/>
              </a:ext>
            </a:extLst>
          </p:cNvPr>
          <p:cNvGraphicFramePr/>
          <p:nvPr>
            <p:extLst>
              <p:ext uri="{D42A27DB-BD31-4B8C-83A1-F6EECF244321}">
                <p14:modId xmlns:p14="http://schemas.microsoft.com/office/powerpoint/2010/main" val="3799988702"/>
              </p:ext>
            </p:extLst>
          </p:nvPr>
        </p:nvGraphicFramePr>
        <p:xfrm>
          <a:off x="3276599" y="1790761"/>
          <a:ext cx="3513867" cy="1122282"/>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1" name="CuadroTexto 10">
            <a:extLst>
              <a:ext uri="{FF2B5EF4-FFF2-40B4-BE49-F238E27FC236}">
                <a16:creationId xmlns:a16="http://schemas.microsoft.com/office/drawing/2014/main" id="{2A2B15E1-F9B1-88C3-1C1C-4CB2A3BB950C}"/>
              </a:ext>
            </a:extLst>
          </p:cNvPr>
          <p:cNvSpPr txBox="1"/>
          <p:nvPr/>
        </p:nvSpPr>
        <p:spPr>
          <a:xfrm>
            <a:off x="94390" y="5236755"/>
            <a:ext cx="6772275" cy="1631216"/>
          </a:xfrm>
          <a:prstGeom prst="rect">
            <a:avLst/>
          </a:prstGeom>
          <a:noFill/>
        </p:spPr>
        <p:txBody>
          <a:bodyPr wrap="square">
            <a:spAutoFit/>
          </a:bodyPr>
          <a:lstStyle/>
          <a:p>
            <a:pPr>
              <a:spcBef>
                <a:spcPts val="600"/>
              </a:spcBef>
            </a:pPr>
            <a:r>
              <a:rPr lang="en" sz="2000" b="1" dirty="0"/>
              <a:t> Ena dua tale na tikina, e vakatauvatana o Paula na yago ki na valelaca ka sa mate me rawa ni vakaisulutaki ena tawamatetale (2 Koro. 5:1-4). </a:t>
            </a:r>
            <a:r>
              <a:rPr lang="en-GB" sz="2000" b="1" dirty="0"/>
              <a:t>I</a:t>
            </a:r>
            <a:r>
              <a:rPr lang="en" sz="2000" b="1" dirty="0"/>
              <a:t>a e vakamatatataka ni veivakasulumi oqo e yaco ena Lesu Vakarua Mai ka segai ena gauna e mate kina (1 Koronica 15:42, 51-54).</a:t>
            </a:r>
          </a:p>
        </p:txBody>
      </p:sp>
      <p:sp>
        <p:nvSpPr>
          <p:cNvPr id="13" name="CuadroTexto 12">
            <a:extLst>
              <a:ext uri="{FF2B5EF4-FFF2-40B4-BE49-F238E27FC236}">
                <a16:creationId xmlns:a16="http://schemas.microsoft.com/office/drawing/2014/main" id="{793E1803-AEFD-3802-EBEB-BC34BF7B54E3}"/>
              </a:ext>
            </a:extLst>
          </p:cNvPr>
          <p:cNvSpPr txBox="1"/>
          <p:nvPr/>
        </p:nvSpPr>
        <p:spPr>
          <a:xfrm>
            <a:off x="94390" y="4382675"/>
            <a:ext cx="6696076" cy="707886"/>
          </a:xfrm>
          <a:prstGeom prst="rect">
            <a:avLst/>
          </a:prstGeom>
          <a:noFill/>
        </p:spPr>
        <p:txBody>
          <a:bodyPr wrap="square">
            <a:spAutoFit/>
          </a:bodyPr>
          <a:lstStyle/>
          <a:p>
            <a:pPr>
              <a:spcBef>
                <a:spcPts val="600"/>
              </a:spcBef>
            </a:pPr>
            <a:r>
              <a:rPr lang="en" sz="2000" b="1" dirty="0"/>
              <a:t>Nai vola vata oqo ki F</a:t>
            </a:r>
            <a:r>
              <a:rPr lang="en-GB" sz="2000" b="1" dirty="0" err="1"/>
              <a:t>i</a:t>
            </a:r>
            <a:r>
              <a:rPr lang="en" sz="2000" b="1" dirty="0"/>
              <a:t>lipai e kaya kina, ni na waraka na gauna ni tucake tale me tiko kina kei Jisu (Filipai 3:8-11).</a:t>
            </a:r>
          </a:p>
        </p:txBody>
      </p:sp>
    </p:spTree>
    <p:extLst>
      <p:ext uri="{BB962C8B-B14F-4D97-AF65-F5344CB8AC3E}">
        <p14:creationId xmlns:p14="http://schemas.microsoft.com/office/powerpoint/2010/main" val="178425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8">
                                            <p:graphicEl>
                                              <a:dgm id="{83E88046-A194-415E-8A92-A3662C26B427}"/>
                                            </p:graphicEl>
                                          </p:spTgt>
                                        </p:tgtEl>
                                        <p:attrNameLst>
                                          <p:attrName>style.visibility</p:attrName>
                                        </p:attrNameLst>
                                      </p:cBhvr>
                                      <p:to>
                                        <p:strVal val="visible"/>
                                      </p:to>
                                    </p:set>
                                    <p:anim calcmode="lin" valueType="num">
                                      <p:cBhvr>
                                        <p:cTn id="39" dur="500" fill="hold"/>
                                        <p:tgtEl>
                                          <p:spTgt spid="8">
                                            <p:graphicEl>
                                              <a:dgm id="{83E88046-A194-415E-8A92-A3662C26B427}"/>
                                            </p:graphicEl>
                                          </p:spTgt>
                                        </p:tgtEl>
                                        <p:attrNameLst>
                                          <p:attrName>ppt_w</p:attrName>
                                        </p:attrNameLst>
                                      </p:cBhvr>
                                      <p:tavLst>
                                        <p:tav tm="0">
                                          <p:val>
                                            <p:fltVal val="0"/>
                                          </p:val>
                                        </p:tav>
                                        <p:tav tm="100000">
                                          <p:val>
                                            <p:strVal val="#ppt_w"/>
                                          </p:val>
                                        </p:tav>
                                      </p:tavLst>
                                    </p:anim>
                                    <p:anim calcmode="lin" valueType="num">
                                      <p:cBhvr>
                                        <p:cTn id="40" dur="500" fill="hold"/>
                                        <p:tgtEl>
                                          <p:spTgt spid="8">
                                            <p:graphicEl>
                                              <a:dgm id="{83E88046-A194-415E-8A92-A3662C26B427}"/>
                                            </p:graphicEl>
                                          </p:spTgt>
                                        </p:tgtEl>
                                        <p:attrNameLst>
                                          <p:attrName>ppt_h</p:attrName>
                                        </p:attrNameLst>
                                      </p:cBhvr>
                                      <p:tavLst>
                                        <p:tav tm="0">
                                          <p:val>
                                            <p:fltVal val="0"/>
                                          </p:val>
                                        </p:tav>
                                        <p:tav tm="100000">
                                          <p:val>
                                            <p:strVal val="#ppt_h"/>
                                          </p:val>
                                        </p:tav>
                                      </p:tavLst>
                                    </p:anim>
                                    <p:animEffect transition="in" filter="fade">
                                      <p:cBhvr>
                                        <p:cTn id="41" dur="500"/>
                                        <p:tgtEl>
                                          <p:spTgt spid="8">
                                            <p:graphicEl>
                                              <a:dgm id="{83E88046-A194-415E-8A92-A3662C26B427}"/>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8">
                                            <p:graphicEl>
                                              <a:dgm id="{10A9572C-7F60-4466-8174-9ED95DEE32E9}"/>
                                            </p:graphicEl>
                                          </p:spTgt>
                                        </p:tgtEl>
                                        <p:attrNameLst>
                                          <p:attrName>style.visibility</p:attrName>
                                        </p:attrNameLst>
                                      </p:cBhvr>
                                      <p:to>
                                        <p:strVal val="visible"/>
                                      </p:to>
                                    </p:set>
                                    <p:animEffect transition="in" filter="wipe(up)">
                                      <p:cBhvr>
                                        <p:cTn id="46" dur="500"/>
                                        <p:tgtEl>
                                          <p:spTgt spid="8">
                                            <p:graphicEl>
                                              <a:dgm id="{10A9572C-7F60-4466-8174-9ED95DEE32E9}"/>
                                            </p:graphicEl>
                                          </p:spTgt>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8">
                                            <p:graphicEl>
                                              <a:dgm id="{128B0986-78E7-436E-BDAD-33EA69DEFAB2}"/>
                                            </p:graphicEl>
                                          </p:spTgt>
                                        </p:tgtEl>
                                        <p:attrNameLst>
                                          <p:attrName>style.visibility</p:attrName>
                                        </p:attrNameLst>
                                      </p:cBhvr>
                                      <p:to>
                                        <p:strVal val="visible"/>
                                      </p:to>
                                    </p:set>
                                    <p:animEffect transition="in" filter="wipe(up)">
                                      <p:cBhvr>
                                        <p:cTn id="49" dur="500"/>
                                        <p:tgtEl>
                                          <p:spTgt spid="8">
                                            <p:graphicEl>
                                              <a:dgm id="{128B0986-78E7-436E-BDAD-33EA69DEFAB2}"/>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
                                            <p:graphicEl>
                                              <a:dgm id="{83E88046-A194-415E-8A92-A3662C26B427}"/>
                                            </p:graphicEl>
                                          </p:spTgt>
                                        </p:tgtEl>
                                        <p:attrNameLst>
                                          <p:attrName>style.visibility</p:attrName>
                                        </p:attrNameLst>
                                      </p:cBhvr>
                                      <p:to>
                                        <p:strVal val="visible"/>
                                      </p:to>
                                    </p:set>
                                    <p:anim calcmode="lin" valueType="num">
                                      <p:cBhvr>
                                        <p:cTn id="54" dur="500" fill="hold"/>
                                        <p:tgtEl>
                                          <p:spTgt spid="2">
                                            <p:graphicEl>
                                              <a:dgm id="{83E88046-A194-415E-8A92-A3662C26B427}"/>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83E88046-A194-415E-8A92-A3662C26B427}"/>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83E88046-A194-415E-8A92-A3662C26B427}"/>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2">
                                            <p:graphicEl>
                                              <a:dgm id="{10A9572C-7F60-4466-8174-9ED95DEE32E9}"/>
                                            </p:graphicEl>
                                          </p:spTgt>
                                        </p:tgtEl>
                                        <p:attrNameLst>
                                          <p:attrName>style.visibility</p:attrName>
                                        </p:attrNameLst>
                                      </p:cBhvr>
                                      <p:to>
                                        <p:strVal val="visible"/>
                                      </p:to>
                                    </p:set>
                                    <p:animEffect transition="in" filter="wipe(up)">
                                      <p:cBhvr>
                                        <p:cTn id="61" dur="500"/>
                                        <p:tgtEl>
                                          <p:spTgt spid="2">
                                            <p:graphicEl>
                                              <a:dgm id="{10A9572C-7F60-4466-8174-9ED95DEE32E9}"/>
                                            </p:graphicEl>
                                          </p:spTgt>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2">
                                            <p:graphicEl>
                                              <a:dgm id="{128B0986-78E7-436E-BDAD-33EA69DEFAB2}"/>
                                            </p:graphicEl>
                                          </p:spTgt>
                                        </p:tgtEl>
                                        <p:attrNameLst>
                                          <p:attrName>style.visibility</p:attrName>
                                        </p:attrNameLst>
                                      </p:cBhvr>
                                      <p:to>
                                        <p:strVal val="visible"/>
                                      </p:to>
                                    </p:set>
                                    <p:animEffect transition="in" filter="wipe(up)">
                                      <p:cBhvr>
                                        <p:cTn id="64" dur="500"/>
                                        <p:tgtEl>
                                          <p:spTgt spid="2">
                                            <p:graphicEl>
                                              <a:dgm id="{128B0986-78E7-436E-BDAD-33EA69DEFAB2}"/>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left)">
                                      <p:cBhvr>
                                        <p:cTn id="69" dur="500"/>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nodeType="clickEffect">
                                  <p:stCondLst>
                                    <p:cond delay="0"/>
                                  </p:stCondLst>
                                  <p:childTnLst>
                                    <p:set>
                                      <p:cBhvr>
                                        <p:cTn id="73" dur="1" fill="hold">
                                          <p:stCondLst>
                                            <p:cond delay="0"/>
                                          </p:stCondLst>
                                        </p:cTn>
                                        <p:tgtEl>
                                          <p:spTgt spid="4"/>
                                        </p:tgtEl>
                                        <p:attrNameLst>
                                          <p:attrName>style.visibility</p:attrName>
                                        </p:attrNameLst>
                                      </p:cBhvr>
                                      <p:to>
                                        <p:strVal val="visible"/>
                                      </p:to>
                                    </p:set>
                                    <p:anim calcmode="lin" valueType="num">
                                      <p:cBhvr>
                                        <p:cTn id="74" dur="500" fill="hold"/>
                                        <p:tgtEl>
                                          <p:spTgt spid="4"/>
                                        </p:tgtEl>
                                        <p:attrNameLst>
                                          <p:attrName>ppt_w</p:attrName>
                                        </p:attrNameLst>
                                      </p:cBhvr>
                                      <p:tavLst>
                                        <p:tav tm="0">
                                          <p:val>
                                            <p:fltVal val="0"/>
                                          </p:val>
                                        </p:tav>
                                        <p:tav tm="100000">
                                          <p:val>
                                            <p:strVal val="#ppt_w"/>
                                          </p:val>
                                        </p:tav>
                                      </p:tavLst>
                                    </p:anim>
                                    <p:anim calcmode="lin" valueType="num">
                                      <p:cBhvr>
                                        <p:cTn id="75" dur="500" fill="hold"/>
                                        <p:tgtEl>
                                          <p:spTgt spid="4"/>
                                        </p:tgtEl>
                                        <p:attrNameLst>
                                          <p:attrName>ppt_h</p:attrName>
                                        </p:attrNameLst>
                                      </p:cBhvr>
                                      <p:tavLst>
                                        <p:tav tm="0">
                                          <p:val>
                                            <p:fltVal val="0"/>
                                          </p:val>
                                        </p:tav>
                                        <p:tav tm="100000">
                                          <p:val>
                                            <p:strVal val="#ppt_h"/>
                                          </p:val>
                                        </p:tav>
                                      </p:tavLst>
                                    </p:anim>
                                    <p:animEffect transition="in" filter="fade">
                                      <p:cBhvr>
                                        <p:cTn id="76" dur="500"/>
                                        <p:tgtEl>
                                          <p:spTgt spid="4"/>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wipe(left)">
                                      <p:cBhvr>
                                        <p:cTn id="80" dur="500"/>
                                        <p:tgtEl>
                                          <p:spTgt spid="13"/>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wipe(left)">
                                      <p:cBhvr>
                                        <p:cTn id="8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uiExpand="1">
        <p:bldSub>
          <a:bldDgm bld="one"/>
        </p:bldSub>
      </p:bldGraphic>
      <p:bldP spid="9" grpId="0"/>
      <p:bldGraphic spid="2" grpId="0" uiExpand="1">
        <p:bldSub>
          <a:bldDgm bld="one"/>
        </p:bldSub>
      </p:bldGraphic>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B1D75BC-AF8B-00C1-EFD0-FCC4FC05305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0FAFE6D-C8F3-D6B1-1BDE-1F98E98261FD}"/>
              </a:ext>
            </a:extLst>
          </p:cNvPr>
          <p:cNvSpPr txBox="1"/>
          <p:nvPr/>
        </p:nvSpPr>
        <p:spPr>
          <a:xfrm>
            <a:off x="4752976" y="305068"/>
            <a:ext cx="7019924" cy="6247864"/>
          </a:xfrm>
          <a:prstGeom prst="rect">
            <a:avLst/>
          </a:prstGeom>
          <a:noFill/>
        </p:spPr>
        <p:txBody>
          <a:bodyPr wrap="square">
            <a:spAutoFit/>
          </a:bodyPr>
          <a:lstStyle/>
          <a:p>
            <a:pPr algn="ctr"/>
            <a:r>
              <a:rPr lang="en" sz="8000" b="1" dirty="0">
                <a:ln w="22225">
                  <a:solidFill>
                    <a:srgbClr val="00766E"/>
                  </a:solidFill>
                  <a:prstDash val="solid"/>
                </a:ln>
                <a:solidFill>
                  <a:srgbClr val="E5A5E2"/>
                </a:solidFill>
                <a:effectLst>
                  <a:outerShdw blurRad="38100" dist="38100" dir="2700000" algn="tl">
                    <a:srgbClr val="000000">
                      <a:alpha val="43137"/>
                    </a:srgbClr>
                  </a:outerShdw>
                </a:effectLst>
              </a:rPr>
              <a:t>NA CAVA NA KENA I BALEBALE NA BULA KEI KARISITO?</a:t>
            </a:r>
          </a:p>
        </p:txBody>
      </p:sp>
    </p:spTree>
    <p:extLst>
      <p:ext uri="{BB962C8B-B14F-4D97-AF65-F5344CB8AC3E}">
        <p14:creationId xmlns:p14="http://schemas.microsoft.com/office/powerpoint/2010/main" val="26603299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7A8ED624-9D7D-8664-AFB8-B631F9422867}"/>
              </a:ext>
            </a:extLst>
          </p:cNvPr>
          <p:cNvSpPr>
            <a:spLocks noGrp="1" noRot="1" noMove="1" noResize="1" noEditPoints="1" noAdjustHandles="1" noChangeArrowheads="1" noChangeShapeType="1"/>
          </p:cNvSpPr>
          <p:nvPr/>
        </p:nvSpPr>
        <p:spPr>
          <a:xfrm>
            <a:off x="0" y="0"/>
            <a:ext cx="12192000" cy="1122450"/>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descr="Un grupo de personas disfrazadas&#10;&#10;El contenido generado por IA puede ser incorrecto.">
            <a:extLst>
              <a:ext uri="{FF2B5EF4-FFF2-40B4-BE49-F238E27FC236}">
                <a16:creationId xmlns:a16="http://schemas.microsoft.com/office/drawing/2014/main" id="{286A91D2-8216-057A-08CC-DBB597E792D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a:fillRect/>
          </a:stretch>
        </p:blipFill>
        <p:spPr>
          <a:xfrm flipH="1">
            <a:off x="6109584" y="1249681"/>
            <a:ext cx="5974567" cy="5532734"/>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95857F6A-C095-A8A2-0B19-42F9D38B12AA}"/>
              </a:ext>
            </a:extLst>
          </p:cNvPr>
          <p:cNvSpPr txBox="1"/>
          <p:nvPr/>
        </p:nvSpPr>
        <p:spPr>
          <a:xfrm>
            <a:off x="0" y="-58992"/>
            <a:ext cx="12192000" cy="707886"/>
          </a:xfrm>
          <a:prstGeom prst="rect">
            <a:avLst/>
          </a:prstGeom>
          <a:noFill/>
        </p:spPr>
        <p:txBody>
          <a:bodyPr wrap="square">
            <a:spAutoFit/>
            <a:scene3d>
              <a:camera prst="orthographicFront"/>
              <a:lightRig rig="flat" dir="t"/>
            </a:scene3d>
            <a:sp3d extrusionH="57150" contourW="25400">
              <a:bevelT w="50800" h="38100" prst="riblet"/>
              <a:contourClr>
                <a:schemeClr val="accent2">
                  <a:lumMod val="50000"/>
                </a:schemeClr>
              </a:contourClr>
            </a:sp3d>
          </a:bodyPr>
          <a:lstStyle/>
          <a:p>
            <a:pPr algn="ctr"/>
            <a:r>
              <a:rPr lang="en" sz="4000" b="1" dirty="0">
                <a:ln w="22225">
                  <a:noFill/>
                  <a:prstDash val="solid"/>
                </a:ln>
                <a:solidFill>
                  <a:schemeClr val="accent2">
                    <a:lumMod val="40000"/>
                    <a:lumOff val="60000"/>
                  </a:schemeClr>
                </a:solidFill>
                <a:effectLst>
                  <a:outerShdw blurRad="38100" dist="38100" dir="2700000" algn="tl">
                    <a:srgbClr val="000000">
                      <a:alpha val="43137"/>
                    </a:srgbClr>
                  </a:outerShdw>
                </a:effectLst>
              </a:rPr>
              <a:t>NA I VALAVALA E KILIKILI KEI NA KOSIPELI</a:t>
            </a:r>
          </a:p>
        </p:txBody>
      </p:sp>
      <p:sp>
        <p:nvSpPr>
          <p:cNvPr id="4" name="CuadroTexto 3">
            <a:extLst>
              <a:ext uri="{FF2B5EF4-FFF2-40B4-BE49-F238E27FC236}">
                <a16:creationId xmlns:a16="http://schemas.microsoft.com/office/drawing/2014/main" id="{94E1B369-1D9E-615E-8E29-15F94A472DE4}"/>
              </a:ext>
            </a:extLst>
          </p:cNvPr>
          <p:cNvSpPr txBox="1"/>
          <p:nvPr/>
        </p:nvSpPr>
        <p:spPr>
          <a:xfrm>
            <a:off x="1171575" y="621569"/>
            <a:ext cx="9848850" cy="369332"/>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8100000" scaled="1"/>
            <a:tileRect/>
          </a:gradFill>
          <a:ln>
            <a:noFill/>
          </a:ln>
          <a:effectLst>
            <a:innerShdw blurRad="38100">
              <a:prstClr val="black"/>
            </a:innerShdw>
          </a:effectLst>
        </p:spPr>
        <p:txBody>
          <a:bodyPr wrap="square">
            <a:spAutoFit/>
            <a:scene3d>
              <a:camera prst="orthographicFront"/>
              <a:lightRig rig="threePt" dir="t"/>
            </a:scene3d>
            <a:sp3d extrusionH="57150">
              <a:bevelT w="38100" h="38100"/>
            </a:sp3d>
          </a:bodyPr>
          <a:lstStyle/>
          <a:p>
            <a:pPr algn="ctr"/>
            <a:r>
              <a:rPr lang="en" b="1" dirty="0">
                <a:solidFill>
                  <a:srgbClr val="C00000"/>
                </a:solidFill>
                <a:effectLst/>
                <a:latin typeface="Comic Sans MS" panose="030F0702030302020204" pitchFamily="66" charset="0"/>
              </a:rPr>
              <a:t>“</a:t>
            </a:r>
            <a:r>
              <a:rPr lang="en-GB" b="1" dirty="0">
                <a:solidFill>
                  <a:srgbClr val="C00000"/>
                </a:solidFill>
                <a:effectLst/>
                <a:latin typeface="Comic Sans MS" panose="030F0702030302020204" pitchFamily="66" charset="0"/>
              </a:rPr>
              <a:t>Mo</a:t>
            </a:r>
            <a:r>
              <a:rPr lang="en" b="1" dirty="0">
                <a:solidFill>
                  <a:srgbClr val="C00000"/>
                </a:solidFill>
                <a:effectLst/>
                <a:latin typeface="Comic Sans MS" panose="030F0702030302020204" pitchFamily="66" charset="0"/>
              </a:rPr>
              <a:t> dou ia ga nai valavala sa kilikili kei na </a:t>
            </a:r>
            <a:r>
              <a:rPr lang="en-GB" b="1" dirty="0">
                <a:solidFill>
                  <a:srgbClr val="C00000"/>
                </a:solidFill>
                <a:effectLst/>
                <a:latin typeface="Comic Sans MS" panose="030F0702030302020204" pitchFamily="66" charset="0"/>
              </a:rPr>
              <a:t>I</a:t>
            </a:r>
            <a:r>
              <a:rPr lang="en" b="1" dirty="0">
                <a:solidFill>
                  <a:srgbClr val="C00000"/>
                </a:solidFill>
                <a:effectLst/>
                <a:latin typeface="Comic Sans MS" panose="030F0702030302020204" pitchFamily="66" charset="0"/>
              </a:rPr>
              <a:t> tukutuku vinaka kei Karisito” </a:t>
            </a:r>
            <a:r>
              <a:rPr lang="en" sz="1400" b="1" dirty="0">
                <a:solidFill>
                  <a:srgbClr val="C00000"/>
                </a:solidFill>
                <a:effectLst/>
                <a:latin typeface="Comic Sans MS" panose="030F0702030302020204" pitchFamily="66" charset="0"/>
              </a:rPr>
              <a:t>(Filipai 1:27a)</a:t>
            </a:r>
          </a:p>
        </p:txBody>
      </p:sp>
      <p:sp>
        <p:nvSpPr>
          <p:cNvPr id="5" name="CuadroTexto 4">
            <a:extLst>
              <a:ext uri="{FF2B5EF4-FFF2-40B4-BE49-F238E27FC236}">
                <a16:creationId xmlns:a16="http://schemas.microsoft.com/office/drawing/2014/main" id="{41AE2CE9-0274-4D43-9942-B39D5011E2FD}"/>
              </a:ext>
            </a:extLst>
          </p:cNvPr>
          <p:cNvSpPr txBox="1"/>
          <p:nvPr/>
        </p:nvSpPr>
        <p:spPr>
          <a:xfrm>
            <a:off x="34987" y="1136538"/>
            <a:ext cx="6140680" cy="1631216"/>
          </a:xfrm>
          <a:prstGeom prst="rect">
            <a:avLst/>
          </a:prstGeom>
          <a:noFill/>
        </p:spPr>
        <p:txBody>
          <a:bodyPr wrap="square" rtlCol="0">
            <a:spAutoFit/>
          </a:bodyPr>
          <a:lstStyle/>
          <a:p>
            <a:pPr>
              <a:spcBef>
                <a:spcPts val="600"/>
              </a:spcBef>
            </a:pPr>
            <a:r>
              <a:rPr lang="en" sz="2000" b="1" dirty="0"/>
              <a:t>Na vosa va-Kiriki na </a:t>
            </a:r>
            <a:r>
              <a:rPr lang="en" sz="2000" b="1" i="1" dirty="0"/>
              <a:t>politeuomai</a:t>
            </a:r>
            <a:r>
              <a:rPr lang="en" sz="2000" b="1" dirty="0"/>
              <a:t>, “nai valavala,” e kena </a:t>
            </a:r>
            <a:r>
              <a:rPr lang="en-GB" sz="2000" b="1" dirty="0"/>
              <a:t>I</a:t>
            </a:r>
            <a:r>
              <a:rPr lang="en" sz="2000" b="1" dirty="0"/>
              <a:t> balebale bula me vaka na lewenivanua. E vakauqeti ira na kai Filipai, (kei keda kecega) me da vakaitovotaki keda ena </a:t>
            </a:r>
            <a:r>
              <a:rPr lang="en-GB" sz="2000" b="1" dirty="0"/>
              <a:t>I</a:t>
            </a:r>
            <a:r>
              <a:rPr lang="en" sz="2000" b="1" dirty="0"/>
              <a:t> valavala e kilikili kei ira na lewenivanua mai lomalagi (Filipai. 3:20).</a:t>
            </a:r>
          </a:p>
        </p:txBody>
      </p:sp>
      <p:graphicFrame>
        <p:nvGraphicFramePr>
          <p:cNvPr id="6" name="Diagrama 5">
            <a:extLst>
              <a:ext uri="{FF2B5EF4-FFF2-40B4-BE49-F238E27FC236}">
                <a16:creationId xmlns:a16="http://schemas.microsoft.com/office/drawing/2014/main" id="{30DED917-3A45-774F-E7B1-0D2D7061E2F6}"/>
              </a:ext>
            </a:extLst>
          </p:cNvPr>
          <p:cNvGraphicFramePr/>
          <p:nvPr>
            <p:extLst>
              <p:ext uri="{D42A27DB-BD31-4B8C-83A1-F6EECF244321}">
                <p14:modId xmlns:p14="http://schemas.microsoft.com/office/powerpoint/2010/main" val="2413852621"/>
              </p:ext>
            </p:extLst>
          </p:nvPr>
        </p:nvGraphicFramePr>
        <p:xfrm>
          <a:off x="7708488" y="1249681"/>
          <a:ext cx="4552336" cy="553273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CuadroTexto 6">
            <a:extLst>
              <a:ext uri="{FF2B5EF4-FFF2-40B4-BE49-F238E27FC236}">
                <a16:creationId xmlns:a16="http://schemas.microsoft.com/office/drawing/2014/main" id="{A78269A1-699D-16BC-C228-75A0F3D46377}"/>
              </a:ext>
            </a:extLst>
          </p:cNvPr>
          <p:cNvSpPr txBox="1"/>
          <p:nvPr/>
        </p:nvSpPr>
        <p:spPr>
          <a:xfrm>
            <a:off x="34983" y="5539361"/>
            <a:ext cx="6047431" cy="1323439"/>
          </a:xfrm>
          <a:prstGeom prst="rect">
            <a:avLst/>
          </a:prstGeom>
          <a:noFill/>
        </p:spPr>
        <p:txBody>
          <a:bodyPr wrap="square">
            <a:spAutoFit/>
          </a:bodyPr>
          <a:lstStyle/>
          <a:p>
            <a:pPr>
              <a:spcBef>
                <a:spcPts val="600"/>
              </a:spcBef>
            </a:pPr>
            <a:r>
              <a:rPr lang="en" sz="2000" b="1" dirty="0"/>
              <a:t>E sa kila rawa ni tatawasewase e tubucake mai ena dokadoka kei na </a:t>
            </a:r>
            <a:r>
              <a:rPr lang="en-GB" sz="2000" b="1" dirty="0"/>
              <a:t>I</a:t>
            </a:r>
            <a:r>
              <a:rPr lang="en" sz="2000" b="1" dirty="0"/>
              <a:t> vaklavala tawakilikili vua na wekamu. Sa vakasalataki keda kina ki na </a:t>
            </a:r>
            <a:r>
              <a:rPr lang="en-GB" sz="2000" b="1" dirty="0"/>
              <a:t>I</a:t>
            </a:r>
            <a:r>
              <a:rPr lang="en" sz="2000" b="1" dirty="0"/>
              <a:t> valavala e kilikili kei na lotu.</a:t>
            </a:r>
          </a:p>
        </p:txBody>
      </p:sp>
      <p:sp>
        <p:nvSpPr>
          <p:cNvPr id="11" name="CuadroTexto 10">
            <a:extLst>
              <a:ext uri="{FF2B5EF4-FFF2-40B4-BE49-F238E27FC236}">
                <a16:creationId xmlns:a16="http://schemas.microsoft.com/office/drawing/2014/main" id="{60C6D4B7-9D20-B815-EF5A-EE61390C4734}"/>
              </a:ext>
            </a:extLst>
          </p:cNvPr>
          <p:cNvSpPr txBox="1"/>
          <p:nvPr/>
        </p:nvSpPr>
        <p:spPr>
          <a:xfrm>
            <a:off x="34983" y="4592545"/>
            <a:ext cx="6047431" cy="1015663"/>
          </a:xfrm>
          <a:prstGeom prst="rect">
            <a:avLst/>
          </a:prstGeom>
          <a:noFill/>
        </p:spPr>
        <p:txBody>
          <a:bodyPr wrap="square">
            <a:spAutoFit/>
          </a:bodyPr>
          <a:lstStyle/>
          <a:p>
            <a:pPr>
              <a:spcBef>
                <a:spcPts val="600"/>
              </a:spcBef>
            </a:pPr>
            <a:r>
              <a:rPr lang="en" sz="2000" b="1" dirty="0"/>
              <a:t>Paula e vakayagataka na </a:t>
            </a:r>
            <a:r>
              <a:rPr lang="en-GB" sz="2000" b="1" dirty="0"/>
              <a:t>I</a:t>
            </a:r>
            <a:r>
              <a:rPr lang="en" sz="2000" b="1" dirty="0"/>
              <a:t> vakasala oqo ena dua na </a:t>
            </a:r>
            <a:r>
              <a:rPr lang="en-GB" sz="2000" b="1" dirty="0"/>
              <a:t>I</a:t>
            </a:r>
            <a:r>
              <a:rPr lang="en" sz="2000" b="1" dirty="0"/>
              <a:t> ulutaga ka kauwai kina: duavata ena loma ni soqosoqo lotu.</a:t>
            </a:r>
          </a:p>
        </p:txBody>
      </p:sp>
      <p:sp>
        <p:nvSpPr>
          <p:cNvPr id="13" name="CuadroTexto 12">
            <a:extLst>
              <a:ext uri="{FF2B5EF4-FFF2-40B4-BE49-F238E27FC236}">
                <a16:creationId xmlns:a16="http://schemas.microsoft.com/office/drawing/2014/main" id="{068B38EE-64C9-A95D-3230-944CEDEAD9E9}"/>
              </a:ext>
            </a:extLst>
          </p:cNvPr>
          <p:cNvSpPr txBox="1"/>
          <p:nvPr/>
        </p:nvSpPr>
        <p:spPr>
          <a:xfrm>
            <a:off x="34986" y="3645727"/>
            <a:ext cx="6173366" cy="1015663"/>
          </a:xfrm>
          <a:prstGeom prst="rect">
            <a:avLst/>
          </a:prstGeom>
          <a:noFill/>
        </p:spPr>
        <p:txBody>
          <a:bodyPr wrap="square">
            <a:spAutoFit/>
          </a:bodyPr>
          <a:lstStyle/>
          <a:p>
            <a:pPr>
              <a:spcBef>
                <a:spcPts val="600"/>
              </a:spcBef>
            </a:pPr>
            <a:r>
              <a:rPr lang="en" sz="2000" b="1" dirty="0"/>
              <a:t>A kena </a:t>
            </a:r>
            <a:r>
              <a:rPr lang="en-GB" sz="2000" b="1" dirty="0"/>
              <a:t>I</a:t>
            </a:r>
            <a:r>
              <a:rPr lang="en" sz="2000" b="1" dirty="0"/>
              <a:t> soqoni: “mo caka dodonu ga, ka mo vinaka -ta na yalololoma, ka mo yalomalumalumu talega ni drau sa lako vata kei na nomu Kalou” (Maika 6:8).</a:t>
            </a:r>
          </a:p>
        </p:txBody>
      </p:sp>
      <p:sp>
        <p:nvSpPr>
          <p:cNvPr id="15" name="CuadroTexto 14">
            <a:extLst>
              <a:ext uri="{FF2B5EF4-FFF2-40B4-BE49-F238E27FC236}">
                <a16:creationId xmlns:a16="http://schemas.microsoft.com/office/drawing/2014/main" id="{6FB704FC-DAFB-756A-F565-6B76A1C168F0}"/>
              </a:ext>
            </a:extLst>
          </p:cNvPr>
          <p:cNvSpPr txBox="1"/>
          <p:nvPr/>
        </p:nvSpPr>
        <p:spPr>
          <a:xfrm>
            <a:off x="34986" y="2698909"/>
            <a:ext cx="6047431" cy="1015663"/>
          </a:xfrm>
          <a:prstGeom prst="rect">
            <a:avLst/>
          </a:prstGeom>
          <a:noFill/>
        </p:spPr>
        <p:txBody>
          <a:bodyPr wrap="square">
            <a:spAutoFit/>
          </a:bodyPr>
          <a:lstStyle/>
          <a:p>
            <a:pPr>
              <a:spcBef>
                <a:spcPts val="600"/>
              </a:spcBef>
            </a:pPr>
            <a:r>
              <a:rPr lang="en" sz="2000" b="1" dirty="0"/>
              <a:t>Na vunau mai na Ulunivanua, e vakatavulici keda kina o Jisu ena </a:t>
            </a:r>
            <a:r>
              <a:rPr lang="en-GB" sz="2000" b="1" dirty="0"/>
              <a:t>I</a:t>
            </a:r>
            <a:r>
              <a:rPr lang="en" sz="2000" b="1" dirty="0"/>
              <a:t> valavala ni nodra bula na leweni-vanua mai Lomalagi.</a:t>
            </a:r>
          </a:p>
        </p:txBody>
      </p:sp>
    </p:spTree>
    <p:extLst>
      <p:ext uri="{BB962C8B-B14F-4D97-AF65-F5344CB8AC3E}">
        <p14:creationId xmlns:p14="http://schemas.microsoft.com/office/powerpoint/2010/main" val="279890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ox(i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8)">
                                      <p:cBhvr>
                                        <p:cTn id="26" dur="750"/>
                                        <p:tgtEl>
                                          <p:spTgt spid="8"/>
                                        </p:tgtEl>
                                      </p:cBhvr>
                                    </p:animEffect>
                                  </p:childTnLst>
                                </p:cTn>
                              </p:par>
                            </p:childTnLst>
                          </p:cTn>
                        </p:par>
                        <p:par>
                          <p:cTn id="27" fill="hold">
                            <p:stCondLst>
                              <p:cond delay="750"/>
                            </p:stCondLst>
                            <p:childTnLst>
                              <p:par>
                                <p:cTn id="28" presetID="22" presetClass="entr" presetSubtype="8"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6">
                                            <p:graphicEl>
                                              <a:dgm id="{F5281E67-1297-409F-A645-84E6F03B3DD8}"/>
                                            </p:graphicEl>
                                          </p:spTgt>
                                        </p:tgtEl>
                                        <p:attrNameLst>
                                          <p:attrName>style.visibility</p:attrName>
                                        </p:attrNameLst>
                                      </p:cBhvr>
                                      <p:to>
                                        <p:strVal val="visible"/>
                                      </p:to>
                                    </p:set>
                                    <p:animEffect transition="in" filter="wipe(right)">
                                      <p:cBhvr>
                                        <p:cTn id="35" dur="500"/>
                                        <p:tgtEl>
                                          <p:spTgt spid="6">
                                            <p:graphicEl>
                                              <a:dgm id="{F5281E67-1297-409F-A645-84E6F03B3DD8}"/>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6">
                                            <p:graphicEl>
                                              <a:dgm id="{CF7405FA-29A5-4AC8-81EA-015E145AB192}"/>
                                            </p:graphicEl>
                                          </p:spTgt>
                                        </p:tgtEl>
                                        <p:attrNameLst>
                                          <p:attrName>style.visibility</p:attrName>
                                        </p:attrNameLst>
                                      </p:cBhvr>
                                      <p:to>
                                        <p:strVal val="visible"/>
                                      </p:to>
                                    </p:set>
                                    <p:animEffect transition="in" filter="wipe(right)">
                                      <p:cBhvr>
                                        <p:cTn id="40" dur="500"/>
                                        <p:tgtEl>
                                          <p:spTgt spid="6">
                                            <p:graphicEl>
                                              <a:dgm id="{CF7405FA-29A5-4AC8-81EA-015E145AB192}"/>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6">
                                            <p:graphicEl>
                                              <a:dgm id="{A79F61FF-67C8-4E94-A7F4-EF124B0472CE}"/>
                                            </p:graphicEl>
                                          </p:spTgt>
                                        </p:tgtEl>
                                        <p:attrNameLst>
                                          <p:attrName>style.visibility</p:attrName>
                                        </p:attrNameLst>
                                      </p:cBhvr>
                                      <p:to>
                                        <p:strVal val="visible"/>
                                      </p:to>
                                    </p:set>
                                    <p:animEffect transition="in" filter="wipe(right)">
                                      <p:cBhvr>
                                        <p:cTn id="45" dur="500"/>
                                        <p:tgtEl>
                                          <p:spTgt spid="6">
                                            <p:graphicEl>
                                              <a:dgm id="{A79F61FF-67C8-4E94-A7F4-EF124B0472CE}"/>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6">
                                            <p:graphicEl>
                                              <a:dgm id="{1B20B733-CB77-40DA-9183-28D7BCA4FFD3}"/>
                                            </p:graphicEl>
                                          </p:spTgt>
                                        </p:tgtEl>
                                        <p:attrNameLst>
                                          <p:attrName>style.visibility</p:attrName>
                                        </p:attrNameLst>
                                      </p:cBhvr>
                                      <p:to>
                                        <p:strVal val="visible"/>
                                      </p:to>
                                    </p:set>
                                    <p:animEffect transition="in" filter="wipe(right)">
                                      <p:cBhvr>
                                        <p:cTn id="50" dur="500"/>
                                        <p:tgtEl>
                                          <p:spTgt spid="6">
                                            <p:graphicEl>
                                              <a:dgm id="{1B20B733-CB77-40DA-9183-28D7BCA4FFD3}"/>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grpId="0" nodeType="clickEffect">
                                  <p:stCondLst>
                                    <p:cond delay="0"/>
                                  </p:stCondLst>
                                  <p:childTnLst>
                                    <p:set>
                                      <p:cBhvr>
                                        <p:cTn id="54" dur="1" fill="hold">
                                          <p:stCondLst>
                                            <p:cond delay="0"/>
                                          </p:stCondLst>
                                        </p:cTn>
                                        <p:tgtEl>
                                          <p:spTgt spid="6">
                                            <p:graphicEl>
                                              <a:dgm id="{11CD8606-9A25-41B4-BD22-9840D73DAD43}"/>
                                            </p:graphicEl>
                                          </p:spTgt>
                                        </p:tgtEl>
                                        <p:attrNameLst>
                                          <p:attrName>style.visibility</p:attrName>
                                        </p:attrNameLst>
                                      </p:cBhvr>
                                      <p:to>
                                        <p:strVal val="visible"/>
                                      </p:to>
                                    </p:set>
                                    <p:animEffect transition="in" filter="wipe(right)">
                                      <p:cBhvr>
                                        <p:cTn id="55" dur="500"/>
                                        <p:tgtEl>
                                          <p:spTgt spid="6">
                                            <p:graphicEl>
                                              <a:dgm id="{11CD8606-9A25-41B4-BD22-9840D73DAD43}"/>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6">
                                            <p:graphicEl>
                                              <a:dgm id="{0017A204-F19F-40B4-90D9-23A7DA14A727}"/>
                                            </p:graphicEl>
                                          </p:spTgt>
                                        </p:tgtEl>
                                        <p:attrNameLst>
                                          <p:attrName>style.visibility</p:attrName>
                                        </p:attrNameLst>
                                      </p:cBhvr>
                                      <p:to>
                                        <p:strVal val="visible"/>
                                      </p:to>
                                    </p:set>
                                    <p:animEffect transition="in" filter="wipe(right)">
                                      <p:cBhvr>
                                        <p:cTn id="60" dur="500"/>
                                        <p:tgtEl>
                                          <p:spTgt spid="6">
                                            <p:graphicEl>
                                              <a:dgm id="{0017A204-F19F-40B4-90D9-23A7DA14A727}"/>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grpId="0" nodeType="clickEffect">
                                  <p:stCondLst>
                                    <p:cond delay="0"/>
                                  </p:stCondLst>
                                  <p:childTnLst>
                                    <p:set>
                                      <p:cBhvr>
                                        <p:cTn id="64" dur="1" fill="hold">
                                          <p:stCondLst>
                                            <p:cond delay="0"/>
                                          </p:stCondLst>
                                        </p:cTn>
                                        <p:tgtEl>
                                          <p:spTgt spid="6">
                                            <p:graphicEl>
                                              <a:dgm id="{C504EBED-2F60-4EB8-B9BD-90F2F5E8998B}"/>
                                            </p:graphicEl>
                                          </p:spTgt>
                                        </p:tgtEl>
                                        <p:attrNameLst>
                                          <p:attrName>style.visibility</p:attrName>
                                        </p:attrNameLst>
                                      </p:cBhvr>
                                      <p:to>
                                        <p:strVal val="visible"/>
                                      </p:to>
                                    </p:set>
                                    <p:animEffect transition="in" filter="wipe(right)">
                                      <p:cBhvr>
                                        <p:cTn id="65" dur="500"/>
                                        <p:tgtEl>
                                          <p:spTgt spid="6">
                                            <p:graphicEl>
                                              <a:dgm id="{C504EBED-2F60-4EB8-B9BD-90F2F5E8998B}"/>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grpId="0" nodeType="clickEffect">
                                  <p:stCondLst>
                                    <p:cond delay="0"/>
                                  </p:stCondLst>
                                  <p:childTnLst>
                                    <p:set>
                                      <p:cBhvr>
                                        <p:cTn id="69" dur="1" fill="hold">
                                          <p:stCondLst>
                                            <p:cond delay="0"/>
                                          </p:stCondLst>
                                        </p:cTn>
                                        <p:tgtEl>
                                          <p:spTgt spid="6">
                                            <p:graphicEl>
                                              <a:dgm id="{FB3B242C-B012-4820-983A-469EDDD96845}"/>
                                            </p:graphicEl>
                                          </p:spTgt>
                                        </p:tgtEl>
                                        <p:attrNameLst>
                                          <p:attrName>style.visibility</p:attrName>
                                        </p:attrNameLst>
                                      </p:cBhvr>
                                      <p:to>
                                        <p:strVal val="visible"/>
                                      </p:to>
                                    </p:set>
                                    <p:animEffect transition="in" filter="wipe(right)">
                                      <p:cBhvr>
                                        <p:cTn id="70" dur="500"/>
                                        <p:tgtEl>
                                          <p:spTgt spid="6">
                                            <p:graphicEl>
                                              <a:dgm id="{FB3B242C-B012-4820-983A-469EDDD96845}"/>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grpId="0" nodeType="clickEffect">
                                  <p:stCondLst>
                                    <p:cond delay="0"/>
                                  </p:stCondLst>
                                  <p:childTnLst>
                                    <p:set>
                                      <p:cBhvr>
                                        <p:cTn id="74" dur="1" fill="hold">
                                          <p:stCondLst>
                                            <p:cond delay="0"/>
                                          </p:stCondLst>
                                        </p:cTn>
                                        <p:tgtEl>
                                          <p:spTgt spid="6">
                                            <p:graphicEl>
                                              <a:dgm id="{A0131B4B-270C-496D-855B-7EA2741A0492}"/>
                                            </p:graphicEl>
                                          </p:spTgt>
                                        </p:tgtEl>
                                        <p:attrNameLst>
                                          <p:attrName>style.visibility</p:attrName>
                                        </p:attrNameLst>
                                      </p:cBhvr>
                                      <p:to>
                                        <p:strVal val="visible"/>
                                      </p:to>
                                    </p:set>
                                    <p:animEffect transition="in" filter="wipe(right)">
                                      <p:cBhvr>
                                        <p:cTn id="75" dur="500"/>
                                        <p:tgtEl>
                                          <p:spTgt spid="6">
                                            <p:graphicEl>
                                              <a:dgm id="{A0131B4B-270C-496D-855B-7EA2741A0492}"/>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2" fill="hold" grpId="0" nodeType="clickEffect">
                                  <p:stCondLst>
                                    <p:cond delay="0"/>
                                  </p:stCondLst>
                                  <p:childTnLst>
                                    <p:set>
                                      <p:cBhvr>
                                        <p:cTn id="79" dur="1" fill="hold">
                                          <p:stCondLst>
                                            <p:cond delay="0"/>
                                          </p:stCondLst>
                                        </p:cTn>
                                        <p:tgtEl>
                                          <p:spTgt spid="6">
                                            <p:graphicEl>
                                              <a:dgm id="{CEAA776C-8B24-4DC1-B312-AB0E31048D47}"/>
                                            </p:graphicEl>
                                          </p:spTgt>
                                        </p:tgtEl>
                                        <p:attrNameLst>
                                          <p:attrName>style.visibility</p:attrName>
                                        </p:attrNameLst>
                                      </p:cBhvr>
                                      <p:to>
                                        <p:strVal val="visible"/>
                                      </p:to>
                                    </p:set>
                                    <p:animEffect transition="in" filter="wipe(right)">
                                      <p:cBhvr>
                                        <p:cTn id="80" dur="500"/>
                                        <p:tgtEl>
                                          <p:spTgt spid="6">
                                            <p:graphicEl>
                                              <a:dgm id="{CEAA776C-8B24-4DC1-B312-AB0E31048D47}"/>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grpId="0" nodeType="clickEffect">
                                  <p:stCondLst>
                                    <p:cond delay="0"/>
                                  </p:stCondLst>
                                  <p:childTnLst>
                                    <p:set>
                                      <p:cBhvr>
                                        <p:cTn id="84" dur="1" fill="hold">
                                          <p:stCondLst>
                                            <p:cond delay="0"/>
                                          </p:stCondLst>
                                        </p:cTn>
                                        <p:tgtEl>
                                          <p:spTgt spid="6">
                                            <p:graphicEl>
                                              <a:dgm id="{B4020DE7-C031-47F9-8BF7-26F150AE38EA}"/>
                                            </p:graphicEl>
                                          </p:spTgt>
                                        </p:tgtEl>
                                        <p:attrNameLst>
                                          <p:attrName>style.visibility</p:attrName>
                                        </p:attrNameLst>
                                      </p:cBhvr>
                                      <p:to>
                                        <p:strVal val="visible"/>
                                      </p:to>
                                    </p:set>
                                    <p:animEffect transition="in" filter="wipe(right)">
                                      <p:cBhvr>
                                        <p:cTn id="85" dur="500"/>
                                        <p:tgtEl>
                                          <p:spTgt spid="6">
                                            <p:graphicEl>
                                              <a:dgm id="{B4020DE7-C031-47F9-8BF7-26F150AE38EA}"/>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2" fill="hold" grpId="0" nodeType="clickEffect">
                                  <p:stCondLst>
                                    <p:cond delay="0"/>
                                  </p:stCondLst>
                                  <p:childTnLst>
                                    <p:set>
                                      <p:cBhvr>
                                        <p:cTn id="89" dur="1" fill="hold">
                                          <p:stCondLst>
                                            <p:cond delay="0"/>
                                          </p:stCondLst>
                                        </p:cTn>
                                        <p:tgtEl>
                                          <p:spTgt spid="6">
                                            <p:graphicEl>
                                              <a:dgm id="{1866F153-6C31-41A7-B10F-4C46FA2B11A6}"/>
                                            </p:graphicEl>
                                          </p:spTgt>
                                        </p:tgtEl>
                                        <p:attrNameLst>
                                          <p:attrName>style.visibility</p:attrName>
                                        </p:attrNameLst>
                                      </p:cBhvr>
                                      <p:to>
                                        <p:strVal val="visible"/>
                                      </p:to>
                                    </p:set>
                                    <p:animEffect transition="in" filter="wipe(right)">
                                      <p:cBhvr>
                                        <p:cTn id="90" dur="500"/>
                                        <p:tgtEl>
                                          <p:spTgt spid="6">
                                            <p:graphicEl>
                                              <a:dgm id="{1866F153-6C31-41A7-B10F-4C46FA2B11A6}"/>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2" fill="hold" grpId="0" nodeType="clickEffect">
                                  <p:stCondLst>
                                    <p:cond delay="0"/>
                                  </p:stCondLst>
                                  <p:childTnLst>
                                    <p:set>
                                      <p:cBhvr>
                                        <p:cTn id="94" dur="1" fill="hold">
                                          <p:stCondLst>
                                            <p:cond delay="0"/>
                                          </p:stCondLst>
                                        </p:cTn>
                                        <p:tgtEl>
                                          <p:spTgt spid="6">
                                            <p:graphicEl>
                                              <a:dgm id="{9CAAA3BE-A63B-46CC-BAB5-05A28116553D}"/>
                                            </p:graphicEl>
                                          </p:spTgt>
                                        </p:tgtEl>
                                        <p:attrNameLst>
                                          <p:attrName>style.visibility</p:attrName>
                                        </p:attrNameLst>
                                      </p:cBhvr>
                                      <p:to>
                                        <p:strVal val="visible"/>
                                      </p:to>
                                    </p:set>
                                    <p:animEffect transition="in" filter="wipe(right)">
                                      <p:cBhvr>
                                        <p:cTn id="95" dur="500"/>
                                        <p:tgtEl>
                                          <p:spTgt spid="6">
                                            <p:graphicEl>
                                              <a:dgm id="{9CAAA3BE-A63B-46CC-BAB5-05A28116553D}"/>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wipe(left)">
                                      <p:cBhvr>
                                        <p:cTn id="100" dur="500"/>
                                        <p:tgtEl>
                                          <p:spTgt spid="13"/>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11"/>
                                        </p:tgtEl>
                                        <p:attrNameLst>
                                          <p:attrName>style.visibility</p:attrName>
                                        </p:attrNameLst>
                                      </p:cBhvr>
                                      <p:to>
                                        <p:strVal val="visible"/>
                                      </p:to>
                                    </p:set>
                                    <p:animEffect transition="in" filter="wipe(left)">
                                      <p:cBhvr>
                                        <p:cTn id="105" dur="500"/>
                                        <p:tgtEl>
                                          <p:spTgt spid="11"/>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7"/>
                                        </p:tgtEl>
                                        <p:attrNameLst>
                                          <p:attrName>style.visibility</p:attrName>
                                        </p:attrNameLst>
                                      </p:cBhvr>
                                      <p:to>
                                        <p:strVal val="visible"/>
                                      </p:to>
                                    </p:set>
                                    <p:animEffect transition="in" filter="wipe(left)">
                                      <p:cBhvr>
                                        <p:cTn id="1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6" grpId="0">
        <p:bldSub>
          <a:bldDgm bld="one"/>
        </p:bldSub>
      </p:bldGraphic>
      <p:bldP spid="7" grpId="0"/>
      <p:bldP spid="11" grpId="0"/>
      <p:bldP spid="13" grpId="0"/>
      <p:bldP spid="15" grpId="0"/>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950</TotalTime>
  <Words>1716</Words>
  <Application>Microsoft Office PowerPoint</Application>
  <PresentationFormat>Panorámica</PresentationFormat>
  <Paragraphs>89</Paragraphs>
  <Slides>11</Slides>
  <Notes>11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Aptos</vt:lpstr>
      <vt:lpstr>Arial</vt:lpstr>
      <vt:lpstr>Constantia</vt:lpstr>
      <vt:lpstr>Comic Sans MS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92</cp:revision>
  <dcterms:created xsi:type="dcterms:W3CDTF">2025-12-30T08:43:05Z</dcterms:created>
  <dcterms:modified xsi:type="dcterms:W3CDTF">2026-01-16T06:47:52Z</dcterms:modified>
</cp:coreProperties>
</file>