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24" r:id="rId4"/>
    <p:sldId id="257" r:id="rId5"/>
    <p:sldId id="258" r:id="rId6"/>
    <p:sldId id="322" r:id="rId7"/>
    <p:sldId id="323" r:id="rId8"/>
    <p:sldId id="261" r:id="rId9"/>
    <p:sldId id="262" r:id="rId10"/>
    <p:sldId id="263" r:id="rId11"/>
    <p:sldId id="264" r:id="rId12"/>
    <p:sldId id="320"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579BC6"/>
    <a:srgbClr val="0B4B75"/>
    <a:srgbClr val="B3DFFA"/>
    <a:srgbClr val="823A36"/>
    <a:srgbClr val="D4E2C4"/>
    <a:srgbClr val="485F2F"/>
    <a:srgbClr val="BED3A6"/>
    <a:srgbClr val="DECDFF"/>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varScale="1">
        <p:scale>
          <a:sx n="103" d="100"/>
          <a:sy n="103" d="100"/>
        </p:scale>
        <p:origin x="82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 sz="1800" b="1" dirty="0"/>
            <a:t>Rawata na yaloloma ni Kalou (Same 31:7)</a:t>
          </a:r>
          <a:endParaRPr lang="es-ES" sz="1800" dirty="0"/>
        </a:p>
      </dgm:t>
    </dgm:pt>
    <dgm:pt modelId="{9057B758-7827-4B26-B152-4E25B953FBFD}" type="parTrans" cxnId="{57CF2C1A-CAB1-43A6-AEC1-8B1A6A3FF0F0}">
      <dgm:prSet/>
      <dgm:spPr/>
      <dgm:t>
        <a:bodyPr/>
        <a:lstStyle/>
        <a:p>
          <a:endParaRPr lang="es-ES" sz="2000"/>
        </a:p>
      </dgm:t>
    </dgm:pt>
    <dgm:pt modelId="{64C42C37-1FAE-471B-9E1E-46117257ED4A}" type="sibTrans" cxnId="{57CF2C1A-CAB1-43A6-AEC1-8B1A6A3FF0F0}">
      <dgm:prSet/>
      <dgm:spPr/>
      <dgm:t>
        <a:bodyPr/>
        <a:lstStyle/>
        <a:p>
          <a:endParaRPr lang="es-ES" sz="20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 sz="1800" b="1" dirty="0"/>
            <a:t>Laiva vua na nomu vakabauta (Same 5:11)</a:t>
          </a:r>
          <a:endParaRPr lang="es-ES" sz="1800" dirty="0"/>
        </a:p>
      </dgm:t>
    </dgm:pt>
    <dgm:pt modelId="{08A8EE4D-57F1-4C65-BE5E-345B69825594}" type="parTrans" cxnId="{11D08DB4-05AF-40EA-B239-7CFC7999B5D0}">
      <dgm:prSet/>
      <dgm:spPr/>
      <dgm:t>
        <a:bodyPr/>
        <a:lstStyle/>
        <a:p>
          <a:endParaRPr lang="es-ES" sz="2000"/>
        </a:p>
      </dgm:t>
    </dgm:pt>
    <dgm:pt modelId="{5D41EBD2-700F-480A-AB8F-3D371ACD87AA}" type="sibTrans" cxnId="{11D08DB4-05AF-40EA-B239-7CFC7999B5D0}">
      <dgm:prSet/>
      <dgm:spPr/>
      <dgm:t>
        <a:bodyPr/>
        <a:lstStyle/>
        <a:p>
          <a:endParaRPr lang="es-ES" sz="20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lang="en" sz="1800" b="1" dirty="0"/>
            <a:t>Rawata na kalougata ni veivakabulai (Same 9:14)</a:t>
          </a:r>
          <a:endParaRPr lang="es-ES" sz="1800" dirty="0"/>
        </a:p>
      </dgm:t>
    </dgm:pt>
    <dgm:pt modelId="{1DBB53BA-035E-468B-B3CD-BEE3750A05F0}" type="parTrans" cxnId="{76235F8E-A1E3-4350-B9F8-1057275C9FD6}">
      <dgm:prSet/>
      <dgm:spPr/>
      <dgm:t>
        <a:bodyPr/>
        <a:lstStyle/>
        <a:p>
          <a:endParaRPr lang="es-ES" sz="2000"/>
        </a:p>
      </dgm:t>
    </dgm:pt>
    <dgm:pt modelId="{E6740775-2933-44BA-80AC-3A20AFA4DB4E}" type="sibTrans" cxnId="{76235F8E-A1E3-4350-B9F8-1057275C9FD6}">
      <dgm:prSet/>
      <dgm:spPr/>
      <dgm:t>
        <a:bodyPr/>
        <a:lstStyle/>
        <a:p>
          <a:endParaRPr lang="es-ES" sz="20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r>
            <a:rPr lang="en" sz="1800" b="1" dirty="0"/>
            <a:t>Maroroya na vunau ni Kalou (Same 119:14; Ais. 58:13, 14)</a:t>
          </a:r>
          <a:endParaRPr lang="es-ES" sz="1800" dirty="0"/>
        </a:p>
      </dgm:t>
    </dgm:pt>
    <dgm:pt modelId="{DB03CDDE-0063-41FE-A061-692F3A1BC236}" type="parTrans" cxnId="{2CDA1500-FCE1-449A-8F12-51FECB980E88}">
      <dgm:prSet/>
      <dgm:spPr/>
      <dgm:t>
        <a:bodyPr/>
        <a:lstStyle/>
        <a:p>
          <a:endParaRPr lang="es-ES" sz="2000"/>
        </a:p>
      </dgm:t>
    </dgm:pt>
    <dgm:pt modelId="{4CAAAC1A-2246-4860-876D-28B09E6762C8}" type="sibTrans" cxnId="{2CDA1500-FCE1-449A-8F12-51FECB980E88}">
      <dgm:prSet/>
      <dgm:spPr/>
      <dgm:t>
        <a:bodyPr/>
        <a:lstStyle/>
        <a:p>
          <a:endParaRPr lang="es-ES" sz="20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lang="en" sz="1800" b="1" dirty="0"/>
            <a:t>Vakabauta na Nona Vosa (Same 119:162)</a:t>
          </a:r>
          <a:endParaRPr lang="es-ES" sz="1800" dirty="0"/>
        </a:p>
      </dgm:t>
    </dgm:pt>
    <dgm:pt modelId="{EDE3A49B-7878-495F-A7E7-C1E8F613D4BA}" type="parTrans" cxnId="{928F302E-9F26-443E-BDA6-755E54E06A52}">
      <dgm:prSet/>
      <dgm:spPr/>
      <dgm:t>
        <a:bodyPr/>
        <a:lstStyle/>
        <a:p>
          <a:endParaRPr lang="es-ES" sz="2000"/>
        </a:p>
      </dgm:t>
    </dgm:pt>
    <dgm:pt modelId="{6AADBCCE-9CDE-47DC-A86C-1E457DA6E6C0}" type="sibTrans" cxnId="{928F302E-9F26-443E-BDA6-755E54E06A52}">
      <dgm:prSet/>
      <dgm:spPr/>
      <dgm:t>
        <a:bodyPr/>
        <a:lstStyle/>
        <a:p>
          <a:endParaRPr lang="es-ES" sz="20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r>
            <a:rPr lang="en" sz="1800" b="1" dirty="0"/>
            <a:t>S</a:t>
          </a:r>
          <a:r>
            <a:rPr lang="en-GB" sz="1800" b="1" dirty="0"/>
            <a:t>u</a:t>
          </a:r>
          <a:r>
            <a:rPr lang="en" sz="1800" b="1" dirty="0"/>
            <a:t>suga na gone e na </a:t>
          </a:r>
          <a:r>
            <a:rPr lang="en-GB" sz="1800" b="1" dirty="0"/>
            <a:t>I</a:t>
          </a:r>
          <a:r>
            <a:rPr lang="en" sz="1800" b="1" dirty="0"/>
            <a:t> tovo ni Kalou (Vbale. 23:24, 25)</a:t>
          </a:r>
          <a:endParaRPr lang="es-ES" sz="1800" dirty="0"/>
        </a:p>
      </dgm:t>
    </dgm:pt>
    <dgm:pt modelId="{2EF03F82-CAED-489D-A44B-C46603599E59}" type="parTrans" cxnId="{6F471A9F-016F-4C61-AE5C-5A8E9BA8256E}">
      <dgm:prSet/>
      <dgm:spPr/>
      <dgm:t>
        <a:bodyPr/>
        <a:lstStyle/>
        <a:p>
          <a:endParaRPr lang="es-ES" sz="2000"/>
        </a:p>
      </dgm:t>
    </dgm:pt>
    <dgm:pt modelId="{3019B16D-1416-4920-BC91-001C54948C40}" type="sibTrans" cxnId="{6F471A9F-016F-4C61-AE5C-5A8E9BA8256E}">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329176"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lang="en" sz="1800" b="1" dirty="0"/>
            <a:t>Cilivi ena </a:t>
          </a:r>
          <a:r>
            <a:rPr lang="en-GB" sz="1800" b="1" dirty="0"/>
            <a:t>I</a:t>
          </a:r>
          <a:r>
            <a:rPr lang="en" sz="1800" b="1" dirty="0"/>
            <a:t> ka 8 ni siga;yalodina nona </a:t>
          </a:r>
          <a:r>
            <a:rPr lang="en-GB" sz="1800" b="1" dirty="0"/>
            <a:t>I</a:t>
          </a:r>
          <a:r>
            <a:rPr lang="en" sz="1800" b="1" dirty="0"/>
            <a:t> tubutubu</a:t>
          </a:r>
        </a:p>
      </dgm:t>
    </dgm:pt>
    <dgm:pt modelId="{2A2FC95B-09DD-493D-BE8E-D8D465071CBD}" type="parTrans" cxnId="{FAF63574-2169-4A6B-A9F6-107633513C2D}">
      <dgm:prSet/>
      <dgm:spPr/>
      <dgm:t>
        <a:bodyPr/>
        <a:lstStyle/>
        <a:p>
          <a:endParaRPr lang="es-ES" sz="1800" b="1"/>
        </a:p>
      </dgm:t>
    </dgm:pt>
    <dgm:pt modelId="{E4F97F9C-0E8F-43B7-A256-4A2B656619DE}" type="sibTrans" cxnId="{FAF63574-2169-4A6B-A9F6-107633513C2D}">
      <dgm:prSet/>
      <dgm:spPr/>
      <dgm:t>
        <a:bodyPr/>
        <a:lstStyle/>
        <a:p>
          <a:endParaRPr lang="es-ES" sz="1800" b="1"/>
        </a:p>
      </dgm:t>
    </dgm:pt>
    <dgm:pt modelId="{6EE593E0-C4D2-4C4C-BB50-C964C0542760}">
      <dgm:prSet custT="1"/>
      <dgm:spPr>
        <a:solidFill>
          <a:schemeClr val="accent4">
            <a:lumMod val="50000"/>
          </a:schemeClr>
        </a:solidFill>
      </dgm:spPr>
      <dgm:t>
        <a:bodyPr/>
        <a:lstStyle/>
        <a:p>
          <a:r>
            <a:rPr lang="en" sz="1800" b="1" dirty="0"/>
            <a:t>Iperiu ni Iperiu: Penijamini botoboto</a:t>
          </a:r>
        </a:p>
      </dgm:t>
    </dgm:pt>
    <dgm:pt modelId="{0A766F9E-7B77-449F-8300-8014DF28621C}" type="parTrans" cxnId="{5BC73E58-A408-47FB-A20F-D46CA774BE73}">
      <dgm:prSet/>
      <dgm:spPr/>
      <dgm:t>
        <a:bodyPr/>
        <a:lstStyle/>
        <a:p>
          <a:endParaRPr lang="es-ES" sz="1800" b="1"/>
        </a:p>
      </dgm:t>
    </dgm:pt>
    <dgm:pt modelId="{F38E25A1-0699-4FD9-88A4-6F41B8030BBD}" type="sibTrans" cxnId="{5BC73E58-A408-47FB-A20F-D46CA774BE73}">
      <dgm:prSet/>
      <dgm:spPr/>
      <dgm:t>
        <a:bodyPr/>
        <a:lstStyle/>
        <a:p>
          <a:endParaRPr lang="es-ES" sz="1800" b="1"/>
        </a:p>
      </dgm:t>
    </dgm:pt>
    <dgm:pt modelId="{B87C5303-5594-4534-9FDE-D1B8B47211C5}">
      <dgm:prSet custT="1"/>
      <dgm:spPr>
        <a:solidFill>
          <a:srgbClr val="002060"/>
        </a:solidFill>
      </dgm:spPr>
      <dgm:t>
        <a:bodyPr/>
        <a:lstStyle/>
        <a:p>
          <a:r>
            <a:rPr lang="en" sz="1800" b="1" dirty="0"/>
            <a:t>Veika baleta na </a:t>
          </a:r>
          <a:r>
            <a:rPr lang="en-GB" sz="1800" b="1" dirty="0"/>
            <a:t>I</a:t>
          </a:r>
          <a:r>
            <a:rPr lang="en" sz="1800" b="1" dirty="0"/>
            <a:t> vunau, e Farisi</a:t>
          </a:r>
        </a:p>
      </dgm:t>
    </dgm:pt>
    <dgm:pt modelId="{07659C1A-65B4-4D9E-B884-0C89157FB96B}" type="parTrans" cxnId="{F310AC3D-D7CD-44D9-A7A2-2AC14BF1710A}">
      <dgm:prSet/>
      <dgm:spPr/>
      <dgm:t>
        <a:bodyPr/>
        <a:lstStyle/>
        <a:p>
          <a:endParaRPr lang="es-ES" sz="1800" b="1"/>
        </a:p>
      </dgm:t>
    </dgm:pt>
    <dgm:pt modelId="{570BC0FB-0F11-40FA-8670-3282E1FF95F9}" type="sibTrans" cxnId="{F310AC3D-D7CD-44D9-A7A2-2AC14BF1710A}">
      <dgm:prSet/>
      <dgm:spPr/>
      <dgm:t>
        <a:bodyPr/>
        <a:lstStyle/>
        <a:p>
          <a:endParaRPr lang="es-ES" sz="1800" b="1"/>
        </a:p>
      </dgm:t>
    </dgm:pt>
    <dgm:pt modelId="{BE28ACA5-5E1A-49D5-9928-D0560D72A5D7}">
      <dgm:prSet custT="1"/>
      <dgm:spPr>
        <a:solidFill>
          <a:srgbClr val="C00000"/>
        </a:solidFill>
      </dgm:spPr>
      <dgm:t>
        <a:bodyPr/>
        <a:lstStyle/>
        <a:p>
          <a:r>
            <a:rPr lang="en" sz="1800" b="1" dirty="0"/>
            <a:t>Ena vuku ni lomakatakata, au vakararawataka na </a:t>
          </a:r>
          <a:r>
            <a:rPr lang="en-GB" sz="1800" b="1" dirty="0"/>
            <a:t>I</a:t>
          </a:r>
          <a:r>
            <a:rPr lang="en" sz="1800" b="1" dirty="0"/>
            <a:t> soqosoqo lotu</a:t>
          </a:r>
        </a:p>
      </dgm:t>
    </dgm:pt>
    <dgm:pt modelId="{AA91466C-E167-4C0A-ACCD-227134DA4FFE}" type="parTrans" cxnId="{2EB5829E-3D6F-47FA-A766-011588DA492E}">
      <dgm:prSet/>
      <dgm:spPr/>
      <dgm:t>
        <a:bodyPr/>
        <a:lstStyle/>
        <a:p>
          <a:endParaRPr lang="es-ES" sz="1800" b="1"/>
        </a:p>
      </dgm:t>
    </dgm:pt>
    <dgm:pt modelId="{711073F9-9C6A-4731-8537-F19A2E746FBA}" type="sibTrans" cxnId="{2EB5829E-3D6F-47FA-A766-011588DA492E}">
      <dgm:prSet/>
      <dgm:spPr/>
      <dgm:t>
        <a:bodyPr/>
        <a:lstStyle/>
        <a:p>
          <a:endParaRPr lang="es-ES" sz="1800" b="1"/>
        </a:p>
      </dgm:t>
    </dgm:pt>
    <dgm:pt modelId="{796E9DFB-C527-4278-8559-9572E65D9EF4}">
      <dgm:prSet custT="1"/>
      <dgm:spPr>
        <a:solidFill>
          <a:srgbClr val="7030A0"/>
        </a:solidFill>
      </dgm:spPr>
      <dgm:t>
        <a:bodyPr/>
        <a:lstStyle/>
        <a:p>
          <a:r>
            <a:rPr lang="en" sz="1800" b="1" dirty="0"/>
            <a:t>Sega ni vakalewai rawa ena maroroi ni Vunau</a:t>
          </a:r>
        </a:p>
      </dgm:t>
    </dgm:pt>
    <dgm:pt modelId="{535395AE-078C-4D9D-A3CC-A5A2BF0A1E39}" type="parTrans" cxnId="{81422F25-4D55-4FD1-B1FD-54B253A78679}">
      <dgm:prSet/>
      <dgm:spPr/>
      <dgm:t>
        <a:bodyPr/>
        <a:lstStyle/>
        <a:p>
          <a:endParaRPr lang="es-ES" sz="1800" b="1"/>
        </a:p>
      </dgm:t>
    </dgm:pt>
    <dgm:pt modelId="{14C90DAB-225E-4148-A809-235DC434FC8C}" type="sibTrans" cxnId="{81422F25-4D55-4FD1-B1FD-54B253A78679}">
      <dgm:prSet/>
      <dgm:spPr/>
      <dgm:t>
        <a:bodyPr/>
        <a:lstStyle/>
        <a:p>
          <a:endParaRPr lang="es-ES" sz="18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custScaleX="114942"/>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es-ES" sz="1800" b="1"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es-ES" sz="1800" b="1"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es-ES" sz="1800" b="1"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lang="en" sz="2000" b="1" dirty="0"/>
            <a:t>Ni da vulica Nona Vosa</a:t>
          </a:r>
          <a:endParaRPr lang="es-ES" sz="2000" dirty="0"/>
        </a:p>
      </dgm:t>
    </dgm:pt>
    <dgm:pt modelId="{82A5A1BB-8C70-4AFB-889D-24B9B011BEC6}" type="parTrans" cxnId="{F3AB1503-4AF3-45B6-9D1B-A0D057C7166B}">
      <dgm:prSet/>
      <dgm:spPr/>
      <dgm:t>
        <a:bodyPr/>
        <a:lstStyle/>
        <a:p>
          <a:pPr algn="ctr"/>
          <a:endParaRPr lang="es-ES" sz="2000"/>
        </a:p>
      </dgm:t>
    </dgm:pt>
    <dgm:pt modelId="{EDD1072E-1F9A-4884-9D48-88616068150B}" type="sibTrans" cxnId="{F3AB1503-4AF3-45B6-9D1B-A0D057C7166B}">
      <dgm:prSet/>
      <dgm:spPr/>
      <dgm:t>
        <a:bodyPr/>
        <a:lstStyle/>
        <a:p>
          <a:pPr algn="ctr"/>
          <a:endParaRPr lang="es-ES" sz="2000"/>
        </a:p>
      </dgm:t>
    </dgm:pt>
    <dgm:pt modelId="{6E025113-65F4-40E8-9B72-6E97343FB2DD}">
      <dgm:prSet custT="1"/>
      <dgm:spPr/>
      <dgm:t>
        <a:bodyPr/>
        <a:lstStyle/>
        <a:p>
          <a:pPr algn="ctr"/>
          <a:r>
            <a:rPr lang="en" sz="2000" b="1" dirty="0"/>
            <a:t>Ni liutaki keda na Yalo Tabu</a:t>
          </a:r>
          <a:endParaRPr lang="es-ES" sz="2000" dirty="0"/>
        </a:p>
      </dgm:t>
    </dgm:pt>
    <dgm:pt modelId="{EC299778-E3CF-4977-98CA-CE5D5E2FBD23}" type="parTrans" cxnId="{45748671-226D-42EA-BD0D-AE3A93543F52}">
      <dgm:prSet/>
      <dgm:spPr/>
      <dgm:t>
        <a:bodyPr/>
        <a:lstStyle/>
        <a:p>
          <a:pPr algn="ctr"/>
          <a:endParaRPr lang="es-ES" sz="2000"/>
        </a:p>
      </dgm:t>
    </dgm:pt>
    <dgm:pt modelId="{D3D5F4D1-5967-4B1F-9336-142BFD21F185}" type="sibTrans" cxnId="{45748671-226D-42EA-BD0D-AE3A93543F52}">
      <dgm:prSet/>
      <dgm:spPr/>
      <dgm:t>
        <a:bodyPr/>
        <a:lstStyle/>
        <a:p>
          <a:pPr algn="ctr"/>
          <a:endParaRPr lang="es-ES" sz="2000"/>
        </a:p>
      </dgm:t>
    </dgm:pt>
    <dgm:pt modelId="{D554C7DD-81A3-49D2-9DF1-AAF02E789D60}">
      <dgm:prSet custT="1"/>
      <dgm:spPr/>
      <dgm:t>
        <a:bodyPr/>
        <a:lstStyle/>
        <a:p>
          <a:pPr algn="ctr"/>
          <a:r>
            <a:rPr lang="en" sz="2000" b="1" dirty="0"/>
            <a:t>Ni da veitokani vata kei Koya ena ka rarawa</a:t>
          </a:r>
          <a:endParaRPr lang="es-ES" sz="2000" dirty="0"/>
        </a:p>
      </dgm:t>
    </dgm:pt>
    <dgm:pt modelId="{247EA8DC-3458-4FD1-AC3A-E8531430DB06}" type="parTrans" cxnId="{EE8CFE03-5B91-415B-B8B8-C0D542FEE239}">
      <dgm:prSet/>
      <dgm:spPr/>
      <dgm:t>
        <a:bodyPr/>
        <a:lstStyle/>
        <a:p>
          <a:pPr algn="ctr"/>
          <a:endParaRPr lang="es-ES" sz="2000"/>
        </a:p>
      </dgm:t>
    </dgm:pt>
    <dgm:pt modelId="{AB96EEFF-E243-4208-A2F7-2C1BC026BAAE}" type="sibTrans" cxnId="{EE8CFE03-5B91-415B-B8B8-C0D542FEE239}">
      <dgm:prSet/>
      <dgm:spPr/>
      <dgm:t>
        <a:bodyPr/>
        <a:lstStyle/>
        <a:p>
          <a:pPr algn="ctr"/>
          <a:endParaRPr lang="es-ES" sz="2000"/>
        </a:p>
      </dgm:t>
    </dgm:pt>
    <dgm:pt modelId="{7C3CBCFC-AD19-401E-A48E-C1D5278D5579}">
      <dgm:prSet custT="1"/>
      <dgm:spPr/>
      <dgm:t>
        <a:bodyPr/>
        <a:lstStyle/>
        <a:p>
          <a:pPr algn="ctr"/>
          <a:r>
            <a:rPr lang="en" sz="2000" b="1" dirty="0"/>
            <a:t>Ni da ciciva tiko ga na cere</a:t>
          </a:r>
          <a:endParaRPr lang="es-ES" sz="2000" dirty="0"/>
        </a:p>
      </dgm:t>
    </dgm:pt>
    <dgm:pt modelId="{C0F77DD7-CF3D-4A83-8610-889B52899898}" type="parTrans" cxnId="{D5173F69-DFB0-46CB-BC3C-B6E9882BCF65}">
      <dgm:prSet/>
      <dgm:spPr/>
      <dgm:t>
        <a:bodyPr/>
        <a:lstStyle/>
        <a:p>
          <a:pPr algn="ctr"/>
          <a:endParaRPr lang="es-ES" sz="2000"/>
        </a:p>
      </dgm:t>
    </dgm:pt>
    <dgm:pt modelId="{02C3A1FE-0259-4B90-9BEE-4F92A3AF84E5}" type="sibTrans" cxnId="{D5173F69-DFB0-46CB-BC3C-B6E9882BCF65}">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023965" cy="2917217"/>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1907017" y="164192"/>
          <a:ext cx="6012006" cy="374639"/>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Rawata na yaloloma ni Kalou (Same 31:7)</a:t>
          </a:r>
          <a:endParaRPr lang="es-ES" sz="1800" kern="1200" dirty="0"/>
        </a:p>
      </dsp:txBody>
      <dsp:txXfrm>
        <a:off x="1925305" y="182480"/>
        <a:ext cx="5975430" cy="338063"/>
      </dsp:txXfrm>
    </dsp:sp>
    <dsp:sp modelId="{808F1990-6E95-4E19-8984-EDB82DF32734}">
      <dsp:nvSpPr>
        <dsp:cNvPr id="0" name=""/>
        <dsp:cNvSpPr/>
      </dsp:nvSpPr>
      <dsp:spPr>
        <a:xfrm>
          <a:off x="1907017" y="612051"/>
          <a:ext cx="6012006" cy="374639"/>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Laiva vua na nomu vakabauta (Same 5:11)</a:t>
          </a:r>
          <a:endParaRPr lang="es-ES" sz="1800" kern="1200" dirty="0"/>
        </a:p>
      </dsp:txBody>
      <dsp:txXfrm>
        <a:off x="1925305" y="630339"/>
        <a:ext cx="5975430" cy="338063"/>
      </dsp:txXfrm>
    </dsp:sp>
    <dsp:sp modelId="{F36D605C-4091-4D7C-850A-9AE01370489E}">
      <dsp:nvSpPr>
        <dsp:cNvPr id="0" name=""/>
        <dsp:cNvSpPr/>
      </dsp:nvSpPr>
      <dsp:spPr>
        <a:xfrm>
          <a:off x="1907017" y="1059910"/>
          <a:ext cx="6012006" cy="374639"/>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Rawata na kalougata ni veivakabulai (Same 9:14)</a:t>
          </a:r>
          <a:endParaRPr lang="es-ES" sz="1800" kern="1200" dirty="0"/>
        </a:p>
      </dsp:txBody>
      <dsp:txXfrm>
        <a:off x="1925305" y="1078198"/>
        <a:ext cx="5975430" cy="338063"/>
      </dsp:txXfrm>
    </dsp:sp>
    <dsp:sp modelId="{8C0CC12C-2034-4F6A-9D72-2319F4BE8B0F}">
      <dsp:nvSpPr>
        <dsp:cNvPr id="0" name=""/>
        <dsp:cNvSpPr/>
      </dsp:nvSpPr>
      <dsp:spPr>
        <a:xfrm>
          <a:off x="1907017" y="1497937"/>
          <a:ext cx="6012006" cy="37463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Maroroya na vunau ni Kalou (Same 119:14; Ais. 58:13, 14)</a:t>
          </a:r>
          <a:endParaRPr lang="es-ES" sz="1800" kern="1200" dirty="0"/>
        </a:p>
      </dsp:txBody>
      <dsp:txXfrm>
        <a:off x="1925305" y="1516225"/>
        <a:ext cx="5975430" cy="338063"/>
      </dsp:txXfrm>
    </dsp:sp>
    <dsp:sp modelId="{7A7BB961-2256-42CC-B522-27586A53DAD5}">
      <dsp:nvSpPr>
        <dsp:cNvPr id="0" name=""/>
        <dsp:cNvSpPr/>
      </dsp:nvSpPr>
      <dsp:spPr>
        <a:xfrm>
          <a:off x="1907017" y="1965460"/>
          <a:ext cx="6012006" cy="374639"/>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Vakabauta na Nona Vosa (Same 119:162)</a:t>
          </a:r>
          <a:endParaRPr lang="es-ES" sz="1800" kern="1200" dirty="0"/>
        </a:p>
      </dsp:txBody>
      <dsp:txXfrm>
        <a:off x="1925305" y="1983748"/>
        <a:ext cx="5975430" cy="338063"/>
      </dsp:txXfrm>
    </dsp:sp>
    <dsp:sp modelId="{DEA65993-D725-4E74-80AE-E7C4EF8D115F}">
      <dsp:nvSpPr>
        <dsp:cNvPr id="0" name=""/>
        <dsp:cNvSpPr/>
      </dsp:nvSpPr>
      <dsp:spPr>
        <a:xfrm>
          <a:off x="1907017" y="2414756"/>
          <a:ext cx="6012006" cy="374639"/>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S</a:t>
          </a:r>
          <a:r>
            <a:rPr lang="en-GB" sz="1800" b="1" kern="1200" dirty="0"/>
            <a:t>u</a:t>
          </a:r>
          <a:r>
            <a:rPr lang="en" sz="1800" b="1" kern="1200" dirty="0"/>
            <a:t>suga na gone e na </a:t>
          </a:r>
          <a:r>
            <a:rPr lang="en-GB" sz="1800" b="1" kern="1200" dirty="0"/>
            <a:t>I</a:t>
          </a:r>
          <a:r>
            <a:rPr lang="en" sz="1800" b="1" kern="1200" dirty="0"/>
            <a:t> tovo ni Kalou (Vbale. 23:24, 25)</a:t>
          </a:r>
          <a:endParaRPr lang="es-ES" sz="1800" kern="1200" dirty="0"/>
        </a:p>
      </dsp:txBody>
      <dsp:txXfrm>
        <a:off x="1925305" y="2433044"/>
        <a:ext cx="5975430" cy="33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1757" y="0"/>
          <a:ext cx="1645064"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t>Cilivi ena </a:t>
          </a:r>
          <a:r>
            <a:rPr lang="en-GB" sz="1800" b="1" kern="1200" dirty="0"/>
            <a:t>I</a:t>
          </a:r>
          <a:r>
            <a:rPr lang="en" sz="1800" b="1" kern="1200" dirty="0"/>
            <a:t> ka 8 ni siga;yalodina nona </a:t>
          </a:r>
          <a:r>
            <a:rPr lang="en-GB" sz="1800" b="1" kern="1200" dirty="0"/>
            <a:t>I</a:t>
          </a:r>
          <a:r>
            <a:rPr lang="en" sz="1800" b="1" kern="1200" dirty="0"/>
            <a:t> tubutubu</a:t>
          </a:r>
        </a:p>
      </dsp:txBody>
      <dsp:txXfrm>
        <a:off x="1757" y="1432667"/>
        <a:ext cx="1645064" cy="1432667"/>
      </dsp:txXfrm>
    </dsp:sp>
    <dsp:sp modelId="{1D9CE686-3970-4C8A-B7F5-25FB1EC212C9}">
      <dsp:nvSpPr>
        <dsp:cNvPr id="0" name=""/>
        <dsp:cNvSpPr/>
      </dsp:nvSpPr>
      <dsp:spPr>
        <a:xfrm>
          <a:off x="227942" y="214900"/>
          <a:ext cx="1192695" cy="119269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696174" y="0"/>
          <a:ext cx="1645064"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t>Iperiu ni Iperiu: Penijamini botoboto</a:t>
          </a:r>
        </a:p>
      </dsp:txBody>
      <dsp:txXfrm>
        <a:off x="1696174" y="1432667"/>
        <a:ext cx="1645064" cy="1432667"/>
      </dsp:txXfrm>
    </dsp:sp>
    <dsp:sp modelId="{A7375061-F62C-4302-9206-8E6BEB0D613F}">
      <dsp:nvSpPr>
        <dsp:cNvPr id="0" name=""/>
        <dsp:cNvSpPr/>
      </dsp:nvSpPr>
      <dsp:spPr>
        <a:xfrm>
          <a:off x="1922358" y="214900"/>
          <a:ext cx="1192695" cy="1192695"/>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390590" y="0"/>
          <a:ext cx="1645064"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t>Veika baleta na </a:t>
          </a:r>
          <a:r>
            <a:rPr lang="en-GB" sz="1800" b="1" kern="1200" dirty="0"/>
            <a:t>I</a:t>
          </a:r>
          <a:r>
            <a:rPr lang="en" sz="1800" b="1" kern="1200" dirty="0"/>
            <a:t> vunau, e Farisi</a:t>
          </a:r>
        </a:p>
      </dsp:txBody>
      <dsp:txXfrm>
        <a:off x="3390590" y="1432667"/>
        <a:ext cx="1645064" cy="1432667"/>
      </dsp:txXfrm>
    </dsp:sp>
    <dsp:sp modelId="{77956109-AA7E-4306-825B-EF93EC33C5FD}">
      <dsp:nvSpPr>
        <dsp:cNvPr id="0" name=""/>
        <dsp:cNvSpPr/>
      </dsp:nvSpPr>
      <dsp:spPr>
        <a:xfrm>
          <a:off x="3616774" y="214900"/>
          <a:ext cx="1192695" cy="1192695"/>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085006" y="0"/>
          <a:ext cx="1645064"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t>Ena vuku ni lomakatakata, au vakararawataka na </a:t>
          </a:r>
          <a:r>
            <a:rPr lang="en-GB" sz="1800" b="1" kern="1200" dirty="0"/>
            <a:t>I</a:t>
          </a:r>
          <a:r>
            <a:rPr lang="en" sz="1800" b="1" kern="1200" dirty="0"/>
            <a:t> soqosoqo lotu</a:t>
          </a:r>
        </a:p>
      </dsp:txBody>
      <dsp:txXfrm>
        <a:off x="5085006" y="1432667"/>
        <a:ext cx="1645064" cy="1432667"/>
      </dsp:txXfrm>
    </dsp:sp>
    <dsp:sp modelId="{4FA8565D-20F1-44C2-B921-B09BCCEC5BAF}">
      <dsp:nvSpPr>
        <dsp:cNvPr id="0" name=""/>
        <dsp:cNvSpPr/>
      </dsp:nvSpPr>
      <dsp:spPr>
        <a:xfrm>
          <a:off x="5311191" y="214900"/>
          <a:ext cx="1192695" cy="1192695"/>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779423" y="0"/>
          <a:ext cx="1890869"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t>Sega ni vakalewai rawa ena maroroi ni Vunau</a:t>
          </a:r>
        </a:p>
      </dsp:txBody>
      <dsp:txXfrm>
        <a:off x="6779423" y="1432667"/>
        <a:ext cx="1890869" cy="1432667"/>
      </dsp:txXfrm>
    </dsp:sp>
    <dsp:sp modelId="{4505B560-5A0C-4590-8D92-869AA8ADD0A8}">
      <dsp:nvSpPr>
        <dsp:cNvPr id="0" name=""/>
        <dsp:cNvSpPr/>
      </dsp:nvSpPr>
      <dsp:spPr>
        <a:xfrm>
          <a:off x="7128510" y="214900"/>
          <a:ext cx="1192695" cy="119269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6882" y="2865335"/>
          <a:ext cx="7978286"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084326" y="174334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981985" y="1819576"/>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874757" y="183152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845340" y="1173044"/>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804077" y="12733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062400" y="18462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137866" y="136700"/>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213333" y="8877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288799" y="136700"/>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364266" y="2026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213333" y="252721"/>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1943668" y="992142"/>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583145" y="1116265"/>
          <a:ext cx="33973" cy="339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584803" y="1117923"/>
        <a:ext cx="30657" cy="30658"/>
      </dsp:txXfrm>
    </dsp:sp>
    <dsp:sp modelId="{A235F25A-81F1-400D-B1E2-C289B1F5F14F}">
      <dsp:nvSpPr>
        <dsp:cNvPr id="0" name=""/>
        <dsp:cNvSpPr/>
      </dsp:nvSpPr>
      <dsp:spPr>
        <a:xfrm>
          <a:off x="0" y="1621771"/>
          <a:ext cx="883312" cy="883309"/>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356638" y="1607404"/>
          <a:ext cx="33973" cy="339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358296" y="1609062"/>
        <a:ext cx="30657" cy="30658"/>
      </dsp:txXfrm>
    </dsp:sp>
    <dsp:sp modelId="{01DBECC5-EFA4-44DE-B589-7D5E19152295}">
      <dsp:nvSpPr>
        <dsp:cNvPr id="0" name=""/>
        <dsp:cNvSpPr/>
      </dsp:nvSpPr>
      <dsp:spPr>
        <a:xfrm>
          <a:off x="1068389" y="1230024"/>
          <a:ext cx="883312" cy="883309"/>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178892" y="404722"/>
          <a:ext cx="33973" cy="3397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2180550" y="406380"/>
        <a:ext cx="30657" cy="30658"/>
      </dsp:txXfrm>
    </dsp:sp>
    <dsp:sp modelId="{1D774E81-82A5-4176-8501-4C3E2A6F230E}">
      <dsp:nvSpPr>
        <dsp:cNvPr id="0" name=""/>
        <dsp:cNvSpPr/>
      </dsp:nvSpPr>
      <dsp:spPr>
        <a:xfrm>
          <a:off x="1688697" y="332141"/>
          <a:ext cx="883312" cy="883309"/>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644"/>
          <a:ext cx="5838883" cy="32328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Ni da vulica Nona Vosa</a:t>
          </a:r>
          <a:endParaRPr lang="es-ES" sz="2000" kern="1200" dirty="0"/>
        </a:p>
      </dsp:txBody>
      <dsp:txXfrm>
        <a:off x="15781" y="16425"/>
        <a:ext cx="5807321" cy="291719"/>
      </dsp:txXfrm>
    </dsp:sp>
    <dsp:sp modelId="{AC2183AB-1788-4257-BAEC-8F86DBF54A97}">
      <dsp:nvSpPr>
        <dsp:cNvPr id="0" name=""/>
        <dsp:cNvSpPr/>
      </dsp:nvSpPr>
      <dsp:spPr>
        <a:xfrm>
          <a:off x="0" y="333600"/>
          <a:ext cx="5838883" cy="323281"/>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Ni liutaki keda na Yalo Tabu</a:t>
          </a:r>
          <a:endParaRPr lang="es-ES" sz="2000" kern="1200" dirty="0"/>
        </a:p>
      </dsp:txBody>
      <dsp:txXfrm>
        <a:off x="15781" y="349381"/>
        <a:ext cx="5807321" cy="291719"/>
      </dsp:txXfrm>
    </dsp:sp>
    <dsp:sp modelId="{98181CE8-058B-4900-B30A-3A1C2A9FA89B}">
      <dsp:nvSpPr>
        <dsp:cNvPr id="0" name=""/>
        <dsp:cNvSpPr/>
      </dsp:nvSpPr>
      <dsp:spPr>
        <a:xfrm>
          <a:off x="0" y="666557"/>
          <a:ext cx="5838883" cy="323281"/>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Ni da veitokani vata kei Koya ena ka rarawa</a:t>
          </a:r>
          <a:endParaRPr lang="es-ES" sz="2000" kern="1200" dirty="0"/>
        </a:p>
      </dsp:txBody>
      <dsp:txXfrm>
        <a:off x="15781" y="682338"/>
        <a:ext cx="5807321" cy="291719"/>
      </dsp:txXfrm>
    </dsp:sp>
    <dsp:sp modelId="{AE6B2F7C-9832-47C0-AE96-1FC8C025600F}">
      <dsp:nvSpPr>
        <dsp:cNvPr id="0" name=""/>
        <dsp:cNvSpPr/>
      </dsp:nvSpPr>
      <dsp:spPr>
        <a:xfrm>
          <a:off x="0" y="999513"/>
          <a:ext cx="5838883" cy="323281"/>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Ni da ciciva tiko ga na cere</a:t>
          </a:r>
          <a:endParaRPr lang="es-ES" sz="2000" kern="1200" dirty="0"/>
        </a:p>
      </dsp:txBody>
      <dsp:txXfrm>
        <a:off x="15781" y="1015294"/>
        <a:ext cx="5807321" cy="291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72530-4057-474F-9380-35779152F158}" type="datetimeFigureOut">
              <a:rPr lang="en-FJ" smtClean="0"/>
              <a:t>02/05/2026</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D1AF7-6DBD-4820-999D-684E8A14D1A2}" type="slidenum">
              <a:rPr lang="en-FJ" smtClean="0"/>
              <a:t>‹Nº›</a:t>
            </a:fld>
            <a:endParaRPr lang="en-FJ"/>
          </a:p>
        </p:txBody>
      </p:sp>
    </p:spTree>
    <p:extLst>
      <p:ext uri="{BB962C8B-B14F-4D97-AF65-F5344CB8AC3E}">
        <p14:creationId xmlns:p14="http://schemas.microsoft.com/office/powerpoint/2010/main" val="177515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rPr>
              <a:t>CONFIDENCE ONLY IN CHRIST</a:t>
            </a:r>
            <a:endParaRPr lang="en" sz="12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endParaRPr>
          </a:p>
          <a:p>
            <a:endParaRPr lang="en-FJ" dirty="0"/>
          </a:p>
        </p:txBody>
      </p:sp>
      <p:sp>
        <p:nvSpPr>
          <p:cNvPr id="4" name="Slide Number Placeholder 3"/>
          <p:cNvSpPr>
            <a:spLocks noGrp="1"/>
          </p:cNvSpPr>
          <p:nvPr>
            <p:ph type="sldNum" sz="quarter" idx="5"/>
          </p:nvPr>
        </p:nvSpPr>
        <p:spPr/>
        <p:txBody>
          <a:bodyPr/>
          <a:lstStyle/>
          <a:p>
            <a:fld id="{14CD1AF7-6DBD-4820-999D-684E8A14D1A2}" type="slidenum">
              <a:rPr lang="en-FJ" smtClean="0"/>
              <a:t>1</a:t>
            </a:fld>
            <a:endParaRPr lang="en-FJ"/>
          </a:p>
        </p:txBody>
      </p:sp>
    </p:spTree>
    <p:extLst>
      <p:ext uri="{BB962C8B-B14F-4D97-AF65-F5344CB8AC3E}">
        <p14:creationId xmlns:p14="http://schemas.microsoft.com/office/powerpoint/2010/main" val="328039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That I may know Him and the power of His resur­rection, and the fellowship of His sufferings, being conformed to His death, if, by any means, I may attain to the resurrection from the dead</a:t>
            </a:r>
          </a:p>
          <a:p>
            <a:r>
              <a:rPr lang="en-US" sz="1200" kern="1200" baseline="30000" dirty="0">
                <a:solidFill>
                  <a:schemeClr val="tx1"/>
                </a:solidFill>
                <a:effectLst/>
                <a:latin typeface="+mn-lt"/>
                <a:ea typeface="+mn-ea"/>
                <a:cs typeface="+mn-cs"/>
              </a:rPr>
              <a:t>10 </a:t>
            </a:r>
            <a:r>
              <a:rPr lang="en-US" sz="1200" kern="1200" dirty="0">
                <a:solidFill>
                  <a:schemeClr val="tx1"/>
                </a:solidFill>
                <a:effectLst/>
                <a:latin typeface="+mn-lt"/>
                <a:ea typeface="+mn-ea"/>
                <a:cs typeface="+mn-cs"/>
              </a:rPr>
              <a:t>meu </a:t>
            </a:r>
            <a:r>
              <a:rPr lang="en-US" sz="1200" kern="1200" dirty="0" err="1">
                <a:solidFill>
                  <a:schemeClr val="tx1"/>
                </a:solidFill>
                <a:effectLst/>
                <a:latin typeface="+mn-lt"/>
                <a:ea typeface="+mn-ea"/>
                <a:cs typeface="+mn-cs"/>
              </a:rPr>
              <a:t>kilai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kaukauwa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cake tale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mate, ka me </a:t>
            </a:r>
            <a:r>
              <a:rPr lang="en-US" sz="1200" kern="1200" dirty="0" err="1">
                <a:solidFill>
                  <a:schemeClr val="tx1"/>
                </a:solidFill>
                <a:effectLst/>
                <a:latin typeface="+mn-lt"/>
                <a:ea typeface="+mn-ea"/>
                <a:cs typeface="+mn-cs"/>
              </a:rPr>
              <a:t>keirau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veitokani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vata</a:t>
            </a:r>
            <a:r>
              <a:rPr lang="en-US" sz="1200" kern="1200" dirty="0">
                <a:solidFill>
                  <a:schemeClr val="tx1"/>
                </a:solidFill>
                <a:effectLst/>
                <a:latin typeface="+mn-lt"/>
                <a:ea typeface="+mn-ea"/>
                <a:cs typeface="+mn-cs"/>
              </a:rPr>
              <a:t> kaya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rarawa</a:t>
            </a:r>
            <a:r>
              <a:rPr lang="en-US" sz="1200" kern="1200" dirty="0">
                <a:solidFill>
                  <a:schemeClr val="tx1"/>
                </a:solidFill>
                <a:effectLst/>
                <a:latin typeface="+mn-lt"/>
                <a:ea typeface="+mn-ea"/>
                <a:cs typeface="+mn-cs"/>
              </a:rPr>
              <a:t>, meu </a:t>
            </a:r>
            <a:r>
              <a:rPr lang="en-US" sz="1200" kern="1200" dirty="0" err="1">
                <a:solidFill>
                  <a:schemeClr val="tx1"/>
                </a:solidFill>
                <a:effectLst/>
                <a:latin typeface="+mn-lt"/>
                <a:ea typeface="+mn-ea"/>
                <a:cs typeface="+mn-cs"/>
              </a:rPr>
              <a:t>vakatauvatani</a:t>
            </a:r>
            <a:r>
              <a:rPr lang="en-US" sz="1200" kern="1200" dirty="0">
                <a:solidFill>
                  <a:schemeClr val="tx1"/>
                </a:solidFill>
                <a:effectLst/>
                <a:latin typeface="+mn-lt"/>
                <a:ea typeface="+mn-ea"/>
                <a:cs typeface="+mn-cs"/>
              </a:rPr>
              <a:t> kaya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nona</a:t>
            </a:r>
            <a:r>
              <a:rPr lang="en-US" sz="1200" kern="1200" dirty="0">
                <a:solidFill>
                  <a:schemeClr val="tx1"/>
                </a:solidFill>
                <a:effectLst/>
                <a:latin typeface="+mn-lt"/>
                <a:ea typeface="+mn-ea"/>
                <a:cs typeface="+mn-cs"/>
              </a:rPr>
              <a:t> mate; </a:t>
            </a:r>
            <a:r>
              <a:rPr lang="en-US" sz="1200" kern="1200" baseline="30000" dirty="0">
                <a:solidFill>
                  <a:schemeClr val="tx1"/>
                </a:solidFill>
                <a:effectLst/>
                <a:latin typeface="+mn-lt"/>
                <a:ea typeface="+mn-ea"/>
                <a:cs typeface="+mn-cs"/>
              </a:rPr>
              <a:t>11 </a:t>
            </a:r>
            <a:r>
              <a:rPr lang="en-US" sz="1200" kern="1200" dirty="0" err="1">
                <a:solidFill>
                  <a:schemeClr val="tx1"/>
                </a:solidFill>
                <a:effectLst/>
                <a:latin typeface="+mn-lt"/>
                <a:ea typeface="+mn-ea"/>
                <a:cs typeface="+mn-cs"/>
              </a:rPr>
              <a:t>deu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yacova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cake tale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mate. </a:t>
            </a:r>
            <a:endParaRPr lang="en-FJ" dirty="0"/>
          </a:p>
        </p:txBody>
      </p:sp>
      <p:sp>
        <p:nvSpPr>
          <p:cNvPr id="4" name="Slide Number Placeholder 3"/>
          <p:cNvSpPr>
            <a:spLocks noGrp="1"/>
          </p:cNvSpPr>
          <p:nvPr>
            <p:ph type="sldNum" sz="quarter" idx="5"/>
          </p:nvPr>
        </p:nvSpPr>
        <p:spPr/>
        <p:txBody>
          <a:bodyPr/>
          <a:lstStyle/>
          <a:p>
            <a:fld id="{14CD1AF7-6DBD-4820-999D-684E8A14D1A2}" type="slidenum">
              <a:rPr lang="en-FJ" smtClean="0"/>
              <a:t>2</a:t>
            </a:fld>
            <a:endParaRPr lang="en-FJ"/>
          </a:p>
        </p:txBody>
      </p:sp>
    </p:spTree>
    <p:extLst>
      <p:ext uri="{BB962C8B-B14F-4D97-AF65-F5344CB8AC3E}">
        <p14:creationId xmlns:p14="http://schemas.microsoft.com/office/powerpoint/2010/main" val="3442760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14CD1AF7-6DBD-4820-999D-684E8A14D1A2}" type="slidenum">
              <a:rPr lang="en-FJ" smtClean="0"/>
              <a:t>3</a:t>
            </a:fld>
            <a:endParaRPr lang="en-FJ"/>
          </a:p>
        </p:txBody>
      </p:sp>
    </p:spTree>
    <p:extLst>
      <p:ext uri="{BB962C8B-B14F-4D97-AF65-F5344CB8AC3E}">
        <p14:creationId xmlns:p14="http://schemas.microsoft.com/office/powerpoint/2010/main" val="368794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300" dirty="0">
                <a:ln/>
                <a:solidFill>
                  <a:schemeClr val="accent3"/>
                </a:solidFill>
              </a:rPr>
              <a:t>WHAT TO AVOID</a:t>
            </a:r>
          </a:p>
          <a:p>
            <a:r>
              <a:rPr lang="en" sz="1200" b="1" dirty="0"/>
              <a:t>Paul points out the greatest danger threatening the church at that time: false teachers who taught strict adherence to the ceremonial law (Phil. 3:2). He refers to these in three distinct ways: dogs (Ps. 22:16; 2 Pet. 2:21-22); evildoers; and mutilators of the flesh (through circumcision).</a:t>
            </a:r>
          </a:p>
          <a:p>
            <a:r>
              <a:rPr lang="en-US" sz="1200" kern="1200" baseline="30000" dirty="0">
                <a:solidFill>
                  <a:schemeClr val="tx1"/>
                </a:solidFill>
                <a:effectLst/>
                <a:latin typeface="+mn-lt"/>
                <a:ea typeface="+mn-ea"/>
                <a:cs typeface="+mn-cs"/>
              </a:rPr>
              <a:t>24</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Ena </a:t>
            </a:r>
            <a:r>
              <a:rPr lang="en-US" sz="1200" kern="1200" dirty="0" err="1">
                <a:solidFill>
                  <a:schemeClr val="tx1"/>
                </a:solidFill>
                <a:effectLst/>
                <a:latin typeface="+mn-lt"/>
                <a:ea typeface="+mn-ea"/>
                <a:cs typeface="+mn-cs"/>
              </a:rPr>
              <a:t>reki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vakalevu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yalododonu</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veitamani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gone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levu</a:t>
            </a:r>
            <a:r>
              <a:rPr lang="en-US" sz="1200" kern="1200" dirty="0">
                <a:solidFill>
                  <a:schemeClr val="tx1"/>
                </a:solidFill>
                <a:effectLst/>
                <a:latin typeface="+mn-lt"/>
                <a:ea typeface="+mn-ea"/>
                <a:cs typeface="+mn-cs"/>
              </a:rPr>
              <a:t> kina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marau</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25</a:t>
            </a:r>
            <a:r>
              <a:rPr lang="en-AU"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reki</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tamamu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tinamu</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endParaRPr lang="en-FJ"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4CD1AF7-6DBD-4820-999D-684E8A14D1A2}" type="slidenum">
              <a:rPr lang="en-FJ" smtClean="0"/>
              <a:t>5</a:t>
            </a:fld>
            <a:endParaRPr lang="en-FJ"/>
          </a:p>
        </p:txBody>
      </p:sp>
    </p:spTree>
    <p:extLst>
      <p:ext uri="{BB962C8B-B14F-4D97-AF65-F5344CB8AC3E}">
        <p14:creationId xmlns:p14="http://schemas.microsoft.com/office/powerpoint/2010/main" val="312810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a:solidFill>
                  <a:schemeClr val="accent4"/>
                </a:solidFill>
                <a:effectLst>
                  <a:outerShdw blurRad="38100" dist="25400" dir="2700000" algn="tl">
                    <a:srgbClr val="000000"/>
                  </a:outerShdw>
                  <a:reflection blurRad="6350" stA="55000" endA="300" endPos="45500" dir="5400000" sy="-100000" algn="bl" rotWithShape="0"/>
                </a:effectLst>
              </a:rPr>
              <a:t>WHAT IS LEFT BEHIND</a:t>
            </a:r>
          </a:p>
        </p:txBody>
      </p:sp>
      <p:sp>
        <p:nvSpPr>
          <p:cNvPr id="4" name="Slide Number Placeholder 3"/>
          <p:cNvSpPr>
            <a:spLocks noGrp="1"/>
          </p:cNvSpPr>
          <p:nvPr>
            <p:ph type="sldNum" sz="quarter" idx="5"/>
          </p:nvPr>
        </p:nvSpPr>
        <p:spPr/>
        <p:txBody>
          <a:bodyPr/>
          <a:lstStyle/>
          <a:p>
            <a:fld id="{14CD1AF7-6DBD-4820-999D-684E8A14D1A2}" type="slidenum">
              <a:rPr lang="en-FJ" smtClean="0"/>
              <a:t>6</a:t>
            </a:fld>
            <a:endParaRPr lang="en-FJ"/>
          </a:p>
        </p:txBody>
      </p:sp>
    </p:spTree>
    <p:extLst>
      <p:ext uri="{BB962C8B-B14F-4D97-AF65-F5344CB8AC3E}">
        <p14:creationId xmlns:p14="http://schemas.microsoft.com/office/powerpoint/2010/main" val="429076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30" dirty="0">
                <a:ln w="10160">
                  <a:solidFill>
                    <a:srgbClr val="FFFF00"/>
                  </a:solidFill>
                  <a:prstDash val="solid"/>
                </a:ln>
                <a:solidFill>
                  <a:srgbClr val="823A36"/>
                </a:solidFill>
                <a:effectLst>
                  <a:outerShdw blurRad="38100" dist="22860" dir="5400000" algn="tl" rotWithShape="0">
                    <a:srgbClr val="000000"/>
                  </a:outerShdw>
                </a:effectLst>
              </a:rPr>
              <a:t>THE IMPORTANT THING</a:t>
            </a:r>
          </a:p>
        </p:txBody>
      </p:sp>
      <p:sp>
        <p:nvSpPr>
          <p:cNvPr id="4" name="Slide Number Placeholder 3"/>
          <p:cNvSpPr>
            <a:spLocks noGrp="1"/>
          </p:cNvSpPr>
          <p:nvPr>
            <p:ph type="sldNum" sz="quarter" idx="5"/>
          </p:nvPr>
        </p:nvSpPr>
        <p:spPr/>
        <p:txBody>
          <a:bodyPr/>
          <a:lstStyle/>
          <a:p>
            <a:fld id="{14CD1AF7-6DBD-4820-999D-684E8A14D1A2}" type="slidenum">
              <a:rPr lang="en-FJ" smtClean="0"/>
              <a:t>7</a:t>
            </a:fld>
            <a:endParaRPr lang="en-FJ"/>
          </a:p>
        </p:txBody>
      </p:sp>
    </p:spTree>
    <p:extLst>
      <p:ext uri="{BB962C8B-B14F-4D97-AF65-F5344CB8AC3E}">
        <p14:creationId xmlns:p14="http://schemas.microsoft.com/office/powerpoint/2010/main" val="125784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w="9525">
                  <a:noFill/>
                  <a:prstDash val="solid"/>
                </a:ln>
                <a:solidFill>
                  <a:srgbClr val="579BC6"/>
                </a:solidFill>
                <a:effectLst>
                  <a:outerShdw blurRad="12700" dist="38100" dir="2700000" algn="tl" rotWithShape="0">
                    <a:srgbClr val="0B4B75"/>
                  </a:outerShdw>
                </a:effectLst>
              </a:rPr>
              <a:t>THE FAITH OF CHRIST</a:t>
            </a:r>
          </a:p>
          <a:p>
            <a:r>
              <a:rPr lang="en-US" sz="1200" kern="1200" baseline="30000" dirty="0">
                <a:solidFill>
                  <a:schemeClr val="tx1"/>
                </a:solidFill>
                <a:effectLst/>
                <a:latin typeface="+mn-lt"/>
                <a:ea typeface="+mn-ea"/>
                <a:cs typeface="+mn-cs"/>
              </a:rPr>
              <a:t>30 </a:t>
            </a:r>
            <a:r>
              <a:rPr lang="en-US" sz="1200" kern="1200" dirty="0">
                <a:solidFill>
                  <a:schemeClr val="tx1"/>
                </a:solidFill>
                <a:effectLst/>
                <a:latin typeface="+mn-lt"/>
                <a:ea typeface="+mn-ea"/>
                <a:cs typeface="+mn-cs"/>
              </a:rPr>
              <a:t>Ia </a:t>
            </a:r>
            <a:r>
              <a:rPr lang="en-US" sz="1200" kern="1200" dirty="0" err="1">
                <a:solidFill>
                  <a:schemeClr val="tx1"/>
                </a:solidFill>
                <a:effectLst/>
                <a:latin typeface="+mn-lt"/>
                <a:ea typeface="+mn-ea"/>
                <a:cs typeface="+mn-cs"/>
              </a:rPr>
              <a:t>maivei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ga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vata</a:t>
            </a:r>
            <a:r>
              <a:rPr lang="en-US" sz="1200" kern="1200" dirty="0">
                <a:solidFill>
                  <a:schemeClr val="tx1"/>
                </a:solidFill>
                <a:effectLst/>
                <a:latin typeface="+mn-lt"/>
                <a:ea typeface="+mn-ea"/>
                <a:cs typeface="+mn-cs"/>
              </a:rPr>
              <a:t> kina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Karisito</a:t>
            </a:r>
            <a:r>
              <a:rPr lang="en-US" sz="1200" kern="1200" dirty="0">
                <a:solidFill>
                  <a:schemeClr val="tx1"/>
                </a:solidFill>
                <a:effectLst/>
                <a:latin typeface="+mn-lt"/>
                <a:ea typeface="+mn-ea"/>
                <a:cs typeface="+mn-cs"/>
              </a:rPr>
              <a:t> Jisu, 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cakava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me vu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keda</a:t>
            </a:r>
            <a:r>
              <a:rPr lang="en-US" sz="1200" kern="1200" dirty="0">
                <a:solidFill>
                  <a:schemeClr val="tx1"/>
                </a:solidFill>
                <a:effectLst/>
                <a:latin typeface="+mn-lt"/>
                <a:ea typeface="+mn-ea"/>
                <a:cs typeface="+mn-cs"/>
              </a:rPr>
              <a:t>, ka vu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vakadonui</a:t>
            </a:r>
            <a:r>
              <a:rPr lang="en-US" sz="1200" kern="1200" dirty="0">
                <a:solidFill>
                  <a:schemeClr val="tx1"/>
                </a:solidFill>
                <a:effectLst/>
                <a:latin typeface="+mn-lt"/>
                <a:ea typeface="+mn-ea"/>
                <a:cs typeface="+mn-cs"/>
              </a:rPr>
              <a:t>, ka vu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vakasavasavataki</a:t>
            </a:r>
            <a:r>
              <a:rPr lang="en-US" sz="1200" kern="1200" dirty="0">
                <a:solidFill>
                  <a:schemeClr val="tx1"/>
                </a:solidFill>
                <a:effectLst/>
                <a:latin typeface="+mn-lt"/>
                <a:ea typeface="+mn-ea"/>
                <a:cs typeface="+mn-cs"/>
              </a:rPr>
              <a:t>, ka vu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bula</a:t>
            </a:r>
            <a:r>
              <a:rPr lang="en-US" sz="1200" kern="1200" dirty="0">
                <a:solidFill>
                  <a:schemeClr val="tx1"/>
                </a:solidFill>
                <a:effectLst/>
                <a:latin typeface="+mn-lt"/>
                <a:ea typeface="+mn-ea"/>
                <a:cs typeface="+mn-cs"/>
              </a:rPr>
              <a:t>; </a:t>
            </a:r>
            <a:endParaRPr lang="en-FJ" dirty="0"/>
          </a:p>
        </p:txBody>
      </p:sp>
      <p:sp>
        <p:nvSpPr>
          <p:cNvPr id="4" name="Slide Number Placeholder 3"/>
          <p:cNvSpPr>
            <a:spLocks noGrp="1"/>
          </p:cNvSpPr>
          <p:nvPr>
            <p:ph type="sldNum" sz="quarter" idx="5"/>
          </p:nvPr>
        </p:nvSpPr>
        <p:spPr/>
        <p:txBody>
          <a:bodyPr/>
          <a:lstStyle/>
          <a:p>
            <a:fld id="{14CD1AF7-6DBD-4820-999D-684E8A14D1A2}" type="slidenum">
              <a:rPr lang="en-FJ" smtClean="0"/>
              <a:t>9</a:t>
            </a:fld>
            <a:endParaRPr lang="en-FJ"/>
          </a:p>
        </p:txBody>
      </p:sp>
    </p:spTree>
    <p:extLst>
      <p:ext uri="{BB962C8B-B14F-4D97-AF65-F5344CB8AC3E}">
        <p14:creationId xmlns:p14="http://schemas.microsoft.com/office/powerpoint/2010/main" val="124291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a:solidFill>
                  <a:srgbClr val="954ECA"/>
                </a:solidFill>
              </a:rPr>
              <a:t>THE KNOWLEDGE OF CHRIST</a:t>
            </a:r>
          </a:p>
          <a:p>
            <a:pPr lvl="0"/>
            <a:r>
              <a:rPr lang="en" sz="1200" b="1" dirty="0"/>
              <a:t>When we study His Word</a:t>
            </a:r>
            <a:endParaRPr lang="en-FJ" dirty="0"/>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t>When we are led by the Holy Spirit</a:t>
            </a:r>
            <a:endParaRPr lang="en-FJ" dirty="0"/>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t>When we share in His sufferings</a:t>
            </a: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t>When we proceed to the goal</a:t>
            </a:r>
            <a:endParaRPr lang="es-ES" sz="1200" dirty="0"/>
          </a:p>
          <a:p>
            <a:endParaRPr lang="en-FJ" dirty="0"/>
          </a:p>
        </p:txBody>
      </p:sp>
      <p:sp>
        <p:nvSpPr>
          <p:cNvPr id="4" name="Slide Number Placeholder 3"/>
          <p:cNvSpPr>
            <a:spLocks noGrp="1"/>
          </p:cNvSpPr>
          <p:nvPr>
            <p:ph type="sldNum" sz="quarter" idx="5"/>
          </p:nvPr>
        </p:nvSpPr>
        <p:spPr/>
        <p:txBody>
          <a:bodyPr/>
          <a:lstStyle/>
          <a:p>
            <a:fld id="{14CD1AF7-6DBD-4820-999D-684E8A14D1A2}" type="slidenum">
              <a:rPr lang="en-FJ" smtClean="0"/>
              <a:t>10</a:t>
            </a:fld>
            <a:endParaRPr lang="en-FJ"/>
          </a:p>
        </p:txBody>
      </p:sp>
    </p:spTree>
    <p:extLst>
      <p:ext uri="{BB962C8B-B14F-4D97-AF65-F5344CB8AC3E}">
        <p14:creationId xmlns:p14="http://schemas.microsoft.com/office/powerpoint/2010/main" val="338080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 sz="1200" b="1" dirty="0">
                <a:latin typeface="Constantia" panose="02030602050306030303" pitchFamily="18" charset="0"/>
              </a:rPr>
              <a:t>“</a:t>
            </a:r>
            <a:r>
              <a:rPr lang="en-US" sz="1200" b="1" dirty="0">
                <a:latin typeface="Constantia" panose="02030602050306030303" pitchFamily="18" charset="0"/>
              </a:rPr>
              <a:t>The great purpose that constrained Paul to press forward in the face of hardship and difficulty should lead every Christian worker to consecrate himself wholly to God’s service. Worldly attractions will be presented to draw his attention from the Saviour, but he is to press on toward the goal, showing to the world, to angels, and to men that the hope of seeing the face of God is worth all the effort and sacrifice that the attainment of this hope demands.</a:t>
            </a:r>
          </a:p>
          <a:p>
            <a:pPr>
              <a:spcBef>
                <a:spcPts val="600"/>
              </a:spcBef>
            </a:pPr>
            <a:r>
              <a:rPr lang="en-US" sz="1200" b="1" dirty="0">
                <a:latin typeface="Constantia" panose="02030602050306030303" pitchFamily="18" charset="0"/>
              </a:rPr>
              <a:t>The lowliest disciple of Christ may become an inhabitant of heaven, an heir of God to an inheritance incorruptible</a:t>
            </a:r>
            <a:r>
              <a:rPr lang="en" sz="1200" b="1" dirty="0">
                <a:latin typeface="Constantia" panose="02030602050306030303" pitchFamily="18" charset="0"/>
              </a:rPr>
              <a:t>.”</a:t>
            </a:r>
          </a:p>
          <a:p>
            <a:endParaRPr lang="en-FJ" dirty="0"/>
          </a:p>
        </p:txBody>
      </p:sp>
      <p:sp>
        <p:nvSpPr>
          <p:cNvPr id="4" name="Slide Number Placeholder 3"/>
          <p:cNvSpPr>
            <a:spLocks noGrp="1"/>
          </p:cNvSpPr>
          <p:nvPr>
            <p:ph type="sldNum" sz="quarter" idx="5"/>
          </p:nvPr>
        </p:nvSpPr>
        <p:spPr/>
        <p:txBody>
          <a:bodyPr/>
          <a:lstStyle/>
          <a:p>
            <a:fld id="{14CD1AF7-6DBD-4820-999D-684E8A14D1A2}" type="slidenum">
              <a:rPr lang="en-FJ" smtClean="0"/>
              <a:t>11</a:t>
            </a:fld>
            <a:endParaRPr lang="en-FJ"/>
          </a:p>
        </p:txBody>
      </p:sp>
    </p:spTree>
    <p:extLst>
      <p:ext uri="{BB962C8B-B14F-4D97-AF65-F5344CB8AC3E}">
        <p14:creationId xmlns:p14="http://schemas.microsoft.com/office/powerpoint/2010/main" val="1089814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0514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62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10610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48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685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08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93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94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59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953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658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1392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373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038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2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93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983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4307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6455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845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2942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7261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05/02/2026</a:t>
            </a:fld>
            <a:endParaRPr lang="es-ES"/>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‹Nº›</a:t>
            </a:fld>
            <a:endParaRPr lang="es-ES"/>
          </a:p>
        </p:txBody>
      </p:sp>
    </p:spTree>
    <p:extLst>
      <p:ext uri="{BB962C8B-B14F-4D97-AF65-F5344CB8AC3E}">
        <p14:creationId xmlns:p14="http://schemas.microsoft.com/office/powerpoint/2010/main" val="183105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3807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diagramColors" Target="../diagrams/colors4.xml"/><Relationship Id="rId12"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1.png"/><Relationship Id="rId5" Type="http://schemas.openxmlformats.org/officeDocument/2006/relationships/diagramLayout" Target="../diagrams/layout4.xml"/><Relationship Id="rId10" Type="http://schemas.openxmlformats.org/officeDocument/2006/relationships/image" Target="../media/image40.jpeg"/><Relationship Id="rId4" Type="http://schemas.openxmlformats.org/officeDocument/2006/relationships/diagramData" Target="../diagrams/data4.xml"/><Relationship Id="rId9" Type="http://schemas.openxmlformats.org/officeDocument/2006/relationships/image" Target="../media/image39.jpe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8.jpeg"/><Relationship Id="rId4" Type="http://schemas.openxmlformats.org/officeDocument/2006/relationships/diagramData" Target="../diagrams/data1.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2.jpeg"/><Relationship Id="rId7" Type="http://schemas.openxmlformats.org/officeDocument/2006/relationships/diagramLayout" Target="../diagrams/layout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34.jpeg"/><Relationship Id="rId10" Type="http://schemas.microsoft.com/office/2007/relationships/diagramDrawing" Target="../diagrams/drawing3.xml"/><Relationship Id="rId4" Type="http://schemas.openxmlformats.org/officeDocument/2006/relationships/image" Target="../media/image33.jpeg"/><Relationship Id="rId9"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4161CDBF-5886-FFCD-7AE4-02FFE12169A6}"/>
              </a:ext>
            </a:extLst>
          </p:cNvPr>
          <p:cNvCxnSpPr>
            <a:cxnSpLocks noGrp="1" noRot="1" noMove="1" noResize="1" noEditPoints="1" noAdjustHandles="1" noChangeArrowheads="1" noChangeShapeType="1"/>
          </p:cNvCxnSpPr>
          <p:nvPr/>
        </p:nvCxnSpPr>
        <p:spPr>
          <a:xfrm>
            <a:off x="0" y="6774582"/>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D5DEE7C7-2649-B0FF-7DF4-C5CC71699A4F}"/>
              </a:ext>
            </a:extLst>
          </p:cNvPr>
          <p:cNvCxnSpPr>
            <a:cxnSpLocks noGrp="1" noRot="1" noMove="1" noResize="1" noEditPoints="1" noAdjustHandles="1" noChangeArrowheads="1" noChangeShapeType="1"/>
          </p:cNvCxnSpPr>
          <p:nvPr/>
        </p:nvCxnSpPr>
        <p:spPr>
          <a:xfrm>
            <a:off x="0" y="6337433"/>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58BB768D-0C7F-B407-AA66-713ED63A5F91}"/>
              </a:ext>
            </a:extLst>
          </p:cNvPr>
          <p:cNvCxnSpPr>
            <a:cxnSpLocks noGrp="1" noRot="1" noMove="1" noResize="1" noEditPoints="1" noAdjustHandles="1" noChangeArrowheads="1" noChangeShapeType="1"/>
          </p:cNvCxnSpPr>
          <p:nvPr/>
        </p:nvCxnSpPr>
        <p:spPr>
          <a:xfrm>
            <a:off x="0" y="5890660"/>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82F7B370-EED9-1198-A3AB-6C9EDEBBF97F}"/>
              </a:ext>
            </a:extLst>
          </p:cNvPr>
          <p:cNvSpPr txBox="1"/>
          <p:nvPr/>
        </p:nvSpPr>
        <p:spPr>
          <a:xfrm>
            <a:off x="0" y="5923838"/>
            <a:ext cx="1219200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rPr>
              <a:t>LOMADEI ENA VUKUI KARISITO GA</a:t>
            </a:r>
            <a:endParaRPr lang="en"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endParaRPr>
          </a:p>
        </p:txBody>
      </p:sp>
      <p:sp>
        <p:nvSpPr>
          <p:cNvPr id="5" name="CuadroTexto 4">
            <a:extLst>
              <a:ext uri="{FF2B5EF4-FFF2-40B4-BE49-F238E27FC236}">
                <a16:creationId xmlns:a16="http://schemas.microsoft.com/office/drawing/2014/main" id="{F6D2B405-55D5-AF49-083E-D1C28F955044}"/>
              </a:ext>
            </a:extLst>
          </p:cNvPr>
          <p:cNvSpPr txBox="1"/>
          <p:nvPr/>
        </p:nvSpPr>
        <p:spPr>
          <a:xfrm>
            <a:off x="10245212" y="103240"/>
            <a:ext cx="1828255" cy="584775"/>
          </a:xfrm>
          <a:prstGeom prst="rect">
            <a:avLst/>
          </a:prstGeom>
          <a:noFill/>
        </p:spPr>
        <p:txBody>
          <a:bodyPr wrap="square" rtlCol="0">
            <a:spAutoFit/>
          </a:bodyPr>
          <a:lstStyle/>
          <a:p>
            <a:pPr algn="r"/>
            <a:r>
              <a:rPr lang="en" sz="1600" b="1" dirty="0">
                <a:solidFill>
                  <a:schemeClr val="accent1">
                    <a:lumMod val="20000"/>
                    <a:lumOff val="80000"/>
                  </a:schemeClr>
                </a:solidFill>
                <a:effectLst>
                  <a:outerShdw blurRad="38100" dist="38100" dir="2700000" algn="tl">
                    <a:srgbClr val="000000">
                      <a:alpha val="43137"/>
                    </a:srgbClr>
                  </a:outerShdw>
                </a:effectLst>
              </a:rPr>
              <a:t>Lesoni 6, Feperueri 7, 2026</a:t>
            </a:r>
          </a:p>
        </p:txBody>
      </p:sp>
    </p:spTree>
    <p:extLst>
      <p:ext uri="{BB962C8B-B14F-4D97-AF65-F5344CB8AC3E}">
        <p14:creationId xmlns:p14="http://schemas.microsoft.com/office/powerpoint/2010/main" val="31538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6DFF7B-558B-1A20-0AAA-55AB2225221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954ECA"/>
                </a:solidFill>
              </a:rPr>
              <a:t>NA KILAI KARISITO</a:t>
            </a:r>
          </a:p>
        </p:txBody>
      </p:sp>
      <p:sp>
        <p:nvSpPr>
          <p:cNvPr id="5" name="CuadroTexto 4">
            <a:extLst>
              <a:ext uri="{FF2B5EF4-FFF2-40B4-BE49-F238E27FC236}">
                <a16:creationId xmlns:a16="http://schemas.microsoft.com/office/drawing/2014/main" id="{9E35DF82-87FA-CCFF-7ACB-7B291D1291FD}"/>
              </a:ext>
            </a:extLst>
          </p:cNvPr>
          <p:cNvSpPr txBox="1"/>
          <p:nvPr/>
        </p:nvSpPr>
        <p:spPr>
          <a:xfrm>
            <a:off x="676274" y="655141"/>
            <a:ext cx="10839450" cy="646331"/>
          </a:xfrm>
          <a:prstGeom prst="rect">
            <a:avLst/>
          </a:prstGeom>
          <a:noFill/>
        </p:spPr>
        <p:txBody>
          <a:bodyPr wrap="square">
            <a:spAutoFit/>
          </a:bodyPr>
          <a:lstStyle/>
          <a:p>
            <a:pPr algn="ctr"/>
            <a:r>
              <a:rPr lang="en" b="1" dirty="0">
                <a:solidFill>
                  <a:schemeClr val="tx2">
                    <a:lumMod val="75000"/>
                  </a:schemeClr>
                </a:solidFill>
                <a:latin typeface="Comic Sans MS" panose="030F0702030302020204" pitchFamily="66" charset="0"/>
              </a:rPr>
              <a:t>“me’u kilai koya kei na kaukauwa ni n ona tucake tale mai na mate, ka me keirau veitokani vata kaya ena ka rarawa, me’u vakatauvatani kaya kei na nona mate” </a:t>
            </a:r>
            <a:r>
              <a:rPr lang="en" sz="1400" b="1" dirty="0">
                <a:solidFill>
                  <a:schemeClr val="tx2">
                    <a:lumMod val="75000"/>
                  </a:schemeClr>
                </a:solidFill>
                <a:latin typeface="Comic Sans MS" panose="030F0702030302020204" pitchFamily="66" charset="0"/>
              </a:rPr>
              <a:t>(Filipai 3:10)</a:t>
            </a:r>
          </a:p>
        </p:txBody>
      </p:sp>
      <p:sp>
        <p:nvSpPr>
          <p:cNvPr id="6" name="CuadroTexto 5">
            <a:extLst>
              <a:ext uri="{FF2B5EF4-FFF2-40B4-BE49-F238E27FC236}">
                <a16:creationId xmlns:a16="http://schemas.microsoft.com/office/drawing/2014/main" id="{C2019ACE-F79C-11E2-96C2-A450A96BDC9C}"/>
              </a:ext>
            </a:extLst>
          </p:cNvPr>
          <p:cNvSpPr txBox="1"/>
          <p:nvPr/>
        </p:nvSpPr>
        <p:spPr>
          <a:xfrm>
            <a:off x="2872556" y="1339669"/>
            <a:ext cx="6324600" cy="400110"/>
          </a:xfrm>
          <a:prstGeom prst="rect">
            <a:avLst/>
          </a:prstGeom>
          <a:noFill/>
        </p:spPr>
        <p:txBody>
          <a:bodyPr wrap="square" rtlCol="0">
            <a:spAutoFit/>
          </a:bodyPr>
          <a:lstStyle/>
          <a:p>
            <a:pPr>
              <a:spcBef>
                <a:spcPts val="600"/>
              </a:spcBef>
            </a:pPr>
            <a:r>
              <a:rPr lang="en" sz="2000" b="1" dirty="0"/>
              <a:t>Eda na kilai Karisito vakacava (Filipai 3:10-16)?</a:t>
            </a:r>
          </a:p>
        </p:txBody>
      </p:sp>
      <p:graphicFrame>
        <p:nvGraphicFramePr>
          <p:cNvPr id="13" name="Diagrama 12">
            <a:extLst>
              <a:ext uri="{FF2B5EF4-FFF2-40B4-BE49-F238E27FC236}">
                <a16:creationId xmlns:a16="http://schemas.microsoft.com/office/drawing/2014/main" id="{09269FFD-7180-03E1-8F09-DC2DBB5FD439}"/>
              </a:ext>
            </a:extLst>
          </p:cNvPr>
          <p:cNvGraphicFramePr/>
          <p:nvPr>
            <p:extLst>
              <p:ext uri="{D42A27DB-BD31-4B8C-83A1-F6EECF244321}">
                <p14:modId xmlns:p14="http://schemas.microsoft.com/office/powerpoint/2010/main" val="2074049554"/>
              </p:ext>
            </p:extLst>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157930" y="3468328"/>
            <a:ext cx="6195245" cy="1631216"/>
          </a:xfrm>
          <a:prstGeom prst="rect">
            <a:avLst/>
          </a:prstGeom>
          <a:noFill/>
        </p:spPr>
        <p:txBody>
          <a:bodyPr wrap="square" rtlCol="0">
            <a:spAutoFit/>
          </a:bodyPr>
          <a:lstStyle/>
          <a:p>
            <a:pPr algn="just">
              <a:spcBef>
                <a:spcPts val="600"/>
              </a:spcBef>
            </a:pPr>
            <a:r>
              <a:rPr lang="en" sz="2000" b="1" dirty="0"/>
              <a:t>Na bula ni lotu va Karisito e vaka na veitaucici. E dodonu me matata vakavinaka ena noda vakasama na cere eda ciciva. Eda sega ni mai tiko ga ka marautaka tiko na bula eke. Eda nuitaka meda yacova na tucaketale mai na mate (Fpai. 3:11).</a:t>
            </a:r>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6447075" y="3268646"/>
            <a:ext cx="5582700" cy="3495006"/>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157930" y="5031730"/>
            <a:ext cx="6195245" cy="1631216"/>
          </a:xfrm>
          <a:prstGeom prst="rect">
            <a:avLst/>
          </a:prstGeom>
          <a:noFill/>
        </p:spPr>
        <p:txBody>
          <a:bodyPr wrap="square">
            <a:spAutoFit/>
          </a:bodyPr>
          <a:lstStyle/>
          <a:p>
            <a:pPr algn="just">
              <a:spcBef>
                <a:spcPts val="600"/>
              </a:spcBef>
            </a:pPr>
            <a:r>
              <a:rPr lang="en" sz="2000" b="1" dirty="0"/>
              <a:t>Me yacova ni yaco mai na gauna ko ya, me da guta “me’u taura dina na ka ka kacivi au kina ko Jisu Karisito” (Fpai. 3:12). O Jisu e rawai au me solia vei au na koro; nai cocovi; a bula vata kei Koya ka sega ni mudu (Ipe. 11:10; Fpai. 3:14; 1Cesa. 4:17).</a:t>
            </a:r>
          </a:p>
        </p:txBody>
      </p:sp>
    </p:spTree>
    <p:extLst>
      <p:ext uri="{BB962C8B-B14F-4D97-AF65-F5344CB8AC3E}">
        <p14:creationId xmlns:p14="http://schemas.microsoft.com/office/powerpoint/2010/main" val="19511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D776B4-74FA-36A0-09E7-AA55E7EAAC5F}"/>
              </a:ext>
            </a:extLst>
          </p:cNvPr>
          <p:cNvSpPr txBox="1"/>
          <p:nvPr/>
        </p:nvSpPr>
        <p:spPr>
          <a:xfrm>
            <a:off x="2040622" y="1751137"/>
            <a:ext cx="9866243" cy="4601260"/>
          </a:xfrm>
          <a:prstGeom prst="rect">
            <a:avLst/>
          </a:prstGeom>
          <a:noFill/>
        </p:spPr>
        <p:txBody>
          <a:bodyPr wrap="square">
            <a:spAutoFit/>
          </a:bodyPr>
          <a:lstStyle/>
          <a:p>
            <a:pPr algn="r">
              <a:spcBef>
                <a:spcPts val="600"/>
              </a:spcBef>
            </a:pPr>
            <a:r>
              <a:rPr lang="en" sz="2400" b="1" dirty="0">
                <a:latin typeface="Constantia" panose="02030602050306030303" pitchFamily="18" charset="0"/>
              </a:rPr>
              <a:t>“Na </a:t>
            </a:r>
            <a:r>
              <a:rPr lang="en-GB" sz="2400" b="1" dirty="0" err="1">
                <a:latin typeface="Constantia" panose="02030602050306030303" pitchFamily="18" charset="0"/>
              </a:rPr>
              <a:t>i</a:t>
            </a:r>
            <a:r>
              <a:rPr lang="en" sz="2400" b="1" dirty="0">
                <a:latin typeface="Constantia" panose="02030602050306030303" pitchFamily="18" charset="0"/>
              </a:rPr>
              <a:t>naki levu ka vauci Paula me toso ga ki liu ena dela ni bolebole kei na dredre sa dodonu me liutaki ira tiko na daucakacaka i Karisito me ra sorovaki ira vakaoti ena veiqaravi vua na Kalou. Na </a:t>
            </a:r>
            <a:r>
              <a:rPr lang="en-GB" sz="2400" b="1" dirty="0" err="1">
                <a:latin typeface="Constantia" panose="02030602050306030303" pitchFamily="18" charset="0"/>
              </a:rPr>
              <a:t>i</a:t>
            </a:r>
            <a:r>
              <a:rPr lang="en" sz="2400" b="1" dirty="0">
                <a:latin typeface="Constantia" panose="02030602050306030303" pitchFamily="18" charset="0"/>
              </a:rPr>
              <a:t>dre mai vuravura ena ena takoso e matana me kaliraka laivi nona vakanananu mai vua nai Vakabula, ia me kakavaki tikoga ki na veika sa tu mai liu ka ciciva vakadodonu na cere, ka vakaraitaka ki vuravura, ki vei ira na agilosi, ka vakakina ki vei ira na tamata ni </a:t>
            </a:r>
            <a:r>
              <a:rPr lang="en-GB" sz="2400" b="1" dirty="0" err="1">
                <a:latin typeface="Constantia" panose="02030602050306030303" pitchFamily="18" charset="0"/>
              </a:rPr>
              <a:t>i</a:t>
            </a:r>
            <a:r>
              <a:rPr lang="en" sz="2400" b="1" dirty="0">
                <a:latin typeface="Constantia" panose="02030602050306030303" pitchFamily="18" charset="0"/>
              </a:rPr>
              <a:t>nuinui ni nona raica na mata ni Kalou sa yaga kina na </a:t>
            </a:r>
            <a:r>
              <a:rPr lang="en-GB" sz="2400" b="1" dirty="0" err="1">
                <a:latin typeface="Constantia" panose="02030602050306030303" pitchFamily="18" charset="0"/>
              </a:rPr>
              <a:t>i</a:t>
            </a:r>
            <a:r>
              <a:rPr lang="en" sz="2400" b="1" dirty="0">
                <a:latin typeface="Constantia" panose="02030602050306030303" pitchFamily="18" charset="0"/>
              </a:rPr>
              <a:t>gu kecega kei na veisorovaki ka veiganiti kei na </a:t>
            </a:r>
            <a:r>
              <a:rPr lang="en-GB" sz="2400" b="1" dirty="0" err="1">
                <a:latin typeface="Constantia" panose="02030602050306030303" pitchFamily="18" charset="0"/>
              </a:rPr>
              <a:t>i</a:t>
            </a:r>
            <a:r>
              <a:rPr lang="en" sz="2400" b="1" dirty="0">
                <a:latin typeface="Constantia" panose="02030602050306030303" pitchFamily="18" charset="0"/>
              </a:rPr>
              <a:t>nuinui oqo</a:t>
            </a:r>
            <a:r>
              <a:rPr lang="en-US" sz="2400" b="1" dirty="0">
                <a:latin typeface="Constantia" panose="02030602050306030303" pitchFamily="18" charset="0"/>
              </a:rPr>
              <a:t>.</a:t>
            </a:r>
          </a:p>
          <a:p>
            <a:pPr algn="r">
              <a:spcBef>
                <a:spcPts val="600"/>
              </a:spcBef>
            </a:pPr>
            <a:r>
              <a:rPr lang="en-US" sz="2400" b="1" dirty="0">
                <a:latin typeface="Constantia" panose="02030602050306030303" pitchFamily="18" charset="0"/>
              </a:rPr>
              <a:t>Na </a:t>
            </a:r>
            <a:r>
              <a:rPr lang="en-US" sz="2400" b="1" dirty="0" err="1">
                <a:latin typeface="Constantia" panose="02030602050306030303" pitchFamily="18" charset="0"/>
              </a:rPr>
              <a:t>tisaipeli</a:t>
            </a:r>
            <a:r>
              <a:rPr lang="en-US" sz="2400" b="1" dirty="0">
                <a:latin typeface="Constantia" panose="02030602050306030303" pitchFamily="18" charset="0"/>
              </a:rPr>
              <a:t> </a:t>
            </a:r>
            <a:r>
              <a:rPr lang="en-US" sz="2400" b="1" dirty="0" err="1">
                <a:latin typeface="Constantia" panose="02030602050306030303" pitchFamily="18" charset="0"/>
              </a:rPr>
              <a:t>lailai</a:t>
            </a:r>
            <a:r>
              <a:rPr lang="en-US" sz="2400" b="1" dirty="0">
                <a:latin typeface="Constantia" panose="02030602050306030303" pitchFamily="18" charset="0"/>
              </a:rPr>
              <a:t> </a:t>
            </a:r>
            <a:r>
              <a:rPr lang="en-US" sz="2400" b="1" dirty="0" err="1">
                <a:latin typeface="Constantia" panose="02030602050306030303" pitchFamily="18" charset="0"/>
              </a:rPr>
              <a:t>duadua</a:t>
            </a:r>
            <a:r>
              <a:rPr lang="en-US" sz="2400" b="1" dirty="0">
                <a:latin typeface="Constantia" panose="02030602050306030303" pitchFamily="18" charset="0"/>
              </a:rPr>
              <a:t> </a:t>
            </a:r>
            <a:r>
              <a:rPr lang="en-US" sz="2400" b="1" dirty="0" err="1">
                <a:latin typeface="Constantia" panose="02030602050306030303" pitchFamily="18" charset="0"/>
              </a:rPr>
              <a:t>nei</a:t>
            </a:r>
            <a:r>
              <a:rPr lang="en-US" sz="2400" b="1" dirty="0">
                <a:latin typeface="Constantia" panose="02030602050306030303" pitchFamily="18" charset="0"/>
              </a:rPr>
              <a:t> </a:t>
            </a:r>
            <a:r>
              <a:rPr lang="en-US" sz="2400" b="1" dirty="0" err="1">
                <a:latin typeface="Constantia" panose="02030602050306030303" pitchFamily="18" charset="0"/>
              </a:rPr>
              <a:t>Karisito</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yaco</a:t>
            </a:r>
            <a:r>
              <a:rPr lang="en-US" sz="2400" b="1" dirty="0">
                <a:latin typeface="Constantia" panose="02030602050306030303" pitchFamily="18" charset="0"/>
              </a:rPr>
              <a:t> me </a:t>
            </a:r>
            <a:r>
              <a:rPr lang="en-US" sz="2400" b="1" dirty="0" err="1">
                <a:latin typeface="Constantia" panose="02030602050306030303" pitchFamily="18" charset="0"/>
              </a:rPr>
              <a:t>lewe</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vanua</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lomalagi</a:t>
            </a:r>
            <a:r>
              <a:rPr lang="en-US" sz="2400" b="1" dirty="0">
                <a:latin typeface="Constantia" panose="02030602050306030303" pitchFamily="18" charset="0"/>
              </a:rPr>
              <a:t>, ai </a:t>
            </a:r>
            <a:r>
              <a:rPr lang="en-US" sz="2400" b="1" dirty="0" err="1">
                <a:latin typeface="Constantia" panose="02030602050306030303" pitchFamily="18" charset="0"/>
              </a:rPr>
              <a:t>votavota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Kalou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ivotavota</a:t>
            </a:r>
            <a:r>
              <a:rPr lang="en-US" sz="2400" b="1" dirty="0">
                <a:latin typeface="Constantia" panose="02030602050306030303" pitchFamily="18" charset="0"/>
              </a:rPr>
              <a:t> ka </a:t>
            </a:r>
            <a:r>
              <a:rPr lang="en-US" sz="2400" b="1" dirty="0" err="1">
                <a:latin typeface="Constantia" panose="02030602050306030303" pitchFamily="18" charset="0"/>
              </a:rPr>
              <a:t>sega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vuca</a:t>
            </a:r>
            <a:r>
              <a:rPr lang="en-US" sz="2400" b="1" dirty="0">
                <a:latin typeface="Constantia" panose="02030602050306030303" pitchFamily="18" charset="0"/>
              </a:rPr>
              <a:t> </a:t>
            </a:r>
            <a:r>
              <a:rPr lang="en-US" sz="2400" b="1" dirty="0" err="1">
                <a:latin typeface="Constantia" panose="02030602050306030303" pitchFamily="18" charset="0"/>
              </a:rPr>
              <a:t>rawa</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A12CB84-6651-5C74-B7DE-A9EFD71AEDC5}"/>
              </a:ext>
            </a:extLst>
          </p:cNvPr>
          <p:cNvSpPr txBox="1"/>
          <p:nvPr/>
        </p:nvSpPr>
        <p:spPr>
          <a:xfrm>
            <a:off x="7764962" y="6382214"/>
            <a:ext cx="4141903" cy="338554"/>
          </a:xfrm>
          <a:prstGeom prst="rect">
            <a:avLst/>
          </a:prstGeom>
          <a:noFill/>
        </p:spPr>
        <p:txBody>
          <a:bodyPr wrap="none" rtlCol="0">
            <a:spAutoFit/>
          </a:bodyPr>
          <a:lstStyle/>
          <a:p>
            <a:pPr algn="r"/>
            <a:r>
              <a:rPr lang="en" sz="1600" b="1" dirty="0"/>
              <a:t>EGW (Conflict and Courage, December 13)</a:t>
            </a:r>
          </a:p>
        </p:txBody>
      </p:sp>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24BB2CD-6033-417F-AC1C-19D1816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E264199-3E50-4B88-85D8-BB63D0AC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8B9C3EB9-F9BE-462B-A1DE-DE39CE03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A775F321-4736-8FDD-10B2-B02E3AC0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C2644195-C211-DFE7-02D5-46CBEFDFA2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B46E0E-7A90-2490-A28A-DECEF7136C53}"/>
              </a:ext>
            </a:extLst>
          </p:cNvPr>
          <p:cNvSpPr txBox="1"/>
          <p:nvPr/>
        </p:nvSpPr>
        <p:spPr>
          <a:xfrm>
            <a:off x="2910784" y="728633"/>
            <a:ext cx="6004287" cy="540147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“Me’u kilai koya, kei na kaukauwa ni nona tucake tale mai na mate, ka me keirau veitokani vata kaya ena ka rarawa, me’u vakatauvatani kaya ena nona mate; de’u yacova beka na tucake tale mai na mate”</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Filipai 3:10, 11</a:t>
            </a:r>
          </a:p>
        </p:txBody>
      </p:sp>
    </p:spTree>
    <p:extLst>
      <p:ext uri="{BB962C8B-B14F-4D97-AF65-F5344CB8AC3E}">
        <p14:creationId xmlns:p14="http://schemas.microsoft.com/office/powerpoint/2010/main" val="205695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1E8885-F3DD-97B0-8F14-117AB94918D2}"/>
              </a:ext>
            </a:extLst>
          </p:cNvPr>
          <p:cNvSpPr txBox="1"/>
          <p:nvPr/>
        </p:nvSpPr>
        <p:spPr>
          <a:xfrm>
            <a:off x="846804" y="3833659"/>
            <a:ext cx="6405377"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GB" sz="2000" b="1" dirty="0">
                <a:solidFill>
                  <a:srgbClr val="2B436F"/>
                </a:solidFill>
              </a:rPr>
              <a:t>So</a:t>
            </a:r>
            <a:r>
              <a:rPr lang="en" sz="2000" b="1" dirty="0">
                <a:solidFill>
                  <a:srgbClr val="2B436F"/>
                </a:solidFill>
              </a:rPr>
              <a:t> na tikina mo kua kina ni vakayalia nomu vakabulai:</a:t>
            </a:r>
          </a:p>
          <a:p>
            <a:pPr lvl="1">
              <a:spcBef>
                <a:spcPts val="600"/>
              </a:spcBef>
            </a:pPr>
            <a:r>
              <a:rPr lang="en" sz="2000" b="1" dirty="0"/>
              <a:t>Na veika mo qaqarauni kina (Filipai 3:1-3)</a:t>
            </a:r>
          </a:p>
          <a:p>
            <a:pPr lvl="1">
              <a:spcBef>
                <a:spcPts val="600"/>
              </a:spcBef>
            </a:pPr>
            <a:r>
              <a:rPr lang="en" sz="2000" b="1" dirty="0"/>
              <a:t>Na veika ena biu tu mai (Filipai 3:4-6)</a:t>
            </a:r>
          </a:p>
          <a:p>
            <a:pPr lvl="1">
              <a:spcBef>
                <a:spcPts val="600"/>
              </a:spcBef>
            </a:pPr>
            <a:r>
              <a:rPr lang="en" sz="2000" b="1" dirty="0"/>
              <a:t>Na ka bibi (Filipai 3:7-8)</a:t>
            </a:r>
          </a:p>
          <a:p>
            <a:pPr>
              <a:spcBef>
                <a:spcPts val="1800"/>
              </a:spcBef>
            </a:pPr>
            <a:r>
              <a:rPr lang="en" sz="2000" b="1" dirty="0">
                <a:solidFill>
                  <a:srgbClr val="28724D"/>
                </a:solidFill>
              </a:rPr>
              <a:t>Na veika mo tiko ga kina ena bula:</a:t>
            </a:r>
          </a:p>
          <a:p>
            <a:pPr lvl="1">
              <a:spcBef>
                <a:spcPts val="600"/>
              </a:spcBef>
            </a:pPr>
            <a:r>
              <a:rPr lang="en" sz="2000" b="1" dirty="0"/>
              <a:t>Na vakabauta nei Karisito (Filipai 3:9)</a:t>
            </a:r>
          </a:p>
          <a:p>
            <a:pPr lvl="1">
              <a:spcBef>
                <a:spcPts val="600"/>
              </a:spcBef>
            </a:pPr>
            <a:r>
              <a:rPr lang="en-GB" sz="2000" b="1" dirty="0"/>
              <a:t>K</a:t>
            </a:r>
            <a:r>
              <a:rPr lang="en" sz="2000" b="1" dirty="0"/>
              <a:t>ilai Karisito (Filipai 3:10-16)</a:t>
            </a:r>
          </a:p>
        </p:txBody>
      </p:sp>
      <p:sp>
        <p:nvSpPr>
          <p:cNvPr id="3" name="CuadroTexto 2">
            <a:extLst>
              <a:ext uri="{FF2B5EF4-FFF2-40B4-BE49-F238E27FC236}">
                <a16:creationId xmlns:a16="http://schemas.microsoft.com/office/drawing/2014/main" id="{4BBA0E96-39AF-EB61-7139-173E8E852A30}"/>
              </a:ext>
            </a:extLst>
          </p:cNvPr>
          <p:cNvSpPr txBox="1"/>
          <p:nvPr/>
        </p:nvSpPr>
        <p:spPr>
          <a:xfrm>
            <a:off x="2214766" y="67739"/>
            <a:ext cx="5119334" cy="1938992"/>
          </a:xfrm>
          <a:prstGeom prst="rect">
            <a:avLst/>
          </a:prstGeom>
          <a:noFill/>
        </p:spPr>
        <p:txBody>
          <a:bodyPr wrap="square" rtlCol="0">
            <a:spAutoFit/>
          </a:bodyPr>
          <a:lstStyle/>
          <a:p>
            <a:pPr>
              <a:spcBef>
                <a:spcPts val="600"/>
              </a:spcBef>
            </a:pPr>
            <a:r>
              <a:rPr lang="en" sz="2000" b="1" dirty="0"/>
              <a:t>Era sa kila na kai Filipai na gaunasala ni vakabulai, me vaka na nodrau a tukuna vakamatata ko Paula kei Sailasa vua e dua na imatai ni lotu va Karisito ena koro oya: na </a:t>
            </a:r>
            <a:r>
              <a:rPr lang="en-GB" sz="2000" b="1" dirty="0"/>
              <a:t>I</a:t>
            </a:r>
            <a:r>
              <a:rPr lang="en" sz="2000" b="1" dirty="0"/>
              <a:t> vakatawa ni valeniveivesut (Caka 16:30-31).</a:t>
            </a:r>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1814" y="1620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52360" y="420794"/>
            <a:ext cx="4587826"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480232" y="5438777"/>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666154" flipH="1" flipV="1">
            <a:off x="480232" y="3748663"/>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9203" y="5922378"/>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203" y="6312140"/>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9203" y="4626239"/>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9203" y="5001641"/>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49203" y="4269578"/>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214766" y="2644161"/>
            <a:ext cx="4906124" cy="1015663"/>
          </a:xfrm>
          <a:prstGeom prst="rect">
            <a:avLst/>
          </a:prstGeom>
          <a:noFill/>
        </p:spPr>
        <p:txBody>
          <a:bodyPr wrap="square">
            <a:spAutoFit/>
          </a:bodyPr>
          <a:lstStyle/>
          <a:p>
            <a:pPr>
              <a:spcBef>
                <a:spcPts val="600"/>
              </a:spcBef>
            </a:pPr>
            <a:r>
              <a:rPr lang="en" sz="2000" b="1" dirty="0"/>
              <a:t>Oqo na vuna, e vakananumi ira kina ko Paula ena vei yavu ka duru ni vakabulai ena vuku ni vakabauta.</a:t>
            </a:r>
          </a:p>
        </p:txBody>
      </p:sp>
      <p:sp>
        <p:nvSpPr>
          <p:cNvPr id="8" name="CuadroTexto 7">
            <a:extLst>
              <a:ext uri="{FF2B5EF4-FFF2-40B4-BE49-F238E27FC236}">
                <a16:creationId xmlns:a16="http://schemas.microsoft.com/office/drawing/2014/main" id="{A2AF245A-4198-0C53-7E2F-6D12F7BB4AB5}"/>
              </a:ext>
            </a:extLst>
          </p:cNvPr>
          <p:cNvSpPr txBox="1"/>
          <p:nvPr/>
        </p:nvSpPr>
        <p:spPr>
          <a:xfrm>
            <a:off x="2214766" y="1951878"/>
            <a:ext cx="5332054" cy="707886"/>
          </a:xfrm>
          <a:prstGeom prst="rect">
            <a:avLst/>
          </a:prstGeom>
          <a:noFill/>
        </p:spPr>
        <p:txBody>
          <a:bodyPr wrap="square">
            <a:spAutoFit/>
          </a:bodyPr>
          <a:lstStyle/>
          <a:p>
            <a:pPr>
              <a:spcBef>
                <a:spcPts val="600"/>
              </a:spcBef>
            </a:pPr>
            <a:r>
              <a:rPr lang="en" sz="2000" b="1" dirty="0"/>
              <a:t>Ia qo ni sa dei na </a:t>
            </a:r>
            <a:r>
              <a:rPr lang="en-GB" sz="2000" b="1" dirty="0"/>
              <a:t>I</a:t>
            </a:r>
            <a:r>
              <a:rPr lang="en" sz="2000" b="1" dirty="0"/>
              <a:t> soqosoqo lotu, sa qai leqataki de ra lako sese mai na sala ni bula.</a:t>
            </a:r>
          </a:p>
        </p:txBody>
      </p:sp>
    </p:spTree>
    <p:extLst>
      <p:ext uri="{BB962C8B-B14F-4D97-AF65-F5344CB8AC3E}">
        <p14:creationId xmlns:p14="http://schemas.microsoft.com/office/powerpoint/2010/main" val="12002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D2D32-0EDA-9968-75F6-66ED1C2095AC}"/>
              </a:ext>
            </a:extLst>
          </p:cNvPr>
          <p:cNvSpPr txBox="1"/>
          <p:nvPr/>
        </p:nvSpPr>
        <p:spPr>
          <a:xfrm>
            <a:off x="1" y="1859340"/>
            <a:ext cx="12191999" cy="3139321"/>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r>
              <a:rPr lang="en"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rPr>
              <a:t>ESO NA VEIKITIKINA MO KAKUA KINA NI VAKAYALIA NA NOMU VAKABULAI</a:t>
            </a: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A75D36-EBBB-3FB4-93B5-56CD68E0C3E5}"/>
              </a:ext>
            </a:extLst>
          </p:cNvPr>
          <p:cNvSpPr txBox="1"/>
          <p:nvPr/>
        </p:nvSpPr>
        <p:spPr>
          <a:xfrm>
            <a:off x="0" y="-39328"/>
            <a:ext cx="121920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4800" b="1" spc="300" dirty="0">
                <a:ln/>
                <a:solidFill>
                  <a:schemeClr val="accent3"/>
                </a:solidFill>
              </a:rPr>
              <a:t>N</a:t>
            </a:r>
            <a:r>
              <a:rPr lang="en" sz="4800" b="1" spc="300" dirty="0">
                <a:ln/>
                <a:solidFill>
                  <a:schemeClr val="accent3"/>
                </a:solidFill>
              </a:rPr>
              <a:t>A VEIKA MO QAQARAUNI KINA</a:t>
            </a:r>
          </a:p>
        </p:txBody>
      </p:sp>
      <p:sp>
        <p:nvSpPr>
          <p:cNvPr id="5" name="CuadroTexto 4">
            <a:extLst>
              <a:ext uri="{FF2B5EF4-FFF2-40B4-BE49-F238E27FC236}">
                <a16:creationId xmlns:a16="http://schemas.microsoft.com/office/drawing/2014/main" id="{312C439C-404C-9428-7696-C5315A9223BE}"/>
              </a:ext>
            </a:extLst>
          </p:cNvPr>
          <p:cNvSpPr txBox="1"/>
          <p:nvPr/>
        </p:nvSpPr>
        <p:spPr>
          <a:xfrm>
            <a:off x="581025" y="712291"/>
            <a:ext cx="110299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“Dou qarauni kemudou vinaka mai na koli, dou qarauni kemudou maivei ira era sa daucaka ca, dou qarauni kemudou mai vei ira na cili” </a:t>
            </a:r>
            <a:r>
              <a:rPr lang="en" sz="1400" b="1" dirty="0">
                <a:solidFill>
                  <a:schemeClr val="accent5">
                    <a:lumMod val="50000"/>
                  </a:schemeClr>
                </a:solidFill>
                <a:latin typeface="Comic Sans MS" panose="030F0702030302020204" pitchFamily="66" charset="0"/>
              </a:rPr>
              <a:t>(Filipai 3:2)</a:t>
            </a:r>
          </a:p>
        </p:txBody>
      </p:sp>
      <p:sp>
        <p:nvSpPr>
          <p:cNvPr id="6" name="CuadroTexto 5">
            <a:extLst>
              <a:ext uri="{FF2B5EF4-FFF2-40B4-BE49-F238E27FC236}">
                <a16:creationId xmlns:a16="http://schemas.microsoft.com/office/drawing/2014/main" id="{EEB16099-A84E-1AD5-8CE3-9A66F6959215}"/>
              </a:ext>
            </a:extLst>
          </p:cNvPr>
          <p:cNvSpPr txBox="1"/>
          <p:nvPr/>
        </p:nvSpPr>
        <p:spPr>
          <a:xfrm>
            <a:off x="99841" y="1236580"/>
            <a:ext cx="4015098" cy="2554545"/>
          </a:xfrm>
          <a:prstGeom prst="rect">
            <a:avLst/>
          </a:prstGeom>
          <a:noFill/>
        </p:spPr>
        <p:txBody>
          <a:bodyPr wrap="square" rtlCol="0">
            <a:spAutoFit/>
          </a:bodyPr>
          <a:lstStyle/>
          <a:p>
            <a:pPr>
              <a:spcBef>
                <a:spcPts val="600"/>
              </a:spcBef>
            </a:pPr>
            <a:r>
              <a:rPr lang="en" sz="2000" b="1" dirty="0"/>
              <a:t>Ni bera ni wasea na veika rere -vaki ka rawa ni vakarusa na vaka -bauta, sa solia o Paula e so nai vakasala: “Dou reki ena Turaga” (Fpai. 3:1a). E kuria ena dua na ka bibi: me da vakayacora tikoga na dina eda sa tu vinaka kina, dina ga eda sa kila vinaka (Fpai. 3:1b).</a:t>
            </a:r>
          </a:p>
        </p:txBody>
      </p:sp>
      <p:sp>
        <p:nvSpPr>
          <p:cNvPr id="7" name="CuadroTexto 6">
            <a:extLst>
              <a:ext uri="{FF2B5EF4-FFF2-40B4-BE49-F238E27FC236}">
                <a16:creationId xmlns:a16="http://schemas.microsoft.com/office/drawing/2014/main" id="{FFCC1BEE-7461-409B-E6B7-7F1A169993F5}"/>
              </a:ext>
            </a:extLst>
          </p:cNvPr>
          <p:cNvSpPr txBox="1"/>
          <p:nvPr/>
        </p:nvSpPr>
        <p:spPr>
          <a:xfrm>
            <a:off x="2418735" y="4522575"/>
            <a:ext cx="5334584" cy="2246769"/>
          </a:xfrm>
          <a:prstGeom prst="rect">
            <a:avLst/>
          </a:prstGeom>
          <a:noFill/>
        </p:spPr>
        <p:txBody>
          <a:bodyPr wrap="square" rtlCol="0">
            <a:spAutoFit/>
          </a:bodyPr>
          <a:lstStyle/>
          <a:p>
            <a:pPr>
              <a:spcBef>
                <a:spcPts val="600"/>
              </a:spcBef>
            </a:pPr>
            <a:r>
              <a:rPr lang="en" sz="2000" b="1" dirty="0"/>
              <a:t>Paula e vakaraitaka ni leqa rerevaki duadua ka sotava tiko nai soqosoqo lotu ena gauna ko ya sai ira na: vakavuvuli vakailasu ka ra vakatavuvuli taka vakuakuawa na muri ni lawa ni lotu (Fpai. 3:2). E cavuti ira me ra: koli (Same 22:16; 2 Pit. 2:21-22); daucaka ca; dau vakacacana na yago (ena cili).</a:t>
            </a:r>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3997573702"/>
              </p:ext>
            </p:extLst>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139168" y="3791125"/>
            <a:ext cx="4015099" cy="400110"/>
          </a:xfrm>
          <a:prstGeom prst="rect">
            <a:avLst/>
          </a:prstGeom>
          <a:noFill/>
        </p:spPr>
        <p:txBody>
          <a:bodyPr wrap="square">
            <a:spAutoFit/>
          </a:bodyPr>
          <a:lstStyle/>
          <a:p>
            <a:pPr>
              <a:spcBef>
                <a:spcPts val="600"/>
              </a:spcBef>
            </a:pPr>
            <a:r>
              <a:rPr lang="en" sz="2000" b="1" dirty="0"/>
              <a:t>Eda reki vakacava vua na Turaga?</a:t>
            </a:r>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72D7A7-BCBA-CDA8-D1CA-DE0BB921B414}"/>
              </a:ext>
            </a:extLst>
          </p:cNvPr>
          <p:cNvSpPr txBox="1"/>
          <p:nvPr/>
        </p:nvSpPr>
        <p:spPr>
          <a:xfrm>
            <a:off x="0" y="-19664"/>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spc="600" dirty="0">
                <a:ln/>
                <a:solidFill>
                  <a:schemeClr val="accent4"/>
                </a:solidFill>
                <a:effectLst>
                  <a:outerShdw blurRad="38100" dist="25400" dir="2700000" algn="tl">
                    <a:srgbClr val="000000"/>
                  </a:outerShdw>
                  <a:reflection blurRad="6350" stA="55000" endA="300" endPos="45500" dir="5400000" sy="-100000" algn="bl" rotWithShape="0"/>
                </a:effectLst>
              </a:rPr>
              <a:t>NA VEIKA ENA BIU TU MAI</a:t>
            </a:r>
          </a:p>
        </p:txBody>
      </p:sp>
      <p:sp>
        <p:nvSpPr>
          <p:cNvPr id="5" name="CuadroTexto 4">
            <a:extLst>
              <a:ext uri="{FF2B5EF4-FFF2-40B4-BE49-F238E27FC236}">
                <a16:creationId xmlns:a16="http://schemas.microsoft.com/office/drawing/2014/main" id="{645F0816-A4F6-4F92-3D73-0A15CB9B42F9}"/>
              </a:ext>
            </a:extLst>
          </p:cNvPr>
          <p:cNvSpPr txBox="1"/>
          <p:nvPr/>
        </p:nvSpPr>
        <p:spPr>
          <a:xfrm>
            <a:off x="604837" y="769441"/>
            <a:ext cx="10982325" cy="646331"/>
          </a:xfrm>
          <a:prstGeom prst="rect">
            <a:avLst/>
          </a:prstGeom>
          <a:noFill/>
        </p:spPr>
        <p:txBody>
          <a:bodyPr wrap="square">
            <a:spAutoFit/>
          </a:bodyPr>
          <a:lstStyle/>
          <a:p>
            <a:pPr algn="ctr"/>
            <a:r>
              <a:rPr lang="en" b="1" dirty="0">
                <a:solidFill>
                  <a:srgbClr val="823A36"/>
                </a:solidFill>
                <a:latin typeface="Comic Sans MS" panose="030F0702030302020204" pitchFamily="66" charset="0"/>
              </a:rPr>
              <a:t>“Au a cilivi enai kawalu ni siga, au a sucu me luvei </a:t>
            </a:r>
            <a:r>
              <a:rPr lang="en-GB" b="1" dirty="0" err="1">
                <a:solidFill>
                  <a:srgbClr val="823A36"/>
                </a:solidFill>
                <a:latin typeface="Comic Sans MS" panose="030F0702030302020204" pitchFamily="66" charset="0"/>
              </a:rPr>
              <a:t>Isireli</a:t>
            </a:r>
            <a:r>
              <a:rPr lang="en" b="1" dirty="0">
                <a:solidFill>
                  <a:srgbClr val="823A36"/>
                </a:solidFill>
                <a:latin typeface="Comic Sans MS" panose="030F0702030302020204" pitchFamily="66" charset="0"/>
              </a:rPr>
              <a:t>, mai na yavusa i Penijamini, oi au na Iperiu mai vei ira na Iperiu, ena ka ni vunau au a Farisi” </a:t>
            </a:r>
            <a:r>
              <a:rPr lang="en" sz="1400" b="1" dirty="0">
                <a:solidFill>
                  <a:srgbClr val="823A36"/>
                </a:solidFill>
                <a:latin typeface="Comic Sans MS" panose="030F0702030302020204" pitchFamily="66" charset="0"/>
              </a:rPr>
              <a:t>(Filipai 3:5)</a:t>
            </a:r>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5" y="1415772"/>
            <a:ext cx="11906250" cy="1015663"/>
          </a:xfrm>
          <a:prstGeom prst="rect">
            <a:avLst/>
          </a:prstGeom>
          <a:noFill/>
        </p:spPr>
        <p:txBody>
          <a:bodyPr wrap="square" rtlCol="0">
            <a:spAutoFit/>
          </a:bodyPr>
          <a:lstStyle/>
          <a:p>
            <a:pPr>
              <a:spcBef>
                <a:spcPts val="600"/>
              </a:spcBef>
            </a:pPr>
            <a:r>
              <a:rPr lang="en" sz="2000" b="1" dirty="0"/>
              <a:t>Ena matabose e Jerusalemi, e a lewai kina me ra kakua ni vakaleqai na kai matanitutani ena veika e baleti ira ga na lotu vaka JIu (Cakacaka 15:19-21). Ia, ka so vei ira na </a:t>
            </a:r>
            <a:r>
              <a:rPr lang="en-GB" sz="2000" b="1" dirty="0"/>
              <a:t>I</a:t>
            </a:r>
            <a:r>
              <a:rPr lang="en" sz="2000" b="1" dirty="0"/>
              <a:t> vakavuvuli, era a lako mai me vakabibitaka na veicili (Flipai 3:2-3).</a:t>
            </a:r>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2503841623"/>
              </p:ext>
            </p:extLst>
          </p:nvPr>
        </p:nvGraphicFramePr>
        <p:xfrm>
          <a:off x="255639" y="3123931"/>
          <a:ext cx="8672051" cy="3581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8878529" y="4303455"/>
            <a:ext cx="3264309" cy="2554545"/>
          </a:xfrm>
          <a:prstGeom prst="rect">
            <a:avLst/>
          </a:prstGeom>
          <a:noFill/>
        </p:spPr>
        <p:txBody>
          <a:bodyPr wrap="square" rtlCol="0">
            <a:spAutoFit/>
          </a:bodyPr>
          <a:lstStyle/>
          <a:p>
            <a:pPr>
              <a:spcBef>
                <a:spcPts val="600"/>
              </a:spcBef>
            </a:pPr>
            <a:r>
              <a:rPr lang="en" sz="2000" b="1" dirty="0"/>
              <a:t>Ia, e na veika kece koco e kama kina na lomana ni bera  ni rau se veikilai kei Jisu. Ia oqo, sa qai kila ni se sega sara ga ni kila na </a:t>
            </a:r>
            <a:r>
              <a:rPr lang="en-GB" sz="2000" b="1" dirty="0"/>
              <a:t>I</a:t>
            </a:r>
            <a:r>
              <a:rPr lang="en" sz="2000" b="1" dirty="0"/>
              <a:t> Vunau (Mt. 5:21-22). Sa qai kila oqo ni o Karisito ga e veivakabulai (Fpai. 3:7).</a:t>
            </a:r>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4" y="2431435"/>
            <a:ext cx="8228987" cy="707886"/>
          </a:xfrm>
          <a:prstGeom prst="rect">
            <a:avLst/>
          </a:prstGeom>
          <a:noFill/>
        </p:spPr>
        <p:txBody>
          <a:bodyPr wrap="square">
            <a:spAutoFit/>
          </a:bodyPr>
          <a:lstStyle/>
          <a:p>
            <a:pPr>
              <a:spcBef>
                <a:spcPts val="600"/>
              </a:spcBef>
            </a:pPr>
            <a:r>
              <a:rPr lang="en" sz="2000" b="1" dirty="0"/>
              <a:t>Ni da raica lesu, o Paula e vakananumi ira na taucoko ni nona bula ena gauna ka ra vosataka tiko ko ira na qasenivuli oqo (Filipai 3:4-6):</a:t>
            </a:r>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085007" y="2153266"/>
            <a:ext cx="2851354" cy="1972109"/>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484B2-5BC9-EB3A-C64E-2789A36524E6}"/>
              </a:ext>
            </a:extLst>
          </p:cNvPr>
          <p:cNvSpPr txBox="1"/>
          <p:nvPr/>
        </p:nvSpPr>
        <p:spPr>
          <a:xfrm>
            <a:off x="0" y="-98323"/>
            <a:ext cx="12191999" cy="861774"/>
          </a:xfrm>
          <a:prstGeom prst="rect">
            <a:avLst/>
          </a:prstGeom>
          <a:noFill/>
        </p:spPr>
        <p:txBody>
          <a:bodyPr wrap="square">
            <a:spAutoFit/>
          </a:bodyPr>
          <a:lstStyle/>
          <a:p>
            <a:pPr algn="ctr"/>
            <a:r>
              <a:rPr lang="en" sz="5000" b="1" spc="630" dirty="0">
                <a:ln w="10160">
                  <a:solidFill>
                    <a:srgbClr val="FFFF00"/>
                  </a:solidFill>
                  <a:prstDash val="solid"/>
                </a:ln>
                <a:solidFill>
                  <a:srgbClr val="823A36"/>
                </a:solidFill>
                <a:effectLst>
                  <a:outerShdw blurRad="38100" dist="22860" dir="5400000" algn="tl" rotWithShape="0">
                    <a:srgbClr val="000000"/>
                  </a:outerShdw>
                </a:effectLst>
              </a:rPr>
              <a:t>NA KA BIBI</a:t>
            </a:r>
          </a:p>
        </p:txBody>
      </p:sp>
      <p:sp>
        <p:nvSpPr>
          <p:cNvPr id="5" name="CuadroTexto 4">
            <a:extLst>
              <a:ext uri="{FF2B5EF4-FFF2-40B4-BE49-F238E27FC236}">
                <a16:creationId xmlns:a16="http://schemas.microsoft.com/office/drawing/2014/main" id="{E97E71C8-BC62-1963-3D3F-91222AFBAC3A}"/>
              </a:ext>
            </a:extLst>
          </p:cNvPr>
          <p:cNvSpPr txBox="1"/>
          <p:nvPr/>
        </p:nvSpPr>
        <p:spPr>
          <a:xfrm>
            <a:off x="0" y="722737"/>
            <a:ext cx="12191999" cy="369332"/>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algn="ctr"/>
            <a:r>
              <a:rPr lang="en" b="1" dirty="0">
                <a:solidFill>
                  <a:srgbClr val="485F2F"/>
                </a:solidFill>
                <a:latin typeface="Comic Sans MS" panose="030F0702030302020204" pitchFamily="66" charset="0"/>
              </a:rPr>
              <a:t>“</a:t>
            </a:r>
            <a:r>
              <a:rPr lang="en-GB" b="1" dirty="0">
                <a:solidFill>
                  <a:srgbClr val="485F2F"/>
                </a:solidFill>
                <a:latin typeface="Comic Sans MS" panose="030F0702030302020204" pitchFamily="66" charset="0"/>
              </a:rPr>
              <a:t>Ia</a:t>
            </a:r>
            <a:r>
              <a:rPr lang="en" b="1" dirty="0">
                <a:solidFill>
                  <a:srgbClr val="485F2F"/>
                </a:solidFill>
                <a:latin typeface="Comic Sans MS" panose="030F0702030302020204" pitchFamily="66" charset="0"/>
              </a:rPr>
              <a:t> na veika kau a taleitaka sa vaka me yali vakadua vei au me noqu kina na Karisito” </a:t>
            </a:r>
            <a:r>
              <a:rPr lang="en" sz="1400" b="1" dirty="0">
                <a:solidFill>
                  <a:srgbClr val="485F2F"/>
                </a:solidFill>
                <a:latin typeface="Comic Sans MS" panose="030F0702030302020204" pitchFamily="66" charset="0"/>
              </a:rPr>
              <a:t>(Filipai 3:7)</a:t>
            </a:r>
          </a:p>
        </p:txBody>
      </p:sp>
      <p:sp>
        <p:nvSpPr>
          <p:cNvPr id="6" name="CuadroTexto 5">
            <a:extLst>
              <a:ext uri="{FF2B5EF4-FFF2-40B4-BE49-F238E27FC236}">
                <a16:creationId xmlns:a16="http://schemas.microsoft.com/office/drawing/2014/main" id="{857F3568-90C0-0D81-D7BD-BAC18A0AC874}"/>
              </a:ext>
            </a:extLst>
          </p:cNvPr>
          <p:cNvSpPr txBox="1"/>
          <p:nvPr/>
        </p:nvSpPr>
        <p:spPr>
          <a:xfrm>
            <a:off x="0" y="1058978"/>
            <a:ext cx="7708489" cy="1631216"/>
          </a:xfrm>
          <a:prstGeom prst="rect">
            <a:avLst/>
          </a:prstGeom>
          <a:noFill/>
        </p:spPr>
        <p:txBody>
          <a:bodyPr wrap="square" rtlCol="0">
            <a:spAutoFit/>
          </a:bodyPr>
          <a:lstStyle/>
          <a:p>
            <a:pPr>
              <a:spcBef>
                <a:spcPts val="600"/>
              </a:spcBef>
            </a:pPr>
            <a:r>
              <a:rPr lang="en" sz="2000" b="1" dirty="0"/>
              <a:t>O Paula e vakatauvatana na nona bula oqo kei na bula taumada. Ena dua na yasana e biuta kece kina na nona kilaka taucoko; na veika lagilagi ena muri mai ni sa gonevuli uasivi duadua nei Kamalieli; na nona </a:t>
            </a:r>
            <a:r>
              <a:rPr lang="en-GB" sz="2000" b="1" dirty="0"/>
              <a:t>I</a:t>
            </a:r>
            <a:r>
              <a:rPr lang="en" sz="2000" b="1" dirty="0"/>
              <a:t> solisoli veivakurabuitaki vaka Farisi.  Era ka bibi kece.</a:t>
            </a:r>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708" y="3735963"/>
            <a:ext cx="5417574" cy="3047385"/>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559370" y="1255765"/>
            <a:ext cx="435609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888291" y="4733034"/>
            <a:ext cx="6303707" cy="1938992"/>
          </a:xfrm>
          <a:prstGeom prst="rect">
            <a:avLst/>
          </a:prstGeom>
          <a:noFill/>
        </p:spPr>
        <p:txBody>
          <a:bodyPr wrap="square">
            <a:spAutoFit/>
          </a:bodyPr>
          <a:lstStyle/>
          <a:p>
            <a:r>
              <a:rPr lang="en" sz="2000" b="1" dirty="0"/>
              <a:t>Na cava tale beka e rawa ni talei cake mai na bula tawamudu e lomalagi ena vuravura vou? Ia, na veika vakavuravura se vakamataboko kina mai na dina oqo. Erau na veisaqasaqa tikoga na veika e laveti me yaga eke kei na veika e bibi vei lomalagi: na </a:t>
            </a:r>
            <a:r>
              <a:rPr lang="en-GB" sz="2000" b="1" dirty="0"/>
              <a:t>I</a:t>
            </a:r>
            <a:r>
              <a:rPr lang="en" sz="2000" b="1" dirty="0"/>
              <a:t> tovo e va-Karisito kei na vakabulai ni yalo.</a:t>
            </a:r>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64116" y="3613760"/>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64116" y="3613760"/>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0" y="2610104"/>
            <a:ext cx="7451137" cy="1015663"/>
          </a:xfrm>
          <a:prstGeom prst="rect">
            <a:avLst/>
          </a:prstGeom>
          <a:noFill/>
        </p:spPr>
        <p:txBody>
          <a:bodyPr wrap="square">
            <a:spAutoFit/>
          </a:bodyPr>
          <a:lstStyle/>
          <a:p>
            <a:pPr>
              <a:spcBef>
                <a:spcPts val="600"/>
              </a:spcBef>
            </a:pPr>
            <a:r>
              <a:rPr lang="en" sz="2000" b="1" dirty="0"/>
              <a:t>Ena yasana kadua oqo, na bibi ni nona bula ni rau sa mai sota kei Karisito. Na ka bibi kece sa yaco me benu, baleta e sega na ka me vakatauvatani rawa kei na loloma </a:t>
            </a:r>
            <a:r>
              <a:rPr lang="en-GB" sz="2000" b="1" dirty="0"/>
              <a:t>I</a:t>
            </a:r>
            <a:r>
              <a:rPr lang="en" sz="2000" b="1" dirty="0"/>
              <a:t> Karisito (Fpai 3:7-8).</a:t>
            </a:r>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75F321-8099-3DE3-3D6E-EA0447EFCABD}"/>
              </a:ext>
            </a:extLst>
          </p:cNvPr>
          <p:cNvSpPr txBox="1"/>
          <p:nvPr/>
        </p:nvSpPr>
        <p:spPr>
          <a:xfrm>
            <a:off x="1" y="2606987"/>
            <a:ext cx="12191999" cy="1938992"/>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r>
              <a:rPr lang="en" sz="6000" spc="300" dirty="0"/>
              <a:t>NA VEITIKINA ESO MO TIKO GA KINA ENA BULA</a:t>
            </a:r>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5821" y="4188192"/>
            <a:ext cx="2753065" cy="2650543"/>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0" y="-65447"/>
            <a:ext cx="12191999" cy="769441"/>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en" sz="4400" b="1" spc="600" dirty="0">
                <a:ln w="9525">
                  <a:noFill/>
                  <a:prstDash val="solid"/>
                </a:ln>
                <a:solidFill>
                  <a:srgbClr val="579BC6"/>
                </a:solidFill>
                <a:effectLst>
                  <a:outerShdw blurRad="12700" dist="38100" dir="2700000" algn="tl" rotWithShape="0">
                    <a:srgbClr val="0B4B75"/>
                  </a:outerShdw>
                </a:effectLst>
              </a:rPr>
              <a:t>A VAKABAUTA NEI KARISITO</a:t>
            </a:r>
          </a:p>
        </p:txBody>
      </p:sp>
      <p:sp>
        <p:nvSpPr>
          <p:cNvPr id="5" name="CuadroTexto 4">
            <a:extLst>
              <a:ext uri="{FF2B5EF4-FFF2-40B4-BE49-F238E27FC236}">
                <a16:creationId xmlns:a16="http://schemas.microsoft.com/office/drawing/2014/main" id="{0380C649-91FB-B0BB-0BFB-94AC6B1620FC}"/>
              </a:ext>
            </a:extLst>
          </p:cNvPr>
          <p:cNvSpPr txBox="1"/>
          <p:nvPr/>
        </p:nvSpPr>
        <p:spPr>
          <a:xfrm>
            <a:off x="1133474" y="545625"/>
            <a:ext cx="9925050"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“Me keirau kune vata kaya, me kakua ni tu vei au na vakadonui, sa rawa mai na vunau, ko koya ga sa rawa ena vakabauti </a:t>
            </a:r>
            <a:r>
              <a:rPr lang="en-GB" b="1" dirty="0" err="1">
                <a:solidFill>
                  <a:schemeClr val="accent3">
                    <a:lumMod val="50000"/>
                  </a:schemeClr>
                </a:solidFill>
                <a:latin typeface="Comic Sans MS" panose="030F0702030302020204" pitchFamily="66" charset="0"/>
              </a:rPr>
              <a:t>Karisito</a:t>
            </a:r>
            <a:r>
              <a:rPr lang="en" b="1" dirty="0">
                <a:solidFill>
                  <a:schemeClr val="accent3">
                    <a:lumMod val="50000"/>
                  </a:schemeClr>
                </a:solidFill>
                <a:latin typeface="Comic Sans MS" panose="030F0702030302020204" pitchFamily="66" charset="0"/>
              </a:rPr>
              <a:t>, na vakadonui sa mai vua na Kalou ena vuku ni vakabauta” </a:t>
            </a:r>
            <a:r>
              <a:rPr lang="en" sz="1400" b="1" dirty="0">
                <a:solidFill>
                  <a:schemeClr val="accent3">
                    <a:lumMod val="50000"/>
                  </a:schemeClr>
                </a:solidFill>
                <a:latin typeface="Comic Sans MS" panose="030F0702030302020204" pitchFamily="66" charset="0"/>
              </a:rPr>
              <a:t>(Filipai 3:9)</a:t>
            </a:r>
          </a:p>
        </p:txBody>
      </p:sp>
      <p:sp>
        <p:nvSpPr>
          <p:cNvPr id="6" name="CuadroTexto 5">
            <a:extLst>
              <a:ext uri="{FF2B5EF4-FFF2-40B4-BE49-F238E27FC236}">
                <a16:creationId xmlns:a16="http://schemas.microsoft.com/office/drawing/2014/main" id="{DA6E6659-97BF-80DF-BF92-5F262164E6F3}"/>
              </a:ext>
            </a:extLst>
          </p:cNvPr>
          <p:cNvSpPr txBox="1"/>
          <p:nvPr/>
        </p:nvSpPr>
        <p:spPr>
          <a:xfrm>
            <a:off x="134541" y="1344535"/>
            <a:ext cx="8429627" cy="1631216"/>
          </a:xfrm>
          <a:prstGeom prst="rect">
            <a:avLst/>
          </a:prstGeom>
          <a:noFill/>
        </p:spPr>
        <p:txBody>
          <a:bodyPr wrap="square" rtlCol="0">
            <a:spAutoFit/>
          </a:bodyPr>
          <a:lstStyle/>
          <a:p>
            <a:pPr>
              <a:spcBef>
                <a:spcPts val="600"/>
              </a:spcBef>
            </a:pPr>
            <a:r>
              <a:rPr lang="en" sz="2000" b="1" dirty="0"/>
              <a:t>O Paula, ka vakadeitaki koya ena nona yalododonu ga e lako tiko ki Tamasiko me kauti ira lesu mai na “lotutani” ki na gaunisala ni bula (Cakacaka 9:1-2). Ia e curumi Tamasiko ni sa vakamalumalumutaki ena ena duatani na yalododonu, na yalododonu ni Kalou: “na vakadonui sa mai vua na Kalou ena vuku ni vakabauti Karisito” (Filipai 3:9).</a:t>
            </a:r>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138" r="5138"/>
          <a:stretch>
            <a:fillRect/>
          </a:stretch>
        </p:blipFill>
        <p:spPr>
          <a:xfrm>
            <a:off x="8496295" y="1499011"/>
            <a:ext cx="3561164" cy="5190239"/>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3029290" y="4390078"/>
            <a:ext cx="5365091" cy="2246769"/>
          </a:xfrm>
          <a:prstGeom prst="rect">
            <a:avLst/>
          </a:prstGeom>
          <a:noFill/>
        </p:spPr>
        <p:txBody>
          <a:bodyPr wrap="square">
            <a:spAutoFit/>
          </a:bodyPr>
          <a:lstStyle/>
          <a:p>
            <a:pPr>
              <a:spcBef>
                <a:spcPts val="600"/>
              </a:spcBef>
            </a:pPr>
            <a:r>
              <a:rPr lang="en" sz="2000" b="1" dirty="0"/>
              <a:t>1Koronica 1:30, “tuvata kei Karisito” e okati kina na veika kece ka tiki ni </a:t>
            </a:r>
            <a:r>
              <a:rPr lang="en-GB" sz="2000" b="1" dirty="0"/>
              <a:t>I</a:t>
            </a:r>
            <a:r>
              <a:rPr lang="en" sz="2000" b="1" dirty="0"/>
              <a:t> T</a:t>
            </a:r>
            <a:r>
              <a:rPr lang="en-GB" sz="2000" b="1" dirty="0"/>
              <a:t>u</a:t>
            </a:r>
            <a:r>
              <a:rPr lang="en" sz="2000" b="1" dirty="0"/>
              <a:t>vatuva ni Veivakabulai, na cadra cake ni noda vuku vakayalo (vu ni vuku), vakadonui ena vuku ni vakabauta (vakadonui) kei na vakarautaki ki lomalagi (vakasavasavataki), ki na lagilagi ena Lesu Vakarua Mai  (vu ni bula).</a:t>
            </a:r>
          </a:p>
        </p:txBody>
      </p:sp>
      <p:graphicFrame>
        <p:nvGraphicFramePr>
          <p:cNvPr id="9" name="Diagrama 8">
            <a:extLst>
              <a:ext uri="{FF2B5EF4-FFF2-40B4-BE49-F238E27FC236}">
                <a16:creationId xmlns:a16="http://schemas.microsoft.com/office/drawing/2014/main" id="{F80E7AB4-AD23-37F6-4DE1-FDFBA9161540}"/>
              </a:ext>
            </a:extLst>
          </p:cNvPr>
          <p:cNvGraphicFramePr/>
          <p:nvPr>
            <p:extLst>
              <p:ext uri="{D42A27DB-BD31-4B8C-83A1-F6EECF244321}">
                <p14:modId xmlns:p14="http://schemas.microsoft.com/office/powerpoint/2010/main" val="1276059390"/>
              </p:ext>
            </p:extLst>
          </p:nvPr>
        </p:nvGraphicFramePr>
        <p:xfrm>
          <a:off x="276225" y="4124325"/>
          <a:ext cx="2714626" cy="25668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66671" y="3756149"/>
            <a:ext cx="8429623" cy="400110"/>
          </a:xfrm>
          <a:prstGeom prst="rect">
            <a:avLst/>
          </a:prstGeom>
          <a:noFill/>
        </p:spPr>
        <p:txBody>
          <a:bodyPr wrap="square">
            <a:spAutoFit/>
          </a:bodyPr>
          <a:lstStyle/>
          <a:p>
            <a:pPr>
              <a:spcBef>
                <a:spcPts val="600"/>
              </a:spcBef>
            </a:pPr>
            <a:r>
              <a:rPr lang="en" sz="2000" b="1" dirty="0"/>
              <a:t>E gadreva me “kune vata kei Karisito” (Fpai. 3:9). Cava kena </a:t>
            </a:r>
            <a:r>
              <a:rPr lang="en-GB" sz="2000" b="1" dirty="0"/>
              <a:t>I</a:t>
            </a:r>
            <a:r>
              <a:rPr lang="en" sz="2000" b="1" dirty="0"/>
              <a:t> balebale?</a:t>
            </a:r>
          </a:p>
        </p:txBody>
      </p:sp>
      <p:sp>
        <p:nvSpPr>
          <p:cNvPr id="12" name="CuadroTexto 11">
            <a:extLst>
              <a:ext uri="{FF2B5EF4-FFF2-40B4-BE49-F238E27FC236}">
                <a16:creationId xmlns:a16="http://schemas.microsoft.com/office/drawing/2014/main" id="{7287A572-16E4-6D5F-2E66-706B93BD1D7F}"/>
              </a:ext>
            </a:extLst>
          </p:cNvPr>
          <p:cNvSpPr txBox="1"/>
          <p:nvPr/>
        </p:nvSpPr>
        <p:spPr>
          <a:xfrm>
            <a:off x="66667" y="2866587"/>
            <a:ext cx="8429627" cy="1015663"/>
          </a:xfrm>
          <a:prstGeom prst="rect">
            <a:avLst/>
          </a:prstGeom>
          <a:noFill/>
        </p:spPr>
        <p:txBody>
          <a:bodyPr wrap="square">
            <a:spAutoFit/>
          </a:bodyPr>
          <a:lstStyle/>
          <a:p>
            <a:pPr>
              <a:spcBef>
                <a:spcPts val="600"/>
              </a:spcBef>
            </a:pPr>
            <a:r>
              <a:rPr lang="en" sz="2000" b="1" dirty="0"/>
              <a:t>Me tekivu ena gauna koya, sa sega tale ni vakararavi ena nona yalododo -nu. Ni sa tawayaga me da vakaravitaka  noda vakabulai ki na noda yalododonu (Kalatia 2:16).</a:t>
            </a:r>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1117</TotalTime>
  <Words>1881</Words>
  <Application>Microsoft Office PowerPoint</Application>
  <PresentationFormat>Panorámica</PresentationFormat>
  <Paragraphs>88</Paragraphs>
  <Slides>11</Slides>
  <Notes>9</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 Display</vt:lpstr>
      <vt:lpstr>Aptos</vt:lpstr>
      <vt:lpstr>Constantia</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89</cp:revision>
  <dcterms:created xsi:type="dcterms:W3CDTF">2026-01-07T16:18:59Z</dcterms:created>
  <dcterms:modified xsi:type="dcterms:W3CDTF">2026-02-05T10:10:54Z</dcterms:modified>
</cp:coreProperties>
</file>