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7F"/>
    <a:srgbClr val="547D11"/>
    <a:srgbClr val="008000"/>
    <a:srgbClr val="652F00"/>
    <a:srgbClr val="9BEDEF"/>
    <a:srgbClr val="BDA492"/>
    <a:srgbClr val="A5A7AC"/>
    <a:srgbClr val="A5A9E3"/>
    <a:srgbClr val="838DA0"/>
    <a:srgbClr val="3048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30" autoAdjust="0"/>
  </p:normalViewPr>
  <p:slideViewPr>
    <p:cSldViewPr snapToGrid="0">
      <p:cViewPr varScale="1">
        <p:scale>
          <a:sx n="87" d="100"/>
          <a:sy n="87" d="100"/>
        </p:scale>
        <p:origin x="600" y="2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1.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1.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 sz="2000" b="1" noProof="0" dirty="0">
              <a:effectLst>
                <a:outerShdw blurRad="38100" dist="38100" dir="2700000" algn="tl">
                  <a:srgbClr val="000000">
                    <a:alpha val="43137"/>
                  </a:srgbClr>
                </a:outerShdw>
              </a:effectLst>
            </a:rPr>
            <a:t>Volai na koula sa vakatovolei…</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 sz="1800" b="1" noProof="0" dirty="0">
              <a:effectLst/>
            </a:rPr>
            <a:t>Kakua ni dabe ena dina vakatikina se na vakadewa vakatamata ni I </a:t>
          </a:r>
          <a:r>
            <a:rPr lang="en-GB" sz="1800" b="1" noProof="0" dirty="0">
              <a:effectLst/>
            </a:rPr>
            <a:t>Vola</a:t>
          </a:r>
          <a:r>
            <a:rPr lang="en" sz="1800" b="1" noProof="0" dirty="0">
              <a:effectLst/>
            </a:rPr>
            <a:t> Tabu. Me biu laivi na </a:t>
          </a:r>
          <a:r>
            <a:rPr lang="en-GB" sz="1800" b="1" noProof="0" dirty="0">
              <a:effectLst/>
            </a:rPr>
            <a:t>I</a:t>
          </a:r>
          <a:r>
            <a:rPr lang="en" sz="1800" b="1" noProof="0" dirty="0">
              <a:effectLst/>
            </a:rPr>
            <a:t> vakavuvuli vakatamata (tinsel) ka vakekeli vakatitobu ena noda vulica na </a:t>
          </a:r>
          <a:r>
            <a:rPr lang="en-GB" sz="1800" b="1" noProof="0" dirty="0">
              <a:effectLst/>
            </a:rPr>
            <a:t>I</a:t>
          </a:r>
          <a:r>
            <a:rPr lang="en" sz="1800" b="1" noProof="0" dirty="0">
              <a:effectLst/>
            </a:rPr>
            <a:t> Vola Tabu me kauta laivi na ka tawasavasava kece (dross) mai na noda kila ka baleta na Vosa.</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 sz="2000" b="1" noProof="0" dirty="0">
              <a:effectLst>
                <a:outerShdw blurRad="38100" dist="38100" dir="2700000" algn="tl">
                  <a:srgbClr val="000000">
                    <a:alpha val="43137"/>
                  </a:srgbClr>
                </a:outerShdw>
              </a:effectLst>
            </a:rPr>
            <a:t>Volia nai sulu vulavula</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 sz="1800" b="1" noProof="0" dirty="0">
              <a:effectLst/>
            </a:rPr>
            <a:t>Ciqoma ni yalododonu </a:t>
          </a:r>
          <a:r>
            <a:rPr lang="en-GB" sz="1800" b="1" noProof="0" dirty="0">
              <a:effectLst/>
            </a:rPr>
            <a:t>I</a:t>
          </a:r>
          <a:r>
            <a:rPr lang="en" sz="1800" b="1" noProof="0" dirty="0">
              <a:effectLst/>
            </a:rPr>
            <a:t> Jisu e sai koya duadua ga na gaunisala e rawati kina na vakabulai. Ni tovolei me da kauta tiko vei Jisu na noda cakadodonu sa </a:t>
          </a:r>
          <a:r>
            <a:rPr lang="en-GB" sz="1800" b="1" noProof="0" dirty="0">
              <a:effectLst/>
            </a:rPr>
            <a:t>I</a:t>
          </a:r>
          <a:r>
            <a:rPr lang="en" sz="1800" b="1" noProof="0" dirty="0">
              <a:effectLst/>
            </a:rPr>
            <a:t> vakaraitaki ni noda luvawale e matana. </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 sz="2000" b="1" noProof="0" dirty="0">
              <a:effectLst>
                <a:outerShdw blurRad="38100" dist="38100" dir="2700000" algn="tl">
                  <a:srgbClr val="000000">
                    <a:alpha val="43137"/>
                  </a:srgbClr>
                </a:outerShdw>
              </a:effectLst>
            </a:rPr>
            <a:t>Ai lumu ni mata</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 sz="1800" b="1" noProof="0" dirty="0">
              <a:effectLst/>
            </a:rPr>
            <a:t>Ciqoma na Yalo Tabu. Sai koya duadua ga e rawa ni solia ki vei keda na vuku vakayalo ka vakadinadinataka vei keda na keda </a:t>
          </a:r>
          <a:r>
            <a:rPr lang="en-GB" sz="1800" b="1" noProof="0" dirty="0">
              <a:effectLst/>
            </a:rPr>
            <a:t>I</a:t>
          </a:r>
          <a:r>
            <a:rPr lang="en" sz="1800" b="1" noProof="0" dirty="0">
              <a:effectLst/>
            </a:rPr>
            <a:t> tuvaki dina                       (Joni 16:8).</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 sz="1800" b="1" noProof="0" dirty="0"/>
            <a:t>E nakita me buli keda</a:t>
          </a:r>
          <a:br>
            <a:rPr lang="en" sz="1800" b="1" noProof="0" dirty="0"/>
          </a:br>
          <a:r>
            <a:rPr lang="en" sz="1800" b="1" noProof="0" dirty="0"/>
            <a:t>(Vtkvu.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 sz="1800" b="1" noProof="0" dirty="0"/>
            <a:t>E vakasaqarai keda ni da sa </a:t>
          </a:r>
          <a:r>
            <a:rPr lang="en-GB" sz="1800" b="1" noProof="0" dirty="0"/>
            <a:t>I</a:t>
          </a:r>
          <a:r>
            <a:rPr lang="en" sz="1800" b="1" noProof="0" dirty="0"/>
            <a:t> valavala ca (Vktkvu.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 sz="1800" b="1" noProof="0" dirty="0"/>
            <a:t>E soli koya me vakabulai keda (Joni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en-GB" sz="1800" b="1" noProof="0" dirty="0"/>
            <a:t>E</a:t>
          </a:r>
          <a:r>
            <a:rPr lang="en" sz="1800" b="1" noProof="0" dirty="0"/>
            <a:t> via solia ki vei keda na keda </a:t>
          </a:r>
          <a:r>
            <a:rPr lang="en-GB" sz="1800" b="1" noProof="0" dirty="0"/>
            <a:t>I</a:t>
          </a:r>
          <a:r>
            <a:rPr lang="en" sz="1800" b="1" noProof="0" dirty="0"/>
            <a:t> sau: dabe vata kei Koya ka marautaka tawamudu na bula kei koya (Vtkla.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en" sz="2000" b="1" noProof="0" dirty="0">
              <a:effectLst>
                <a:outerShdw blurRad="38100" dist="38100" dir="2700000" algn="tl">
                  <a:srgbClr val="000000">
                    <a:alpha val="43137"/>
                  </a:srgbClr>
                </a:outerShdw>
              </a:effectLst>
            </a:rPr>
            <a:t>A Dauniveivakacegui (Jn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en" sz="2000" b="1" noProof="0" dirty="0">
              <a:effectLst>
                <a:outerShdw blurRad="38100" dist="38100" dir="2700000" algn="tl">
                  <a:srgbClr val="000000">
                    <a:alpha val="43137"/>
                  </a:srgbClr>
                </a:outerShdw>
              </a:effectLst>
            </a:rPr>
            <a:t>E vakatakilai Jisu ki vei keda (Jn 15:26)</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en" sz="2000" b="1" noProof="0" dirty="0">
              <a:effectLst>
                <a:outerShdw blurRad="38100" dist="38100" dir="2700000" algn="tl">
                  <a:srgbClr val="000000">
                    <a:alpha val="43137"/>
                  </a:srgbClr>
                </a:outerShdw>
              </a:effectLst>
            </a:rPr>
            <a:t>Vakatakila na </a:t>
          </a:r>
          <a:r>
            <a:rPr lang="en-GB" sz="2000" b="1" noProof="0" dirty="0">
              <a:effectLst>
                <a:outerShdw blurRad="38100" dist="38100" dir="2700000" algn="tl">
                  <a:srgbClr val="000000">
                    <a:alpha val="43137"/>
                  </a:srgbClr>
                </a:outerShdw>
              </a:effectLst>
            </a:rPr>
            <a:t>I</a:t>
          </a:r>
          <a:r>
            <a:rPr lang="en" sz="2000" b="1" noProof="0" dirty="0">
              <a:effectLst>
                <a:outerShdw blurRad="38100" dist="38100" dir="2700000" algn="tl">
                  <a:srgbClr val="000000">
                    <a:alpha val="43137"/>
                  </a:srgbClr>
                </a:outerShdw>
              </a:effectLst>
            </a:rPr>
            <a:t> valavalaca (John 16:8)</a:t>
          </a:r>
          <a:endParaRPr lang="en" sz="20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en" sz="1800" b="1" noProof="0" dirty="0">
              <a:effectLst>
                <a:outerShdw blurRad="38100" dist="38100" dir="2700000" algn="tl">
                  <a:srgbClr val="000000">
                    <a:alpha val="43137"/>
                  </a:srgbClr>
                </a:outerShdw>
              </a:effectLst>
            </a:rPr>
            <a:t>Tuberi keda ki na ka kecega e dina (John 16:13)</a:t>
          </a:r>
          <a:endParaRPr lang="en" sz="18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Kakua ni dabe ena dina vakatikina se na vakadewa vakatamata ni I </a:t>
          </a:r>
          <a:r>
            <a:rPr lang="en-GB" sz="1800" b="1" kern="1200" noProof="0" dirty="0">
              <a:effectLst/>
            </a:rPr>
            <a:t>Vola</a:t>
          </a:r>
          <a:r>
            <a:rPr lang="en" sz="1800" b="1" kern="1200" noProof="0" dirty="0">
              <a:effectLst/>
            </a:rPr>
            <a:t> Tabu. Me biu laivi na </a:t>
          </a:r>
          <a:r>
            <a:rPr lang="en-GB" sz="1800" b="1" kern="1200" noProof="0" dirty="0">
              <a:effectLst/>
            </a:rPr>
            <a:t>I</a:t>
          </a:r>
          <a:r>
            <a:rPr lang="en" sz="1800" b="1" kern="1200" noProof="0" dirty="0">
              <a:effectLst/>
            </a:rPr>
            <a:t> vakavuvuli vakatamata (tinsel) ka vakekeli vakatitobu ena noda vulica na </a:t>
          </a:r>
          <a:r>
            <a:rPr lang="en-GB" sz="1800" b="1" kern="1200" noProof="0" dirty="0">
              <a:effectLst/>
            </a:rPr>
            <a:t>I</a:t>
          </a:r>
          <a:r>
            <a:rPr lang="en" sz="1800" b="1" kern="1200" noProof="0" dirty="0">
              <a:effectLst/>
            </a:rPr>
            <a:t> Vola Tabu me kauta laivi na ka tawasavasava kece (dross) mai na noda kila ka baleta na Vosa.</a:t>
          </a:r>
          <a:endParaRPr lang="en" sz="18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Volai na koula sa vakatovolei…</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Ciqoma ni yalododonu </a:t>
          </a:r>
          <a:r>
            <a:rPr lang="en-GB" sz="1800" b="1" kern="1200" noProof="0" dirty="0">
              <a:effectLst/>
            </a:rPr>
            <a:t>I</a:t>
          </a:r>
          <a:r>
            <a:rPr lang="en" sz="1800" b="1" kern="1200" noProof="0" dirty="0">
              <a:effectLst/>
            </a:rPr>
            <a:t> Jisu e sai koya duadua ga na gaunisala e rawati kina na vakabulai. Ni tovolei me da kauta tiko vei Jisu na noda cakadodonu sa </a:t>
          </a:r>
          <a:r>
            <a:rPr lang="en-GB" sz="1800" b="1" kern="1200" noProof="0" dirty="0">
              <a:effectLst/>
            </a:rPr>
            <a:t>I</a:t>
          </a:r>
          <a:r>
            <a:rPr lang="en" sz="1800" b="1" kern="1200" noProof="0" dirty="0">
              <a:effectLst/>
            </a:rPr>
            <a:t> vakaraitaki ni noda luvawale e matana. </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Volia nai sulu vulavula</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Ciqoma na Yalo Tabu. Sai koya duadua ga e rawa ni solia ki vei keda na vuku vakayalo ka vakadinadinataka vei keda na keda </a:t>
          </a:r>
          <a:r>
            <a:rPr lang="en-GB" sz="1800" b="1" kern="1200" noProof="0" dirty="0">
              <a:effectLst/>
            </a:rPr>
            <a:t>I</a:t>
          </a:r>
          <a:r>
            <a:rPr lang="en" sz="1800" b="1" kern="1200" noProof="0" dirty="0">
              <a:effectLst/>
            </a:rPr>
            <a:t> tuvaki dina                       (Joni 16:8).</a:t>
          </a:r>
          <a:endParaRPr lang="en" sz="18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Ai lumu ni mata</a:t>
          </a:r>
          <a:endParaRPr lang="en" sz="2000"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E nakita me buli keda</a:t>
          </a:r>
          <a:br>
            <a:rPr lang="en" sz="1800" b="1" kern="1200" noProof="0" dirty="0"/>
          </a:br>
          <a:r>
            <a:rPr lang="en" sz="1800" b="1" kern="1200" noProof="0" dirty="0"/>
            <a:t>(Vtkvu.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E vakasaqarai keda ni da sa </a:t>
          </a:r>
          <a:r>
            <a:rPr lang="en-GB" sz="1800" b="1" kern="1200" noProof="0" dirty="0"/>
            <a:t>I</a:t>
          </a:r>
          <a:r>
            <a:rPr lang="en" sz="1800" b="1" kern="1200" noProof="0" dirty="0"/>
            <a:t> valavala ca (Vktkvu. 3:8-9)</a:t>
          </a:r>
          <a:endParaRPr lang="en" sz="18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E soli koya me vakabulai keda (Joni 3:16)</a:t>
          </a:r>
          <a:endParaRPr lang="en" sz="18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E</a:t>
          </a:r>
          <a:r>
            <a:rPr lang="en" sz="1800" b="1" kern="1200" noProof="0" dirty="0"/>
            <a:t> via solia ki vei keda na keda </a:t>
          </a:r>
          <a:r>
            <a:rPr lang="en-GB" sz="1800" b="1" kern="1200" noProof="0" dirty="0"/>
            <a:t>I</a:t>
          </a:r>
          <a:r>
            <a:rPr lang="en" sz="1800" b="1" kern="1200" noProof="0" dirty="0"/>
            <a:t> sau: dabe vata kei Koya ka marautaka tawamudu na bula kei koya (Vtkla. 3:21)</a:t>
          </a:r>
          <a:endParaRPr lang="en" sz="18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313406" y="1031"/>
          <a:ext cx="5329455" cy="439405"/>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766"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 Dauniveivakacegui (Jn 14:16-17)</a:t>
          </a:r>
          <a:endParaRPr lang="en" sz="2000" kern="1200" noProof="0" dirty="0">
            <a:effectLst>
              <a:outerShdw blurRad="38100" dist="38100" dir="2700000" algn="tl">
                <a:srgbClr val="000000">
                  <a:alpha val="43137"/>
                </a:srgbClr>
              </a:outerShdw>
            </a:effectLst>
          </a:endParaRPr>
        </a:p>
      </dsp:txBody>
      <dsp:txXfrm rot="10800000">
        <a:off x="423257" y="1031"/>
        <a:ext cx="5219604" cy="439405"/>
      </dsp:txXfrm>
    </dsp:sp>
    <dsp:sp modelId="{BD7F966C-344C-4880-A71C-848E52194C0E}">
      <dsp:nvSpPr>
        <dsp:cNvPr id="0" name=""/>
        <dsp:cNvSpPr/>
      </dsp:nvSpPr>
      <dsp:spPr>
        <a:xfrm>
          <a:off x="0" y="1031"/>
          <a:ext cx="439405" cy="439405"/>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313406" y="556480"/>
          <a:ext cx="5329455" cy="439405"/>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766"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E vakatakilai Jisu ki vei keda (Jn 15:26)</a:t>
          </a:r>
          <a:endParaRPr lang="en" sz="2000" kern="1200" noProof="0" dirty="0">
            <a:effectLst>
              <a:outerShdw blurRad="38100" dist="38100" dir="2700000" algn="tl">
                <a:srgbClr val="000000">
                  <a:alpha val="43137"/>
                </a:srgbClr>
              </a:outerShdw>
            </a:effectLst>
          </a:endParaRPr>
        </a:p>
      </dsp:txBody>
      <dsp:txXfrm rot="10800000">
        <a:off x="423257" y="556480"/>
        <a:ext cx="5219604" cy="439405"/>
      </dsp:txXfrm>
    </dsp:sp>
    <dsp:sp modelId="{07903487-9C75-4F36-BAAD-3999608CFCC1}">
      <dsp:nvSpPr>
        <dsp:cNvPr id="0" name=""/>
        <dsp:cNvSpPr/>
      </dsp:nvSpPr>
      <dsp:spPr>
        <a:xfrm>
          <a:off x="0" y="556480"/>
          <a:ext cx="439405" cy="439405"/>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313406" y="1111929"/>
          <a:ext cx="5329455" cy="439405"/>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766"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Vakatakila na </a:t>
          </a:r>
          <a:r>
            <a:rPr lang="en-GB" sz="2000" b="1" kern="1200" noProof="0" dirty="0">
              <a:effectLst>
                <a:outerShdw blurRad="38100" dist="38100" dir="2700000" algn="tl">
                  <a:srgbClr val="000000">
                    <a:alpha val="43137"/>
                  </a:srgbClr>
                </a:outerShdw>
              </a:effectLst>
            </a:rPr>
            <a:t>I</a:t>
          </a:r>
          <a:r>
            <a:rPr lang="en" sz="2000" b="1" kern="1200" noProof="0" dirty="0">
              <a:effectLst>
                <a:outerShdw blurRad="38100" dist="38100" dir="2700000" algn="tl">
                  <a:srgbClr val="000000">
                    <a:alpha val="43137"/>
                  </a:srgbClr>
                </a:outerShdw>
              </a:effectLst>
            </a:rPr>
            <a:t> valavalaca (John 16:8)</a:t>
          </a:r>
          <a:endParaRPr lang="en" sz="2000" kern="1200" noProof="0" dirty="0">
            <a:effectLst>
              <a:outerShdw blurRad="38100" dist="38100" dir="2700000" algn="tl">
                <a:srgbClr val="000000">
                  <a:alpha val="43137"/>
                </a:srgbClr>
              </a:outerShdw>
            </a:effectLst>
          </a:endParaRPr>
        </a:p>
      </dsp:txBody>
      <dsp:txXfrm rot="10800000">
        <a:off x="423257" y="1111929"/>
        <a:ext cx="5219604" cy="439405"/>
      </dsp:txXfrm>
    </dsp:sp>
    <dsp:sp modelId="{E82A5EE8-5D4A-48AE-B257-2340C0E1B182}">
      <dsp:nvSpPr>
        <dsp:cNvPr id="0" name=""/>
        <dsp:cNvSpPr/>
      </dsp:nvSpPr>
      <dsp:spPr>
        <a:xfrm>
          <a:off x="0" y="1111929"/>
          <a:ext cx="439405" cy="439405"/>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313406" y="1667377"/>
          <a:ext cx="5329455" cy="439405"/>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766" tIns="68580" rIns="128016"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Tuberi keda ki na ka kecega e dina (John 16:13)</a:t>
          </a:r>
          <a:endParaRPr lang="en" sz="1800" kern="1200" noProof="0" dirty="0">
            <a:effectLst>
              <a:outerShdw blurRad="38100" dist="38100" dir="2700000" algn="tl">
                <a:srgbClr val="000000">
                  <a:alpha val="43137"/>
                </a:srgbClr>
              </a:outerShdw>
            </a:effectLst>
          </a:endParaRPr>
        </a:p>
      </dsp:txBody>
      <dsp:txXfrm rot="10800000">
        <a:off x="423257" y="1667377"/>
        <a:ext cx="5219604" cy="439405"/>
      </dsp:txXfrm>
    </dsp:sp>
    <dsp:sp modelId="{656187B0-B962-462C-A5AD-3ABA3D521DB8}">
      <dsp:nvSpPr>
        <dsp:cNvPr id="0" name=""/>
        <dsp:cNvSpPr/>
      </dsp:nvSpPr>
      <dsp:spPr>
        <a:xfrm>
          <a:off x="0" y="1667377"/>
          <a:ext cx="439405" cy="439405"/>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30/03/2026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u="none" strike="noStrike" kern="1200" baseline="0" dirty="0">
                <a:solidFill>
                  <a:schemeClr val="tx1"/>
                </a:solidFill>
                <a:latin typeface="+mn-lt"/>
                <a:ea typeface="+mn-ea"/>
                <a:cs typeface="+mn-cs"/>
              </a:rPr>
              <a:t>9. Father hath loved me. </a:t>
            </a:r>
            <a:r>
              <a:rPr lang="en-GB" sz="1200" b="0" i="0" u="none" strike="noStrike" kern="1200" baseline="0" dirty="0">
                <a:solidFill>
                  <a:schemeClr val="tx1"/>
                </a:solidFill>
                <a:latin typeface="+mn-lt"/>
                <a:ea typeface="+mn-ea"/>
                <a:cs typeface="+mn-cs"/>
              </a:rPr>
              <a:t>Compare </a:t>
            </a:r>
            <a:r>
              <a:rPr lang="en-GB" sz="1200" b="0" i="0" u="none" strike="noStrike" kern="1200" baseline="0" dirty="0" err="1">
                <a:solidFill>
                  <a:schemeClr val="tx1"/>
                </a:solidFill>
                <a:latin typeface="+mn-lt"/>
                <a:ea typeface="+mn-ea"/>
                <a:cs typeface="+mn-cs"/>
              </a:rPr>
              <a:t>chs</a:t>
            </a:r>
            <a:r>
              <a:rPr lang="en-GB" sz="1200" b="0" i="0" u="none" strike="noStrike" kern="1200" baseline="0" dirty="0">
                <a:solidFill>
                  <a:schemeClr val="tx1"/>
                </a:solidFill>
                <a:latin typeface="+mn-lt"/>
                <a:ea typeface="+mn-ea"/>
                <a:cs typeface="+mn-cs"/>
              </a:rPr>
              <a:t>. 3:35; 5:20; 10:17; 17:24.</a:t>
            </a:r>
          </a:p>
          <a:p>
            <a:r>
              <a:rPr lang="en-GB" sz="1200" b="1" i="1" u="none" strike="noStrike" kern="1200" baseline="0" dirty="0">
                <a:solidFill>
                  <a:schemeClr val="tx1"/>
                </a:solidFill>
                <a:latin typeface="+mn-lt"/>
                <a:ea typeface="+mn-ea"/>
                <a:cs typeface="+mn-cs"/>
              </a:rPr>
              <a:t>In my love. </a:t>
            </a:r>
            <a:r>
              <a:rPr lang="en-GB" sz="1200" b="0" i="0" u="none" strike="noStrike" kern="1200" baseline="0" dirty="0">
                <a:solidFill>
                  <a:schemeClr val="tx1"/>
                </a:solidFill>
                <a:latin typeface="+mn-lt"/>
                <a:ea typeface="+mn-ea"/>
                <a:cs typeface="+mn-cs"/>
              </a:rPr>
              <a:t>To abide in Christ means to abide in the shelter of His love. It is comforting to know Christ’s love for us is as abiding as the Father’s love for the Son. More than that, “the Father himself loveth you” (</a:t>
            </a:r>
            <a:r>
              <a:rPr lang="en-GB" sz="1200" b="0" i="0" u="none" strike="noStrike" kern="1200" baseline="0" dirty="0" err="1">
                <a:solidFill>
                  <a:schemeClr val="tx1"/>
                </a:solidFill>
                <a:latin typeface="+mn-lt"/>
                <a:ea typeface="+mn-ea"/>
                <a:cs typeface="+mn-cs"/>
              </a:rPr>
              <a:t>ch.</a:t>
            </a:r>
            <a:r>
              <a:rPr lang="en-GB" sz="1200" b="0" i="0" u="none" strike="noStrike" kern="1200" baseline="0" dirty="0">
                <a:solidFill>
                  <a:schemeClr val="tx1"/>
                </a:solidFill>
                <a:latin typeface="+mn-lt"/>
                <a:ea typeface="+mn-ea"/>
                <a:cs typeface="+mn-cs"/>
              </a:rPr>
              <a:t> 16:27) with the same love with which He loves the Son (EGW RH Nov. 4, 1890).</a:t>
            </a:r>
            <a:endParaRPr lang="en-FJ" dirty="0"/>
          </a:p>
        </p:txBody>
      </p:sp>
      <p:sp>
        <p:nvSpPr>
          <p:cNvPr id="4" name="Slide Number Placeholder 3"/>
          <p:cNvSpPr>
            <a:spLocks noGrp="1"/>
          </p:cNvSpPr>
          <p:nvPr>
            <p:ph type="sldNum" sz="quarter" idx="5"/>
          </p:nvPr>
        </p:nvSpPr>
        <p:spPr/>
        <p:txBody>
          <a:bodyPr/>
          <a:lstStyle/>
          <a:p>
            <a:fld id="{35C24DD7-B08F-467A-AB1D-5D5C55AB6FDC}" type="slidenum">
              <a:rPr lang="es-ES" smtClean="0"/>
              <a:t>2</a:t>
            </a:fld>
            <a:endParaRPr lang="es-ES"/>
          </a:p>
        </p:txBody>
      </p:sp>
    </p:spTree>
    <p:extLst>
      <p:ext uri="{BB962C8B-B14F-4D97-AF65-F5344CB8AC3E}">
        <p14:creationId xmlns:p14="http://schemas.microsoft.com/office/powerpoint/2010/main" val="242239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9600" b="1" noProof="0" dirty="0">
                <a:ln w="0"/>
                <a:solidFill>
                  <a:srgbClr val="B0175F"/>
                </a:solidFill>
                <a:effectLst>
                  <a:outerShdw blurRad="38100" dist="25400" dir="5400000" algn="ctr" rotWithShape="0">
                    <a:srgbClr val="6E747A">
                      <a:alpha val="43000"/>
                    </a:srgbClr>
                  </a:outerShdw>
                </a:effectLst>
              </a:rPr>
              <a:t>THE MESSAGE OF GOD</a:t>
            </a:r>
          </a:p>
          <a:p>
            <a:endParaRPr lang="en-FJ" dirty="0"/>
          </a:p>
        </p:txBody>
      </p:sp>
      <p:sp>
        <p:nvSpPr>
          <p:cNvPr id="4" name="Slide Number Placeholder 3"/>
          <p:cNvSpPr>
            <a:spLocks noGrp="1"/>
          </p:cNvSpPr>
          <p:nvPr>
            <p:ph type="sldNum" sz="quarter" idx="5"/>
          </p:nvPr>
        </p:nvSpPr>
        <p:spPr/>
        <p:txBody>
          <a:bodyPr/>
          <a:lstStyle/>
          <a:p>
            <a:fld id="{35C24DD7-B08F-467A-AB1D-5D5C55AB6FDC}" type="slidenum">
              <a:rPr lang="es-ES" smtClean="0"/>
              <a:t>4</a:t>
            </a:fld>
            <a:endParaRPr lang="es-ES"/>
          </a:p>
        </p:txBody>
      </p:sp>
    </p:spTree>
    <p:extLst>
      <p:ext uri="{BB962C8B-B14F-4D97-AF65-F5344CB8AC3E}">
        <p14:creationId xmlns:p14="http://schemas.microsoft.com/office/powerpoint/2010/main" val="26509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EVALUATION</a:t>
            </a:r>
          </a:p>
        </p:txBody>
      </p:sp>
      <p:sp>
        <p:nvSpPr>
          <p:cNvPr id="4" name="Slide Number Placeholder 3"/>
          <p:cNvSpPr>
            <a:spLocks noGrp="1"/>
          </p:cNvSpPr>
          <p:nvPr>
            <p:ph type="sldNum" sz="quarter" idx="5"/>
          </p:nvPr>
        </p:nvSpPr>
        <p:spPr/>
        <p:txBody>
          <a:bodyPr/>
          <a:lstStyle/>
          <a:p>
            <a:fld id="{35C24DD7-B08F-467A-AB1D-5D5C55AB6FDC}" type="slidenum">
              <a:rPr lang="es-ES" smtClean="0"/>
              <a:t>5</a:t>
            </a:fld>
            <a:endParaRPr lang="es-ES"/>
          </a:p>
        </p:txBody>
      </p:sp>
    </p:spTree>
    <p:extLst>
      <p:ext uri="{BB962C8B-B14F-4D97-AF65-F5344CB8AC3E}">
        <p14:creationId xmlns:p14="http://schemas.microsoft.com/office/powerpoint/2010/main" val="44357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SOLUTION</a:t>
            </a:r>
          </a:p>
          <a:p>
            <a:r>
              <a:rPr lang="en-US" sz="1200" kern="1200" baseline="30000" dirty="0">
                <a:solidFill>
                  <a:schemeClr val="tx1"/>
                </a:solidFill>
                <a:effectLst/>
                <a:latin typeface="+mn-lt"/>
                <a:ea typeface="+mn-ea"/>
                <a:cs typeface="+mn-cs"/>
              </a:rPr>
              <a:t>18 </a:t>
            </a:r>
            <a:r>
              <a:rPr lang="en-US" sz="1200" kern="1200" dirty="0">
                <a:solidFill>
                  <a:schemeClr val="tx1"/>
                </a:solidFill>
                <a:effectLst/>
                <a:latin typeface="+mn-lt"/>
                <a:ea typeface="+mn-ea"/>
                <a:cs typeface="+mn-cs"/>
              </a:rPr>
              <a:t>au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vakavulici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volia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koula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vakatovolei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bukawaqa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vutuniyau</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sulu </a:t>
            </a:r>
            <a:r>
              <a:rPr lang="en-US" sz="1200" kern="1200" dirty="0" err="1">
                <a:solidFill>
                  <a:schemeClr val="tx1"/>
                </a:solidFill>
                <a:effectLst/>
                <a:latin typeface="+mn-lt"/>
                <a:ea typeface="+mn-ea"/>
                <a:cs typeface="+mn-cs"/>
              </a:rPr>
              <a:t>vulavula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vakaisulu</a:t>
            </a:r>
            <a:r>
              <a:rPr lang="en-US" sz="1200" kern="1200" dirty="0">
                <a:solidFill>
                  <a:schemeClr val="tx1"/>
                </a:solidFill>
                <a:effectLst/>
                <a:latin typeface="+mn-lt"/>
                <a:ea typeface="+mn-ea"/>
                <a:cs typeface="+mn-cs"/>
              </a:rPr>
              <a:t> kina, me </a:t>
            </a:r>
            <a:r>
              <a:rPr lang="en-US" sz="1200" kern="1200" dirty="0" err="1">
                <a:solidFill>
                  <a:schemeClr val="tx1"/>
                </a:solidFill>
                <a:effectLst/>
                <a:latin typeface="+mn-lt"/>
                <a:ea typeface="+mn-ea"/>
                <a:cs typeface="+mn-cs"/>
              </a:rPr>
              <a:t>kakua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rairai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luvawale</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veivakamaduataki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lumuta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matamu</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rai rawa.</a:t>
            </a:r>
            <a:endParaRPr lang="en-FJ" dirty="0"/>
          </a:p>
        </p:txBody>
      </p:sp>
      <p:sp>
        <p:nvSpPr>
          <p:cNvPr id="4" name="Slide Number Placeholder 3"/>
          <p:cNvSpPr>
            <a:spLocks noGrp="1"/>
          </p:cNvSpPr>
          <p:nvPr>
            <p:ph type="sldNum" sz="quarter" idx="5"/>
          </p:nvPr>
        </p:nvSpPr>
        <p:spPr/>
        <p:txBody>
          <a:bodyPr/>
          <a:lstStyle/>
          <a:p>
            <a:fld id="{35C24DD7-B08F-467A-AB1D-5D5C55AB6FDC}" type="slidenum">
              <a:rPr lang="es-ES" smtClean="0"/>
              <a:t>6</a:t>
            </a:fld>
            <a:endParaRPr lang="es-ES"/>
          </a:p>
        </p:txBody>
      </p:sp>
    </p:spTree>
    <p:extLst>
      <p:ext uri="{BB962C8B-B14F-4D97-AF65-F5344CB8AC3E}">
        <p14:creationId xmlns:p14="http://schemas.microsoft.com/office/powerpoint/2010/main" val="283278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1000" noProof="0" dirty="0">
                <a:ln/>
                <a:solidFill>
                  <a:srgbClr val="9A0000"/>
                </a:solidFill>
                <a:effectLst>
                  <a:outerShdw blurRad="38100" dist="38100" dir="2700000" algn="tl">
                    <a:srgbClr val="000000">
                      <a:alpha val="43137"/>
                    </a:srgbClr>
                  </a:outerShdw>
                </a:effectLst>
              </a:rPr>
              <a:t>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19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vunauca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cudruva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gumatua</a:t>
            </a:r>
            <a:r>
              <a:rPr lang="en-US" sz="1200" kern="1200" dirty="0">
                <a:solidFill>
                  <a:schemeClr val="tx1"/>
                </a:solidFill>
                <a:effectLst/>
                <a:latin typeface="+mn-lt"/>
                <a:ea typeface="+mn-ea"/>
                <a:cs typeface="+mn-cs"/>
              </a:rPr>
              <a:t> kina, ka </a:t>
            </a:r>
            <a:r>
              <a:rPr lang="en-US" sz="1200" kern="1200" dirty="0" err="1">
                <a:solidFill>
                  <a:schemeClr val="tx1"/>
                </a:solidFill>
                <a:effectLst/>
                <a:latin typeface="+mn-lt"/>
                <a:ea typeface="+mn-ea"/>
                <a:cs typeface="+mn-cs"/>
              </a:rPr>
              <a:t>veivutuni</a:t>
            </a:r>
            <a:endParaRPr lang="en-FJ" dirty="0"/>
          </a:p>
        </p:txBody>
      </p:sp>
      <p:sp>
        <p:nvSpPr>
          <p:cNvPr id="4" name="Slide Number Placeholder 3"/>
          <p:cNvSpPr>
            <a:spLocks noGrp="1"/>
          </p:cNvSpPr>
          <p:nvPr>
            <p:ph type="sldNum" sz="quarter" idx="5"/>
          </p:nvPr>
        </p:nvSpPr>
        <p:spPr/>
        <p:txBody>
          <a:bodyPr/>
          <a:lstStyle/>
          <a:p>
            <a:fld id="{35C24DD7-B08F-467A-AB1D-5D5C55AB6FDC}" type="slidenum">
              <a:rPr lang="es-ES" smtClean="0"/>
              <a:t>7</a:t>
            </a:fld>
            <a:endParaRPr lang="es-ES"/>
          </a:p>
        </p:txBody>
      </p:sp>
    </p:spTree>
    <p:extLst>
      <p:ext uri="{BB962C8B-B14F-4D97-AF65-F5344CB8AC3E}">
        <p14:creationId xmlns:p14="http://schemas.microsoft.com/office/powerpoint/2010/main" val="167963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21</a:t>
            </a:r>
            <a:r>
              <a:rPr lang="en-AU" sz="1200" kern="1200" dirty="0">
                <a:solidFill>
                  <a:schemeClr val="tx1"/>
                </a:solidFill>
                <a:effectLst/>
                <a:latin typeface="+mn-lt"/>
                <a:ea typeface="+mn-ea"/>
                <a:cs typeface="+mn-cs"/>
              </a:rPr>
              <a:t>  </a:t>
            </a:r>
            <a:r>
              <a:rPr lang="en" sz="1200" b="1" spc="1000" noProof="0" dirty="0">
                <a:ln w="6600">
                  <a:solidFill>
                    <a:srgbClr val="547D11"/>
                  </a:solidFill>
                  <a:prstDash val="solid"/>
                </a:ln>
                <a:solidFill>
                  <a:srgbClr val="FFFFFF"/>
                </a:solidFill>
                <a:effectLst>
                  <a:outerShdw dist="38100" dir="2700000" algn="tl" rotWithShape="0">
                    <a:srgbClr val="547D11"/>
                  </a:outerShdw>
                </a:effectLst>
              </a:rPr>
              <a:t>GRATIFICATION</a:t>
            </a:r>
          </a:p>
          <a:p>
            <a:endParaRPr lang="en-FJ" dirty="0"/>
          </a:p>
        </p:txBody>
      </p:sp>
      <p:sp>
        <p:nvSpPr>
          <p:cNvPr id="4" name="Slide Number Placeholder 3"/>
          <p:cNvSpPr>
            <a:spLocks noGrp="1"/>
          </p:cNvSpPr>
          <p:nvPr>
            <p:ph type="sldNum" sz="quarter" idx="5"/>
          </p:nvPr>
        </p:nvSpPr>
        <p:spPr/>
        <p:txBody>
          <a:bodyPr/>
          <a:lstStyle/>
          <a:p>
            <a:fld id="{35C24DD7-B08F-467A-AB1D-5D5C55AB6FDC}" type="slidenum">
              <a:rPr lang="es-ES" smtClean="0"/>
              <a:t>8</a:t>
            </a:fld>
            <a:endParaRPr lang="es-ES"/>
          </a:p>
        </p:txBody>
      </p:sp>
    </p:spTree>
    <p:extLst>
      <p:ext uri="{BB962C8B-B14F-4D97-AF65-F5344CB8AC3E}">
        <p14:creationId xmlns:p14="http://schemas.microsoft.com/office/powerpoint/2010/main" val="47464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noProof="0" dirty="0">
                <a:ln/>
                <a:solidFill>
                  <a:schemeClr val="accent4"/>
                </a:solidFill>
              </a:rPr>
              <a:t>THE </a:t>
            </a:r>
            <a:r>
              <a:rPr lang="en" sz="1200" b="1" dirty="0">
                <a:ln/>
                <a:solidFill>
                  <a:schemeClr val="accent4"/>
                </a:solidFill>
              </a:rPr>
              <a:t>BRANCH</a:t>
            </a:r>
            <a:r>
              <a:rPr lang="en" sz="1200" b="1" noProof="0" dirty="0">
                <a:ln/>
                <a:solidFill>
                  <a:schemeClr val="accent4"/>
                </a:solidFill>
              </a:rPr>
              <a:t> AND THE </a:t>
            </a:r>
            <a:r>
              <a:rPr lang="en" sz="1200" b="1" dirty="0">
                <a:ln/>
                <a:solidFill>
                  <a:schemeClr val="accent4"/>
                </a:solidFill>
              </a:rPr>
              <a:t>VINE</a:t>
            </a:r>
            <a:endParaRPr lang="en" sz="1200" b="1" noProof="0" dirty="0">
              <a:ln/>
              <a:solidFill>
                <a:schemeClr val="accent4"/>
              </a:solidFill>
            </a:endParaRPr>
          </a:p>
          <a:p>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Oi 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vaini</a:t>
            </a:r>
            <a:r>
              <a:rPr lang="en-US" sz="1200" kern="1200" dirty="0">
                <a:solidFill>
                  <a:schemeClr val="tx1"/>
                </a:solidFill>
                <a:effectLst/>
                <a:latin typeface="+mn-lt"/>
                <a:ea typeface="+mn-ea"/>
                <a:cs typeface="+mn-cs"/>
              </a:rPr>
              <a:t>, koi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tabaqu</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koi au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vakalevu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tawase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rawata</a:t>
            </a:r>
            <a:r>
              <a:rPr lang="en-US" sz="1200" kern="1200" dirty="0">
                <a:solidFill>
                  <a:schemeClr val="tx1"/>
                </a:solidFill>
                <a:effectLst/>
                <a:latin typeface="+mn-lt"/>
                <a:ea typeface="+mn-ea"/>
                <a:cs typeface="+mn-cs"/>
              </a:rPr>
              <a:t> e dua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endParaRPr lang="en-FJ" dirty="0"/>
          </a:p>
        </p:txBody>
      </p:sp>
      <p:sp>
        <p:nvSpPr>
          <p:cNvPr id="4" name="Slide Number Placeholder 3"/>
          <p:cNvSpPr>
            <a:spLocks noGrp="1"/>
          </p:cNvSpPr>
          <p:nvPr>
            <p:ph type="sldNum" sz="quarter" idx="5"/>
          </p:nvPr>
        </p:nvSpPr>
        <p:spPr/>
        <p:txBody>
          <a:bodyPr/>
          <a:lstStyle/>
          <a:p>
            <a:fld id="{35C24DD7-B08F-467A-AB1D-5D5C55AB6FDC}" type="slidenum">
              <a:rPr lang="es-ES" smtClean="0"/>
              <a:t>10</a:t>
            </a:fld>
            <a:endParaRPr lang="es-ES"/>
          </a:p>
        </p:txBody>
      </p:sp>
    </p:spTree>
    <p:extLst>
      <p:ext uri="{BB962C8B-B14F-4D97-AF65-F5344CB8AC3E}">
        <p14:creationId xmlns:p14="http://schemas.microsoft.com/office/powerpoint/2010/main" val="264898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1000" noProof="0" dirty="0">
                <a:ln w="0"/>
                <a:solidFill>
                  <a:schemeClr val="bg1"/>
                </a:solidFill>
                <a:effectLst>
                  <a:innerShdw blurRad="63500" dist="50800" dir="13500000">
                    <a:srgbClr val="000000">
                      <a:alpha val="50000"/>
                    </a:srgbClr>
                  </a:innerShdw>
                </a:effectLst>
              </a:rPr>
              <a:t>THE SAP</a:t>
            </a:r>
          </a:p>
          <a:p>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Dou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kau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rawa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kina koi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gold here recommended as having been tried in the fire is faith and love. It makes the heart rich; for it has been purged until it is pure, and the more it is tested the more brilliant is its luster. The white raiment is purity of character, the righteousness of Christ imparted to the sinner. This is indeed a garment of heavenly texture, that can be bought only of Christ for a life of willing obedience. The </a:t>
            </a:r>
            <a:r>
              <a:rPr lang="en-US" dirty="0" err="1"/>
              <a:t>eyesalve</a:t>
            </a:r>
            <a:r>
              <a:rPr lang="en-US" dirty="0"/>
              <a:t> is that wisdom and grace which enables us to discern between the evil and the good, and to detect sin under any guise. God has given His church eyes which He requires them to anoint with wisdom, that they may see clearly; but many would put out the eyes of the church if they could; for they would not have their deeds come to the light, lest they should be reproved. The divine </a:t>
            </a:r>
            <a:r>
              <a:rPr lang="en-US" dirty="0" err="1"/>
              <a:t>eyesalve</a:t>
            </a:r>
            <a:r>
              <a:rPr lang="en-US" dirty="0"/>
              <a:t> will impart clearness to the understanding. Christ is the depositary of all graces. He says: “Buy of Me” (Revelation 3:18).”</a:t>
            </a:r>
          </a:p>
          <a:p>
            <a:endParaRPr lang="en-FJ" dirty="0"/>
          </a:p>
        </p:txBody>
      </p:sp>
      <p:sp>
        <p:nvSpPr>
          <p:cNvPr id="4" name="Slide Number Placeholder 3"/>
          <p:cNvSpPr>
            <a:spLocks noGrp="1"/>
          </p:cNvSpPr>
          <p:nvPr>
            <p:ph type="sldNum" sz="quarter" idx="5"/>
          </p:nvPr>
        </p:nvSpPr>
        <p:spPr/>
        <p:txBody>
          <a:bodyPr/>
          <a:lstStyle/>
          <a:p>
            <a:fld id="{35C24DD7-B08F-467A-AB1D-5D5C55AB6FDC}" type="slidenum">
              <a:rPr lang="es-ES" smtClean="0"/>
              <a:t>12</a:t>
            </a:fld>
            <a:endParaRPr lang="es-ES"/>
          </a:p>
        </p:txBody>
      </p:sp>
    </p:spTree>
    <p:extLst>
      <p:ext uri="{BB962C8B-B14F-4D97-AF65-F5344CB8AC3E}">
        <p14:creationId xmlns:p14="http://schemas.microsoft.com/office/powerpoint/2010/main" val="18785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14.wdp"/></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diagramLayout" Target="../diagrams/layout5.xml"/><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39.jpeg"/><Relationship Id="rId5" Type="http://schemas.openxmlformats.org/officeDocument/2006/relationships/image" Target="../media/image38.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4.xml"/><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6.jp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microsoft.com/office/2007/relationships/hdphoto" Target="../media/hdphoto12.wdp"/><Relationship Id="rId10" Type="http://schemas.microsoft.com/office/2007/relationships/diagramDrawing" Target="../diagrams/drawing4.xml"/><Relationship Id="rId4" Type="http://schemas.openxmlformats.org/officeDocument/2006/relationships/image" Target="../media/image27.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2425148" y="-154238"/>
            <a:ext cx="9766852" cy="2800767"/>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VAKADIKEVI NA KA DINA</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1" y="6191250"/>
            <a:ext cx="1958449" cy="584775"/>
          </a:xfrm>
          <a:prstGeom prst="rect">
            <a:avLst/>
          </a:prstGeom>
          <a:noFill/>
        </p:spPr>
        <p:txBody>
          <a:bodyPr wrap="square" rtlCol="0">
            <a:spAutoFit/>
          </a:bodyPr>
          <a:lstStyle/>
          <a:p>
            <a:pPr algn="ctr"/>
            <a:r>
              <a:rPr lang="en" sz="1600" b="1" noProof="0" dirty="0">
                <a:solidFill>
                  <a:srgbClr val="D7AA80"/>
                </a:solidFill>
              </a:rPr>
              <a:t>Lesoni 1, Epereli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NA TABANA KEI NA VAINI</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0" y="578910"/>
            <a:ext cx="12164305" cy="707886"/>
          </a:xfrm>
          <a:prstGeom prst="rect">
            <a:avLst/>
          </a:prstGeom>
          <a:solidFill>
            <a:srgbClr val="008000"/>
          </a:solid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GB" sz="2000" b="1" noProof="0" dirty="0">
                <a:solidFill>
                  <a:srgbClr val="FFCB7F"/>
                </a:solidFill>
                <a:effectLst>
                  <a:outerShdw blurRad="38100" dist="38100" dir="2700000" algn="tl">
                    <a:srgbClr val="000000">
                      <a:alpha val="43137"/>
                    </a:srgbClr>
                  </a:outerShdw>
                </a:effectLst>
                <a:latin typeface="Comic Sans MS" panose="030F0702030302020204" pitchFamily="66" charset="0"/>
              </a:rPr>
              <a:t>Oi</a:t>
            </a:r>
            <a:r>
              <a:rPr lang="en" sz="2000" b="1" noProof="0" dirty="0">
                <a:solidFill>
                  <a:srgbClr val="FFCB7F"/>
                </a:solidFill>
                <a:effectLst>
                  <a:outerShdw blurRad="38100" dist="38100" dir="2700000" algn="tl">
                    <a:srgbClr val="000000">
                      <a:alpha val="43137"/>
                    </a:srgbClr>
                  </a:outerShdw>
                </a:effectLst>
                <a:latin typeface="Comic Sans MS" panose="030F0702030302020204" pitchFamily="66" charset="0"/>
              </a:rPr>
              <a:t> au na vaini, koi kemudou na tabaqu: ko koya sa tu vei au, koi au talega vei koya, sa vua vakalevu: ke dou sa tawase tani vei au, dou sa sega ni rawata e dua na ka.” (Joni 15:5)</a:t>
            </a: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602104"/>
            <a:ext cx="10206973" cy="707886"/>
          </a:xfrm>
          <a:prstGeom prst="rect">
            <a:avLst/>
          </a:prstGeom>
          <a:noFill/>
        </p:spPr>
        <p:txBody>
          <a:bodyPr wrap="square" rtlCol="0">
            <a:spAutoFit/>
          </a:bodyPr>
          <a:lstStyle/>
          <a:p>
            <a:pPr>
              <a:spcBef>
                <a:spcPts val="600"/>
              </a:spcBef>
            </a:pPr>
            <a:r>
              <a:rPr lang="en" sz="2000" b="1" noProof="0" dirty="0"/>
              <a:t>Ni voleka vakalailai me mate, sa vakatakila ko Jisu ni o koya “na vaini,” ka iratou na tisaipeli “na tabana.” Na cava na kena </a:t>
            </a:r>
            <a:r>
              <a:rPr lang="en-GB" sz="2000" b="1" noProof="0" dirty="0"/>
              <a:t>I</a:t>
            </a:r>
            <a:r>
              <a:rPr lang="en" sz="2000" b="1" noProof="0" dirty="0"/>
              <a:t> balebale ni veika e tukuna oqo?</a:t>
            </a: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13834">
            <a:off x="8619158" y="2012273"/>
            <a:ext cx="3407669" cy="1911619"/>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748477" y="4104394"/>
            <a:ext cx="2293922" cy="2174696"/>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6" y="4595346"/>
            <a:ext cx="6696240" cy="1015663"/>
          </a:xfrm>
          <a:prstGeom prst="rect">
            <a:avLst/>
          </a:prstGeom>
          <a:noFill/>
        </p:spPr>
        <p:txBody>
          <a:bodyPr wrap="square">
            <a:spAutoFit/>
          </a:bodyPr>
          <a:lstStyle/>
          <a:p>
            <a:pPr>
              <a:spcBef>
                <a:spcPts val="600"/>
              </a:spcBef>
            </a:pPr>
            <a:r>
              <a:rPr lang="en" sz="2000" b="1" noProof="0" dirty="0"/>
              <a:t>Na tuvata kei Jisu sai koya me wali kina na katakata batabata ni bula vaka Leotisea. E </a:t>
            </a:r>
            <a:r>
              <a:rPr lang="en-GB" sz="2000" b="1" noProof="0" dirty="0"/>
              <a:t>I</a:t>
            </a:r>
            <a:r>
              <a:rPr lang="en" sz="2000" b="1" noProof="0" dirty="0"/>
              <a:t> vurevure talega ni reki (Joni 5:11). </a:t>
            </a:r>
            <a:r>
              <a:rPr lang="en-GB" sz="2000" b="1" noProof="0" dirty="0"/>
              <a:t>E</a:t>
            </a:r>
            <a:r>
              <a:rPr lang="en" sz="2000" b="1" noProof="0" dirty="0"/>
              <a:t>da rawa ni tuvata vakaevei kai Jisu?</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562984" y="5723804"/>
            <a:ext cx="7375932" cy="1015663"/>
          </a:xfrm>
          <a:prstGeom prst="rect">
            <a:avLst/>
          </a:prstGeom>
          <a:noFill/>
        </p:spPr>
        <p:txBody>
          <a:bodyPr wrap="square">
            <a:spAutoFit/>
          </a:bodyPr>
          <a:lstStyle/>
          <a:p>
            <a:pPr>
              <a:spcBef>
                <a:spcPts val="600"/>
              </a:spcBef>
            </a:pPr>
            <a:r>
              <a:rPr lang="en-GB" sz="2000" b="1" noProof="0" dirty="0"/>
              <a:t>E</a:t>
            </a:r>
            <a:r>
              <a:rPr lang="en" sz="2000" b="1" noProof="0" dirty="0"/>
              <a:t>na noda cakava na ka e marautaka o Koya, maroroya na nona </a:t>
            </a:r>
            <a:r>
              <a:rPr lang="en-GB" sz="2000" b="1" noProof="0" dirty="0"/>
              <a:t>I</a:t>
            </a:r>
            <a:r>
              <a:rPr lang="en" sz="2000" b="1" noProof="0" dirty="0"/>
              <a:t> vunau (Joni 15:10). Oqo na </a:t>
            </a:r>
            <a:r>
              <a:rPr lang="en-GB" sz="2000" b="1" noProof="0" dirty="0"/>
              <a:t>I</a:t>
            </a:r>
            <a:r>
              <a:rPr lang="en" sz="2000" b="1" noProof="0" dirty="0"/>
              <a:t> vakaraitaki ni noda ciqoma na loloma ka sa vakaraitaka ki vei keda na Kalou (1 Joni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33101"/>
            <a:ext cx="8332080" cy="1938992"/>
          </a:xfrm>
          <a:prstGeom prst="rect">
            <a:avLst/>
          </a:prstGeom>
          <a:noFill/>
        </p:spPr>
        <p:txBody>
          <a:bodyPr wrap="square">
            <a:spAutoFit/>
          </a:bodyPr>
          <a:lstStyle/>
          <a:p>
            <a:pPr>
              <a:spcBef>
                <a:spcPts val="600"/>
              </a:spcBef>
            </a:pPr>
            <a:r>
              <a:rPr lang="es-ES" sz="2000" b="1" dirty="0"/>
              <a:t>Na taba ni vaini e rawa ni bula ena dua na gauna lekaleka ga ke sega ni sema ki na vuna, ia ena yaco me malai</a:t>
            </a:r>
            <a:r>
              <a:rPr lang="en" sz="2000" b="1" noProof="0" dirty="0"/>
              <a:t>. Me da kakua kina ni vakayalia na bula tawamudu, sa vakayacora e dua na kerekere kivei keda ko Jisu: “Dou tu vei Au”(John 15:4). Ena tikina 11, ka tukuna kina na vosvakatautauvata ni vaini kei na tabana, e vakayagataka vaka 10 na vosa “tu vei au.” E sa rairai dua na ka bibi dina.</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noProof="0" dirty="0">
                <a:ln w="0"/>
                <a:solidFill>
                  <a:schemeClr val="bg1"/>
                </a:solidFill>
                <a:effectLst>
                  <a:innerShdw blurRad="63500" dist="50800" dir="13500000">
                    <a:srgbClr val="000000">
                      <a:alpha val="50000"/>
                    </a:srgbClr>
                  </a:innerShdw>
                </a:effectLst>
              </a:rPr>
              <a:t>NA DRA</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0" y="533251"/>
            <a:ext cx="12191999" cy="646331"/>
          </a:xfrm>
          <a:prstGeom prst="rect">
            <a:avLst/>
          </a:prstGeom>
          <a:solidFill>
            <a:srgbClr val="002060"/>
          </a:solid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“Dou tu vei au kau na tu vei kemudou. Me vaka sa sega ni vua rawa na tabana vakai koya, kevaka sa sega ni tuvata kei na vaini; ena vaka talega kina koi kemudou, kevaka sa sega ni tu vei Au.”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(Joni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74057" y="1318539"/>
            <a:ext cx="8750367" cy="707886"/>
          </a:xfrm>
          <a:prstGeom prst="rect">
            <a:avLst/>
          </a:prstGeom>
          <a:noFill/>
        </p:spPr>
        <p:txBody>
          <a:bodyPr wrap="square" rtlCol="0">
            <a:spAutoFit/>
          </a:bodyPr>
          <a:lstStyle/>
          <a:p>
            <a:pPr>
              <a:spcBef>
                <a:spcPts val="600"/>
              </a:spcBef>
            </a:pPr>
            <a:r>
              <a:rPr lang="en" sz="2000" b="1" noProof="0" dirty="0"/>
              <a:t>Ena gauna ni batabata, era tuvata kei na vaini na tabana, ia era sega ni vua. Na cava na vuna? Baleta ni sega soli yani vei ira na dra.</a:t>
            </a: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539159749"/>
              </p:ext>
            </p:extLst>
          </p:nvPr>
        </p:nvGraphicFramePr>
        <p:xfrm>
          <a:off x="135267" y="4684083"/>
          <a:ext cx="5956268"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681635"/>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080948"/>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6091535" y="4750185"/>
            <a:ext cx="3359903" cy="1789763"/>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620589" y="4750185"/>
            <a:ext cx="2402260" cy="1789763"/>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599090"/>
            <a:ext cx="8929227" cy="1015663"/>
          </a:xfrm>
          <a:prstGeom prst="rect">
            <a:avLst/>
          </a:prstGeom>
          <a:noFill/>
        </p:spPr>
        <p:txBody>
          <a:bodyPr wrap="square">
            <a:spAutoFit/>
          </a:bodyPr>
          <a:lstStyle/>
          <a:p>
            <a:pPr>
              <a:spcBef>
                <a:spcPts val="600"/>
              </a:spcBef>
            </a:pPr>
            <a:r>
              <a:rPr lang="en" sz="2000" b="1" noProof="0" dirty="0"/>
              <a:t>Ena vakasama vata oqo (Joni 14-17), Sa vakamacalataka vei keda ko Jisu: Na Yalo Tabu sai koya ka cakacaka e lomada me solia ki vei keda na bula kevaka eda vinakata vakakina.</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0" y="2891204"/>
            <a:ext cx="8929227" cy="707886"/>
          </a:xfrm>
          <a:prstGeom prst="rect">
            <a:avLst/>
          </a:prstGeom>
          <a:noFill/>
        </p:spPr>
        <p:txBody>
          <a:bodyPr wrap="square">
            <a:spAutoFit/>
          </a:bodyPr>
          <a:lstStyle/>
          <a:p>
            <a:pPr>
              <a:spcBef>
                <a:spcPts val="600"/>
              </a:spcBef>
            </a:pPr>
            <a:r>
              <a:rPr lang="en-GB" sz="2000" b="1" noProof="0" dirty="0"/>
              <a:t>S</a:t>
            </a:r>
            <a:r>
              <a:rPr lang="en" sz="2000" b="1" noProof="0" dirty="0"/>
              <a:t>e da tabana vou se tabana musuki oti, e dua na ka e matata: eda gadreva na ni vaini. Na cava eda rawa ni vakatauvatana kei na dra oqo?</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106486" y="1939268"/>
            <a:ext cx="9085511" cy="1015663"/>
          </a:xfrm>
          <a:prstGeom prst="rect">
            <a:avLst/>
          </a:prstGeom>
          <a:noFill/>
        </p:spPr>
        <p:txBody>
          <a:bodyPr wrap="square">
            <a:spAutoFit/>
          </a:bodyPr>
          <a:lstStyle/>
          <a:p>
            <a:pPr>
              <a:spcBef>
                <a:spcPts val="600"/>
              </a:spcBef>
            </a:pPr>
            <a:r>
              <a:rPr lang="en" sz="2000" b="1" noProof="0" dirty="0"/>
              <a:t>Ena </a:t>
            </a:r>
            <a:r>
              <a:rPr lang="en-GB" sz="2000" b="1" noProof="0" dirty="0"/>
              <a:t>I</a:t>
            </a:r>
            <a:r>
              <a:rPr lang="en" sz="2000" b="1" noProof="0" dirty="0"/>
              <a:t> vula </a:t>
            </a:r>
            <a:r>
              <a:rPr lang="en-GB" sz="2000" b="1" noProof="0" dirty="0"/>
              <a:t>I</a:t>
            </a:r>
            <a:r>
              <a:rPr lang="en" sz="2000" b="1" noProof="0" dirty="0"/>
              <a:t> tubutubu ga, sa qai soli yani ki vei ira na dra mai vua na vaini, ka tekivu me tubu na tabana. Na vosa vaka Kiriki ka vakayagataka ko Joni e rawa ni kena balebale talega vua na tabana ka sa muski ka semati tale ki na vaini.</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0" y="0"/>
            <a:ext cx="12192000" cy="6971139"/>
          </a:xfrm>
          <a:prstGeom prst="rect">
            <a:avLst/>
          </a:prstGeom>
          <a:gradFill flip="none" rotWithShape="1">
            <a:gsLst>
              <a:gs pos="12000">
                <a:schemeClr val="accent4">
                  <a:lumMod val="60000"/>
                  <a:lumOff val="40000"/>
                </a:schemeClr>
              </a:gs>
              <a:gs pos="82000">
                <a:schemeClr val="accent4">
                  <a:lumMod val="40000"/>
                  <a:lumOff val="60000"/>
                </a:schemeClr>
              </a:gs>
            </a:gsLst>
            <a:lin ang="16800000" scaled="0"/>
            <a:tileRect/>
          </a:gradFill>
        </p:spPr>
        <p:txBody>
          <a:bodyPr wrap="square">
            <a:spAutoFit/>
          </a:bodyPr>
          <a:lstStyle/>
          <a:p>
            <a:pPr>
              <a:spcBef>
                <a:spcPts val="600"/>
              </a:spcBef>
            </a:pPr>
            <a:r>
              <a:rPr lang="en" sz="2400" b="1" noProof="0" dirty="0">
                <a:latin typeface="Constantia" panose="02030602050306030303" pitchFamily="18" charset="0"/>
              </a:rPr>
              <a:t>“</a:t>
            </a:r>
            <a:r>
              <a:rPr lang="en-US" sz="2400" b="1" dirty="0">
                <a:latin typeface="Constantia" panose="02030602050306030303" pitchFamily="18" charset="0"/>
              </a:rPr>
              <a:t>Na </a:t>
            </a:r>
            <a:r>
              <a:rPr lang="en-US" sz="2400" b="1" dirty="0" err="1">
                <a:latin typeface="Constantia" panose="02030602050306030303" pitchFamily="18" charset="0"/>
              </a:rPr>
              <a:t>koula</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vakatovolei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bukawaqa</a:t>
            </a:r>
            <a:r>
              <a:rPr lang="en-US" sz="2400" b="1" dirty="0">
                <a:latin typeface="Constantia" panose="02030602050306030303" pitchFamily="18" charset="0"/>
              </a:rPr>
              <a:t> e </a:t>
            </a:r>
            <a:r>
              <a:rPr lang="en-US" sz="2400" b="1" dirty="0" err="1">
                <a:latin typeface="Constantia" panose="02030602050306030303" pitchFamily="18" charset="0"/>
              </a:rPr>
              <a:t>tukuni</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eke, </a:t>
            </a:r>
            <a:r>
              <a:rPr lang="en-US" sz="2400" b="1" dirty="0" err="1">
                <a:latin typeface="Constantia" panose="02030602050306030303" pitchFamily="18" charset="0"/>
              </a:rPr>
              <a:t>sai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vakabauta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loloma</a:t>
            </a:r>
            <a:r>
              <a:rPr lang="en-US" sz="2400" b="1" dirty="0">
                <a:latin typeface="Constantia" panose="02030602050306030303" pitchFamily="18" charset="0"/>
              </a:rPr>
              <a:t>. E </a:t>
            </a:r>
            <a:r>
              <a:rPr lang="en-US" sz="2400" b="1" dirty="0" err="1">
                <a:latin typeface="Constantia" panose="02030602050306030303" pitchFamily="18" charset="0"/>
              </a:rPr>
              <a:t>vakavutuniyautaka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yalo</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tamata</a:t>
            </a:r>
            <a:r>
              <a:rPr lang="en-US" sz="2400" b="1" dirty="0">
                <a:latin typeface="Constantia" panose="02030602050306030303" pitchFamily="18" charset="0"/>
              </a:rPr>
              <a:t>, </a:t>
            </a:r>
            <a:r>
              <a:rPr lang="en-US" sz="2400" b="1" dirty="0" err="1">
                <a:latin typeface="Constantia" panose="02030602050306030303" pitchFamily="18" charset="0"/>
              </a:rPr>
              <a:t>baleta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vakasavasavataki</a:t>
            </a:r>
            <a:r>
              <a:rPr lang="en-US" sz="2400" b="1" dirty="0">
                <a:latin typeface="Constantia" panose="02030602050306030303" pitchFamily="18" charset="0"/>
              </a:rPr>
              <a:t> me </a:t>
            </a:r>
            <a:r>
              <a:rPr lang="en-US" sz="2400" b="1" dirty="0" err="1">
                <a:latin typeface="Constantia" panose="02030602050306030303" pitchFamily="18" charset="0"/>
              </a:rPr>
              <a:t>yacova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savasava</a:t>
            </a:r>
            <a:r>
              <a:rPr lang="en-US" sz="2400" b="1" dirty="0">
                <a:latin typeface="Constantia" panose="02030602050306030303" pitchFamily="18" charset="0"/>
              </a:rPr>
              <a:t> sara; ka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levu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kena</a:t>
            </a:r>
            <a:r>
              <a:rPr lang="en-US" sz="2400" b="1" dirty="0">
                <a:latin typeface="Constantia" panose="02030602050306030303" pitchFamily="18" charset="0"/>
              </a:rPr>
              <a:t> </a:t>
            </a:r>
            <a:r>
              <a:rPr lang="en-US" sz="2400" b="1" dirty="0" err="1">
                <a:latin typeface="Constantia" panose="02030602050306030303" pitchFamily="18" charset="0"/>
              </a:rPr>
              <a:t>vakatovolei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qai</a:t>
            </a:r>
            <a:r>
              <a:rPr lang="en-US" sz="2400" b="1" dirty="0">
                <a:latin typeface="Constantia" panose="02030602050306030303" pitchFamily="18" charset="0"/>
              </a:rPr>
              <a:t> </a:t>
            </a:r>
            <a:r>
              <a:rPr lang="en-US" sz="2400" b="1" dirty="0" err="1">
                <a:latin typeface="Constantia" panose="02030602050306030303" pitchFamily="18" charset="0"/>
              </a:rPr>
              <a:t>tubu</a:t>
            </a:r>
            <a:r>
              <a:rPr lang="en-US" sz="2400" b="1" dirty="0">
                <a:latin typeface="Constantia" panose="02030602050306030303" pitchFamily="18" charset="0"/>
              </a:rPr>
              <a:t> cake </a:t>
            </a:r>
            <a:r>
              <a:rPr lang="en-US" sz="2400" b="1" dirty="0" err="1">
                <a:latin typeface="Constantia" panose="02030602050306030303" pitchFamily="18" charset="0"/>
              </a:rPr>
              <a:t>talega</a:t>
            </a:r>
            <a:r>
              <a:rPr lang="en-US" sz="2400" b="1" dirty="0">
                <a:latin typeface="Constantia" panose="02030602050306030303" pitchFamily="18" charset="0"/>
              </a:rPr>
              <a:t> kina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kena</a:t>
            </a:r>
            <a:r>
              <a:rPr lang="en-US" sz="2400" b="1" dirty="0">
                <a:latin typeface="Constantia" panose="02030602050306030303" pitchFamily="18" charset="0"/>
              </a:rPr>
              <a:t> </a:t>
            </a:r>
            <a:r>
              <a:rPr lang="en-US" sz="2400" b="1" dirty="0" err="1">
                <a:latin typeface="Constantia" panose="02030602050306030303" pitchFamily="18" charset="0"/>
              </a:rPr>
              <a:t>ramase</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kena</a:t>
            </a:r>
            <a:r>
              <a:rPr lang="en-US" sz="2400" b="1" dirty="0">
                <a:latin typeface="Constantia" panose="02030602050306030303" pitchFamily="18" charset="0"/>
              </a:rPr>
              <a:t> </a:t>
            </a:r>
            <a:r>
              <a:rPr lang="en-US" sz="2400" b="1" dirty="0" err="1">
                <a:latin typeface="Constantia" panose="02030602050306030303" pitchFamily="18" charset="0"/>
              </a:rPr>
              <a:t>totoka</a:t>
            </a:r>
            <a:r>
              <a:rPr lang="en-US" sz="2400" b="1" dirty="0">
                <a:latin typeface="Constantia" panose="02030602050306030303" pitchFamily="18" charset="0"/>
              </a:rPr>
              <a:t>. Na </a:t>
            </a:r>
            <a:r>
              <a:rPr lang="en-US" sz="2400" b="1" dirty="0" err="1">
                <a:latin typeface="Constantia" panose="02030602050306030303" pitchFamily="18" charset="0"/>
              </a:rPr>
              <a:t>isulu</a:t>
            </a:r>
            <a:r>
              <a:rPr lang="en-US" sz="2400" b="1" dirty="0">
                <a:latin typeface="Constantia" panose="02030602050306030303" pitchFamily="18" charset="0"/>
              </a:rPr>
              <a:t> </a:t>
            </a:r>
            <a:r>
              <a:rPr lang="en-US" sz="2400" b="1" dirty="0" err="1">
                <a:latin typeface="Constantia" panose="02030602050306030303" pitchFamily="18" charset="0"/>
              </a:rPr>
              <a:t>vulavula</a:t>
            </a:r>
            <a:r>
              <a:rPr lang="en-US" sz="2400" b="1" dirty="0">
                <a:latin typeface="Constantia" panose="02030602050306030303" pitchFamily="18" charset="0"/>
              </a:rPr>
              <a:t> e </a:t>
            </a:r>
            <a:r>
              <a:rPr lang="en-US" sz="2400" b="1" dirty="0" err="1">
                <a:latin typeface="Constantia" panose="02030602050306030303" pitchFamily="18" charset="0"/>
              </a:rPr>
              <a:t>vakaraitaka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savasava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itovo</a:t>
            </a:r>
            <a:r>
              <a:rPr lang="en-US" sz="2400" b="1" dirty="0">
                <a:latin typeface="Constantia" panose="02030602050306030303" pitchFamily="18" charset="0"/>
              </a:rPr>
              <a:t>, </a:t>
            </a:r>
            <a:r>
              <a:rPr lang="en-US" sz="2400" b="1" dirty="0" err="1">
                <a:latin typeface="Constantia" panose="02030602050306030303" pitchFamily="18" charset="0"/>
              </a:rPr>
              <a:t>sai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yalododonu</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Karisito</a:t>
            </a:r>
            <a:r>
              <a:rPr lang="en-US" sz="2400" b="1" dirty="0">
                <a:latin typeface="Constantia" panose="02030602050306030303" pitchFamily="18" charset="0"/>
              </a:rPr>
              <a:t> e </a:t>
            </a:r>
            <a:r>
              <a:rPr lang="en-US" sz="2400" b="1" dirty="0" err="1">
                <a:latin typeface="Constantia" panose="02030602050306030303" pitchFamily="18" charset="0"/>
              </a:rPr>
              <a:t>vakaisulutaki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kina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tamata</a:t>
            </a:r>
            <a:r>
              <a:rPr lang="en-US" sz="2400" b="1" dirty="0">
                <a:latin typeface="Constantia" panose="02030602050306030303" pitchFamily="18" charset="0"/>
              </a:rPr>
              <a:t> </a:t>
            </a:r>
            <a:r>
              <a:rPr lang="en-US" sz="2400" b="1" dirty="0" err="1">
                <a:latin typeface="Constantia" panose="02030602050306030303" pitchFamily="18" charset="0"/>
              </a:rPr>
              <a:t>ivalavala</a:t>
            </a:r>
            <a:r>
              <a:rPr lang="en-US" sz="2400" b="1" dirty="0">
                <a:latin typeface="Constantia" panose="02030602050306030303" pitchFamily="18" charset="0"/>
              </a:rPr>
              <a:t> ca.</a:t>
            </a:r>
          </a:p>
          <a:p>
            <a:pPr>
              <a:spcBef>
                <a:spcPts val="600"/>
              </a:spcBef>
            </a:pPr>
            <a:r>
              <a:rPr lang="en-US" sz="2400" b="1" dirty="0">
                <a:latin typeface="Constantia" panose="02030602050306030303" pitchFamily="18" charset="0"/>
              </a:rPr>
              <a:t>Na </a:t>
            </a:r>
            <a:r>
              <a:rPr lang="en-US" sz="2400" b="1" dirty="0" err="1">
                <a:latin typeface="Constantia" panose="02030602050306030303" pitchFamily="18" charset="0"/>
              </a:rPr>
              <a:t>isulu</a:t>
            </a:r>
            <a:r>
              <a:rPr lang="en-US" sz="2400" b="1" dirty="0">
                <a:latin typeface="Constantia" panose="02030602050306030303" pitchFamily="18" charset="0"/>
              </a:rPr>
              <a:t> </a:t>
            </a:r>
            <a:r>
              <a:rPr lang="en-US" sz="2400" b="1" dirty="0" err="1">
                <a:latin typeface="Constantia" panose="02030602050306030303" pitchFamily="18" charset="0"/>
              </a:rPr>
              <a:t>dina</a:t>
            </a:r>
            <a:r>
              <a:rPr lang="en-US" sz="2400" b="1" dirty="0">
                <a:latin typeface="Constantia" panose="02030602050306030303" pitchFamily="18" charset="0"/>
              </a:rPr>
              <a:t> </a:t>
            </a:r>
            <a:r>
              <a:rPr lang="en-US" sz="2400" b="1" dirty="0" err="1">
                <a:latin typeface="Constantia" panose="02030602050306030303" pitchFamily="18" charset="0"/>
              </a:rPr>
              <a:t>vakalomalagi</a:t>
            </a:r>
            <a:r>
              <a:rPr lang="en-US" sz="2400" b="1" dirty="0">
                <a:latin typeface="Constantia" panose="02030602050306030303" pitchFamily="18" charset="0"/>
              </a:rPr>
              <a:t> </a:t>
            </a:r>
            <a:r>
              <a:rPr lang="en-US" sz="2400" b="1" dirty="0" err="1">
                <a:latin typeface="Constantia" panose="02030602050306030303" pitchFamily="18" charset="0"/>
              </a:rPr>
              <a:t>oqo</a:t>
            </a:r>
            <a:r>
              <a:rPr lang="en-US" sz="2400" b="1" dirty="0">
                <a:latin typeface="Constantia" panose="02030602050306030303" pitchFamily="18" charset="0"/>
              </a:rPr>
              <a:t>, ka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walega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voli</a:t>
            </a:r>
            <a:r>
              <a:rPr lang="en-US" sz="2400" b="1" dirty="0">
                <a:latin typeface="Constantia" panose="02030602050306030303" pitchFamily="18" charset="0"/>
              </a:rPr>
              <a:t> ga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Karisito</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talairawarawa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yalodina</a:t>
            </a:r>
            <a:r>
              <a:rPr lang="en-US" sz="2400" b="1" dirty="0">
                <a:latin typeface="Constantia" panose="02030602050306030303" pitchFamily="18" charset="0"/>
              </a:rPr>
              <a:t>. Na </a:t>
            </a:r>
            <a:r>
              <a:rPr lang="en-US" sz="2400" b="1" dirty="0" err="1">
                <a:latin typeface="Constantia" panose="02030602050306030303" pitchFamily="18" charset="0"/>
              </a:rPr>
              <a:t>wai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mata</a:t>
            </a:r>
            <a:r>
              <a:rPr lang="en-US" sz="2400" b="1" dirty="0">
                <a:latin typeface="Constantia" panose="02030602050306030303" pitchFamily="18" charset="0"/>
              </a:rPr>
              <a:t> </a:t>
            </a:r>
            <a:r>
              <a:rPr lang="en-US" sz="2400" b="1" dirty="0" err="1">
                <a:latin typeface="Constantia" panose="02030602050306030303" pitchFamily="18" charset="0"/>
              </a:rPr>
              <a:t>sai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vuku</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loloma</a:t>
            </a:r>
            <a:r>
              <a:rPr lang="en-US" sz="2400" b="1" dirty="0">
                <a:latin typeface="Constantia" panose="02030602050306030303" pitchFamily="18" charset="0"/>
              </a:rPr>
              <a:t> </a:t>
            </a:r>
            <a:r>
              <a:rPr lang="en-US" sz="2400" b="1" dirty="0" err="1">
                <a:latin typeface="Constantia" panose="02030602050306030303" pitchFamily="18" charset="0"/>
              </a:rPr>
              <a:t>savu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ka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vakaukauwataka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kila</a:t>
            </a:r>
            <a:r>
              <a:rPr lang="en-US" sz="2400" b="1" dirty="0">
                <a:latin typeface="Constantia" panose="02030602050306030303" pitchFamily="18" charset="0"/>
              </a:rPr>
              <a:t> me da </a:t>
            </a:r>
            <a:r>
              <a:rPr lang="en-US" sz="2400" b="1" dirty="0" err="1">
                <a:latin typeface="Constantia" panose="02030602050306030303" pitchFamily="18" charset="0"/>
              </a:rPr>
              <a:t>wasea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 ca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 </a:t>
            </a:r>
            <a:r>
              <a:rPr lang="en-US" sz="2400" b="1" dirty="0" err="1">
                <a:latin typeface="Constantia" panose="02030602050306030303" pitchFamily="18" charset="0"/>
              </a:rPr>
              <a:t>vinaka</a:t>
            </a:r>
            <a:r>
              <a:rPr lang="en-US" sz="2400" b="1" dirty="0">
                <a:latin typeface="Constantia" panose="02030602050306030303" pitchFamily="18" charset="0"/>
              </a:rPr>
              <a:t>, ka me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talega</a:t>
            </a:r>
            <a:r>
              <a:rPr lang="en-US" sz="2400" b="1" dirty="0">
                <a:latin typeface="Constantia" panose="02030602050306030303" pitchFamily="18" charset="0"/>
              </a:rPr>
              <a:t> </a:t>
            </a:r>
            <a:r>
              <a:rPr lang="en-US" sz="2400" b="1" dirty="0" err="1">
                <a:latin typeface="Constantia" panose="02030602050306030303" pitchFamily="18" charset="0"/>
              </a:rPr>
              <a:t>meda</a:t>
            </a:r>
            <a:r>
              <a:rPr lang="en-US" sz="2400" b="1" dirty="0">
                <a:latin typeface="Constantia" panose="02030602050306030303" pitchFamily="18" charset="0"/>
              </a:rPr>
              <a:t> </a:t>
            </a:r>
            <a:r>
              <a:rPr lang="en-US" sz="2400" b="1" dirty="0" err="1">
                <a:latin typeface="Constantia" panose="02030602050306030303" pitchFamily="18" charset="0"/>
              </a:rPr>
              <a:t>kidava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ivalavala</a:t>
            </a:r>
            <a:r>
              <a:rPr lang="en-US" sz="2400" b="1" dirty="0">
                <a:latin typeface="Constantia" panose="02030602050306030303" pitchFamily="18" charset="0"/>
              </a:rPr>
              <a:t> ca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veimataqali</a:t>
            </a:r>
            <a:r>
              <a:rPr lang="en-US" sz="2400" b="1" dirty="0">
                <a:latin typeface="Constantia" panose="02030602050306030303" pitchFamily="18" charset="0"/>
              </a:rPr>
              <a:t> </a:t>
            </a:r>
            <a:r>
              <a:rPr lang="en-US" sz="2400" b="1" dirty="0" err="1">
                <a:latin typeface="Constantia" panose="02030602050306030303" pitchFamily="18" charset="0"/>
              </a:rPr>
              <a:t>ivukivuki</a:t>
            </a:r>
            <a:r>
              <a:rPr lang="en-US" sz="2400" b="1" dirty="0">
                <a:latin typeface="Constantia" panose="02030602050306030303" pitchFamily="18" charset="0"/>
              </a:rPr>
              <a:t> </a:t>
            </a:r>
            <a:r>
              <a:rPr lang="en-US" sz="2400" b="1" dirty="0" err="1">
                <a:latin typeface="Constantia" panose="02030602050306030303" pitchFamily="18" charset="0"/>
              </a:rPr>
              <a:t>kece</a:t>
            </a:r>
            <a:r>
              <a:rPr lang="en-US" sz="2400" b="1" dirty="0">
                <a:latin typeface="Constantia" panose="02030602050306030303" pitchFamily="18" charset="0"/>
              </a:rPr>
              <a:t>.</a:t>
            </a:r>
          </a:p>
          <a:p>
            <a:pPr>
              <a:spcBef>
                <a:spcPts val="600"/>
              </a:spcBef>
            </a:pPr>
            <a:r>
              <a:rPr lang="en-US" sz="2400" b="1" dirty="0">
                <a:latin typeface="Constantia" panose="02030602050306030303" pitchFamily="18" charset="0"/>
              </a:rPr>
              <a:t>Sa </a:t>
            </a:r>
            <a:r>
              <a:rPr lang="en-US" sz="2400" b="1" dirty="0" err="1">
                <a:latin typeface="Constantia" panose="02030602050306030303" pitchFamily="18" charset="0"/>
              </a:rPr>
              <a:t>solia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nona</a:t>
            </a:r>
            <a:r>
              <a:rPr lang="en-US" sz="2400" b="1" dirty="0">
                <a:latin typeface="Constantia" panose="02030602050306030303" pitchFamily="18" charset="0"/>
              </a:rPr>
              <a:t> </a:t>
            </a:r>
            <a:r>
              <a:rPr lang="en-US" sz="2400" b="1" dirty="0" err="1">
                <a:latin typeface="Constantia" panose="02030602050306030303" pitchFamily="18" charset="0"/>
              </a:rPr>
              <a:t>soqosoqo</a:t>
            </a:r>
            <a:r>
              <a:rPr lang="en-US" sz="2400" b="1" dirty="0">
                <a:latin typeface="Constantia" panose="02030602050306030303" pitchFamily="18" charset="0"/>
              </a:rPr>
              <a:t> </a:t>
            </a:r>
            <a:r>
              <a:rPr lang="en-US" sz="2400" b="1" dirty="0" err="1">
                <a:latin typeface="Constantia" panose="02030602050306030303" pitchFamily="18" charset="0"/>
              </a:rPr>
              <a:t>lotu</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mata</a:t>
            </a:r>
            <a:r>
              <a:rPr lang="en-US" sz="2400" b="1" dirty="0">
                <a:latin typeface="Constantia" panose="02030602050306030303" pitchFamily="18" charset="0"/>
              </a:rPr>
              <a:t>, ka </a:t>
            </a:r>
            <a:r>
              <a:rPr lang="en-US" sz="2400" b="1" dirty="0" err="1">
                <a:latin typeface="Constantia" panose="02030602050306030303" pitchFamily="18" charset="0"/>
              </a:rPr>
              <a:t>gadreva</a:t>
            </a:r>
            <a:r>
              <a:rPr lang="en-US" sz="2400" b="1" dirty="0">
                <a:latin typeface="Constantia" panose="02030602050306030303" pitchFamily="18" charset="0"/>
              </a:rPr>
              <a:t> o </a:t>
            </a:r>
            <a:r>
              <a:rPr lang="en-US" sz="2400" b="1" dirty="0" err="1">
                <a:latin typeface="Constantia" panose="02030602050306030303" pitchFamily="18" charset="0"/>
              </a:rPr>
              <a:t>koya</a:t>
            </a:r>
            <a:r>
              <a:rPr lang="en-US" sz="2400" b="1" dirty="0">
                <a:latin typeface="Constantia" panose="02030602050306030303" pitchFamily="18" charset="0"/>
              </a:rPr>
              <a:t> me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lumuta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vuku</a:t>
            </a:r>
            <a:r>
              <a:rPr lang="en-US" sz="2400" b="1" dirty="0">
                <a:latin typeface="Constantia" panose="02030602050306030303" pitchFamily="18" charset="0"/>
              </a:rPr>
              <a:t>, me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ra</a:t>
            </a:r>
            <a:r>
              <a:rPr lang="en-US" sz="2400" b="1" dirty="0">
                <a:latin typeface="Constantia" panose="02030602050306030303" pitchFamily="18" charset="0"/>
              </a:rPr>
              <a:t> rai </a:t>
            </a:r>
            <a:r>
              <a:rPr lang="en-US" sz="2400" b="1" dirty="0" err="1">
                <a:latin typeface="Constantia" panose="02030602050306030303" pitchFamily="18" charset="0"/>
              </a:rPr>
              <a:t>vakamatata</a:t>
            </a:r>
            <a:r>
              <a:rPr lang="en-US" sz="2400" b="1" dirty="0">
                <a:latin typeface="Constantia" panose="02030602050306030303" pitchFamily="18" charset="0"/>
              </a:rPr>
              <a:t>; </a:t>
            </a:r>
            <a:r>
              <a:rPr lang="en-US" sz="2400" b="1" dirty="0" err="1">
                <a:latin typeface="Constantia" panose="02030602050306030303" pitchFamily="18" charset="0"/>
              </a:rPr>
              <a:t>ia</a:t>
            </a:r>
            <a:r>
              <a:rPr lang="en-US" sz="2400" b="1" dirty="0">
                <a:latin typeface="Constantia" panose="02030602050306030303" pitchFamily="18" charset="0"/>
              </a:rPr>
              <a:t> e </a:t>
            </a:r>
            <a:r>
              <a:rPr lang="en-US" sz="2400" b="1" dirty="0" err="1">
                <a:latin typeface="Constantia" panose="02030602050306030303" pitchFamily="18" charset="0"/>
              </a:rPr>
              <a:t>lewe</a:t>
            </a:r>
            <a:r>
              <a:rPr lang="en-US" sz="2400" b="1" dirty="0">
                <a:latin typeface="Constantia" panose="02030602050306030303" pitchFamily="18" charset="0"/>
              </a:rPr>
              <a:t> </a:t>
            </a:r>
            <a:r>
              <a:rPr lang="en-US" sz="2400" b="1" dirty="0" err="1">
                <a:latin typeface="Constantia" panose="02030602050306030303" pitchFamily="18" charset="0"/>
              </a:rPr>
              <a:t>levu</a:t>
            </a:r>
            <a:r>
              <a:rPr lang="en-US" sz="2400" b="1" dirty="0">
                <a:latin typeface="Constantia" panose="02030602050306030303" pitchFamily="18" charset="0"/>
              </a:rPr>
              <a:t> era </a:t>
            </a:r>
            <a:r>
              <a:rPr lang="en-US" sz="2400" b="1" dirty="0" err="1">
                <a:latin typeface="Constantia" panose="02030602050306030303" pitchFamily="18" charset="0"/>
              </a:rPr>
              <a:t>na</a:t>
            </a:r>
            <a:r>
              <a:rPr lang="en-US" sz="2400" b="1" dirty="0">
                <a:latin typeface="Constantia" panose="02030602050306030303" pitchFamily="18" charset="0"/>
              </a:rPr>
              <a:t> via </a:t>
            </a:r>
            <a:r>
              <a:rPr lang="en-US" sz="2400" b="1" dirty="0" err="1">
                <a:latin typeface="Constantia" panose="02030602050306030303" pitchFamily="18" charset="0"/>
              </a:rPr>
              <a:t>vakacacana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rai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soqosoqo</a:t>
            </a:r>
            <a:r>
              <a:rPr lang="en-US" sz="2400" b="1" dirty="0">
                <a:latin typeface="Constantia" panose="02030602050306030303" pitchFamily="18" charset="0"/>
              </a:rPr>
              <a:t> </a:t>
            </a:r>
            <a:r>
              <a:rPr lang="en-US" sz="2400" b="1" dirty="0" err="1">
                <a:latin typeface="Constantia" panose="02030602050306030303" pitchFamily="18" charset="0"/>
              </a:rPr>
              <a:t>lotu</a:t>
            </a:r>
            <a:r>
              <a:rPr lang="en-US" sz="2400" b="1" dirty="0">
                <a:latin typeface="Constantia" panose="02030602050306030303" pitchFamily="18" charset="0"/>
              </a:rPr>
              <a:t> </a:t>
            </a:r>
            <a:r>
              <a:rPr lang="en-US" sz="2400" b="1" dirty="0" err="1">
                <a:latin typeface="Constantia" panose="02030602050306030303" pitchFamily="18" charset="0"/>
              </a:rPr>
              <a:t>kevaka</a:t>
            </a:r>
            <a:r>
              <a:rPr lang="en-US" sz="2400" b="1" dirty="0">
                <a:latin typeface="Constantia" panose="02030602050306030303" pitchFamily="18" charset="0"/>
              </a:rPr>
              <a:t> e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baleta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vinakata</a:t>
            </a:r>
            <a:r>
              <a:rPr lang="en-US" sz="2400" b="1" dirty="0">
                <a:latin typeface="Constantia" panose="02030602050306030303" pitchFamily="18" charset="0"/>
              </a:rPr>
              <a:t> me </a:t>
            </a:r>
            <a:r>
              <a:rPr lang="en-US" sz="2400" b="1" dirty="0" err="1">
                <a:latin typeface="Constantia" panose="02030602050306030303" pitchFamily="18" charset="0"/>
              </a:rPr>
              <a:t>laurai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nodra</a:t>
            </a:r>
            <a:r>
              <a:rPr lang="en-US" sz="2400" b="1" dirty="0">
                <a:latin typeface="Constantia" panose="02030602050306030303" pitchFamily="18" charset="0"/>
              </a:rPr>
              <a:t> </a:t>
            </a:r>
            <a:r>
              <a:rPr lang="en-US" sz="2400" b="1" dirty="0" err="1">
                <a:latin typeface="Constantia" panose="02030602050306030303" pitchFamily="18" charset="0"/>
              </a:rPr>
              <a:t>cakacaka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rarama</a:t>
            </a:r>
            <a:r>
              <a:rPr lang="en-US" sz="2400" b="1" dirty="0">
                <a:latin typeface="Constantia" panose="02030602050306030303" pitchFamily="18" charset="0"/>
              </a:rPr>
              <a:t>, de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vunauci</a:t>
            </a:r>
            <a:r>
              <a:rPr lang="en-US" sz="2400" b="1" dirty="0">
                <a:latin typeface="Constantia" panose="02030602050306030303" pitchFamily="18" charset="0"/>
              </a:rPr>
              <a:t> kina. Na </a:t>
            </a:r>
            <a:r>
              <a:rPr lang="en-US" sz="2400" b="1" dirty="0" err="1">
                <a:latin typeface="Constantia" panose="02030602050306030303" pitchFamily="18" charset="0"/>
              </a:rPr>
              <a:t>wai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mata</a:t>
            </a:r>
            <a:r>
              <a:rPr lang="en-US" sz="2400" b="1" dirty="0">
                <a:latin typeface="Constantia" panose="02030602050306030303" pitchFamily="18" charset="0"/>
              </a:rPr>
              <a:t> </a:t>
            </a:r>
            <a:r>
              <a:rPr lang="en-US" sz="2400" b="1" dirty="0" err="1">
                <a:latin typeface="Constantia" panose="02030602050306030303" pitchFamily="18" charset="0"/>
              </a:rPr>
              <a:t>vakalomalagi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solia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matata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kila</a:t>
            </a:r>
            <a:r>
              <a:rPr lang="en-US" sz="2400" b="1" dirty="0">
                <a:latin typeface="Constantia" panose="02030602050306030303" pitchFamily="18" charset="0"/>
              </a:rPr>
              <a:t>-ka. O </a:t>
            </a:r>
            <a:r>
              <a:rPr lang="en-US" sz="2400" b="1" dirty="0" err="1">
                <a:latin typeface="Constantia" panose="02030602050306030303" pitchFamily="18" charset="0"/>
              </a:rPr>
              <a:t>Karisito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ivakarau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veivakalougatataki</a:t>
            </a:r>
            <a:r>
              <a:rPr lang="en-US" sz="2400" b="1" dirty="0">
                <a:latin typeface="Constantia" panose="02030602050306030303" pitchFamily="18" charset="0"/>
              </a:rPr>
              <a:t> </a:t>
            </a:r>
            <a:r>
              <a:rPr lang="en-US" sz="2400" b="1" dirty="0" err="1">
                <a:latin typeface="Constantia" panose="02030602050306030303" pitchFamily="18" charset="0"/>
              </a:rPr>
              <a:t>kecega</a:t>
            </a:r>
            <a:r>
              <a:rPr lang="en-US" sz="2400" b="1" dirty="0">
                <a:latin typeface="Constantia" panose="02030602050306030303" pitchFamily="18" charset="0"/>
              </a:rPr>
              <a:t>. E kaya: “Volia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Au” (</a:t>
            </a:r>
            <a:r>
              <a:rPr lang="en-US" sz="2400" b="1" dirty="0" err="1">
                <a:latin typeface="Constantia" panose="02030602050306030303" pitchFamily="18" charset="0"/>
              </a:rPr>
              <a:t>Vakatakila</a:t>
            </a:r>
            <a:r>
              <a:rPr lang="en-US" sz="2400" b="1" dirty="0">
                <a:latin typeface="Constantia" panose="02030602050306030303" pitchFamily="18" charset="0"/>
              </a:rPr>
              <a:t> 3:18).</a:t>
            </a:r>
          </a:p>
          <a:p>
            <a:pPr>
              <a:spcBef>
                <a:spcPts val="600"/>
              </a:spcBef>
            </a:pP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7969F3CF-93BC-2EB7-245A-6EF03279E880}"/>
              </a:ext>
            </a:extLst>
          </p:cNvPr>
          <p:cNvSpPr txBox="1"/>
          <p:nvPr/>
        </p:nvSpPr>
        <p:spPr>
          <a:xfrm>
            <a:off x="7651473" y="6519446"/>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6155531"/>
          </a:xfrm>
          <a:prstGeom prst="rect">
            <a:avLst/>
          </a:prstGeom>
          <a:noFill/>
        </p:spPr>
        <p:txBody>
          <a:bodyPr wrap="square">
            <a:spAutoFit/>
          </a:bodyPr>
          <a:lstStyle/>
          <a:p>
            <a:pPr algn="ct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“Me vaka sa lomani au ko Tamaqu, au sa lomani kemudou vaka talega kina: dou tiko ga ena noqu loloma.”</a:t>
            </a:r>
          </a:p>
          <a:p>
            <a:pPr algn="ctr">
              <a:spcBef>
                <a:spcPts val="1200"/>
              </a:spcBef>
            </a:pP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(Joni 15:9)</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6C176A"/>
                </a:solidFill>
              </a:rPr>
              <a:t>Tukutuku mai vua na Kalou (Vakatakila 3:14-22):</a:t>
            </a:r>
          </a:p>
          <a:p>
            <a:pPr lvl="1">
              <a:spcBef>
                <a:spcPts val="600"/>
              </a:spcBef>
            </a:pPr>
            <a:r>
              <a:rPr lang="en" sz="2000" b="1" noProof="0" dirty="0"/>
              <a:t>Vakadikev</a:t>
            </a:r>
            <a:r>
              <a:rPr lang="en" sz="2000" b="1" dirty="0"/>
              <a:t>i iko </a:t>
            </a:r>
            <a:r>
              <a:rPr lang="en" sz="2000" b="1" noProof="0" dirty="0"/>
              <a:t>(vv. 14-17)</a:t>
            </a:r>
          </a:p>
          <a:p>
            <a:pPr lvl="1">
              <a:spcBef>
                <a:spcPts val="600"/>
              </a:spcBef>
            </a:pPr>
            <a:r>
              <a:rPr lang="en" sz="2000" b="1" noProof="0" dirty="0"/>
              <a:t>A Kena </a:t>
            </a:r>
            <a:r>
              <a:rPr lang="en-GB" sz="2000" b="1" dirty="0"/>
              <a:t>I</a:t>
            </a:r>
            <a:r>
              <a:rPr lang="en" sz="2000" b="1" noProof="0" dirty="0"/>
              <a:t>wali (v. 18)</a:t>
            </a:r>
          </a:p>
          <a:p>
            <a:pPr lvl="1">
              <a:spcBef>
                <a:spcPts val="600"/>
              </a:spcBef>
            </a:pPr>
            <a:r>
              <a:rPr lang="en" sz="2000" b="1" noProof="0" dirty="0"/>
              <a:t>A Kena macala (vv. 19-20)</a:t>
            </a:r>
          </a:p>
          <a:p>
            <a:pPr lvl="1">
              <a:spcBef>
                <a:spcPts val="600"/>
              </a:spcBef>
            </a:pPr>
            <a:r>
              <a:rPr lang="en" sz="2000" b="1" noProof="0" dirty="0"/>
              <a:t>Vakavinavinaka (vv. 21-22)</a:t>
            </a:r>
          </a:p>
          <a:p>
            <a:pPr>
              <a:spcBef>
                <a:spcPts val="1800"/>
              </a:spcBef>
            </a:pPr>
            <a:r>
              <a:rPr lang="en" sz="2000" b="1" noProof="0" dirty="0">
                <a:solidFill>
                  <a:srgbClr val="801C21"/>
                </a:solidFill>
              </a:rPr>
              <a:t>Nai tuvaki dina (Joni 15:1-11):</a:t>
            </a:r>
          </a:p>
          <a:p>
            <a:pPr lvl="1">
              <a:spcBef>
                <a:spcPts val="600"/>
              </a:spcBef>
            </a:pPr>
            <a:r>
              <a:rPr lang="en" sz="2000" b="1" noProof="0" dirty="0"/>
              <a:t>Na tabana kei na vaini</a:t>
            </a:r>
          </a:p>
          <a:p>
            <a:pPr lvl="1">
              <a:spcBef>
                <a:spcPts val="600"/>
              </a:spcBef>
            </a:pPr>
            <a:r>
              <a:rPr lang="en" sz="2000" b="1" noProof="0" dirty="0"/>
              <a:t>Na Dra</a:t>
            </a: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39528"/>
            <a:ext cx="8391525" cy="1015663"/>
          </a:xfrm>
          <a:prstGeom prst="rect">
            <a:avLst/>
          </a:prstGeom>
          <a:noFill/>
        </p:spPr>
        <p:txBody>
          <a:bodyPr wrap="square" rtlCol="0">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E duidui na </a:t>
            </a:r>
            <a:r>
              <a:rPr lang="en-GB" sz="2000" b="1" noProof="0" dirty="0">
                <a:solidFill>
                  <a:schemeClr val="bg1"/>
                </a:solidFill>
                <a:effectLst>
                  <a:glow rad="88900">
                    <a:srgbClr val="2C3D66"/>
                  </a:glow>
                  <a:outerShdw blurRad="38100" dist="38100" dir="2700000" algn="tl">
                    <a:srgbClr val="000000">
                      <a:alpha val="43137"/>
                    </a:srgbClr>
                  </a:outerShdw>
                </a:effectLst>
              </a:rPr>
              <a:t>I</a:t>
            </a:r>
            <a:r>
              <a:rPr lang="en" sz="2000" b="1" noProof="0" dirty="0">
                <a:solidFill>
                  <a:schemeClr val="bg1"/>
                </a:solidFill>
                <a:effectLst>
                  <a:glow rad="88900">
                    <a:srgbClr val="2C3D66"/>
                  </a:glow>
                  <a:outerShdw blurRad="38100" dist="38100" dir="2700000" algn="tl">
                    <a:srgbClr val="000000">
                      <a:alpha val="43137"/>
                    </a:srgbClr>
                  </a:outerShdw>
                </a:effectLst>
              </a:rPr>
              <a:t> vakarau ni veiwekani eda sa dui semati keda kina ki vua na Kalou. Ia e duabulu na ka eda na duavata kina: na veiwekani oqo e rawa (ka dodonu) me tubu.</a:t>
            </a: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490972"/>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631216"/>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Na Kalou sa vakaraitaka vakarabailevu ki vei keda na </a:t>
            </a:r>
            <a:r>
              <a:rPr lang="en-GB" sz="2000" b="1" noProof="0" dirty="0">
                <a:solidFill>
                  <a:schemeClr val="bg1"/>
                </a:solidFill>
                <a:effectLst>
                  <a:glow rad="88900">
                    <a:srgbClr val="2C3D66"/>
                  </a:glow>
                  <a:outerShdw blurRad="38100" dist="38100" dir="2700000" algn="tl">
                    <a:srgbClr val="000000">
                      <a:alpha val="43137"/>
                    </a:srgbClr>
                  </a:outerShdw>
                </a:effectLst>
              </a:rPr>
              <a:t>I</a:t>
            </a:r>
            <a:r>
              <a:rPr lang="en" sz="2000" b="1" noProof="0" dirty="0">
                <a:solidFill>
                  <a:schemeClr val="bg1"/>
                </a:solidFill>
                <a:effectLst>
                  <a:glow rad="88900">
                    <a:srgbClr val="2C3D66"/>
                  </a:glow>
                  <a:outerShdw blurRad="38100" dist="38100" dir="2700000" algn="tl">
                    <a:srgbClr val="000000">
                      <a:alpha val="43137"/>
                    </a:srgbClr>
                  </a:outerShdw>
                </a:effectLst>
              </a:rPr>
              <a:t> tuvaki vakayalo ni soqosoqo lotu ena </a:t>
            </a:r>
            <a:r>
              <a:rPr lang="en-GB" sz="2000" b="1" noProof="0" dirty="0">
                <a:solidFill>
                  <a:schemeClr val="bg1"/>
                </a:solidFill>
                <a:effectLst>
                  <a:glow rad="88900">
                    <a:srgbClr val="2C3D66"/>
                  </a:glow>
                  <a:outerShdw blurRad="38100" dist="38100" dir="2700000" algn="tl">
                    <a:srgbClr val="000000">
                      <a:alpha val="43137"/>
                    </a:srgbClr>
                  </a:outerShdw>
                </a:effectLst>
              </a:rPr>
              <a:t>I</a:t>
            </a:r>
            <a:r>
              <a:rPr lang="en" sz="2000" b="1" noProof="0" dirty="0">
                <a:solidFill>
                  <a:schemeClr val="bg1"/>
                </a:solidFill>
                <a:effectLst>
                  <a:glow rad="88900">
                    <a:srgbClr val="2C3D66"/>
                  </a:glow>
                  <a:outerShdw blurRad="38100" dist="38100" dir="2700000" algn="tl">
                    <a:srgbClr val="000000">
                      <a:alpha val="43137"/>
                    </a:srgbClr>
                  </a:outerShdw>
                </a:effectLst>
              </a:rPr>
              <a:t> otioti ni tabayabaki qo. Sa vakatautaki ki</a:t>
            </a:r>
            <a:r>
              <a:rPr lang="en" sz="2000" b="1" dirty="0">
                <a:solidFill>
                  <a:schemeClr val="bg1"/>
                </a:solidFill>
                <a:effectLst>
                  <a:glow rad="88900">
                    <a:srgbClr val="2C3D66"/>
                  </a:glow>
                  <a:outerShdw blurRad="38100" dist="38100" dir="2700000" algn="tl">
                    <a:srgbClr val="000000">
                      <a:alpha val="43137"/>
                    </a:srgbClr>
                  </a:outerShdw>
                </a:effectLst>
              </a:rPr>
              <a:t>na</a:t>
            </a:r>
            <a:r>
              <a:rPr lang="en" sz="2000" b="1" noProof="0" dirty="0">
                <a:solidFill>
                  <a:schemeClr val="bg1"/>
                </a:solidFill>
                <a:effectLst>
                  <a:glow rad="88900">
                    <a:srgbClr val="2C3D66"/>
                  </a:glow>
                  <a:outerShdw blurRad="38100" dist="38100" dir="2700000" algn="tl">
                    <a:srgbClr val="000000">
                      <a:alpha val="43137"/>
                    </a:srgbClr>
                  </a:outerShdw>
                </a:effectLst>
              </a:rPr>
              <a:t> veikeda na noda dikeva noda bula ka raica se na tikina cava e tukuni keda, ka eda na vakaukauwataka se vakatitobutaka vakacava na noda veiwekani kei na Kalou.</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98646"/>
            <a:ext cx="8391524" cy="707886"/>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Na </a:t>
            </a:r>
            <a:r>
              <a:rPr lang="en-GB" sz="2000" b="1" noProof="0" dirty="0">
                <a:solidFill>
                  <a:schemeClr val="bg1"/>
                </a:solidFill>
                <a:effectLst>
                  <a:glow rad="88900">
                    <a:srgbClr val="2C3D66"/>
                  </a:glow>
                  <a:outerShdw blurRad="38100" dist="38100" dir="2700000" algn="tl">
                    <a:srgbClr val="000000">
                      <a:alpha val="43137"/>
                    </a:srgbClr>
                  </a:outerShdw>
                </a:effectLst>
              </a:rPr>
              <a:t>I</a:t>
            </a:r>
            <a:r>
              <a:rPr lang="en" sz="2000" b="1" noProof="0" dirty="0">
                <a:solidFill>
                  <a:schemeClr val="bg1"/>
                </a:solidFill>
                <a:effectLst>
                  <a:glow rad="88900">
                    <a:srgbClr val="2C3D66"/>
                  </a:glow>
                  <a:outerShdw blurRad="38100" dist="38100" dir="2700000" algn="tl">
                    <a:srgbClr val="000000">
                      <a:alpha val="43137"/>
                    </a:srgbClr>
                  </a:outerShdw>
                </a:effectLst>
              </a:rPr>
              <a:t> matai ni kalawa me da taura ka me rawa kina ni da tubu sai koya me da kila sara vakavinaka na keda </a:t>
            </a:r>
            <a:r>
              <a:rPr lang="en-GB" sz="2000" b="1" noProof="0" dirty="0">
                <a:solidFill>
                  <a:schemeClr val="bg1"/>
                </a:solidFill>
                <a:effectLst>
                  <a:glow rad="88900">
                    <a:srgbClr val="2C3D66"/>
                  </a:glow>
                  <a:outerShdw blurRad="38100" dist="38100" dir="2700000" algn="tl">
                    <a:srgbClr val="000000">
                      <a:alpha val="43137"/>
                    </a:srgbClr>
                  </a:outerShdw>
                </a:effectLst>
              </a:rPr>
              <a:t>I</a:t>
            </a:r>
            <a:r>
              <a:rPr lang="en" sz="2000" b="1" noProof="0" dirty="0">
                <a:solidFill>
                  <a:schemeClr val="bg1"/>
                </a:solidFill>
                <a:effectLst>
                  <a:glow rad="88900">
                    <a:srgbClr val="2C3D66"/>
                  </a:glow>
                  <a:outerShdw blurRad="38100" dist="38100" dir="2700000" algn="tl">
                    <a:srgbClr val="000000">
                      <a:alpha val="43137"/>
                    </a:srgbClr>
                  </a:outerShdw>
                </a:effectLst>
              </a:rPr>
              <a:t> tuvaki.</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0"/>
            <a:ext cx="9567512" cy="5723170"/>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9600" noProof="0" dirty="0">
                <a:ln w="0"/>
                <a:solidFill>
                  <a:srgbClr val="B0175F"/>
                </a:solidFill>
                <a:effectLst>
                  <a:outerShdw blurRad="38100" dist="25400" dir="5400000" algn="ctr" rotWithShape="0">
                    <a:srgbClr val="6E747A">
                      <a:alpha val="43000"/>
                    </a:srgbClr>
                  </a:outerShdw>
                </a:effectLst>
              </a:rPr>
              <a:t>NA I TUKUTUKU MAI VUA NA KALOU</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0" y="5723170"/>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(Vakatakila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8251792" cy="769441"/>
          </a:xfrm>
          <a:prstGeom prst="rect">
            <a:avLst/>
          </a:prstGeom>
          <a:solidFill>
            <a:schemeClr val="accent1"/>
          </a:solidFill>
        </p:spPr>
        <p:txBody>
          <a:bodyPr wrap="square">
            <a:spAutoFit/>
          </a:bodyPr>
          <a:lstStyle/>
          <a:p>
            <a:pPr algn="ctr"/>
            <a:r>
              <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DIKEVI IKO</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17565" y="601059"/>
            <a:ext cx="8286921" cy="1138773"/>
          </a:xfrm>
          <a:prstGeom prst="rect">
            <a:avLst/>
          </a:prstGeom>
          <a:solidFill>
            <a:schemeClr val="accent1"/>
          </a:solidFill>
        </p:spPr>
        <p:txBody>
          <a:bodyPr wrap="square">
            <a:spAutoFit/>
          </a:bodyPr>
          <a:lstStyle/>
          <a:p>
            <a:pPr algn="ct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GB"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ko sa kaya tiko au sa vutuniyau, ka levu tu na noqu </a:t>
            </a:r>
            <a:r>
              <a:rPr lang="en-GB"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yau, ka sa sega na ka ka’u sa dravudravua kina; ia ko sa sega ni kila ni sai iko ga na ka lomani, ka vakaloloma, ka dravudravua, ka mataboko, ka luvawale”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(Vakatakila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149025" y="1768025"/>
            <a:ext cx="8102768" cy="1631216"/>
          </a:xfrm>
          <a:prstGeom prst="rect">
            <a:avLst/>
          </a:prstGeom>
          <a:noFill/>
        </p:spPr>
        <p:txBody>
          <a:bodyPr wrap="square" rtlCol="0">
            <a:spAutoFit/>
          </a:bodyPr>
          <a:lstStyle/>
          <a:p>
            <a:pPr>
              <a:spcBef>
                <a:spcPts val="600"/>
              </a:spcBef>
            </a:pPr>
            <a:r>
              <a:rPr lang="en" sz="2000" b="1" noProof="0" dirty="0"/>
              <a:t>Na </a:t>
            </a:r>
            <a:r>
              <a:rPr lang="en-GB" sz="2000" b="1" noProof="0" dirty="0"/>
              <a:t>I</a:t>
            </a:r>
            <a:r>
              <a:rPr lang="en" sz="2000" b="1" noProof="0" dirty="0"/>
              <a:t> tukutuku ki nai soqosoqo lotu e vitu e vakatakila na ituvaki ni lotu mai na gauna vakai Apositolo me yacova na siga nikua (Vtkla. 2-3). Ni tukuna na gauna donumaka nikua, (Leotisea), o Jisu e vakatakila ni o koya na “Emeni [na Dina], o koya sa dau tukuna na ka dodonu ka dina” (Vakatakila 3:14).</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6921" y="-11397"/>
            <a:ext cx="3790142" cy="252755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1665"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929"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770291" y="3264283"/>
            <a:ext cx="7418599" cy="1015663"/>
          </a:xfrm>
          <a:prstGeom prst="rect">
            <a:avLst/>
          </a:prstGeom>
          <a:noFill/>
        </p:spPr>
        <p:txBody>
          <a:bodyPr wrap="square">
            <a:spAutoFit/>
          </a:bodyPr>
          <a:lstStyle/>
          <a:p>
            <a:pPr>
              <a:spcBef>
                <a:spcPts val="600"/>
              </a:spcBef>
            </a:pPr>
            <a:r>
              <a:rPr lang="en" sz="2000" b="1" noProof="0" dirty="0"/>
              <a:t>Eda raici keda ka raica </a:t>
            </a:r>
            <a:r>
              <a:rPr lang="en" sz="2000" i="1" noProof="0" dirty="0"/>
              <a:t>noda Dina</a:t>
            </a:r>
            <a:r>
              <a:rPr lang="en" sz="2000" b="1" noProof="0" dirty="0"/>
              <a:t>: “Au sa vutuniyau, ka levu tu na noqu </a:t>
            </a:r>
            <a:r>
              <a:rPr lang="en-GB" sz="2000" b="1" noProof="0" dirty="0"/>
              <a:t>I</a:t>
            </a:r>
            <a:r>
              <a:rPr lang="en" sz="2000" b="1" noProof="0" dirty="0"/>
              <a:t> yau, ka sega na ka au sa dravudravua kina” (Vtkla.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770291" y="5387093"/>
            <a:ext cx="7162142" cy="1323439"/>
          </a:xfrm>
          <a:prstGeom prst="rect">
            <a:avLst/>
          </a:prstGeom>
          <a:noFill/>
        </p:spPr>
        <p:txBody>
          <a:bodyPr wrap="square">
            <a:spAutoFit/>
          </a:bodyPr>
          <a:lstStyle/>
          <a:p>
            <a:pPr>
              <a:spcBef>
                <a:spcPts val="600"/>
              </a:spcBef>
            </a:pPr>
            <a:r>
              <a:rPr lang="en" sz="2000" b="1" noProof="0" dirty="0"/>
              <a:t>Sa kena gauna me da vakadikevi keda tale mada. Au kila tiko li na ka dina e tu vei au, kei na ka au gadreva? Sa vakacava soti na tubu ni noqu veiwekani kei Jisu? Au sa veisau me vinaka cake tiko beka?</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770291" y="4325688"/>
            <a:ext cx="7132647" cy="1015663"/>
          </a:xfrm>
          <a:prstGeom prst="rect">
            <a:avLst/>
          </a:prstGeom>
          <a:noFill/>
        </p:spPr>
        <p:txBody>
          <a:bodyPr wrap="square">
            <a:spAutoFit/>
          </a:bodyPr>
          <a:lstStyle/>
          <a:p>
            <a:pPr>
              <a:spcBef>
                <a:spcPts val="600"/>
              </a:spcBef>
            </a:pPr>
            <a:r>
              <a:rPr lang="en" sz="2000" b="1" noProof="0" dirty="0"/>
              <a:t>Ia o Jisu e raica </a:t>
            </a:r>
            <a:r>
              <a:rPr lang="en" sz="2000" i="1" noProof="0" dirty="0"/>
              <a:t>na dina, </a:t>
            </a:r>
            <a:r>
              <a:rPr lang="en" sz="2000" b="1" noProof="0" dirty="0"/>
              <a:t>tuvaki dina: “Sai iko ga na ka lomani, vakaloloma, dravud -ravua, mataboko ka luvawale(</a:t>
            </a:r>
            <a:r>
              <a:rPr lang="en" sz="2000" b="1" dirty="0"/>
              <a:t>Vaktkla</a:t>
            </a:r>
            <a:r>
              <a:rPr lang="en" sz="2000" b="1" noProof="0" dirty="0"/>
              <a:t>. 3:17b).</a:t>
            </a:r>
          </a:p>
        </p:txBody>
      </p:sp>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7B0FEDB3-6784-F5F6-E837-673D381295CA}"/>
              </a:ext>
            </a:extLst>
          </p:cNvPr>
          <p:cNvSpPr txBox="1"/>
          <p:nvPr/>
        </p:nvSpPr>
        <p:spPr>
          <a:xfrm>
            <a:off x="0" y="0"/>
            <a:ext cx="12192001" cy="769441"/>
          </a:xfrm>
          <a:prstGeom prst="rect">
            <a:avLst/>
          </a:prstGeom>
          <a:solidFill>
            <a:schemeClr val="accent1"/>
          </a:solidFill>
        </p:spPr>
        <p:txBody>
          <a:bodyPr wrap="square">
            <a:spAutoFit/>
            <a:scene3d>
              <a:camera prst="orthographicFront"/>
              <a:lightRig rig="threePt" dir="t"/>
            </a:scene3d>
            <a:sp3d extrusionH="57150">
              <a:bevelT w="69850" h="38100" prst="cross"/>
            </a:sp3d>
          </a:bodyPr>
          <a:lstStyle/>
          <a:p>
            <a:pPr algn="ctr"/>
            <a:r>
              <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 KENA </a:t>
            </a:r>
            <a:r>
              <a:rPr lang="en" sz="4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a:t>
            </a:r>
            <a:r>
              <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WALI</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0" y="798873"/>
            <a:ext cx="12108427" cy="923330"/>
          </a:xfrm>
          <a:prstGeom prst="rect">
            <a:avLst/>
          </a:prstGeom>
          <a:solidFill>
            <a:srgbClr val="9BEDEF"/>
          </a:solidFill>
        </p:spPr>
        <p:txBody>
          <a:bodyPr wrap="square">
            <a:spAutoFit/>
          </a:bodyPr>
          <a:lstStyle/>
          <a:p>
            <a:pPr algn="ctr"/>
            <a:r>
              <a:rPr lang="en" b="1" noProof="0" dirty="0">
                <a:solidFill>
                  <a:schemeClr val="accent5">
                    <a:lumMod val="50000"/>
                  </a:schemeClr>
                </a:solidFill>
                <a:latin typeface="Comic Sans MS" panose="030F0702030302020204" pitchFamily="66" charset="0"/>
              </a:rPr>
              <a:t>“</a:t>
            </a:r>
            <a:r>
              <a:rPr lang="en-GB" b="1" noProof="0" dirty="0">
                <a:solidFill>
                  <a:schemeClr val="accent5">
                    <a:lumMod val="50000"/>
                  </a:schemeClr>
                </a:solidFill>
                <a:latin typeface="Comic Sans MS" panose="030F0702030302020204" pitchFamily="66" charset="0"/>
              </a:rPr>
              <a:t>Au</a:t>
            </a:r>
            <a:r>
              <a:rPr lang="en" b="1" noProof="0" dirty="0">
                <a:solidFill>
                  <a:schemeClr val="accent5">
                    <a:lumMod val="50000"/>
                  </a:schemeClr>
                </a:solidFill>
                <a:latin typeface="Comic Sans MS" panose="030F0702030302020204" pitchFamily="66" charset="0"/>
              </a:rPr>
              <a:t> sa vakavulici iko mo mai volia vei au na koula sa vakatovolei ena bukawaqa, mo vutuniyau kina; kei na </a:t>
            </a:r>
            <a:r>
              <a:rPr lang="en-GB" b="1" dirty="0" err="1">
                <a:solidFill>
                  <a:schemeClr val="accent5">
                    <a:lumMod val="50000"/>
                  </a:schemeClr>
                </a:solidFill>
                <a:latin typeface="Comic Sans MS" panose="030F0702030302020204" pitchFamily="66" charset="0"/>
              </a:rPr>
              <a:t>i</a:t>
            </a:r>
            <a:r>
              <a:rPr lang="en" b="1" noProof="0" dirty="0">
                <a:solidFill>
                  <a:schemeClr val="accent5">
                    <a:lumMod val="50000"/>
                  </a:schemeClr>
                </a:solidFill>
                <a:latin typeface="Comic Sans MS" panose="030F0702030302020204" pitchFamily="66" charset="0"/>
              </a:rPr>
              <a:t>sulu vulavula mo vakaisulu kina, me kakua ni rairai na nomu luvawale e veivakamaduataki; mo lumuta talega na matamu ena </a:t>
            </a:r>
            <a:r>
              <a:rPr lang="en-GB" b="1" noProof="0" dirty="0">
                <a:solidFill>
                  <a:schemeClr val="accent5">
                    <a:lumMod val="50000"/>
                  </a:schemeClr>
                </a:solidFill>
                <a:latin typeface="Comic Sans MS" panose="030F0702030302020204" pitchFamily="66" charset="0"/>
              </a:rPr>
              <a:t>I</a:t>
            </a:r>
            <a:r>
              <a:rPr lang="en" b="1" noProof="0" dirty="0">
                <a:solidFill>
                  <a:schemeClr val="accent5">
                    <a:lumMod val="50000"/>
                  </a:schemeClr>
                </a:solidFill>
                <a:latin typeface="Comic Sans MS" panose="030F0702030302020204" pitchFamily="66" charset="0"/>
              </a:rPr>
              <a:t> lumu ni mata, mo rai rawa.” </a:t>
            </a:r>
            <a:r>
              <a:rPr lang="en" sz="1400" b="1" noProof="0" dirty="0">
                <a:solidFill>
                  <a:schemeClr val="accent5">
                    <a:lumMod val="50000"/>
                  </a:schemeClr>
                </a:solidFill>
                <a:latin typeface="Comic Sans MS" panose="030F0702030302020204" pitchFamily="66" charset="0"/>
              </a:rPr>
              <a:t>(Vakatakila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83574" y="1775577"/>
            <a:ext cx="12108427" cy="707886"/>
          </a:xfrm>
          <a:prstGeom prst="rect">
            <a:avLst/>
          </a:prstGeom>
          <a:noFill/>
        </p:spPr>
        <p:txBody>
          <a:bodyPr wrap="square" rtlCol="0">
            <a:spAutoFit/>
          </a:bodyPr>
          <a:lstStyle/>
          <a:p>
            <a:pPr>
              <a:spcBef>
                <a:spcPts val="600"/>
              </a:spcBef>
            </a:pPr>
            <a:r>
              <a:rPr lang="en" sz="2000" b="1" noProof="0" dirty="0"/>
              <a:t>Ni da vakalogalogavinakataki keda tu ena keda </a:t>
            </a:r>
            <a:r>
              <a:rPr lang="en-GB" sz="2000" b="1" noProof="0" dirty="0"/>
              <a:t>I</a:t>
            </a:r>
            <a:r>
              <a:rPr lang="en" sz="2000" b="1" dirty="0"/>
              <a:t>i</a:t>
            </a:r>
            <a:r>
              <a:rPr lang="en" sz="2000" b="1" noProof="0" dirty="0"/>
              <a:t>tuvaki, sa dau kauta mai na bula ni vakawelewele (katakatabatabata), e tolu na ka e vakasalataki keda kina o Jisu:</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3946892088"/>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3870507596"/>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579641343"/>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26" dur="1000"/>
                                        <p:tgtEl>
                                          <p:spTgt spid="18">
                                            <p:graphicEl>
                                              <a:dgm id="{2BE5E718-CEB5-491D-9AD5-8D7C725915EA}"/>
                                            </p:graphicEl>
                                          </p:spTgt>
                                        </p:tgtEl>
                                      </p:cBhvr>
                                    </p:animEffect>
                                    <p:anim calcmode="lin" valueType="num">
                                      <p:cBhvr>
                                        <p:cTn id="27"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2" dur="1000"/>
                                        <p:tgtEl>
                                          <p:spTgt spid="18">
                                            <p:graphicEl>
                                              <a:dgm id="{A9DC3890-2F1C-4339-9B26-1F22E4D6783C}"/>
                                            </p:graphicEl>
                                          </p:spTgt>
                                        </p:tgtEl>
                                      </p:cBhvr>
                                    </p:animEffect>
                                    <p:anim calcmode="lin" valueType="num">
                                      <p:cBhvr>
                                        <p:cTn id="33"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38" dur="1000"/>
                                        <p:tgtEl>
                                          <p:spTgt spid="18">
                                            <p:graphicEl>
                                              <a:dgm id="{10C5EEBE-B0F8-415F-9669-66275EFF5A07}"/>
                                            </p:graphicEl>
                                          </p:spTgt>
                                        </p:tgtEl>
                                      </p:cBhvr>
                                    </p:animEffect>
                                    <p:anim calcmode="lin" valueType="num">
                                      <p:cBhvr>
                                        <p:cTn id="39"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0"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46"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47"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48" dur="500"/>
                                        <p:tgtEl>
                                          <p:spTgt spid="18">
                                            <p:graphicEl>
                                              <a:dgm id="{28E1BD37-E2A3-48C9-B0D5-AA69475F422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53" dur="1000"/>
                                        <p:tgtEl>
                                          <p:spTgt spid="19">
                                            <p:graphicEl>
                                              <a:dgm id="{8E34E517-EA48-41E0-A50E-BF2C021E6CB4}"/>
                                            </p:graphicEl>
                                          </p:spTgt>
                                        </p:tgtEl>
                                      </p:cBhvr>
                                    </p:animEffect>
                                    <p:anim calcmode="lin" valueType="num">
                                      <p:cBhvr>
                                        <p:cTn id="54"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55"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59" dur="1000"/>
                                        <p:tgtEl>
                                          <p:spTgt spid="19">
                                            <p:graphicEl>
                                              <a:dgm id="{6805B210-44CA-4A30-BF26-2DFCBD1223E3}"/>
                                            </p:graphicEl>
                                          </p:spTgt>
                                        </p:tgtEl>
                                      </p:cBhvr>
                                    </p:animEffect>
                                    <p:anim calcmode="lin" valueType="num">
                                      <p:cBhvr>
                                        <p:cTn id="60"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1"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65" dur="1000"/>
                                        <p:tgtEl>
                                          <p:spTgt spid="19">
                                            <p:graphicEl>
                                              <a:dgm id="{793D965F-77CB-4830-98B7-9C2F5484B8FA}"/>
                                            </p:graphicEl>
                                          </p:spTgt>
                                        </p:tgtEl>
                                      </p:cBhvr>
                                    </p:animEffect>
                                    <p:anim calcmode="lin" valueType="num">
                                      <p:cBhvr>
                                        <p:cTn id="66"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73"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74"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75" dur="500"/>
                                        <p:tgtEl>
                                          <p:spTgt spid="19">
                                            <p:graphicEl>
                                              <a:dgm id="{DAE80C00-F3B6-4F1A-85AE-64E63077D46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0" dur="1000"/>
                                        <p:tgtEl>
                                          <p:spTgt spid="20">
                                            <p:graphicEl>
                                              <a:dgm id="{F83415F4-ADED-4FAF-8BB4-1D211254539B}"/>
                                            </p:graphicEl>
                                          </p:spTgt>
                                        </p:tgtEl>
                                      </p:cBhvr>
                                    </p:animEffect>
                                    <p:anim calcmode="lin" valueType="num">
                                      <p:cBhvr>
                                        <p:cTn id="81"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2"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86" dur="1000"/>
                                        <p:tgtEl>
                                          <p:spTgt spid="20">
                                            <p:graphicEl>
                                              <a:dgm id="{5DDBC0D4-80F9-47AA-A951-1D070173AFB6}"/>
                                            </p:graphicEl>
                                          </p:spTgt>
                                        </p:tgtEl>
                                      </p:cBhvr>
                                    </p:animEffect>
                                    <p:anim calcmode="lin" valueType="num">
                                      <p:cBhvr>
                                        <p:cTn id="87"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88"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0" presetID="37" presetClass="entr" presetSubtype="0" fill="hold" grpId="0" nodeType="withEffect">
                                  <p:stCondLst>
                                    <p:cond delay="0"/>
                                  </p:stCondLst>
                                  <p:childTnLst>
                                    <p:set>
                                      <p:cBhvr>
                                        <p:cTn id="91"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2" dur="1000"/>
                                        <p:tgtEl>
                                          <p:spTgt spid="20">
                                            <p:graphicEl>
                                              <a:dgm id="{E987A411-ADF2-4352-9A3E-5F896F6B1B68}"/>
                                            </p:graphicEl>
                                          </p:spTgt>
                                        </p:tgtEl>
                                      </p:cBhvr>
                                    </p:animEffect>
                                    <p:anim calcmode="lin" valueType="num">
                                      <p:cBhvr>
                                        <p:cTn id="93"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94"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0"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1"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2"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noProof="0" dirty="0">
                <a:ln/>
                <a:solidFill>
                  <a:srgbClr val="9A0000"/>
                </a:solidFill>
                <a:effectLst>
                  <a:outerShdw blurRad="38100" dist="38100" dir="2700000" algn="tl">
                    <a:srgbClr val="000000">
                      <a:alpha val="43137"/>
                    </a:srgbClr>
                  </a:outerShdw>
                </a:effectLst>
              </a:rPr>
              <a:t>A KENA MACALA</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0" y="615226"/>
            <a:ext cx="12192000" cy="1015663"/>
          </a:xfrm>
          <a:prstGeom prst="rect">
            <a:avLst/>
          </a:prstGeom>
          <a:solidFill>
            <a:srgbClr val="652F00"/>
          </a:solidFill>
        </p:spPr>
        <p:txBody>
          <a:bodyPr wrap="square">
            <a:spAutoFit/>
          </a:bodyPr>
          <a:lstStyle/>
          <a:p>
            <a:pPr algn="ctr"/>
            <a:r>
              <a:rPr lang="en" sz="2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GB" sz="2000" b="1" noProof="0" dirty="0">
                <a:solidFill>
                  <a:schemeClr val="bg1"/>
                </a:solidFill>
                <a:effectLst>
                  <a:outerShdw blurRad="38100" dist="38100" dir="2700000" algn="tl">
                    <a:srgbClr val="000000">
                      <a:alpha val="43137"/>
                    </a:srgbClr>
                  </a:outerShdw>
                </a:effectLst>
                <a:latin typeface="Comic Sans MS" panose="030F0702030302020204" pitchFamily="66" charset="0"/>
              </a:rPr>
              <a:t>Raica</a:t>
            </a:r>
            <a:r>
              <a:rPr lang="en" sz="2000" b="1" noProof="0" dirty="0">
                <a:solidFill>
                  <a:schemeClr val="bg1"/>
                </a:solidFill>
                <a:effectLst>
                  <a:outerShdw blurRad="38100" dist="38100" dir="2700000" algn="tl">
                    <a:srgbClr val="000000">
                      <a:alpha val="43137"/>
                    </a:srgbClr>
                  </a:outerShdw>
                </a:effectLst>
                <a:latin typeface="Comic Sans MS" panose="030F0702030302020204" pitchFamily="66" charset="0"/>
              </a:rPr>
              <a:t>,kau sa tu ena mata ni katuba ka tukituki: kevaka sa rogoca na domoqu e dua na tamata, ka dolava na katuba, au na curu vua, ka vakayakavi vata kaya ka na vakayakavi vata talega kei au ko koya.” (Vakatakila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5" y="1764294"/>
            <a:ext cx="9544177" cy="1446550"/>
          </a:xfrm>
          <a:prstGeom prst="rect">
            <a:avLst/>
          </a:prstGeom>
          <a:noFill/>
        </p:spPr>
        <p:txBody>
          <a:bodyPr wrap="square" rtlCol="0">
            <a:spAutoFit/>
          </a:bodyPr>
          <a:lstStyle/>
          <a:p>
            <a:pPr>
              <a:spcBef>
                <a:spcPts val="600"/>
              </a:spcBef>
            </a:pPr>
            <a:r>
              <a:rPr lang="en" sz="2200" b="1" noProof="0" dirty="0">
                <a:solidFill>
                  <a:schemeClr val="bg1"/>
                </a:solidFill>
                <a:effectLst>
                  <a:outerShdw blurRad="38100" dist="38100" dir="2700000" algn="tl">
                    <a:srgbClr val="000000">
                      <a:alpha val="43137"/>
                    </a:srgbClr>
                  </a:outerShdw>
                </a:effectLst>
              </a:rPr>
              <a:t>E dua na leqa. Au sa vakila tu na vinaka vakayalo. Ia o Jisu e vinakata meu vakavinakataki cake. Ia kevaka au sega ni vakila tu ni gadrevi meu veisau, au na sega ni veisau. AU na sega ni gadreva meu volia na veika au nanuma ni sa tu oti vei au.</a:t>
            </a: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9544179" y="2141832"/>
            <a:ext cx="2473416" cy="3107306"/>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913970"/>
            <a:ext cx="11803858" cy="769441"/>
          </a:xfrm>
          <a:prstGeom prst="rect">
            <a:avLst/>
          </a:prstGeom>
          <a:noFill/>
        </p:spPr>
        <p:txBody>
          <a:bodyPr wrap="square">
            <a:spAutoFit/>
          </a:bodyPr>
          <a:lstStyle/>
          <a:p>
            <a:pPr>
              <a:spcBef>
                <a:spcPts val="600"/>
              </a:spcBef>
            </a:pPr>
            <a:r>
              <a:rPr lang="en" sz="2200" b="1" noProof="0" dirty="0">
                <a:solidFill>
                  <a:schemeClr val="bg1"/>
                </a:solidFill>
                <a:effectLst>
                  <a:outerShdw blurRad="38100" dist="38100" dir="2700000" algn="tl">
                    <a:srgbClr val="000000">
                      <a:alpha val="43137"/>
                    </a:srgbClr>
                  </a:outerShdw>
                </a:effectLst>
              </a:rPr>
              <a:t>Jisu e tukituki tiko ena katuba ni lomaqu ka vosota na wawa. E sega ni vakasausataka na noqu bula me vakasaurarataka me’u veiwekani kei Koya. Sa dolavi tu na digidigi ki vei au.</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0" y="4200044"/>
            <a:ext cx="9544179" cy="1785104"/>
          </a:xfrm>
          <a:prstGeom prst="rect">
            <a:avLst/>
          </a:prstGeom>
          <a:noFill/>
        </p:spPr>
        <p:txBody>
          <a:bodyPr wrap="square">
            <a:spAutoFit/>
          </a:bodyPr>
          <a:lstStyle/>
          <a:p>
            <a:pPr>
              <a:spcBef>
                <a:spcPts val="600"/>
              </a:spcBef>
            </a:pPr>
            <a:r>
              <a:rPr lang="en" sz="2200" b="1" noProof="0" dirty="0">
                <a:solidFill>
                  <a:schemeClr val="bg1"/>
                </a:solidFill>
                <a:effectLst>
                  <a:outerShdw blurRad="38100" dist="38100" dir="2700000" algn="tl">
                    <a:srgbClr val="000000">
                      <a:alpha val="43137"/>
                    </a:srgbClr>
                  </a:outerShdw>
                </a:effectLst>
              </a:rPr>
              <a:t>Na vunauci kei na cudruvi mai vei Jisu e sega ena gaunasala ca. E namaka na gaunisala ni veivosaki. E via dabe kei keda veitalanoataka… “Raica, kau sa tu ena mata ni katuba ka tukituki</a:t>
            </a:r>
            <a:r>
              <a:rPr lang="en-US" sz="2200" b="1" dirty="0">
                <a:solidFill>
                  <a:schemeClr val="bg1"/>
                </a:solidFill>
                <a:effectLst>
                  <a:outerShdw blurRad="38100" dist="38100" dir="2700000" algn="tl">
                    <a:srgbClr val="000000">
                      <a:alpha val="43137"/>
                    </a:srgbClr>
                  </a:outerShdw>
                </a:effectLst>
              </a:rPr>
              <a:t>. </a:t>
            </a:r>
            <a:r>
              <a:rPr lang="en" sz="2200" b="1" dirty="0">
                <a:solidFill>
                  <a:schemeClr val="bg1"/>
                </a:solidFill>
                <a:effectLst>
                  <a:outerShdw blurRad="38100" dist="38100" dir="2700000" algn="tl">
                    <a:srgbClr val="000000">
                      <a:alpha val="43137"/>
                    </a:srgbClr>
                  </a:outerShdw>
                </a:effectLst>
              </a:rPr>
              <a:t>kevaka sa rogoca na domoqu e dua na tamata, ka dolava na katuba, au na curu vua, ka vakayakavi vata kaya ka na vakayakavi vata talega kei au ko koya.</a:t>
            </a:r>
            <a:r>
              <a:rPr lang="en" sz="2200" b="1" noProof="0" dirty="0">
                <a:solidFill>
                  <a:schemeClr val="bg1"/>
                </a:solidFill>
                <a:effectLst>
                  <a:outerShdw blurRad="38100" dist="38100" dir="2700000" algn="tl">
                    <a:srgbClr val="000000">
                      <a:alpha val="43137"/>
                    </a:srgbClr>
                  </a:outerShdw>
                </a:effectLst>
              </a:rPr>
              <a:t>” (Vakatakila. 3:20).</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 y="3142376"/>
            <a:ext cx="9544178" cy="1107996"/>
          </a:xfrm>
          <a:prstGeom prst="rect">
            <a:avLst/>
          </a:prstGeom>
          <a:noFill/>
        </p:spPr>
        <p:txBody>
          <a:bodyPr wrap="square">
            <a:spAutoFit/>
          </a:bodyPr>
          <a:lstStyle/>
          <a:p>
            <a:pPr algn="r">
              <a:spcBef>
                <a:spcPts val="600"/>
              </a:spcBef>
            </a:pPr>
            <a:r>
              <a:rPr lang="en" sz="2200" b="1" noProof="0" dirty="0">
                <a:solidFill>
                  <a:schemeClr val="bg1"/>
                </a:solidFill>
                <a:effectLst>
                  <a:outerShdw blurRad="38100" dist="38100" dir="2700000" algn="tl">
                    <a:srgbClr val="000000">
                      <a:alpha val="43137"/>
                    </a:srgbClr>
                  </a:outerShdw>
                </a:effectLst>
              </a:rPr>
              <a:t>Me walia oqo, sa tiko ga na gaunisala ga nei Jisu: “O ira kecega ka’u sa lomana, kau sa vunauca ka cudruva: ka tomana “mo gumatua kina ka veivutuni” (Vakatakila. 3:19).</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dirty="0">
                <a:ln w="6600">
                  <a:solidFill>
                    <a:srgbClr val="547D11"/>
                  </a:solidFill>
                  <a:prstDash val="solid"/>
                </a:ln>
                <a:solidFill>
                  <a:srgbClr val="FFFFFF"/>
                </a:solidFill>
                <a:effectLst>
                  <a:outerShdw dist="38100" dir="2700000" algn="tl" rotWithShape="0">
                    <a:srgbClr val="547D11"/>
                  </a:outerShdw>
                </a:effectLst>
              </a:rPr>
              <a:t>VAKAVINAVINAKA</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0" y="589926"/>
            <a:ext cx="12192000" cy="707886"/>
          </a:xfrm>
          <a:prstGeom prst="rect">
            <a:avLst/>
          </a:prstGeom>
          <a:solidFill>
            <a:srgbClr val="FFC000"/>
          </a:solidFill>
        </p:spPr>
        <p:txBody>
          <a:bodyPr wrap="square">
            <a:spAutoFit/>
            <a:scene3d>
              <a:camera prst="orthographicFront"/>
              <a:lightRig rig="threePt" dir="t"/>
            </a:scene3d>
            <a:sp3d extrusionH="57150">
              <a:bevelT w="38100" h="38100"/>
            </a:sp3d>
          </a:bodyPr>
          <a:lstStyle/>
          <a:p>
            <a:pPr algn="ctr"/>
            <a:r>
              <a:rPr lang="en" sz="2000" b="1" noProof="0" dirty="0">
                <a:solidFill>
                  <a:srgbClr val="652F00"/>
                </a:solidFill>
                <a:latin typeface="Comic Sans MS" panose="030F0702030302020204" pitchFamily="66" charset="0"/>
              </a:rPr>
              <a:t>“Au na solia vua sa gumatua sara me tiko vata kei au ena noqu </a:t>
            </a:r>
            <a:r>
              <a:rPr lang="en-GB" sz="2000" b="1" dirty="0" err="1">
                <a:solidFill>
                  <a:srgbClr val="652F00"/>
                </a:solidFill>
                <a:latin typeface="Comic Sans MS" panose="030F0702030302020204" pitchFamily="66" charset="0"/>
              </a:rPr>
              <a:t>i</a:t>
            </a:r>
            <a:r>
              <a:rPr lang="en" sz="2000" b="1" noProof="0" dirty="0">
                <a:solidFill>
                  <a:srgbClr val="652F00"/>
                </a:solidFill>
                <a:latin typeface="Comic Sans MS" panose="030F0702030302020204" pitchFamily="66" charset="0"/>
              </a:rPr>
              <a:t>tikotiko-vakaturaga, me vaka ka’u sa gumatua, ka tiko sobu ena </a:t>
            </a:r>
            <a:r>
              <a:rPr lang="en-GB" sz="2000" b="1" dirty="0" err="1">
                <a:solidFill>
                  <a:srgbClr val="652F00"/>
                </a:solidFill>
                <a:latin typeface="Comic Sans MS" panose="030F0702030302020204" pitchFamily="66" charset="0"/>
              </a:rPr>
              <a:t>i</a:t>
            </a:r>
            <a:r>
              <a:rPr lang="en" sz="2000" b="1" noProof="0" dirty="0">
                <a:solidFill>
                  <a:srgbClr val="652F00"/>
                </a:solidFill>
                <a:latin typeface="Comic Sans MS" panose="030F0702030302020204" pitchFamily="66" charset="0"/>
              </a:rPr>
              <a:t>tikotiko vakaturaga nei Tamaqu.” (Vakatakila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16457" y="1589819"/>
            <a:ext cx="12088171" cy="1323439"/>
          </a:xfrm>
          <a:prstGeom prst="rect">
            <a:avLst/>
          </a:prstGeom>
          <a:noFill/>
        </p:spPr>
        <p:txBody>
          <a:bodyPr wrap="square" rtlCol="0">
            <a:spAutoFit/>
          </a:bodyPr>
          <a:lstStyle/>
          <a:p>
            <a:pPr>
              <a:spcBef>
                <a:spcPts val="600"/>
              </a:spcBef>
            </a:pPr>
            <a:r>
              <a:rPr lang="en" sz="2000" b="1" noProof="0" dirty="0"/>
              <a:t>O Jisu e kila ni sega ni rawarawa na gaunisala. E kila na noda </a:t>
            </a:r>
            <a:r>
              <a:rPr lang="en-GB" sz="2000" b="1" dirty="0" err="1"/>
              <a:t>i</a:t>
            </a:r>
            <a:r>
              <a:rPr lang="en" sz="2000" b="1" noProof="0" dirty="0"/>
              <a:t>gu me da volia na koula, na </a:t>
            </a:r>
            <a:r>
              <a:rPr lang="en-GB" sz="2000" b="1" noProof="0" dirty="0"/>
              <a:t>I</a:t>
            </a:r>
            <a:r>
              <a:rPr lang="en" sz="2000" b="1" noProof="0" dirty="0"/>
              <a:t> sulu kei na </a:t>
            </a:r>
            <a:r>
              <a:rPr lang="en-GB" sz="2000" b="1" dirty="0"/>
              <a:t>i</a:t>
            </a:r>
            <a:r>
              <a:rPr lang="en" sz="2000" b="1" noProof="0" dirty="0"/>
              <a:t> lumu ni mata. </a:t>
            </a:r>
            <a:r>
              <a:rPr lang="en-GB" sz="2000" b="1" noProof="0" dirty="0"/>
              <a:t>E</a:t>
            </a:r>
            <a:r>
              <a:rPr lang="en" sz="2000" b="1" noProof="0" dirty="0"/>
              <a:t> kila na veidredre eda lkakocuruma me vakadruka na bula ni katakatabatabata, dolava na katuba, ka semati ki Vua. Oya na vuna e kaya kina vei keda sa rawa ni ko gumatua me vaka kau sa gumatua (Vtkla.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1504542625"/>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AC77F32C-2821-A9A1-8697-D0D3D5E44DEB}"/>
              </a:ext>
            </a:extLst>
          </p:cNvPr>
          <p:cNvSpPr txBox="1"/>
          <p:nvPr/>
        </p:nvSpPr>
        <p:spPr>
          <a:xfrm>
            <a:off x="200849" y="2963726"/>
            <a:ext cx="11790302" cy="707886"/>
          </a:xfrm>
          <a:prstGeom prst="rect">
            <a:avLst/>
          </a:prstGeom>
          <a:noFill/>
        </p:spPr>
        <p:txBody>
          <a:bodyPr wrap="square">
            <a:spAutoFit/>
          </a:bodyPr>
          <a:lstStyle/>
          <a:p>
            <a:pPr algn="ctr">
              <a:spcBef>
                <a:spcPts val="600"/>
              </a:spcBef>
            </a:pPr>
            <a:r>
              <a:rPr lang="en" sz="2000" b="1" noProof="0" dirty="0"/>
              <a:t>E sa kila talega ni da na sega ni taura na </a:t>
            </a:r>
            <a:r>
              <a:rPr lang="en-GB" sz="2000" b="1" dirty="0" err="1"/>
              <a:t>i</a:t>
            </a:r>
            <a:r>
              <a:rPr lang="en" sz="2000" b="1" noProof="0" dirty="0"/>
              <a:t>matai ni kalawa. Na Kalou ga sa dau taura na </a:t>
            </a:r>
            <a:r>
              <a:rPr lang="en-GB" sz="2000" b="1" noProof="0" dirty="0"/>
              <a:t>I</a:t>
            </a:r>
            <a:r>
              <a:rPr lang="en" sz="2000" b="1" dirty="0"/>
              <a:t>i</a:t>
            </a:r>
            <a:r>
              <a:rPr lang="en" sz="2000" b="1" noProof="0" dirty="0"/>
              <a:t>matai ni kalawa.</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818892" y="3796774"/>
            <a:ext cx="4257367" cy="2862322"/>
          </a:xfrm>
          <a:prstGeom prst="rect">
            <a:avLst/>
          </a:prstGeom>
          <a:noFill/>
        </p:spPr>
        <p:txBody>
          <a:bodyPr wrap="square">
            <a:spAutoFit/>
          </a:bodyPr>
          <a:lstStyle/>
          <a:p>
            <a:pPr>
              <a:spcBef>
                <a:spcPts val="600"/>
              </a:spcBef>
            </a:pPr>
            <a:r>
              <a:rPr lang="en" sz="2000" b="1" noProof="0" dirty="0"/>
              <a:t>Na ki kina </a:t>
            </a:r>
            <a:r>
              <a:rPr lang="en-GB" sz="2000" b="1" noProof="0" dirty="0"/>
              <a:t>I</a:t>
            </a:r>
            <a:r>
              <a:rPr lang="en" sz="2000" b="1" noProof="0" dirty="0"/>
              <a:t> tovo va-Kalou oqo (o koya eda sega ni noda) na loloma: “</a:t>
            </a:r>
            <a:r>
              <a:rPr lang="en-US" sz="2000" b="1" dirty="0"/>
              <a:t>Io kau </a:t>
            </a:r>
            <a:r>
              <a:rPr lang="en-US" sz="2000" b="1" dirty="0" err="1"/>
              <a:t>sa</a:t>
            </a:r>
            <a:r>
              <a:rPr lang="en-US" sz="2000" b="1" dirty="0"/>
              <a:t> </a:t>
            </a:r>
            <a:r>
              <a:rPr lang="en-US" sz="2000" b="1" dirty="0" err="1"/>
              <a:t>lomani</a:t>
            </a:r>
            <a:r>
              <a:rPr lang="en-US" sz="2000" b="1" dirty="0"/>
              <a:t> </a:t>
            </a:r>
            <a:r>
              <a:rPr lang="en-US" sz="2000" b="1" dirty="0" err="1"/>
              <a:t>iko</a:t>
            </a:r>
            <a:r>
              <a:rPr lang="en-US" sz="2000" b="1" dirty="0"/>
              <a:t> </a:t>
            </a:r>
            <a:r>
              <a:rPr lang="en-US" sz="2000" b="1" dirty="0" err="1"/>
              <a:t>ena</a:t>
            </a:r>
            <a:r>
              <a:rPr lang="en-US" sz="2000" b="1" dirty="0"/>
              <a:t> </a:t>
            </a:r>
            <a:r>
              <a:rPr lang="en-US" sz="2000" b="1" dirty="0" err="1"/>
              <a:t>loloma</a:t>
            </a:r>
            <a:r>
              <a:rPr lang="en-US" sz="2000" b="1" dirty="0"/>
              <a:t> </a:t>
            </a:r>
            <a:r>
              <a:rPr lang="en-US" sz="2000" b="1" dirty="0" err="1"/>
              <a:t>sa</a:t>
            </a:r>
            <a:r>
              <a:rPr lang="en-US" sz="2000" b="1" dirty="0"/>
              <a:t> </a:t>
            </a:r>
            <a:r>
              <a:rPr lang="en-US" sz="2000" b="1" dirty="0" err="1"/>
              <a:t>sega</a:t>
            </a:r>
            <a:r>
              <a:rPr lang="en-US" sz="2000" b="1" dirty="0"/>
              <a:t> </a:t>
            </a:r>
            <a:r>
              <a:rPr lang="en-US" sz="2000" b="1" dirty="0" err="1"/>
              <a:t>ni</a:t>
            </a:r>
            <a:r>
              <a:rPr lang="en-US" sz="2000" b="1" dirty="0"/>
              <a:t> </a:t>
            </a:r>
            <a:r>
              <a:rPr lang="en-US" sz="2000" b="1" dirty="0" err="1"/>
              <a:t>mudu</a:t>
            </a:r>
            <a:r>
              <a:rPr lang="en" sz="2000" b="1" noProof="0" dirty="0"/>
              <a:t>” (Jeremaia 31:3). E vinakata me veiwekani vata kei keda. Au vinakata beka me veiwekani kei Koya? Au na dolava beka na lomaqu ki Vua ka lomani koya me vaka nona sa lomani au?</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34"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35"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36" dur="500"/>
                                        <p:tgtEl>
                                          <p:spTgt spid="9">
                                            <p:graphicEl>
                                              <a:dgm id="{9B51F407-7513-4C75-8FEE-7E19CBD2DF89}"/>
                                            </p:graphicEl>
                                          </p:spTgt>
                                        </p:tgtEl>
                                      </p:cBhvr>
                                    </p:animEffect>
                                  </p:childTnLst>
                                </p:cTn>
                              </p:par>
                              <p:par>
                                <p:cTn id="37" presetID="17" presetClass="entr" presetSubtype="4" fill="hold" grpId="0" nodeType="withEffect">
                                  <p:stCondLst>
                                    <p:cond delay="0"/>
                                  </p:stCondLst>
                                  <p:childTnLst>
                                    <p:set>
                                      <p:cBhvr>
                                        <p:cTn id="38"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39"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0"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1"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2"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47"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82582CD3-6F25-4839-B5CD-59E085EE7CF9}"/>
                                            </p:graphicEl>
                                          </p:spTgt>
                                        </p:tgtEl>
                                      </p:cBhvr>
                                    </p:animEffect>
                                  </p:childTnLst>
                                </p:cTn>
                              </p:par>
                              <p:par>
                                <p:cTn id="50" presetID="17" presetClass="entr" presetSubtype="4" fill="hold" grpId="0" nodeType="withEffect">
                                  <p:stCondLst>
                                    <p:cond delay="0"/>
                                  </p:stCondLst>
                                  <p:childTnLst>
                                    <p:set>
                                      <p:cBhvr>
                                        <p:cTn id="51"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2"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53"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54"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55"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0"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1"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2" dur="500"/>
                                        <p:tgtEl>
                                          <p:spTgt spid="9">
                                            <p:graphicEl>
                                              <a:dgm id="{2689B363-DF21-48B7-961E-AE76016241D0}"/>
                                            </p:graphicEl>
                                          </p:spTgt>
                                        </p:tgtEl>
                                      </p:cBhvr>
                                    </p:animEffect>
                                  </p:childTnLst>
                                </p:cTn>
                              </p:par>
                              <p:par>
                                <p:cTn id="63" presetID="17" presetClass="entr" presetSubtype="4" fill="hold" grpId="0" nodeType="withEffect">
                                  <p:stCondLst>
                                    <p:cond delay="0"/>
                                  </p:stCondLst>
                                  <p:childTnLst>
                                    <p:set>
                                      <p:cBhvr>
                                        <p:cTn id="64"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65"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66"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67"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68"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73"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74"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75" dur="500"/>
                                        <p:tgtEl>
                                          <p:spTgt spid="9">
                                            <p:graphicEl>
                                              <a:dgm id="{027EF167-1BD9-440E-B2CE-9F1F4DB31BB7}"/>
                                            </p:graphicEl>
                                          </p:spTgt>
                                        </p:tgtEl>
                                      </p:cBhvr>
                                    </p:animEffect>
                                  </p:childTnLst>
                                </p:cTn>
                              </p:par>
                              <p:par>
                                <p:cTn id="76" presetID="17" presetClass="entr" presetSubtype="4" fill="hold" grpId="0" nodeType="withEffect">
                                  <p:stCondLst>
                                    <p:cond delay="0"/>
                                  </p:stCondLst>
                                  <p:childTnLst>
                                    <p:set>
                                      <p:cBhvr>
                                        <p:cTn id="77"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78"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79"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1"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spc="600" noProof="0" dirty="0">
                <a:ln w="0"/>
                <a:solidFill>
                  <a:srgbClr val="0C8A4D"/>
                </a:solidFill>
                <a:effectLst>
                  <a:outerShdw blurRad="38100" dist="25400" dir="5400000" algn="ctr" rotWithShape="0">
                    <a:srgbClr val="6E747A">
                      <a:alpha val="43000"/>
                    </a:srgbClr>
                  </a:outerShdw>
                </a:effectLst>
              </a:rPr>
              <a:t>VAKADIKEVI NA DINA</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rPr>
              <a:t>(Jon</a:t>
            </a:r>
            <a:r>
              <a:rPr lang="en" sz="4800" dirty="0">
                <a:ln w="0"/>
                <a:solidFill>
                  <a:srgbClr val="6759E0"/>
                </a:solidFill>
                <a:effectLst>
                  <a:outerShdw blurRad="38100" dist="25400" dir="5400000" algn="ctr" rotWithShape="0">
                    <a:srgbClr val="6E747A">
                      <a:alpha val="43000"/>
                    </a:srgbClr>
                  </a:outerShdw>
                </a:effectLst>
              </a:rPr>
              <a:t>i</a:t>
            </a:r>
            <a:r>
              <a:rPr lang="en" sz="4800" noProof="0" dirty="0">
                <a:ln w="0"/>
                <a:solidFill>
                  <a:srgbClr val="6759E0"/>
                </a:solidFill>
                <a:effectLst>
                  <a:outerShdw blurRad="38100" dist="25400" dir="5400000" algn="ctr" rotWithShape="0">
                    <a:srgbClr val="6E747A">
                      <a:alpha val="43000"/>
                    </a:srgbClr>
                  </a:outerShdw>
                </a:effectLst>
              </a:rPr>
              <a:t>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980</TotalTime>
  <Words>2518</Words>
  <Application>Microsoft Office PowerPoint</Application>
  <PresentationFormat>Panorámica</PresentationFormat>
  <Paragraphs>92</Paragraphs>
  <Slides>12</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Comic Sans MS</vt:lpstr>
      <vt:lpstr>Arial</vt:lpstr>
      <vt:lpstr>Constantia</vt:lpstr>
      <vt:lpstr>Aptos Display</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108</cp:revision>
  <dcterms:created xsi:type="dcterms:W3CDTF">2026-02-21T18:00:10Z</dcterms:created>
  <dcterms:modified xsi:type="dcterms:W3CDTF">2026-03-30T06:14:21Z</dcterms:modified>
</cp:coreProperties>
</file>