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52" autoAdjust="0"/>
  </p:normalViewPr>
  <p:slideViewPr>
    <p:cSldViewPr snapToGrid="0">
      <p:cViewPr varScale="1">
        <p:scale>
          <a:sx n="89" d="100"/>
          <a:sy n="89" d="100"/>
        </p:scale>
        <p:origin x="135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Vakaraitaki ni dokadokai koya </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Lusefa</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Tisaipeli nei Jisu</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Vakaraitaki ni yalomalumalumu</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000" b="1" dirty="0"/>
            <a:t>Daukumuni vakacavacava</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Mosese</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000" b="1" dirty="0"/>
            <a:t>Jisu nai vakaraitaki uasivi</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527661" custLinFactX="100000" custLinFactNeighborX="162527" custLinFactNeighborY="-58780">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234723"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Eda na sega ni rai beca e dua na wekada (Fpai.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Sega ni qara me vakalevulevui e matadra na lewe vuqa (Luke.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Eda na dokai keda ko ira na tani (Vakaibalebale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Sa na qai noda na loloma ni Kalou (Jemesa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en" sz="2000" b="1" dirty="0">
              <a:solidFill>
                <a:schemeClr val="accent6">
                  <a:lumMod val="50000"/>
                </a:schemeClr>
              </a:solidFill>
            </a:rPr>
            <a:t>Eda sa qai rawata me lomani ira na wekada (1 Pita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07319" y="669547"/>
          <a:ext cx="2684848" cy="168234"/>
        </a:xfrm>
        <a:custGeom>
          <a:avLst/>
          <a:gdLst/>
          <a:ahLst/>
          <a:cxnLst/>
          <a:rect l="0" t="0" r="0" b="0"/>
          <a:pathLst>
            <a:path>
              <a:moveTo>
                <a:pt x="0" y="0"/>
              </a:moveTo>
              <a:lnTo>
                <a:pt x="0" y="84117"/>
              </a:lnTo>
              <a:lnTo>
                <a:pt x="2684848" y="84117"/>
              </a:lnTo>
              <a:lnTo>
                <a:pt x="2684848" y="168234"/>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07319" y="669547"/>
          <a:ext cx="513939" cy="168234"/>
        </a:xfrm>
        <a:custGeom>
          <a:avLst/>
          <a:gdLst/>
          <a:ahLst/>
          <a:cxnLst/>
          <a:rect l="0" t="0" r="0" b="0"/>
          <a:pathLst>
            <a:path>
              <a:moveTo>
                <a:pt x="0" y="0"/>
              </a:moveTo>
              <a:lnTo>
                <a:pt x="0" y="84117"/>
              </a:lnTo>
              <a:lnTo>
                <a:pt x="513939" y="84117"/>
              </a:lnTo>
              <a:lnTo>
                <a:pt x="513939" y="168234"/>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571574" y="669547"/>
          <a:ext cx="2035745" cy="168234"/>
        </a:xfrm>
        <a:custGeom>
          <a:avLst/>
          <a:gdLst/>
          <a:ahLst/>
          <a:cxnLst/>
          <a:rect l="0" t="0" r="0" b="0"/>
          <a:pathLst>
            <a:path>
              <a:moveTo>
                <a:pt x="2035745" y="0"/>
              </a:moveTo>
              <a:lnTo>
                <a:pt x="2035745" y="84117"/>
              </a:lnTo>
              <a:lnTo>
                <a:pt x="0" y="84117"/>
              </a:lnTo>
              <a:lnTo>
                <a:pt x="0" y="168234"/>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17101" y="669547"/>
          <a:ext cx="1461048" cy="168234"/>
        </a:xfrm>
        <a:custGeom>
          <a:avLst/>
          <a:gdLst/>
          <a:ahLst/>
          <a:cxnLst/>
          <a:rect l="0" t="0" r="0" b="0"/>
          <a:pathLst>
            <a:path>
              <a:moveTo>
                <a:pt x="0" y="0"/>
              </a:moveTo>
              <a:lnTo>
                <a:pt x="0" y="84117"/>
              </a:lnTo>
              <a:lnTo>
                <a:pt x="1461048" y="84117"/>
              </a:lnTo>
              <a:lnTo>
                <a:pt x="1461048" y="168234"/>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31958" y="669547"/>
          <a:ext cx="685142" cy="168234"/>
        </a:xfrm>
        <a:custGeom>
          <a:avLst/>
          <a:gdLst/>
          <a:ahLst/>
          <a:cxnLst/>
          <a:rect l="0" t="0" r="0" b="0"/>
          <a:pathLst>
            <a:path>
              <a:moveTo>
                <a:pt x="685142" y="0"/>
              </a:moveTo>
              <a:lnTo>
                <a:pt x="685142" y="84117"/>
              </a:lnTo>
              <a:lnTo>
                <a:pt x="0" y="84117"/>
              </a:lnTo>
              <a:lnTo>
                <a:pt x="0" y="168234"/>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47926" y="131196"/>
          <a:ext cx="538351" cy="538351"/>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3588" y="241553"/>
          <a:ext cx="4261004"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Vakaraitaki ni dokadokai koya </a:t>
          </a:r>
          <a:endParaRPr lang="es-ES" sz="2400" kern="1200" dirty="0">
            <a:solidFill>
              <a:srgbClr val="C00000"/>
            </a:solidFill>
          </a:endParaRPr>
        </a:p>
      </dsp:txBody>
      <dsp:txXfrm>
        <a:off x="2143588" y="241553"/>
        <a:ext cx="4261004" cy="538351"/>
      </dsp:txXfrm>
    </dsp:sp>
    <dsp:sp modelId="{00CFEA07-048C-4452-9699-8EA7D6BBFFAD}">
      <dsp:nvSpPr>
        <dsp:cNvPr id="0" name=""/>
        <dsp:cNvSpPr/>
      </dsp:nvSpPr>
      <dsp:spPr>
        <a:xfrm>
          <a:off x="337527" y="837782"/>
          <a:ext cx="1588863" cy="2006376"/>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19146" y="2885609"/>
          <a:ext cx="1088465"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Lusefa</a:t>
          </a:r>
          <a:endParaRPr lang="es-ES" sz="2000" kern="1200" dirty="0"/>
        </a:p>
      </dsp:txBody>
      <dsp:txXfrm>
        <a:off x="619146" y="2885609"/>
        <a:ext cx="1088465" cy="538351"/>
      </dsp:txXfrm>
    </dsp:sp>
    <dsp:sp modelId="{1962EC93-D6B2-4A34-AC84-9B92D9C68EFA}">
      <dsp:nvSpPr>
        <dsp:cNvPr id="0" name=""/>
        <dsp:cNvSpPr/>
      </dsp:nvSpPr>
      <dsp:spPr>
        <a:xfrm>
          <a:off x="2483718" y="837782"/>
          <a:ext cx="1588863" cy="2006376"/>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588122" y="3139409"/>
          <a:ext cx="1382930"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Tisaipeli nei Jisu</a:t>
          </a:r>
          <a:endParaRPr lang="es-ES" sz="2000" kern="1200" dirty="0"/>
        </a:p>
      </dsp:txBody>
      <dsp:txXfrm>
        <a:off x="2588122" y="3139409"/>
        <a:ext cx="1382930" cy="538351"/>
      </dsp:txXfrm>
    </dsp:sp>
    <dsp:sp modelId="{16E1F04A-5A82-48D9-8B41-F2BE1BE4B8A0}">
      <dsp:nvSpPr>
        <dsp:cNvPr id="0" name=""/>
        <dsp:cNvSpPr/>
      </dsp:nvSpPr>
      <dsp:spPr>
        <a:xfrm>
          <a:off x="7338143" y="131196"/>
          <a:ext cx="538351" cy="538351"/>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896644" y="138561"/>
          <a:ext cx="3333317"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Vakaraitaki ni yalomalumalumu</a:t>
          </a:r>
          <a:endParaRPr lang="es-ES" sz="2400" kern="1200" dirty="0">
            <a:solidFill>
              <a:schemeClr val="accent4">
                <a:lumMod val="75000"/>
              </a:schemeClr>
            </a:solidFill>
          </a:endParaRPr>
        </a:p>
      </dsp:txBody>
      <dsp:txXfrm>
        <a:off x="7896644" y="138561"/>
        <a:ext cx="3333317" cy="538351"/>
      </dsp:txXfrm>
    </dsp:sp>
    <dsp:sp modelId="{1AFFD3DE-C5D3-4C82-BF8E-6F6258E0342A}">
      <dsp:nvSpPr>
        <dsp:cNvPr id="0" name=""/>
        <dsp:cNvSpPr/>
      </dsp:nvSpPr>
      <dsp:spPr>
        <a:xfrm>
          <a:off x="4777142" y="837782"/>
          <a:ext cx="1588863" cy="2006376"/>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615094" y="3004950"/>
          <a:ext cx="1895451"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Daukumuni vakacavacava</a:t>
          </a:r>
          <a:endParaRPr lang="es-ES" sz="2000" kern="1200" dirty="0"/>
        </a:p>
      </dsp:txBody>
      <dsp:txXfrm>
        <a:off x="4615094" y="3004950"/>
        <a:ext cx="1895451" cy="538351"/>
      </dsp:txXfrm>
    </dsp:sp>
    <dsp:sp modelId="{4F2B43F8-D675-4644-9C2C-17FD2B384624}">
      <dsp:nvSpPr>
        <dsp:cNvPr id="0" name=""/>
        <dsp:cNvSpPr/>
      </dsp:nvSpPr>
      <dsp:spPr>
        <a:xfrm>
          <a:off x="7326826" y="837782"/>
          <a:ext cx="1588863" cy="2006376"/>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540888" y="2843391"/>
          <a:ext cx="1137902"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Mosese</a:t>
          </a:r>
          <a:endParaRPr lang="es-ES" sz="2000" kern="1200" dirty="0"/>
        </a:p>
      </dsp:txBody>
      <dsp:txXfrm>
        <a:off x="7540888" y="2843391"/>
        <a:ext cx="1137902" cy="538351"/>
      </dsp:txXfrm>
    </dsp:sp>
    <dsp:sp modelId="{101C6BA2-231A-435E-B28C-20B1FEBC0A42}">
      <dsp:nvSpPr>
        <dsp:cNvPr id="0" name=""/>
        <dsp:cNvSpPr/>
      </dsp:nvSpPr>
      <dsp:spPr>
        <a:xfrm>
          <a:off x="9497736" y="837782"/>
          <a:ext cx="1588863" cy="2006376"/>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513292" y="3122650"/>
          <a:ext cx="1636534" cy="53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Jisu nai vakaraitaki uasivi</a:t>
          </a:r>
          <a:endParaRPr lang="es-ES" sz="2000" kern="1200" dirty="0"/>
        </a:p>
      </dsp:txBody>
      <dsp:txXfrm>
        <a:off x="9513292" y="3122650"/>
        <a:ext cx="1636534" cy="538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Eda na sega ni rai beca e dua na wekada (Fpai.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Sega ni qara me vakalevulevui e matadra na lewe vuqa (Luke.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Eda na dokai keda ko ira na tani (Vakaibalebale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Sa na qai noda na loloma ni Kalou (Jemesa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50000"/>
                </a:schemeClr>
              </a:solidFill>
            </a:rPr>
            <a:t>Eda sa qai rawata me lomani ira na wekada (1 Pita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C780F-4A86-4BCB-AE5F-D69ED8B8FB49}" type="datetimeFigureOut">
              <a:rPr lang="en-FJ" smtClean="0"/>
              <a:t>04/16/2026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9790A-B0B2-4524-9901-A803774A851B}" type="slidenum">
              <a:rPr lang="en-FJ" smtClean="0"/>
              <a:t>‹Nº›</a:t>
            </a:fld>
            <a:endParaRPr lang="en-FJ"/>
          </a:p>
        </p:txBody>
      </p:sp>
    </p:spTree>
    <p:extLst>
      <p:ext uri="{BB962C8B-B14F-4D97-AF65-F5344CB8AC3E}">
        <p14:creationId xmlns:p14="http://schemas.microsoft.com/office/powerpoint/2010/main" val="267023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59790A-B0B2-4524-9901-A803774A851B}" type="slidenum">
              <a:rPr lang="en-FJ" smtClean="0"/>
              <a:t>2</a:t>
            </a:fld>
            <a:endParaRPr lang="en-FJ"/>
          </a:p>
        </p:txBody>
      </p:sp>
    </p:spTree>
    <p:extLst>
      <p:ext uri="{BB962C8B-B14F-4D97-AF65-F5344CB8AC3E}">
        <p14:creationId xmlns:p14="http://schemas.microsoft.com/office/powerpoint/2010/main" val="218556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EXAMPLES OF PRIDE</a:t>
            </a:r>
          </a:p>
          <a:p>
            <a:endParaRPr lang="en-FJ" dirty="0"/>
          </a:p>
        </p:txBody>
      </p:sp>
      <p:sp>
        <p:nvSpPr>
          <p:cNvPr id="4" name="Slide Number Placeholder 3"/>
          <p:cNvSpPr>
            <a:spLocks noGrp="1"/>
          </p:cNvSpPr>
          <p:nvPr>
            <p:ph type="sldNum" sz="quarter" idx="5"/>
          </p:nvPr>
        </p:nvSpPr>
        <p:spPr/>
        <p:txBody>
          <a:bodyPr/>
          <a:lstStyle/>
          <a:p>
            <a:fld id="{9459790A-B0B2-4524-9901-A803774A851B}" type="slidenum">
              <a:rPr lang="en-FJ" smtClean="0"/>
              <a:t>4</a:t>
            </a:fld>
            <a:endParaRPr lang="en-FJ"/>
          </a:p>
        </p:txBody>
      </p:sp>
    </p:spTree>
    <p:extLst>
      <p:ext uri="{BB962C8B-B14F-4D97-AF65-F5344CB8AC3E}">
        <p14:creationId xmlns:p14="http://schemas.microsoft.com/office/powerpoint/2010/main" val="331549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4" name="Slide Number Placeholder 3"/>
          <p:cNvSpPr>
            <a:spLocks noGrp="1"/>
          </p:cNvSpPr>
          <p:nvPr>
            <p:ph type="sldNum" sz="quarter" idx="5"/>
          </p:nvPr>
        </p:nvSpPr>
        <p:spPr/>
        <p:txBody>
          <a:bodyPr/>
          <a:lstStyle/>
          <a:p>
            <a:fld id="{9459790A-B0B2-4524-9901-A803774A851B}" type="slidenum">
              <a:rPr lang="en-FJ" smtClean="0"/>
              <a:t>5</a:t>
            </a:fld>
            <a:endParaRPr lang="en-FJ"/>
          </a:p>
        </p:txBody>
      </p:sp>
    </p:spTree>
    <p:extLst>
      <p:ext uri="{BB962C8B-B14F-4D97-AF65-F5344CB8AC3E}">
        <p14:creationId xmlns:p14="http://schemas.microsoft.com/office/powerpoint/2010/main" val="372513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DISCIPLES OF JESUS</a:t>
            </a:r>
          </a:p>
        </p:txBody>
      </p:sp>
      <p:sp>
        <p:nvSpPr>
          <p:cNvPr id="4" name="Slide Number Placeholder 3"/>
          <p:cNvSpPr>
            <a:spLocks noGrp="1"/>
          </p:cNvSpPr>
          <p:nvPr>
            <p:ph type="sldNum" sz="quarter" idx="5"/>
          </p:nvPr>
        </p:nvSpPr>
        <p:spPr/>
        <p:txBody>
          <a:bodyPr/>
          <a:lstStyle/>
          <a:p>
            <a:fld id="{9459790A-B0B2-4524-9901-A803774A851B}" type="slidenum">
              <a:rPr lang="en-FJ" smtClean="0"/>
              <a:t>6</a:t>
            </a:fld>
            <a:endParaRPr lang="en-FJ"/>
          </a:p>
        </p:txBody>
      </p:sp>
    </p:spTree>
    <p:extLst>
      <p:ext uri="{BB962C8B-B14F-4D97-AF65-F5344CB8AC3E}">
        <p14:creationId xmlns:p14="http://schemas.microsoft.com/office/powerpoint/2010/main" val="25431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EXAMPLES OF HUMILITY</a:t>
            </a:r>
          </a:p>
          <a:p>
            <a:endParaRPr lang="en-FJ" dirty="0"/>
          </a:p>
        </p:txBody>
      </p:sp>
      <p:sp>
        <p:nvSpPr>
          <p:cNvPr id="4" name="Slide Number Placeholder 3"/>
          <p:cNvSpPr>
            <a:spLocks noGrp="1"/>
          </p:cNvSpPr>
          <p:nvPr>
            <p:ph type="sldNum" sz="quarter" idx="5"/>
          </p:nvPr>
        </p:nvSpPr>
        <p:spPr/>
        <p:txBody>
          <a:bodyPr/>
          <a:lstStyle/>
          <a:p>
            <a:fld id="{9459790A-B0B2-4524-9901-A803774A851B}" type="slidenum">
              <a:rPr lang="en-FJ" smtClean="0"/>
              <a:t>7</a:t>
            </a:fld>
            <a:endParaRPr lang="en-FJ"/>
          </a:p>
        </p:txBody>
      </p:sp>
    </p:spTree>
    <p:extLst>
      <p:ext uri="{BB962C8B-B14F-4D97-AF65-F5344CB8AC3E}">
        <p14:creationId xmlns:p14="http://schemas.microsoft.com/office/powerpoint/2010/main" val="248728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THE TAX COLLECTOR</a:t>
            </a:r>
          </a:p>
          <a:p>
            <a:pPr>
              <a:spcBef>
                <a:spcPts val="600"/>
              </a:spcBef>
            </a:pPr>
            <a:r>
              <a:rPr lang="en" sz="1200" b="1" dirty="0"/>
              <a:t>True humility begins when we acknowledge our sin and ask for Christ's help. Then…</a:t>
            </a:r>
          </a:p>
        </p:txBody>
      </p:sp>
      <p:sp>
        <p:nvSpPr>
          <p:cNvPr id="4" name="Slide Number Placeholder 3"/>
          <p:cNvSpPr>
            <a:spLocks noGrp="1"/>
          </p:cNvSpPr>
          <p:nvPr>
            <p:ph type="sldNum" sz="quarter" idx="5"/>
          </p:nvPr>
        </p:nvSpPr>
        <p:spPr/>
        <p:txBody>
          <a:bodyPr/>
          <a:lstStyle/>
          <a:p>
            <a:fld id="{9459790A-B0B2-4524-9901-A803774A851B}" type="slidenum">
              <a:rPr lang="en-FJ" smtClean="0"/>
              <a:t>8</a:t>
            </a:fld>
            <a:endParaRPr lang="en-FJ"/>
          </a:p>
        </p:txBody>
      </p:sp>
    </p:spTree>
    <p:extLst>
      <p:ext uri="{BB962C8B-B14F-4D97-AF65-F5344CB8AC3E}">
        <p14:creationId xmlns:p14="http://schemas.microsoft.com/office/powerpoint/2010/main" val="415632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MOSES</a:t>
            </a:r>
          </a:p>
        </p:txBody>
      </p:sp>
      <p:sp>
        <p:nvSpPr>
          <p:cNvPr id="4" name="Slide Number Placeholder 3"/>
          <p:cNvSpPr>
            <a:spLocks noGrp="1"/>
          </p:cNvSpPr>
          <p:nvPr>
            <p:ph type="sldNum" sz="quarter" idx="5"/>
          </p:nvPr>
        </p:nvSpPr>
        <p:spPr/>
        <p:txBody>
          <a:bodyPr/>
          <a:lstStyle/>
          <a:p>
            <a:fld id="{9459790A-B0B2-4524-9901-A803774A851B}" type="slidenum">
              <a:rPr lang="en-FJ" smtClean="0"/>
              <a:t>9</a:t>
            </a:fld>
            <a:endParaRPr lang="en-FJ"/>
          </a:p>
        </p:txBody>
      </p:sp>
    </p:spTree>
    <p:extLst>
      <p:ext uri="{BB962C8B-B14F-4D97-AF65-F5344CB8AC3E}">
        <p14:creationId xmlns:p14="http://schemas.microsoft.com/office/powerpoint/2010/main" val="131954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JESUS, THE </a:t>
            </a:r>
            <a:r>
              <a:rPr lang="en" sz="1200" b="1">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PERFECT EXAMPLE</a:t>
            </a:r>
            <a:endParaRPr lang="en" sz="12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endParaRPr>
          </a:p>
        </p:txBody>
      </p:sp>
      <p:sp>
        <p:nvSpPr>
          <p:cNvPr id="4" name="Slide Number Placeholder 3"/>
          <p:cNvSpPr>
            <a:spLocks noGrp="1"/>
          </p:cNvSpPr>
          <p:nvPr>
            <p:ph type="sldNum" sz="quarter" idx="5"/>
          </p:nvPr>
        </p:nvSpPr>
        <p:spPr/>
        <p:txBody>
          <a:bodyPr/>
          <a:lstStyle/>
          <a:p>
            <a:fld id="{9459790A-B0B2-4524-9901-A803774A851B}" type="slidenum">
              <a:rPr lang="en-FJ" smtClean="0"/>
              <a:t>10</a:t>
            </a:fld>
            <a:endParaRPr lang="en-FJ"/>
          </a:p>
        </p:txBody>
      </p:sp>
    </p:spTree>
    <p:extLst>
      <p:ext uri="{BB962C8B-B14F-4D97-AF65-F5344CB8AC3E}">
        <p14:creationId xmlns:p14="http://schemas.microsoft.com/office/powerpoint/2010/main" val="85880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onstantia" panose="02030602050306030303" pitchFamily="18" charset="0"/>
              </a:rPr>
              <a:t>In self-love, self-exaltation, and pride there is great weakness; but in humility there is great strength. Our true dignity is not maintained when we think most of ourselves, but when God is in all our thoughts and our hearts are all aglow with love to our Redeemer and love to our fellow men. Simplicity of character and lowliness of heart will give happiness, while self-conceit will bring discontent, repining, and continual disappointment. It is learning to think less of ourselves and more of making others happy that will bring to us divine strength</a:t>
            </a:r>
            <a:r>
              <a:rPr lang="en" sz="1200" b="1" dirty="0">
                <a:latin typeface="Constantia" panose="02030602050306030303" pitchFamily="18" charset="0"/>
              </a:rPr>
              <a:t>.”</a:t>
            </a:r>
            <a:endParaRPr lang="en-FJ" dirty="0"/>
          </a:p>
        </p:txBody>
      </p:sp>
      <p:sp>
        <p:nvSpPr>
          <p:cNvPr id="4" name="Slide Number Placeholder 3"/>
          <p:cNvSpPr>
            <a:spLocks noGrp="1"/>
          </p:cNvSpPr>
          <p:nvPr>
            <p:ph type="sldNum" sz="quarter" idx="5"/>
          </p:nvPr>
        </p:nvSpPr>
        <p:spPr/>
        <p:txBody>
          <a:bodyPr/>
          <a:lstStyle/>
          <a:p>
            <a:fld id="{9459790A-B0B2-4524-9901-A803774A851B}" type="slidenum">
              <a:rPr lang="en-FJ" smtClean="0"/>
              <a:t>12</a:t>
            </a:fld>
            <a:endParaRPr lang="en-FJ"/>
          </a:p>
        </p:txBody>
      </p:sp>
    </p:spTree>
    <p:extLst>
      <p:ext uri="{BB962C8B-B14F-4D97-AF65-F5344CB8AC3E}">
        <p14:creationId xmlns:p14="http://schemas.microsoft.com/office/powerpoint/2010/main" val="222505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16/04/2026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16/04/2026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10" Type="http://schemas.openxmlformats.org/officeDocument/2006/relationships/image" Target="../media/image22.jpeg"/><Relationship Id="rId4" Type="http://schemas.openxmlformats.org/officeDocument/2006/relationships/image" Target="../media/image18.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13" Type="http://schemas.microsoft.com/office/2007/relationships/hdphoto" Target="../media/hdphoto3.wdp"/><Relationship Id="rId3" Type="http://schemas.openxmlformats.org/officeDocument/2006/relationships/image" Target="../media/image25.jpeg"/><Relationship Id="rId7" Type="http://schemas.openxmlformats.org/officeDocument/2006/relationships/diagramQuickStyle" Target="../diagrams/quickStyle2.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8.jpeg"/><Relationship Id="rId5" Type="http://schemas.openxmlformats.org/officeDocument/2006/relationships/diagramData" Target="../diagrams/data2.xml"/><Relationship Id="rId10" Type="http://schemas.openxmlformats.org/officeDocument/2006/relationships/image" Target="../media/image27.jpeg"/><Relationship Id="rId4" Type="http://schemas.openxmlformats.org/officeDocument/2006/relationships/image" Target="../media/image2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38.jpeg"/><Relationship Id="rId3" Type="http://schemas.openxmlformats.org/officeDocument/2006/relationships/image" Target="../media/image30.jpeg"/><Relationship Id="rId7" Type="http://schemas.openxmlformats.org/officeDocument/2006/relationships/image" Target="../media/image33.png"/><Relationship Id="rId12"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36.jpeg"/><Relationship Id="rId5" Type="http://schemas.openxmlformats.org/officeDocument/2006/relationships/image" Target="../media/image32.png"/><Relationship Id="rId10" Type="http://schemas.openxmlformats.org/officeDocument/2006/relationships/image" Target="../media/image35.jpeg"/><Relationship Id="rId4" Type="http://schemas.openxmlformats.org/officeDocument/2006/relationships/image" Target="../media/image31.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70669" y="311325"/>
            <a:ext cx="4918131" cy="6039859"/>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VIAVIALEVU KEI NA YALOMALUMALUMU</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Lesoni 3,  Epereli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JISU, NAI VAKARAITAKI UASIVI</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GB" sz="1600" b="1" dirty="0">
                <a:solidFill>
                  <a:srgbClr val="C5F9C7"/>
                </a:solidFill>
                <a:effectLst>
                  <a:outerShdw blurRad="38100" dist="38100" dir="2700000" algn="tl">
                    <a:srgbClr val="000000"/>
                  </a:outerShdw>
                </a:effectLst>
                <a:latin typeface="Comic Sans MS" panose="030F0702030302020204" pitchFamily="66" charset="0"/>
              </a:rPr>
              <a:t>Ia</a:t>
            </a:r>
            <a:r>
              <a:rPr lang="en" sz="1600" b="1" dirty="0">
                <a:solidFill>
                  <a:srgbClr val="C5F9C7"/>
                </a:solidFill>
                <a:effectLst>
                  <a:outerShdw blurRad="38100" dist="38100" dir="2700000" algn="tl">
                    <a:srgbClr val="000000"/>
                  </a:outerShdw>
                </a:effectLst>
                <a:latin typeface="Comic Sans MS" panose="030F0702030302020204" pitchFamily="66" charset="0"/>
              </a:rPr>
              <a:t> ni a kune ni sa </a:t>
            </a:r>
            <a:r>
              <a:rPr lang="en-GB" sz="1600" b="1" dirty="0">
                <a:solidFill>
                  <a:srgbClr val="C5F9C7"/>
                </a:solidFill>
                <a:effectLst>
                  <a:outerShdw blurRad="38100" dist="38100" dir="2700000" algn="tl">
                    <a:srgbClr val="000000"/>
                  </a:outerShdw>
                </a:effectLst>
                <a:latin typeface="Comic Sans MS" panose="030F0702030302020204" pitchFamily="66" charset="0"/>
              </a:rPr>
              <a:t>I</a:t>
            </a:r>
            <a:r>
              <a:rPr lang="en" sz="1600" b="1" dirty="0">
                <a:solidFill>
                  <a:srgbClr val="C5F9C7"/>
                </a:solidFill>
                <a:effectLst>
                  <a:outerShdw blurRad="38100" dist="38100" dir="2700000" algn="tl">
                    <a:srgbClr val="000000"/>
                  </a:outerShdw>
                </a:effectLst>
                <a:latin typeface="Comic Sans MS" panose="030F0702030302020204" pitchFamily="66" charset="0"/>
              </a:rPr>
              <a:t> tovo vata kei na tamata, sa vakamalumalumutaki koya, a sa talairawarawa me mate, io me mate ena kauveilatai!”</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(Filipai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89211" y="1276894"/>
            <a:ext cx="8291368" cy="1631216"/>
          </a:xfrm>
          <a:prstGeom prst="rect">
            <a:avLst/>
          </a:prstGeom>
          <a:noFill/>
        </p:spPr>
        <p:txBody>
          <a:bodyPr wrap="square" rtlCol="0">
            <a:spAutoFit/>
          </a:bodyPr>
          <a:lstStyle/>
          <a:p>
            <a:pPr>
              <a:spcBef>
                <a:spcPts val="600"/>
              </a:spcBef>
            </a:pPr>
            <a:r>
              <a:rPr lang="en" sz="2000" b="1" dirty="0"/>
              <a:t>E sega  ni dua ena vuravura oqo e se bau taukena—se me na taukena rawa—na lagilagi nei Jisu ni bera na nona mai liatamata. Ia e biuta na veika kece ena vuku ni nona loloma ki vei keda. Na nona sotava na beci, sa rawa me noda veika kece eda taukena, na veika eda rawata. E sega na ka meda na vakatauvatana rawa kei na ka oqo.</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082563" y="4139067"/>
            <a:ext cx="6604237" cy="707886"/>
          </a:xfrm>
          <a:prstGeom prst="rect">
            <a:avLst/>
          </a:prstGeom>
          <a:noFill/>
        </p:spPr>
        <p:txBody>
          <a:bodyPr wrap="square">
            <a:spAutoFit/>
          </a:bodyPr>
          <a:lstStyle/>
          <a:p>
            <a:pPr>
              <a:spcBef>
                <a:spcPts val="600"/>
              </a:spcBef>
            </a:pPr>
            <a:r>
              <a:rPr lang="en" sz="2000" b="1" dirty="0"/>
              <a:t>“Me tiko ena lomamudou na yalo oqo ka tiko talega vei Karisito Jisu.” (Fpai.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9209" y="4217504"/>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89210" y="2894065"/>
            <a:ext cx="829136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Jisu e biuti lomalagi, me mate ena vuku ni kawatamata ena vakanui -nui ni da na vulica rawa na nona cakacaka vakayalololoma ka ciqoma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nona veisureti me da veiwekani kei Koya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(Fpai. 2:5-8).Sai koya ga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vakaraitaki uasivi duadua ni yalomalumalumu.</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082563" y="4846953"/>
            <a:ext cx="6481574" cy="1938992"/>
          </a:xfrm>
          <a:prstGeom prst="rect">
            <a:avLst/>
          </a:prstGeom>
          <a:noFill/>
        </p:spPr>
        <p:txBody>
          <a:bodyPr wrap="square">
            <a:spAutoFit/>
          </a:bodyPr>
          <a:lstStyle/>
          <a:p>
            <a:pPr>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Koya </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vakaraitaki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rPr>
              <a:t>“</a:t>
            </a:r>
            <a:r>
              <a:rPr lang="en-US" sz="2000" b="1" dirty="0"/>
              <a:t>Me </a:t>
            </a:r>
            <a:r>
              <a:rPr lang="en-US" sz="2000" b="1" dirty="0" err="1"/>
              <a:t>kakua</a:t>
            </a:r>
            <a:r>
              <a:rPr lang="en-US" sz="2000" b="1" dirty="0"/>
              <a:t> </a:t>
            </a:r>
            <a:r>
              <a:rPr lang="en-US" sz="2000" b="1" i="1" dirty="0" err="1"/>
              <a:t>ni</a:t>
            </a:r>
            <a:r>
              <a:rPr lang="en-US" sz="2000" b="1" i="1" dirty="0"/>
              <a:t> </a:t>
            </a:r>
            <a:r>
              <a:rPr lang="en-US" sz="2000" b="1" i="1" dirty="0" err="1"/>
              <a:t>caka</a:t>
            </a:r>
            <a:r>
              <a:rPr lang="en-US" sz="2000" b="1" dirty="0"/>
              <a:t> e dua </a:t>
            </a:r>
            <a:r>
              <a:rPr lang="en-US" sz="2000" b="1" dirty="0" err="1"/>
              <a:t>na</a:t>
            </a:r>
            <a:r>
              <a:rPr lang="en-US" sz="2000" b="1" dirty="0"/>
              <a:t> ka e </a:t>
            </a:r>
            <a:r>
              <a:rPr lang="en-US" sz="2000" b="1" dirty="0" err="1"/>
              <a:t>na</a:t>
            </a:r>
            <a:r>
              <a:rPr lang="en-US" sz="2000" b="1" dirty="0"/>
              <a:t> </a:t>
            </a:r>
            <a:r>
              <a:rPr lang="en-US" sz="2000" b="1" dirty="0" err="1"/>
              <a:t>veileti</a:t>
            </a:r>
            <a:r>
              <a:rPr lang="en-US" sz="2000" b="1" dirty="0"/>
              <a:t> se </a:t>
            </a:r>
            <a:r>
              <a:rPr lang="en-US" sz="2000" b="1" dirty="0" err="1"/>
              <a:t>na</a:t>
            </a:r>
            <a:r>
              <a:rPr lang="en-US" sz="2000" b="1" dirty="0"/>
              <a:t> </a:t>
            </a:r>
            <a:r>
              <a:rPr lang="en-US" sz="2000" b="1" dirty="0" err="1"/>
              <a:t>veidokadokai</a:t>
            </a:r>
            <a:r>
              <a:rPr lang="en-US" sz="2000" b="1" dirty="0"/>
              <a:t> </a:t>
            </a:r>
            <a:r>
              <a:rPr lang="en-US" sz="2000" b="1" dirty="0" err="1"/>
              <a:t>walega</a:t>
            </a:r>
            <a:r>
              <a:rPr lang="en-US" sz="2000" b="1" dirty="0"/>
              <a:t>; </a:t>
            </a:r>
            <a:r>
              <a:rPr lang="en-US" sz="2000" b="1" dirty="0" err="1"/>
              <a:t>mo</a:t>
            </a:r>
            <a:r>
              <a:rPr lang="en-US" sz="2000" b="1" dirty="0"/>
              <a:t> </a:t>
            </a:r>
            <a:r>
              <a:rPr lang="en-US" sz="2000" b="1" dirty="0" err="1"/>
              <a:t>dou</a:t>
            </a:r>
            <a:r>
              <a:rPr lang="en-US" sz="2000" b="1" dirty="0"/>
              <a:t> </a:t>
            </a:r>
            <a:r>
              <a:rPr lang="en-US" sz="2000" b="1" dirty="0" err="1"/>
              <a:t>yalo</a:t>
            </a:r>
            <a:r>
              <a:rPr lang="en-US" sz="2000" b="1" dirty="0"/>
              <a:t> -</a:t>
            </a:r>
            <a:r>
              <a:rPr lang="en-US" sz="2000" b="1" dirty="0" err="1"/>
              <a:t>malumalumu</a:t>
            </a:r>
            <a:r>
              <a:rPr lang="en-US" sz="2000" b="1" dirty="0"/>
              <a:t> ka dui </a:t>
            </a:r>
            <a:r>
              <a:rPr lang="en-US" sz="2000" b="1" dirty="0" err="1"/>
              <a:t>vakasama</a:t>
            </a:r>
            <a:r>
              <a:rPr lang="en-US" sz="2000" b="1" dirty="0"/>
              <a:t> </a:t>
            </a:r>
            <a:r>
              <a:rPr lang="en-US" sz="2000" b="1" dirty="0" err="1"/>
              <a:t>ni</a:t>
            </a:r>
            <a:r>
              <a:rPr lang="en-US" sz="2000" b="1" dirty="0"/>
              <a:t> </a:t>
            </a:r>
            <a:r>
              <a:rPr lang="en-US" sz="2000" b="1" dirty="0" err="1"/>
              <a:t>sa</a:t>
            </a:r>
            <a:r>
              <a:rPr lang="en-US" sz="2000" b="1" dirty="0"/>
              <a:t> </a:t>
            </a:r>
            <a:r>
              <a:rPr lang="en-US" sz="2000" b="1" dirty="0" err="1"/>
              <a:t>uasivi</a:t>
            </a:r>
            <a:r>
              <a:rPr lang="en-US" sz="2000" b="1" dirty="0"/>
              <a:t> cake </a:t>
            </a:r>
            <a:r>
              <a:rPr lang="en-US" sz="2000" b="1" dirty="0" err="1"/>
              <a:t>vua</a:t>
            </a:r>
            <a:r>
              <a:rPr lang="en-US" sz="2000" b="1" dirty="0"/>
              <a:t> ko </a:t>
            </a:r>
            <a:r>
              <a:rPr lang="en-US" sz="2000" b="1" dirty="0" err="1"/>
              <a:t>koya</a:t>
            </a:r>
            <a:r>
              <a:rPr lang="en-US" sz="2000" b="1" dirty="0"/>
              <a:t> </a:t>
            </a:r>
            <a:r>
              <a:rPr lang="en-US" sz="2000" b="1" dirty="0" err="1"/>
              <a:t>kadua</a:t>
            </a:r>
            <a:r>
              <a:rPr lang="en-US" sz="2000" b="1" dirty="0"/>
              <a:t>. Mo </a:t>
            </a:r>
            <a:r>
              <a:rPr lang="en-US" sz="2000" b="1" dirty="0" err="1"/>
              <a:t>dou</a:t>
            </a:r>
            <a:r>
              <a:rPr lang="en-US" sz="2000" b="1" dirty="0"/>
              <a:t> </a:t>
            </a:r>
            <a:r>
              <a:rPr lang="en-US" sz="2000" b="1" dirty="0" err="1"/>
              <a:t>kakua</a:t>
            </a:r>
            <a:r>
              <a:rPr lang="en-US" sz="2000" b="1" dirty="0"/>
              <a:t> </a:t>
            </a:r>
            <a:r>
              <a:rPr lang="en-US" sz="2000" b="1" dirty="0" err="1"/>
              <a:t>ni</a:t>
            </a:r>
            <a:r>
              <a:rPr lang="en-US" sz="2000" b="1" dirty="0"/>
              <a:t> </a:t>
            </a:r>
            <a:r>
              <a:rPr lang="en-US" sz="2000" b="1" dirty="0" err="1"/>
              <a:t>nanuma</a:t>
            </a:r>
            <a:r>
              <a:rPr lang="en-US" sz="2000" b="1" dirty="0"/>
              <a:t> </a:t>
            </a:r>
            <a:r>
              <a:rPr lang="en-US" sz="2000" b="1" dirty="0" err="1"/>
              <a:t>na</a:t>
            </a:r>
            <a:r>
              <a:rPr lang="en-US" sz="2000" b="1" dirty="0"/>
              <a:t> </a:t>
            </a:r>
            <a:r>
              <a:rPr lang="en-US" sz="2000" b="1" dirty="0" err="1"/>
              <a:t>nomudou</a:t>
            </a:r>
            <a:r>
              <a:rPr lang="en-US" sz="2000" b="1" dirty="0"/>
              <a:t> ka ga koi </a:t>
            </a:r>
            <a:r>
              <a:rPr lang="en-US" sz="2000" b="1" dirty="0" err="1"/>
              <a:t>kemudou</a:t>
            </a:r>
            <a:r>
              <a:rPr lang="en-US" sz="2000" b="1" dirty="0"/>
              <a:t> </a:t>
            </a:r>
            <a:r>
              <a:rPr lang="en-US" sz="2000" b="1" dirty="0" err="1"/>
              <a:t>yadua</a:t>
            </a:r>
            <a:r>
              <a:rPr lang="en-US" sz="2000" b="1" dirty="0"/>
              <a:t>, </a:t>
            </a:r>
            <a:r>
              <a:rPr lang="en-US" sz="2000" b="1" dirty="0" err="1"/>
              <a:t>ia</a:t>
            </a:r>
            <a:r>
              <a:rPr lang="en-US" sz="2000" b="1" dirty="0"/>
              <a:t> </a:t>
            </a:r>
            <a:r>
              <a:rPr lang="en-US" sz="2000" b="1" dirty="0" err="1"/>
              <a:t>mo</a:t>
            </a:r>
            <a:r>
              <a:rPr lang="en-US" sz="2000" b="1" dirty="0"/>
              <a:t> </a:t>
            </a:r>
            <a:r>
              <a:rPr lang="en-US" sz="2000" b="1" dirty="0" err="1"/>
              <a:t>dou</a:t>
            </a:r>
            <a:r>
              <a:rPr lang="en-US" sz="2000" b="1" dirty="0"/>
              <a:t> dui </a:t>
            </a:r>
            <a:r>
              <a:rPr lang="en-US" sz="2000" b="1" dirty="0" err="1"/>
              <a:t>nanuma</a:t>
            </a:r>
            <a:r>
              <a:rPr lang="en-US" sz="2000" b="1" dirty="0"/>
              <a:t> </a:t>
            </a:r>
            <a:r>
              <a:rPr lang="en-US" sz="2000" b="1" dirty="0" err="1"/>
              <a:t>talega</a:t>
            </a:r>
            <a:r>
              <a:rPr lang="en-US" sz="2000" b="1" dirty="0"/>
              <a:t> </a:t>
            </a:r>
            <a:r>
              <a:rPr lang="en-US" sz="2000" b="1" dirty="0" err="1"/>
              <a:t>na</a:t>
            </a:r>
            <a:r>
              <a:rPr lang="en-US" sz="2000" b="1" dirty="0"/>
              <a:t> </a:t>
            </a:r>
            <a:r>
              <a:rPr lang="en-US" sz="2000" b="1" dirty="0" err="1"/>
              <a:t>nodra</a:t>
            </a:r>
            <a:r>
              <a:rPr lang="en-US" sz="2000" b="1" dirty="0"/>
              <a:t> ka </a:t>
            </a:r>
            <a:r>
              <a:rPr lang="en-US" sz="2000" b="1" dirty="0" err="1"/>
              <a:t>na</a:t>
            </a:r>
            <a:r>
              <a:rPr lang="en-US" sz="2000" b="1" dirty="0"/>
              <a:t> </a:t>
            </a:r>
            <a:r>
              <a:rPr lang="en-US" sz="2000" b="1" dirty="0" err="1"/>
              <a:t>tamata</a:t>
            </a:r>
            <a:r>
              <a:rPr lang="en-US" sz="2000" b="1" dirty="0"/>
              <a:t> </a:t>
            </a:r>
            <a:r>
              <a:rPr lang="en-US" sz="2000" b="1" dirty="0" err="1"/>
              <a:t>tani</a:t>
            </a:r>
            <a:r>
              <a:rPr lang="en-US" sz="2000" b="1" dirty="0"/>
              <a:t>.</a:t>
            </a:r>
            <a:r>
              <a:rPr lang="en-US" dirty="0"/>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(Fpai.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0" y="2056686"/>
            <a:ext cx="9633019" cy="4801314"/>
          </a:xfrm>
          <a:prstGeom prst="rect">
            <a:avLst/>
          </a:prstGeom>
          <a:noFill/>
        </p:spPr>
        <p:txBody>
          <a:bodyPr wrap="square">
            <a:spAutoFit/>
          </a:bodyPr>
          <a:lstStyle/>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3</a:t>
            </a:r>
            <a:r>
              <a:rPr lang="en-AU"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siga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ka’u</a:t>
            </a:r>
            <a:r>
              <a:rPr lang="en-US" b="1" dirty="0">
                <a:latin typeface="Verdana" panose="020B0604030504040204" pitchFamily="34" charset="0"/>
                <a:ea typeface="Verdana" panose="020B0604030504040204" pitchFamily="34" charset="0"/>
              </a:rPr>
              <a:t> a </a:t>
            </a:r>
            <a:r>
              <a:rPr lang="en-US" b="1" dirty="0" err="1">
                <a:latin typeface="Verdana" panose="020B0604030504040204" pitchFamily="34" charset="0"/>
                <a:ea typeface="Verdana" panose="020B0604030504040204" pitchFamily="34" charset="0"/>
              </a:rPr>
              <a:t>tagi</a:t>
            </a:r>
            <a:r>
              <a:rPr lang="en-US" b="1" dirty="0">
                <a:latin typeface="Verdana" panose="020B0604030504040204" pitchFamily="34" charset="0"/>
                <a:ea typeface="Verdana" panose="020B0604030504040204" pitchFamily="34" charset="0"/>
              </a:rPr>
              <a:t> kina ko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 </a:t>
            </a:r>
            <a:r>
              <a:rPr lang="en-US" b="1" dirty="0" err="1">
                <a:latin typeface="Verdana" panose="020B0604030504040204" pitchFamily="34" charset="0"/>
                <a:ea typeface="Verdana" panose="020B0604030504040204" pitchFamily="34" charset="0"/>
              </a:rPr>
              <a:t>vakarorogo</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vei</a:t>
            </a:r>
            <a:r>
              <a:rPr lang="en-US" b="1" dirty="0">
                <a:latin typeface="Verdana" panose="020B0604030504040204" pitchFamily="34" charset="0"/>
                <a:ea typeface="Verdana" panose="020B0604030504040204" pitchFamily="34" charset="0"/>
              </a:rPr>
              <a:t> au, </a:t>
            </a:r>
            <a:endParaRPr lang="en-FJ" b="1" dirty="0">
              <a:latin typeface="Verdana" panose="020B0604030504040204" pitchFamily="34" charset="0"/>
              <a:ea typeface="Verdana" panose="020B0604030504040204" pitchFamily="34" charset="0"/>
            </a:endParaRPr>
          </a:p>
          <a:p>
            <a:r>
              <a:rPr lang="en-US" b="1" i="1" dirty="0">
                <a:latin typeface="Verdana" panose="020B0604030504040204" pitchFamily="34" charset="0"/>
                <a:ea typeface="Verdana" panose="020B0604030504040204" pitchFamily="34" charset="0"/>
              </a:rPr>
              <a:t>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vaqaqataki</a:t>
            </a:r>
            <a:r>
              <a:rPr lang="en-US" b="1" dirty="0">
                <a:latin typeface="Verdana" panose="020B0604030504040204" pitchFamily="34" charset="0"/>
                <a:ea typeface="Verdana" panose="020B0604030504040204" pitchFamily="34" charset="0"/>
              </a:rPr>
              <a:t> au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yaloqu</a:t>
            </a:r>
            <a:r>
              <a:rPr lang="en-US" b="1" dirty="0">
                <a:latin typeface="Verdana" panose="020B0604030504040204" pitchFamily="34" charset="0"/>
                <a:ea typeface="Verdana" panose="020B0604030504040204" pitchFamily="34" charset="0"/>
              </a:rPr>
              <a:t>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kaukauwa</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4</a:t>
            </a:r>
            <a:r>
              <a:rPr lang="en-AU"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Era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vakavinavinaka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vei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kemuni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tui </a:t>
            </a:r>
            <a:r>
              <a:rPr lang="en-US" b="1" dirty="0" err="1">
                <a:latin typeface="Verdana" panose="020B0604030504040204" pitchFamily="34" charset="0"/>
                <a:ea typeface="Verdana" panose="020B0604030504040204" pitchFamily="34" charset="0"/>
              </a:rPr>
              <a:t>kecega</a:t>
            </a:r>
            <a:r>
              <a:rPr lang="en-US" b="1" dirty="0">
                <a:latin typeface="Verdana" panose="020B0604030504040204" pitchFamily="34" charset="0"/>
                <a:ea typeface="Verdana" panose="020B0604030504040204" pitchFamily="34" charset="0"/>
              </a:rPr>
              <a:t> e </a:t>
            </a:r>
            <a:r>
              <a:rPr lang="en-US" b="1" dirty="0" err="1">
                <a:latin typeface="Verdana" panose="020B0604030504040204" pitchFamily="34" charset="0"/>
                <a:ea typeface="Verdana" panose="020B0604030504040204" pitchFamily="34" charset="0"/>
              </a:rPr>
              <a:t>vuravura</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Ni </a:t>
            </a:r>
            <a:r>
              <a:rPr lang="en-US" b="1" dirty="0" err="1">
                <a:latin typeface="Verdana" panose="020B0604030504040204" pitchFamily="34" charset="0"/>
                <a:ea typeface="Verdana" panose="020B0604030504040204" pitchFamily="34" charset="0"/>
              </a:rPr>
              <a:t>ra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rogoca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vosa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gusumuni</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5</a:t>
            </a:r>
            <a:r>
              <a:rPr lang="en-AU"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Era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seretaka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valavala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Ni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ka </a:t>
            </a:r>
            <a:r>
              <a:rPr lang="en-US" b="1" dirty="0" err="1">
                <a:latin typeface="Verdana" panose="020B0604030504040204" pitchFamily="34" charset="0"/>
                <a:ea typeface="Verdana" panose="020B0604030504040204" pitchFamily="34" charset="0"/>
              </a:rPr>
              <a:t>levu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ukuuku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6</a:t>
            </a:r>
            <a:r>
              <a:rPr lang="en-AU"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E </a:t>
            </a:r>
            <a:r>
              <a:rPr lang="en-US" b="1" dirty="0" err="1">
                <a:latin typeface="Verdana" panose="020B0604030504040204" pitchFamily="34" charset="0"/>
                <a:ea typeface="Verdana" panose="020B0604030504040204" pitchFamily="34" charset="0"/>
              </a:rPr>
              <a:t>dina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cecere</a:t>
            </a:r>
            <a:r>
              <a:rPr lang="en-US" b="1" dirty="0">
                <a:latin typeface="Verdana" panose="020B0604030504040204" pitchFamily="34" charset="0"/>
                <a:ea typeface="Verdana" panose="020B0604030504040204" pitchFamily="34" charset="0"/>
              </a:rPr>
              <a:t> ko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vakaraici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ira</a:t>
            </a:r>
            <a:r>
              <a:rPr lang="en-US" b="1" dirty="0">
                <a:latin typeface="Verdana" panose="020B0604030504040204" pitchFamily="34" charset="0"/>
                <a:ea typeface="Verdana" panose="020B0604030504040204" pitchFamily="34" charset="0"/>
              </a:rPr>
              <a:t> era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yalomalumalumu</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Ia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kilai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ira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vakayawa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viavialevu</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7</a:t>
            </a:r>
            <a:r>
              <a:rPr lang="en-AU"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Kevaka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ka’u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lako</a:t>
            </a:r>
            <a:r>
              <a:rPr lang="en-US" b="1" dirty="0">
                <a:latin typeface="Verdana" panose="020B0604030504040204" pitchFamily="34" charset="0"/>
                <a:ea typeface="Verdana" panose="020B0604030504040204" pitchFamily="34" charset="0"/>
              </a:rPr>
              <a:t>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loma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ka </a:t>
            </a:r>
            <a:r>
              <a:rPr lang="en-US" b="1" dirty="0" err="1">
                <a:latin typeface="Verdana" panose="020B0604030504040204" pitchFamily="34" charset="0"/>
                <a:ea typeface="Verdana" panose="020B0604030504040204" pitchFamily="34" charset="0"/>
              </a:rPr>
              <a:t>rarawa</a:t>
            </a:r>
            <a:r>
              <a:rPr lang="en-US" b="1" dirty="0">
                <a:latin typeface="Verdana" panose="020B0604030504040204" pitchFamily="34" charset="0"/>
                <a:ea typeface="Verdana" panose="020B0604030504040204" pitchFamily="34" charset="0"/>
              </a:rPr>
              <a:t>, ko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vakaukauwataki</a:t>
            </a:r>
            <a:r>
              <a:rPr lang="en-US" b="1" dirty="0">
                <a:latin typeface="Verdana" panose="020B0604030504040204" pitchFamily="34" charset="0"/>
                <a:ea typeface="Verdana" panose="020B0604030504040204" pitchFamily="34" charset="0"/>
              </a:rPr>
              <a:t> au: </a:t>
            </a:r>
            <a:endParaRPr lang="en-FJ"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O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dodoka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ligamuni</a:t>
            </a:r>
            <a:r>
              <a:rPr lang="en-US" b="1" dirty="0">
                <a:latin typeface="Verdana" panose="020B0604030504040204" pitchFamily="34" charset="0"/>
                <a:ea typeface="Verdana" panose="020B0604030504040204" pitchFamily="34" charset="0"/>
              </a:rPr>
              <a:t> ki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nodra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cudru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noqu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meca</a:t>
            </a:r>
            <a:r>
              <a:rPr lang="en-US" b="1" dirty="0">
                <a:latin typeface="Verdana" panose="020B0604030504040204" pitchFamily="34" charset="0"/>
                <a:ea typeface="Verdana" panose="020B0604030504040204" pitchFamily="34" charset="0"/>
              </a:rPr>
              <a:t>, Ka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vakabulai</a:t>
            </a:r>
            <a:r>
              <a:rPr lang="en-US" b="1" dirty="0">
                <a:latin typeface="Verdana" panose="020B0604030504040204" pitchFamily="34" charset="0"/>
                <a:ea typeface="Verdana" panose="020B0604030504040204" pitchFamily="34" charset="0"/>
              </a:rPr>
              <a:t> au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ligamuni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matau</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endParaRPr lang="en-US" b="1" baseline="30000" dirty="0">
              <a:latin typeface="Verdana" panose="020B0604030504040204" pitchFamily="34" charset="0"/>
              <a:ea typeface="Verdana" panose="020B0604030504040204" pitchFamily="34" charset="0"/>
            </a:endParaRPr>
          </a:p>
          <a:p>
            <a:r>
              <a:rPr lang="en-US" b="1" baseline="30000" dirty="0">
                <a:latin typeface="Verdana" panose="020B0604030504040204" pitchFamily="34" charset="0"/>
                <a:ea typeface="Verdana" panose="020B0604030504040204" pitchFamily="34" charset="0"/>
              </a:rPr>
              <a:t>8</a:t>
            </a:r>
            <a:r>
              <a:rPr lang="en-AU" b="1" dirty="0">
                <a:latin typeface="Verdana" panose="020B0604030504040204" pitchFamily="34" charset="0"/>
                <a:ea typeface="Verdana" panose="020B0604030504040204" pitchFamily="34" charset="0"/>
              </a:rPr>
              <a:t>     </a:t>
            </a:r>
            <a:r>
              <a:rPr lang="en-US" b="1" dirty="0">
                <a:latin typeface="Verdana" panose="020B0604030504040204" pitchFamily="34" charset="0"/>
                <a:ea typeface="Verdana" panose="020B0604030504040204" pitchFamily="34" charset="0"/>
              </a:rPr>
              <a:t>Ena </a:t>
            </a:r>
            <a:r>
              <a:rPr lang="en-US" b="1" dirty="0" err="1">
                <a:latin typeface="Verdana" panose="020B0604030504040204" pitchFamily="34" charset="0"/>
                <a:ea typeface="Verdana" panose="020B0604030504040204" pitchFamily="34" charset="0"/>
              </a:rPr>
              <a:t>vakaotia</a:t>
            </a:r>
            <a:r>
              <a:rPr lang="en-US" b="1" dirty="0">
                <a:latin typeface="Verdana" panose="020B0604030504040204" pitchFamily="34" charset="0"/>
                <a:ea typeface="Verdana" panose="020B0604030504040204" pitchFamily="34" charset="0"/>
              </a:rPr>
              <a:t> ko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ka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vo</a:t>
            </a:r>
            <a:r>
              <a:rPr lang="en-US" b="1" dirty="0">
                <a:latin typeface="Verdana" panose="020B0604030504040204" pitchFamily="34" charset="0"/>
                <a:ea typeface="Verdana" panose="020B0604030504040204" pitchFamily="34" charset="0"/>
              </a:rPr>
              <a:t>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vukuqu</a:t>
            </a:r>
            <a:r>
              <a:rPr lang="en-US" b="1" dirty="0">
                <a:latin typeface="Verdana" panose="020B0604030504040204" pitchFamily="34" charset="0"/>
                <a:ea typeface="Verdana" panose="020B0604030504040204" pitchFamily="34" charset="0"/>
              </a:rPr>
              <a:t>: Sa </a:t>
            </a:r>
            <a:r>
              <a:rPr lang="en-US" b="1" dirty="0" err="1">
                <a:latin typeface="Verdana" panose="020B0604030504040204" pitchFamily="34" charset="0"/>
                <a:ea typeface="Verdana" panose="020B0604030504040204" pitchFamily="34" charset="0"/>
              </a:rPr>
              <a:t>sega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mudu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Jiova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loloma</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p:txBody>
      </p:sp>
      <p:sp>
        <p:nvSpPr>
          <p:cNvPr id="5" name="CuadroTexto 4">
            <a:extLst>
              <a:ext uri="{FF2B5EF4-FFF2-40B4-BE49-F238E27FC236}">
                <a16:creationId xmlns:a16="http://schemas.microsoft.com/office/drawing/2014/main" id="{B6642C9B-40AD-0254-7BCE-20C57A79A652}"/>
              </a:ext>
            </a:extLst>
          </p:cNvPr>
          <p:cNvSpPr txBox="1"/>
          <p:nvPr/>
        </p:nvSpPr>
        <p:spPr>
          <a:xfrm>
            <a:off x="3784564" y="222180"/>
            <a:ext cx="2571750" cy="461665"/>
          </a:xfrm>
          <a:prstGeom prst="rect">
            <a:avLst/>
          </a:prstGeom>
          <a:noFill/>
        </p:spPr>
        <p:txBody>
          <a:bodyPr wrap="square">
            <a:spAutoFit/>
          </a:bodyPr>
          <a:lstStyle/>
          <a:p>
            <a:pPr algn="ctr"/>
            <a:r>
              <a:rPr lang="en" sz="2400" b="1" dirty="0">
                <a:solidFill>
                  <a:srgbClr val="789ABF"/>
                </a:solidFill>
              </a:rPr>
              <a:t>Same 138</a:t>
            </a:r>
            <a:endParaRPr lang="es-ES" sz="2400" b="1" dirty="0">
              <a:solidFill>
                <a:srgbClr val="789ABF"/>
              </a:solidFill>
            </a:endParaRPr>
          </a:p>
        </p:txBody>
      </p:sp>
      <p:sp>
        <p:nvSpPr>
          <p:cNvPr id="4" name="TextBox 3">
            <a:extLst>
              <a:ext uri="{FF2B5EF4-FFF2-40B4-BE49-F238E27FC236}">
                <a16:creationId xmlns:a16="http://schemas.microsoft.com/office/drawing/2014/main" id="{8EFD2183-FFC1-3596-9149-01F7FB492E30}"/>
              </a:ext>
            </a:extLst>
          </p:cNvPr>
          <p:cNvSpPr txBox="1"/>
          <p:nvPr/>
        </p:nvSpPr>
        <p:spPr>
          <a:xfrm>
            <a:off x="253930" y="683845"/>
            <a:ext cx="10128319" cy="1477328"/>
          </a:xfrm>
          <a:prstGeom prst="rect">
            <a:avLst/>
          </a:prstGeom>
          <a:noFill/>
        </p:spPr>
        <p:txBody>
          <a:bodyPr wrap="square">
            <a:spAutoFit/>
          </a:bodyPr>
          <a:lstStyle/>
          <a:p>
            <a:pPr algn="ctr"/>
            <a:r>
              <a:rPr lang="en-US" sz="1700" b="1" dirty="0">
                <a:latin typeface="Verdana" panose="020B0604030504040204" pitchFamily="34" charset="0"/>
                <a:ea typeface="Verdana" panose="020B0604030504040204" pitchFamily="34" charset="0"/>
              </a:rPr>
              <a:t>“</a:t>
            </a:r>
            <a:r>
              <a:rPr lang="en-US" b="1" dirty="0">
                <a:latin typeface="Verdana" panose="020B0604030504040204" pitchFamily="34" charset="0"/>
                <a:ea typeface="Verdana" panose="020B0604030504040204" pitchFamily="34" charset="0"/>
              </a:rPr>
              <a:t>Au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vakavinavinaka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vei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kemuni</a:t>
            </a:r>
            <a:r>
              <a:rPr lang="en-US" b="1" dirty="0">
                <a:latin typeface="Verdana" panose="020B0604030504040204" pitchFamily="34" charset="0"/>
                <a:ea typeface="Verdana" panose="020B0604030504040204" pitchFamily="34" charset="0"/>
              </a:rPr>
              <a:t> Jiova,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lomaqu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taucoko</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E </a:t>
            </a:r>
            <a:r>
              <a:rPr lang="en-US" b="1" dirty="0" err="1">
                <a:latin typeface="Verdana" panose="020B0604030504040204" pitchFamily="34" charset="0"/>
                <a:ea typeface="Verdana" panose="020B0604030504040204" pitchFamily="34" charset="0"/>
              </a:rPr>
              <a:t>matadra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kalou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ka’u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seretaka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vakavinavinaka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vei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kemuni</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a:p>
            <a:pPr algn="ctr"/>
            <a:r>
              <a:rPr lang="en-US" b="1" dirty="0">
                <a:latin typeface="Verdana" panose="020B0604030504040204" pitchFamily="34" charset="0"/>
                <a:ea typeface="Verdana" panose="020B0604030504040204" pitchFamily="34" charset="0"/>
              </a:rPr>
              <a:t>Au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masu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a:t>
            </a:r>
            <a:r>
              <a:rPr lang="en-US" b="1" dirty="0">
                <a:latin typeface="Verdana" panose="020B0604030504040204" pitchFamily="34" charset="0"/>
                <a:ea typeface="Verdana" panose="020B0604030504040204" pitchFamily="34" charset="0"/>
              </a:rPr>
              <a:t> ki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nomuni</a:t>
            </a:r>
            <a:r>
              <a:rPr lang="en-US" b="1" dirty="0">
                <a:latin typeface="Verdana" panose="020B0604030504040204" pitchFamily="34" charset="0"/>
                <a:ea typeface="Verdana" panose="020B0604030504040204" pitchFamily="34" charset="0"/>
              </a:rPr>
              <a:t> vale tabu,  Ka </a:t>
            </a:r>
            <a:r>
              <a:rPr lang="en-US" b="1" dirty="0" err="1">
                <a:latin typeface="Verdana" panose="020B0604030504040204" pitchFamily="34" charset="0"/>
                <a:ea typeface="Verdana" panose="020B0604030504040204" pitchFamily="34" charset="0"/>
              </a:rPr>
              <a:t>vakamolimoli</a:t>
            </a:r>
            <a:r>
              <a:rPr lang="en-US" b="1" dirty="0">
                <a:latin typeface="Verdana" panose="020B0604030504040204" pitchFamily="34" charset="0"/>
                <a:ea typeface="Verdana" panose="020B0604030504040204" pitchFamily="34" charset="0"/>
              </a:rPr>
              <a:t> ki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yacamuni</a:t>
            </a:r>
            <a:r>
              <a:rPr lang="en-US" b="1" dirty="0">
                <a:latin typeface="Verdana" panose="020B0604030504040204" pitchFamily="34" charset="0"/>
                <a:ea typeface="Verdana" panose="020B0604030504040204" pitchFamily="34" charset="0"/>
              </a:rPr>
              <a:t> e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vuku</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yalololoma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kei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dina</a:t>
            </a:r>
            <a:r>
              <a:rPr lang="en-US" b="1" dirty="0">
                <a:latin typeface="Verdana" panose="020B0604030504040204" pitchFamily="34" charset="0"/>
                <a:ea typeface="Verdana" panose="020B0604030504040204" pitchFamily="34" charset="0"/>
              </a:rPr>
              <a:t>:  Ni </a:t>
            </a:r>
            <a:r>
              <a:rPr lang="en-US" b="1" dirty="0" err="1">
                <a:latin typeface="Verdana" panose="020B0604030504040204" pitchFamily="34" charset="0"/>
                <a:ea typeface="Verdana" panose="020B0604030504040204" pitchFamily="34" charset="0"/>
              </a:rPr>
              <a:t>kemuni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sa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vakalevulevuya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nomuni</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vosa</a:t>
            </a:r>
            <a:r>
              <a:rPr lang="en-US" b="1" dirty="0">
                <a:latin typeface="Verdana" panose="020B0604030504040204" pitchFamily="34" charset="0"/>
                <a:ea typeface="Verdana" panose="020B0604030504040204" pitchFamily="34" charset="0"/>
              </a:rPr>
              <a:t> me </a:t>
            </a:r>
            <a:r>
              <a:rPr lang="en-US" b="1" dirty="0" err="1">
                <a:latin typeface="Verdana" panose="020B0604030504040204" pitchFamily="34" charset="0"/>
                <a:ea typeface="Verdana" panose="020B0604030504040204" pitchFamily="34" charset="0"/>
              </a:rPr>
              <a:t>uasivia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na</a:t>
            </a:r>
            <a:r>
              <a:rPr lang="en-US" b="1" dirty="0">
                <a:latin typeface="Verdana" panose="020B0604030504040204" pitchFamily="34" charset="0"/>
                <a:ea typeface="Verdana" panose="020B0604030504040204" pitchFamily="34" charset="0"/>
              </a:rPr>
              <a:t> </a:t>
            </a:r>
            <a:r>
              <a:rPr lang="en-US" b="1" dirty="0" err="1">
                <a:latin typeface="Verdana" panose="020B0604030504040204" pitchFamily="34" charset="0"/>
                <a:ea typeface="Verdana" panose="020B0604030504040204" pitchFamily="34" charset="0"/>
              </a:rPr>
              <a:t>yacamuni</a:t>
            </a:r>
            <a:r>
              <a:rPr lang="en-US" b="1" dirty="0">
                <a:latin typeface="Verdana" panose="020B0604030504040204" pitchFamily="34" charset="0"/>
                <a:ea typeface="Verdana" panose="020B0604030504040204" pitchFamily="34" charset="0"/>
              </a:rPr>
              <a:t>. </a:t>
            </a:r>
            <a:endParaRPr lang="en-FJ"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521720" y="823232"/>
            <a:ext cx="9341331" cy="4970591"/>
          </a:xfrm>
          <a:prstGeom prst="rect">
            <a:avLst/>
          </a:prstGeom>
          <a:noFill/>
        </p:spPr>
        <p:txBody>
          <a:bodyPr wrap="square">
            <a:spAutoFit/>
          </a:bodyPr>
          <a:lstStyle/>
          <a:p>
            <a:pPr>
              <a:spcBef>
                <a:spcPts val="600"/>
              </a:spcBef>
            </a:pPr>
            <a:r>
              <a:rPr lang="en" sz="2600" b="1" dirty="0">
                <a:latin typeface="Constantia" panose="02030602050306030303" pitchFamily="18" charset="0"/>
              </a:rPr>
              <a:t>“Ena lomani koya vakai koya, vakalevulevui koya kei na dokadoka e koto kina na malumalumu levu; ia na yalomalumalumu e koto kina na kaukauwa levu. Na dina ni noda dokai e segai ena noda nanumi keda ga vakai keda, ia ena rairai ga ni sa tiko na Kalou ena noda vakasama taucoko, ka caudre na lomada ena loloma vua na noda  iVakabula kei na loloma vei ira na wekada. </a:t>
            </a:r>
          </a:p>
          <a:p>
            <a:pPr algn="r">
              <a:spcBef>
                <a:spcPts val="600"/>
              </a:spcBef>
            </a:pPr>
            <a:r>
              <a:rPr lang="en" sz="2600" b="1" dirty="0">
                <a:latin typeface="Constantia" panose="02030602050306030303" pitchFamily="18" charset="0"/>
              </a:rPr>
              <a:t>Na </a:t>
            </a:r>
            <a:r>
              <a:rPr lang="en-GB" sz="2600" b="1" dirty="0" err="1">
                <a:latin typeface="Constantia" panose="02030602050306030303" pitchFamily="18" charset="0"/>
              </a:rPr>
              <a:t>i</a:t>
            </a:r>
            <a:r>
              <a:rPr lang="en" sz="2600" b="1" dirty="0">
                <a:latin typeface="Constantia" panose="02030602050306030303" pitchFamily="18" charset="0"/>
              </a:rPr>
              <a:t>tovo vakaturaga kei na yalomalua e vakamarautaka na lomada, ia na vakacalai ni lomada e kauta mai tawavakacegu, dauveileti kei na dauyalolailai. Na vulici ni nanumi keda vakalailai kei na qarai ni nodra marau na wekada e kauta mai ki vei keda na kaukauwa va Kalou.”</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104598"/>
            <a:ext cx="8630114" cy="1569660"/>
          </a:xfrm>
          <a:prstGeom prst="rect">
            <a:avLst/>
          </a:prstGeom>
          <a:noFill/>
        </p:spPr>
        <p:txBody>
          <a:bodyPr wrap="square">
            <a:spAutoFit/>
          </a:bodyPr>
          <a:lstStyle/>
          <a:p>
            <a:pPr>
              <a:defRPr/>
            </a:pP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ia</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ko ya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yadua</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sa</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vakamalumalumutaki</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koya</a:t>
            </a:r>
            <a:r>
              <a:rPr lang="es-ES" sz="3200" b="1" dirty="0">
                <a:ln w="12700" cmpd="sng">
                  <a:solidFill>
                    <a:srgbClr val="5E4138"/>
                  </a:solidFill>
                  <a:prstDash val="solid"/>
                </a:ln>
                <a:solidFill>
                  <a:schemeClr val="bg1"/>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bg1"/>
                </a:solidFill>
                <a:effectLst>
                  <a:outerShdw blurRad="38100" dist="38100" dir="2700000" algn="tl">
                    <a:prstClr val="black"/>
                  </a:outerShdw>
                </a:effectLst>
                <a:latin typeface="Comic Sans MS" panose="030F0702030302020204" pitchFamily="66" charset="0"/>
              </a:rPr>
              <a:t>ena</a:t>
            </a:r>
            <a:r>
              <a:rPr lang="es-ES" sz="3200" b="1" dirty="0">
                <a:ln w="12700" cmpd="sng">
                  <a:solidFill>
                    <a:srgbClr val="5E4138"/>
                  </a:solidFill>
                  <a:prstDash val="solid"/>
                </a:ln>
                <a:solidFill>
                  <a:schemeClr val="bg1"/>
                </a:solidFill>
                <a:effectLst>
                  <a:outerShdw blurRad="38100" dist="38100" dir="2700000" algn="tl">
                    <a:prstClr val="black"/>
                  </a:outerShdw>
                </a:effectLst>
                <a:latin typeface="Comic Sans MS" panose="030F0702030302020204" pitchFamily="66" charset="0"/>
              </a:rPr>
              <a:t> </a:t>
            </a:r>
            <a:r>
              <a:rPr lang="es-ES" sz="3200" b="1" dirty="0" err="1">
                <a:ln w="12700" cmpd="sng">
                  <a:solidFill>
                    <a:srgbClr val="5E4138"/>
                  </a:solidFill>
                  <a:prstDash val="solid"/>
                </a:ln>
                <a:solidFill>
                  <a:schemeClr val="bg1"/>
                </a:solidFill>
                <a:effectLst>
                  <a:outerShdw blurRad="38100" dist="38100" dir="2700000" algn="tl">
                    <a:prstClr val="black"/>
                  </a:outerShdw>
                </a:effectLst>
                <a:latin typeface="Comic Sans MS" panose="030F0702030302020204" pitchFamily="66" charset="0"/>
              </a:rPr>
              <a:t>vakalevulevui</a:t>
            </a:r>
            <a:endParaRPr lang="es-ES" sz="3200" b="1" dirty="0">
              <a:ln w="12700" cmpd="sng">
                <a:solidFill>
                  <a:srgbClr val="5E4138"/>
                </a:solidFill>
                <a:prstDash val="solid"/>
              </a:ln>
              <a:solidFill>
                <a:schemeClr val="bg1"/>
              </a:solidFill>
              <a:effectLst>
                <a:outerShdw blurRad="38100" dist="38100" dir="2700000" algn="tl">
                  <a:prstClr val="black"/>
                </a:outerShdw>
              </a:effectLst>
              <a:latin typeface="Comic Sans MS" panose="030F0702030302020204" pitchFamily="66"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p>
        </p:txBody>
      </p:sp>
      <p:sp>
        <p:nvSpPr>
          <p:cNvPr id="2" name="CuadroTexto 5">
            <a:extLst>
              <a:ext uri="{FF2B5EF4-FFF2-40B4-BE49-F238E27FC236}">
                <a16:creationId xmlns:a16="http://schemas.microsoft.com/office/drawing/2014/main" id="{8BC3A0A2-A8AE-F67D-F880-8C6C23D67FAB}"/>
              </a:ext>
            </a:extLst>
          </p:cNvPr>
          <p:cNvSpPr txBox="1"/>
          <p:nvPr/>
        </p:nvSpPr>
        <p:spPr>
          <a:xfrm>
            <a:off x="0" y="198830"/>
            <a:ext cx="746806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“Ia ko koya yadua sa vakalevulevui koya,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ena</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vakamalumalumutaki</a:t>
            </a:r>
            <a:r>
              <a:rPr kumimoji="0" lang="es-ES" sz="32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 </a:t>
            </a:r>
            <a:r>
              <a:rPr kumimoji="0" lang="es-ES" sz="3200" b="1" i="0" u="none" strike="noStrike" kern="1200" cap="none" spc="0" normalizeH="0" baseline="0" noProof="0" dirty="0" err="1">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ia</a:t>
            </a:r>
            <a:endParaRPr kumimoji="0" lang="es-ES" sz="20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endParaRPr>
          </a:p>
        </p:txBody>
      </p:sp>
      <p:sp>
        <p:nvSpPr>
          <p:cNvPr id="3" name="CuadroTexto 5">
            <a:extLst>
              <a:ext uri="{FF2B5EF4-FFF2-40B4-BE49-F238E27FC236}">
                <a16:creationId xmlns:a16="http://schemas.microsoft.com/office/drawing/2014/main" id="{26A3C286-FFED-65E0-44A9-8EE0CF273ECA}"/>
              </a:ext>
            </a:extLst>
          </p:cNvPr>
          <p:cNvSpPr txBox="1"/>
          <p:nvPr/>
        </p:nvSpPr>
        <p:spPr>
          <a:xfrm>
            <a:off x="247186" y="2382560"/>
            <a:ext cx="3600914" cy="400110"/>
          </a:xfrm>
          <a:prstGeom prst="rect">
            <a:avLst/>
          </a:prstGeom>
          <a:noFill/>
        </p:spPr>
        <p:txBody>
          <a:bodyPr wrap="square">
            <a:spAutoFit/>
          </a:bodyPr>
          <a:lstStyle/>
          <a:p>
            <a:pPr marL="0" marR="0" lvl="0" indent="0"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chemeClr val="bg1"/>
                </a:solidFill>
                <a:effectLst>
                  <a:outerShdw blurRad="38100" dist="38100" dir="2700000" algn="tl">
                    <a:prstClr val="black"/>
                  </a:outerShdw>
                </a:effectLst>
                <a:uLnTx/>
                <a:uFillTx/>
                <a:latin typeface="Comic Sans MS" panose="030F0702030302020204" pitchFamily="66" charset="0"/>
                <a:ea typeface="+mn-ea"/>
                <a:cs typeface="+mn-cs"/>
              </a:rPr>
              <a:t>(Luke 14:11</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858777354"/>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en" sz="2000" b="1" dirty="0"/>
              <a:t>Na cava na ka talei baleti au? Oqo e dua na taro e dau dredre na sauma.</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707886"/>
          </a:xfrm>
          <a:prstGeom prst="rect">
            <a:avLst/>
          </a:prstGeom>
          <a:noFill/>
        </p:spPr>
        <p:txBody>
          <a:bodyPr wrap="square">
            <a:spAutoFit/>
          </a:bodyPr>
          <a:lstStyle/>
          <a:p>
            <a:pPr>
              <a:spcBef>
                <a:spcPts val="600"/>
              </a:spcBef>
            </a:pPr>
            <a:r>
              <a:rPr lang="en" sz="2000" b="1" dirty="0"/>
              <a:t>Vakacava kevaka, e sega na ka au kaya baleta ni’u raici au sobu</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904397" cy="707886"/>
          </a:xfrm>
          <a:prstGeom prst="rect">
            <a:avLst/>
          </a:prstGeom>
          <a:noFill/>
        </p:spPr>
        <p:txBody>
          <a:bodyPr wrap="square">
            <a:spAutoFit/>
          </a:bodyPr>
          <a:lstStyle/>
          <a:p>
            <a:pPr>
              <a:spcBef>
                <a:spcPts val="600"/>
              </a:spcBef>
            </a:pPr>
            <a:r>
              <a:rPr lang="en" sz="2000" b="1" dirty="0"/>
              <a:t>Kevaka e sega na ka au kaya (vakamalumumalutaki au) au ciqoma ni veika kece e tu vei au e lako mai vua na Kalou.</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74690"/>
            <a:ext cx="6991055" cy="400110"/>
          </a:xfrm>
          <a:prstGeom prst="rect">
            <a:avLst/>
          </a:prstGeom>
          <a:noFill/>
        </p:spPr>
        <p:txBody>
          <a:bodyPr wrap="square">
            <a:spAutoFit/>
          </a:bodyPr>
          <a:lstStyle/>
          <a:p>
            <a:pPr>
              <a:spcBef>
                <a:spcPts val="600"/>
              </a:spcBef>
            </a:pPr>
            <a:r>
              <a:rPr lang="en" sz="2000" b="1" dirty="0"/>
              <a:t>Vakacava ke levu na ka au kaya baleta ni Kalou niu Luvena?</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707886"/>
          </a:xfrm>
          <a:prstGeom prst="rect">
            <a:avLst/>
          </a:prstGeom>
          <a:noFill/>
        </p:spPr>
        <p:txBody>
          <a:bodyPr wrap="square">
            <a:spAutoFit/>
          </a:bodyPr>
          <a:lstStyle/>
          <a:p>
            <a:pPr>
              <a:spcBef>
                <a:spcPts val="600"/>
              </a:spcBef>
            </a:pPr>
            <a:r>
              <a:rPr lang="en" sz="2000" b="1" dirty="0"/>
              <a:t>Kevaka e levu na ka au na kaya (vakalevulevui au), au sa kaya tiko ni veika kece e tua vei au au rawata ga vakai au.</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660794" y="2967335"/>
            <a:ext cx="11085564" cy="923330"/>
          </a:xfrm>
          <a:prstGeom prst="rect">
            <a:avLst/>
          </a:prstGeom>
          <a:noFill/>
        </p:spPr>
        <p:txBody>
          <a:bodyPr wrap="square">
            <a:spAutoFit/>
            <a:scene3d>
              <a:camera prst="orthographicFront"/>
              <a:lightRig rig="sunset" dir="t"/>
            </a:scene3d>
            <a:sp3d extrusionH="57150">
              <a:bevelT h="25400" prst="softRound"/>
            </a:sp3d>
          </a:bodyPr>
          <a:lstStyle/>
          <a:p>
            <a:pPr algn="ctr"/>
            <a:r>
              <a:rPr lang="en" sz="54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VAKARAITAKI NI DOKADOKAI KOYA</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LUSEFA</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GB" b="1" dirty="0">
                <a:solidFill>
                  <a:schemeClr val="accent3"/>
                </a:solidFill>
                <a:effectLst>
                  <a:outerShdw blurRad="38100" dist="38100" dir="2700000" algn="tl">
                    <a:srgbClr val="000000">
                      <a:alpha val="43137"/>
                    </a:srgbClr>
                  </a:outerShdw>
                </a:effectLst>
                <a:latin typeface="Comic Sans MS" panose="030F0702030302020204" pitchFamily="66" charset="0"/>
              </a:rPr>
              <a:t>Na</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ka kecega sa tu e vuravura, na gagadre ca ni yago, na gagadre ca ni mata, kei na dokadokai keda ena ka ni bula oqo, sa sega ni tubu mai vei Tamada, mai vuravura ga.”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Joni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631216"/>
          </a:xfrm>
          <a:prstGeom prst="rect">
            <a:avLst/>
          </a:prstGeom>
          <a:noFill/>
        </p:spPr>
        <p:txBody>
          <a:bodyPr wrap="square" rtlCol="0">
            <a:spAutoFit/>
          </a:bodyPr>
          <a:lstStyle/>
          <a:p>
            <a:pPr>
              <a:spcBef>
                <a:spcPts val="600"/>
              </a:spcBef>
            </a:pPr>
            <a:r>
              <a:rPr lang="en" sz="2000" b="1" dirty="0"/>
              <a:t>Kevaka eda veivosakitaka na dokadoka, me da veivosakitaki koya ka curu taumada mai vua na </a:t>
            </a:r>
            <a:r>
              <a:rPr lang="en-GB" sz="2000" b="1" dirty="0"/>
              <a:t>I</a:t>
            </a:r>
            <a:r>
              <a:rPr lang="en" sz="2000" b="1" dirty="0"/>
              <a:t> tovo qo: Lusefa. E sega ni vakacegu rawa o koya ena </a:t>
            </a:r>
            <a:r>
              <a:rPr lang="en-GB" sz="2000" b="1" dirty="0"/>
              <a:t>I</a:t>
            </a:r>
            <a:r>
              <a:rPr lang="en" sz="2000" b="1" dirty="0"/>
              <a:t> tutu sa lesi vua, ka vinakata me kalawaci koya ka cecere vua. Ena toso ni gauna, sa vin akata o koya me vakacerecerei ka kocova kina na nona </a:t>
            </a:r>
            <a:r>
              <a:rPr lang="en-GB" sz="2000" b="1" dirty="0"/>
              <a:t>I</a:t>
            </a:r>
            <a:r>
              <a:rPr lang="en" sz="2000" b="1" dirty="0"/>
              <a:t> dabedabe ni veiliutaki na Kalou (Aisea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en" sz="2000" b="1" dirty="0"/>
              <a:t>E sega ni dokadoka na gagadre kecega. Na lomavakacegu e soli ki veua e dua na gone ena rawa ka, se sotavi na </a:t>
            </a:r>
            <a:r>
              <a:rPr lang="en-GB" sz="2000" b="1" dirty="0"/>
              <a:t>I</a:t>
            </a:r>
            <a:r>
              <a:rPr lang="en" sz="2000" b="1" dirty="0"/>
              <a:t> naki e sega ni rawa ni na vakatokai me gagadre ca.</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134" y="4396916"/>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0" y="3049494"/>
            <a:ext cx="842962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sa “vakadewataki sobu” mai ki vei keda na yalo oqo ni vcakava ga na ka e dodonu vei keda, me da taukena na ka eda vinakata, me da taukena e so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tutu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ka kauta mai vei keda na rogo kei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yau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Oya na ka e solia tiko vei keda ko vuravura! (1 Joni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218448"/>
            <a:ext cx="7505701"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ka bibi me nanumi sai koya na ka eda taukena,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kila ka vakacakacaka, rawa ka era sega ni vakatautaki kina na veka vakamareqeti. Na dokadoka e okati kina na noda sega ni vagolea vua na Kalou vakavinavinaka ena vuku ni ka sa cakava tiko ena noda bula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 IRATOU NA TISAIPELI NEI JISU</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“Ia era a veileti talega eliu, se ko cei vei ira ena cavu me usasivi cake” </a:t>
            </a:r>
            <a:r>
              <a:rPr lang="en" sz="1400" b="1" dirty="0">
                <a:solidFill>
                  <a:schemeClr val="accent5">
                    <a:lumMod val="50000"/>
                  </a:schemeClr>
                </a:solidFill>
                <a:latin typeface="Comic Sans MS" panose="030F0702030302020204" pitchFamily="66" charset="0"/>
              </a:rPr>
              <a:t>(Luke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323439"/>
          </a:xfrm>
          <a:prstGeom prst="rect">
            <a:avLst/>
          </a:prstGeom>
          <a:noFill/>
        </p:spPr>
        <p:txBody>
          <a:bodyPr wrap="square" rtlCol="0">
            <a:spAutoFit/>
          </a:bodyPr>
          <a:lstStyle/>
          <a:p>
            <a:pPr>
              <a:spcBef>
                <a:spcPts val="600"/>
              </a:spcBef>
            </a:pPr>
            <a:r>
              <a:rPr lang="en" sz="2000" b="1" dirty="0"/>
              <a:t>Sa oti e tilu na yabaki vata kei Jisu. E se qai vuya oti ga na yavadra ka tukuna vei ira baleta na dave ni nona dra ena vukudra. Ia ni ra sa kana tiko, e duatani na nodra </a:t>
            </a:r>
            <a:r>
              <a:rPr lang="en-GB" sz="2000" b="1" dirty="0"/>
              <a:t>I</a:t>
            </a:r>
            <a:r>
              <a:rPr lang="en" sz="2000" b="1" dirty="0"/>
              <a:t> ulutaga ni veitalanoa: ko cei ena cavu me levu duadua? (Luke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938992"/>
          </a:xfrm>
          <a:prstGeom prst="rect">
            <a:avLst/>
          </a:prstGeom>
          <a:noFill/>
        </p:spPr>
        <p:txBody>
          <a:bodyPr wrap="square">
            <a:spAutoFit/>
          </a:bodyPr>
          <a:lstStyle/>
          <a:p>
            <a:pPr>
              <a:spcBef>
                <a:spcPts val="600"/>
              </a:spcBef>
            </a:pPr>
            <a:r>
              <a:rPr lang="en" sz="2000" b="1" dirty="0"/>
              <a:t>Era vakalevulevui ira  ka nanuma ni ra cecere ena nodra </a:t>
            </a:r>
            <a:r>
              <a:rPr lang="en-GB" sz="2000" b="1" dirty="0" err="1"/>
              <a:t>i</a:t>
            </a:r>
            <a:r>
              <a:rPr lang="en" sz="2000" b="1" dirty="0"/>
              <a:t>tutu. Era sega ni kila na bibi ni veika era veivosakitaka. Era biliraka tani na Kalou mai na lomadra ena nodra dokadoka. </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6" y="4525605"/>
            <a:ext cx="7445104" cy="1015663"/>
          </a:xfrm>
          <a:prstGeom prst="rect">
            <a:avLst/>
          </a:prstGeom>
          <a:noFill/>
        </p:spPr>
        <p:txBody>
          <a:bodyPr wrap="square">
            <a:spAutoFit/>
          </a:bodyPr>
          <a:lstStyle/>
          <a:p>
            <a:pPr>
              <a:spcBef>
                <a:spcPts val="600"/>
              </a:spcBef>
            </a:pPr>
            <a:r>
              <a:rPr lang="en" sz="2000" b="1" dirty="0"/>
              <a:t>E vosa ko Jisu: “koi au ka’u sa tiko vata kei kemudou me vaka e dua sa dauniveiqaravi” (Luke 22:27). E tukuna tiko, ke o via levu vaka na nomu T</a:t>
            </a:r>
            <a:r>
              <a:rPr lang="en-GB" sz="2000" b="1" dirty="0"/>
              <a:t>u</a:t>
            </a:r>
            <a:r>
              <a:rPr lang="en" sz="2000" b="1" dirty="0"/>
              <a:t>raga, qaravi ira na tamata.</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533893"/>
            <a:ext cx="744510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noda vakalevulevui keda e tukuna vei keda ni dodonu me ra qaravi keda o ira na tamata (eda vinaka cake mai vei ira).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Eda gadreva na loloma ni Kalou me rawa ni da dauveiqaravi yalomalumalumu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510877"/>
            <a:ext cx="10687050" cy="1754326"/>
          </a:xfrm>
          <a:prstGeom prst="rect">
            <a:avLst/>
          </a:prstGeom>
          <a:noFill/>
        </p:spPr>
        <p:txBody>
          <a:bodyPr wrap="square">
            <a:spAutoFit/>
            <a:scene3d>
              <a:camera prst="orthographicFront"/>
              <a:lightRig rig="chilly" dir="t"/>
            </a:scene3d>
            <a:sp3d extrusionH="57150">
              <a:bevelT h="25400" prst="softRound"/>
            </a:sp3d>
          </a:bodyPr>
          <a:lstStyle/>
          <a:p>
            <a:pPr algn="ctr"/>
            <a:r>
              <a:rPr lang="en" sz="54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AI VAKARAITAKI NI YALOMALUMALUMU</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4"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784830"/>
          </a:xfrm>
          <a:prstGeom prst="rect">
            <a:avLst/>
          </a:prstGeom>
          <a:noFill/>
        </p:spPr>
        <p:txBody>
          <a:bodyPr wrap="square">
            <a:spAutoFit/>
          </a:bodyPr>
          <a:lstStyle/>
          <a:p>
            <a:pPr algn="ctr"/>
            <a:r>
              <a:rPr lang="en" sz="45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NA DAUKUMUNA NA IVAKACAVACAVA</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 sa tu vakayawa ko koya na kumuna na i vakacavacava, sa sega ni via ta cake ki lomalagi, ia sa tavia na lomaserena, ka kaya, kemuni na </a:t>
            </a:r>
            <a:r>
              <a:rPr lang="en-GB" b="1" dirty="0">
                <a:solidFill>
                  <a:srgbClr val="00665A"/>
                </a:solidFill>
                <a:latin typeface="Comic Sans MS" panose="030F0702030302020204" pitchFamily="66" charset="0"/>
              </a:rPr>
              <a:t>Kalou</a:t>
            </a:r>
            <a:r>
              <a:rPr lang="en" b="1" dirty="0">
                <a:solidFill>
                  <a:srgbClr val="00665A"/>
                </a:solidFill>
                <a:latin typeface="Comic Sans MS" panose="030F0702030302020204" pitchFamily="66" charset="0"/>
              </a:rPr>
              <a:t>, lomani au mai,koi au na tamata </a:t>
            </a:r>
            <a:r>
              <a:rPr lang="en-GB" b="1" dirty="0">
                <a:solidFill>
                  <a:srgbClr val="00665A"/>
                </a:solidFill>
                <a:latin typeface="Comic Sans MS" panose="030F0702030302020204" pitchFamily="66" charset="0"/>
              </a:rPr>
              <a:t>I</a:t>
            </a:r>
            <a:r>
              <a:rPr lang="en" b="1" dirty="0">
                <a:solidFill>
                  <a:srgbClr val="00665A"/>
                </a:solidFill>
                <a:latin typeface="Comic Sans MS" panose="030F0702030302020204" pitchFamily="66" charset="0"/>
              </a:rPr>
              <a:t> valavala ca</a:t>
            </a:r>
            <a:r>
              <a:rPr lang="en-US" b="1" dirty="0">
                <a:solidFill>
                  <a:srgbClr val="00665A"/>
                </a:solidFill>
                <a:latin typeface="Comic Sans MS" panose="030F0702030302020204" pitchFamily="66" charset="0"/>
              </a:rPr>
              <a:t>!</a:t>
            </a:r>
            <a:r>
              <a:rPr lang="en" b="1" dirty="0">
                <a:solidFill>
                  <a:srgbClr val="00665A"/>
                </a:solidFill>
                <a:latin typeface="Comic Sans MS" panose="030F0702030302020204" pitchFamily="66" charset="0"/>
              </a:rPr>
              <a:t>’ ” </a:t>
            </a:r>
            <a:r>
              <a:rPr lang="en" sz="1400" b="1" dirty="0">
                <a:solidFill>
                  <a:srgbClr val="00665A"/>
                </a:solidFill>
                <a:latin typeface="Comic Sans MS" panose="030F0702030302020204" pitchFamily="66" charset="0"/>
              </a:rPr>
              <a:t>(Luke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303875"/>
            <a:ext cx="3690662" cy="2554545"/>
          </a:xfrm>
          <a:prstGeom prst="rect">
            <a:avLst/>
          </a:prstGeom>
          <a:noFill/>
        </p:spPr>
        <p:txBody>
          <a:bodyPr wrap="square" rtlCol="0">
            <a:spAutoFit/>
          </a:bodyPr>
          <a:lstStyle/>
          <a:p>
            <a:pPr>
              <a:spcBef>
                <a:spcPts val="600"/>
              </a:spcBef>
            </a:pPr>
            <a:r>
              <a:rPr lang="en" sz="2000" b="1" dirty="0"/>
              <a:t>A tukuna vua na Kalou e dua na Farisi na ka vinaka e cakava kei na ka edodonu me cakava vua o Lomalagi. O Jisu e kaya, ni “masu vaki koya ga,” ka sega ni masu vua na Kalou (Luke 18:11-12). Ai vakaraitaki vinaka ni vakalevulevui koya.</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2350488377"/>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3" y="1303875"/>
            <a:ext cx="4564154" cy="2554545"/>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daukumuna na </a:t>
            </a:r>
            <a:r>
              <a:rPr lang="en-GB" sz="2000" b="1" dirty="0" err="1">
                <a:solidFill>
                  <a:prstClr val="black"/>
                </a:solidFill>
                <a:latin typeface="Aptos" panose="02110004020202020204"/>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vakacavacava e kere veivuke vua na Kalou, baleta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tamata </a:t>
            </a:r>
            <a:r>
              <a:rPr lang="en-GB" sz="2000" b="1" dirty="0" err="1">
                <a:solidFill>
                  <a:prstClr val="black"/>
                </a:solidFill>
                <a:latin typeface="Aptos" panose="02110004020202020204"/>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valavala ca (Luke 18:13).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Ena nona vakayalomalumalumutaki koya e mata ni Kalou,  sa “lako sobu ki na nona vale ka sa vakadonui”  “ni na vakamalumalumutaki ko koya sa vakalevulevui koya</a:t>
            </a:r>
            <a:r>
              <a:rPr lang="en-US" sz="2000" b="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(Luke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746369"/>
            <a:ext cx="11526418" cy="707886"/>
          </a:xfrm>
          <a:prstGeom prst="rect">
            <a:avLst/>
          </a:prstGeom>
          <a:noFill/>
        </p:spPr>
        <p:txBody>
          <a:bodyPr wrap="square">
            <a:spAutoFit/>
          </a:bodyPr>
          <a:lstStyle/>
          <a:p>
            <a:pPr>
              <a:spcBef>
                <a:spcPts val="600"/>
              </a:spcBef>
            </a:pPr>
            <a:r>
              <a:rPr lang="en-GB" sz="2000" b="1" dirty="0"/>
              <a:t>Na</a:t>
            </a:r>
            <a:r>
              <a:rPr lang="en" sz="2000" b="1" dirty="0"/>
              <a:t> yalomalumalumu dina e tekivu ni da ciqoma ni da </a:t>
            </a:r>
            <a:r>
              <a:rPr lang="en-GB" sz="2000" b="1" dirty="0"/>
              <a:t>I</a:t>
            </a:r>
            <a:r>
              <a:rPr lang="en" sz="2000" b="1" dirty="0"/>
              <a:t> valavalaca ka kerea na veivuke nei Karisito. E tarava mai…</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07863" y="1356532"/>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04326" y="1339643"/>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4"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9133738" y="48986"/>
            <a:ext cx="3467099"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MOSESE</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0" y="-29517"/>
            <a:ext cx="9760802" cy="1138773"/>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“Ni sa vakabauta sa bese kina ko </a:t>
            </a:r>
            <a:r>
              <a:rPr lang="en-GB"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Mosese</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ni sa qai tamata bula mai me vakatokai me luvena na luvei Fero na goneyalewa; ni sa digitaka me vosota na veivakacacani kei ira na tamata ni Kalou, ia ka cata ni bau marau walega ena </a:t>
            </a:r>
            <a:r>
              <a:rPr lang="en-GB"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valavala ca ena siga eso.”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(Iperiu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349594" y="985457"/>
            <a:ext cx="4924611" cy="1938992"/>
          </a:xfrm>
          <a:prstGeom prst="rect">
            <a:avLst/>
          </a:prstGeom>
          <a:noFill/>
        </p:spPr>
        <p:txBody>
          <a:bodyPr wrap="square" rtlCol="0">
            <a:spAutoFit/>
          </a:bodyPr>
          <a:lstStyle/>
          <a:p>
            <a:pPr>
              <a:spcBef>
                <a:spcPts val="600"/>
              </a:spcBef>
            </a:pPr>
            <a:r>
              <a:rPr lang="en" sz="2000" b="1" dirty="0"/>
              <a:t>O Mosese e vakarautaki me Fero e Ijipita. E vakavulici ena vuku kecega vaka I</a:t>
            </a:r>
            <a:r>
              <a:rPr lang="en-GB" sz="2000" b="1" dirty="0"/>
              <a:t>j</a:t>
            </a:r>
            <a:r>
              <a:rPr lang="en" sz="2000" b="1" dirty="0"/>
              <a:t>ipita ka kaukauwa ena vosa kei na cakacaka. (Caka 7:22). E digitaka me biuta kecega vakatikitiki oqo ni sa ya baki 40 ka tomani ira na wekana (Ipe.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41845" y="1320496"/>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0347608" y="13098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349594" y="4210459"/>
            <a:ext cx="8921035" cy="1938992"/>
          </a:xfrm>
          <a:prstGeom prst="rect">
            <a:avLst/>
          </a:prstGeom>
          <a:noFill/>
        </p:spPr>
        <p:txBody>
          <a:bodyPr wrap="square">
            <a:spAutoFit/>
          </a:bodyPr>
          <a:lstStyle/>
          <a:p>
            <a:pPr>
              <a:spcBef>
                <a:spcPts val="600"/>
              </a:spcBef>
            </a:pPr>
            <a:r>
              <a:rPr lang="en" sz="2000" b="1" dirty="0"/>
              <a:t>Na 40 tale na yabaki kei na Kalou ena vanua liwa sa vakayacori koya me yalomalumalumu (TLekutu. 12:3). Sa qai rawa ni vakayagtaki koya na Kalou me tala na mateca; takosova na waitui; ciqoma na </a:t>
            </a:r>
            <a:r>
              <a:rPr lang="en-GB" sz="2000" b="1" dirty="0"/>
              <a:t>I</a:t>
            </a:r>
            <a:r>
              <a:rPr lang="en" sz="2000" b="1" dirty="0"/>
              <a:t> Vunau e 10; veivosaki kei na Kalou; samuta na vatu… Rawata me ciqoma na kena </a:t>
            </a:r>
            <a:r>
              <a:rPr lang="en-GB" sz="2000" b="1" dirty="0"/>
              <a:t>I</a:t>
            </a:r>
            <a:r>
              <a:rPr lang="en" sz="2000" b="1" dirty="0"/>
              <a:t> totogi ena vuku ni nona vakalevulevui koya, taura na </a:t>
            </a:r>
            <a:r>
              <a:rPr lang="en-GB" sz="2000" b="1" dirty="0"/>
              <a:t>I</a:t>
            </a:r>
            <a:r>
              <a:rPr lang="en" sz="2000" b="1" dirty="0"/>
              <a:t> sau ni veika e vakayacora (</a:t>
            </a:r>
            <a:r>
              <a:rPr lang="en-GB" sz="2000" b="1" dirty="0"/>
              <a:t>T L</a:t>
            </a:r>
            <a:r>
              <a:rPr lang="en" sz="2000" b="1" dirty="0"/>
              <a:t>ekutu.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279170" y="2889626"/>
            <a:ext cx="5173454" cy="1323439"/>
          </a:xfrm>
          <a:prstGeom prst="rect">
            <a:avLst/>
          </a:prstGeom>
          <a:noFill/>
        </p:spPr>
        <p:txBody>
          <a:bodyPr wrap="square">
            <a:spAutoFit/>
          </a:bodyPr>
          <a:lstStyle/>
          <a:p>
            <a:pPr>
              <a:spcBef>
                <a:spcPts val="600"/>
              </a:spcBef>
            </a:pPr>
            <a:r>
              <a:rPr lang="en" sz="2000" b="1" dirty="0"/>
              <a:t>Sa yaco me dauniveisereki. Na ligana kaukauwa ena sereki ira na wekana! Oqo e dua na cala levu. Na Kalou e sega ni rawa ni vakayagataki koya ena nona dokadoka.</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7042" y="1153683"/>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30224" y="1138773"/>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1" cstate="email">
            <a:extLst>
              <a:ext uri="{28A0092B-C50C-407E-A947-70E740481C1C}">
                <a14:useLocalDpi xmlns:a14="http://schemas.microsoft.com/office/drawing/2010/main"/>
              </a:ext>
            </a:extLst>
          </a:blip>
          <a:stretch>
            <a:fillRect/>
          </a:stretch>
        </p:blipFill>
        <p:spPr>
          <a:xfrm>
            <a:off x="28292" y="2593509"/>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2" cstate="email">
            <a:extLst>
              <a:ext uri="{28A0092B-C50C-407E-A947-70E740481C1C}">
                <a14:useLocalDpi xmlns:a14="http://schemas.microsoft.com/office/drawing/2010/main"/>
              </a:ext>
            </a:extLst>
          </a:blip>
          <a:srcRect t="-268"/>
          <a:stretch>
            <a:fillRect/>
          </a:stretch>
        </p:blipFill>
        <p:spPr>
          <a:xfrm>
            <a:off x="1478030" y="259824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0" y="4777668"/>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349594" y="6101128"/>
            <a:ext cx="8865279" cy="707886"/>
          </a:xfrm>
          <a:prstGeom prst="rect">
            <a:avLst/>
          </a:prstGeom>
          <a:noFill/>
        </p:spPr>
        <p:txBody>
          <a:bodyPr wrap="square">
            <a:spAutoFit/>
          </a:bodyPr>
          <a:lstStyle/>
          <a:p>
            <a:pPr>
              <a:spcBef>
                <a:spcPts val="600"/>
              </a:spcBef>
            </a:pPr>
            <a:r>
              <a:rPr lang="en" sz="2000" b="1" dirty="0"/>
              <a:t>Na </a:t>
            </a:r>
            <a:r>
              <a:rPr lang="en-GB" sz="2000" b="1" dirty="0" err="1"/>
              <a:t>i</a:t>
            </a:r>
            <a:r>
              <a:rPr lang="en" sz="2000" b="1" dirty="0"/>
              <a:t>vakaraitaki kei Mosese e tukuna vei keda ni yalomalumalumu e sega ni ka e yaco ga vakasauri, me da kerea vua na Kalou ena veisiga.</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1000</TotalTime>
  <Words>1939</Words>
  <Application>Microsoft Office PowerPoint</Application>
  <PresentationFormat>Panorámica</PresentationFormat>
  <Paragraphs>95</Paragraphs>
  <Slides>12</Slides>
  <Notes>9</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 Display</vt:lpstr>
      <vt:lpstr>Comic Sans MS</vt:lpstr>
      <vt:lpstr>Arial</vt:lpstr>
      <vt:lpstr>Verdana</vt:lpstr>
      <vt:lpstr>Aptos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111</cp:revision>
  <dcterms:created xsi:type="dcterms:W3CDTF">2026-03-07T07:45:25Z</dcterms:created>
  <dcterms:modified xsi:type="dcterms:W3CDTF">2026-04-16T10:15:31Z</dcterms:modified>
</cp:coreProperties>
</file>