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7"/>
  </p:notes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45" autoAdjust="0"/>
  </p:normalViewPr>
  <p:slideViewPr>
    <p:cSldViewPr snapToGrid="0">
      <p:cViewPr varScale="1">
        <p:scale>
          <a:sx n="30" d="100"/>
          <a:sy n="30" d="100"/>
        </p:scale>
        <p:origin x="78" y="10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 sz="2000" b="1" dirty="0">
              <a:effectLst>
                <a:outerShdw blurRad="38100" dist="38100" dir="2700000" algn="tl">
                  <a:srgbClr val="000000"/>
                </a:outerShdw>
              </a:effectLst>
            </a:rPr>
            <a:t>E sega ni cavuka nona dau masu vakatolu e veisiga</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 sz="2000" b="1" dirty="0">
              <a:effectLst>
                <a:outerShdw blurRad="38100" dist="38100" dir="2700000" algn="tl">
                  <a:srgbClr val="000000"/>
                </a:outerShdw>
              </a:effectLst>
            </a:rPr>
            <a:t>E sega ni ka vuni, nona dolava na katuba me rai vaka ki Jerusalemi</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 sz="2000" b="1" dirty="0">
              <a:effectLst>
                <a:outerShdw blurRad="38100" dist="38100" dir="2700000" algn="tl">
                  <a:srgbClr val="000000"/>
                </a:outerShdw>
              </a:effectLst>
            </a:rPr>
            <a:t>E nona </a:t>
          </a:r>
          <a:r>
            <a:rPr lang="en-GB" sz="2000" b="1" dirty="0">
              <a:effectLst>
                <a:outerShdw blurRad="38100" dist="38100" dir="2700000" algn="tl">
                  <a:srgbClr val="000000"/>
                </a:outerShdw>
              </a:effectLst>
            </a:rPr>
            <a:t>I</a:t>
          </a:r>
          <a:r>
            <a:rPr lang="en" sz="2000" b="1" dirty="0">
              <a:effectLst>
                <a:outerShdw blurRad="38100" dist="38100" dir="2700000" algn="tl">
                  <a:srgbClr val="000000"/>
                </a:outerShdw>
              </a:effectLst>
            </a:rPr>
            <a:t> tovo ena veigauna; na dau tekiduru ka masu</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 sz="2000" b="1" dirty="0">
              <a:effectLst>
                <a:outerShdw blurRad="38100" dist="38100" dir="2700000" algn="tl">
                  <a:srgbClr val="000000"/>
                </a:outerShdw>
              </a:effectLst>
            </a:rPr>
            <a:t>E vakanamata ena vakavinavi -naka kei na veimasulaki</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 sz="2000" b="1" dirty="0">
              <a:solidFill>
                <a:schemeClr val="accent6">
                  <a:lumMod val="75000"/>
                </a:schemeClr>
              </a:solidFill>
            </a:rPr>
            <a:t>O Jiosafati e tucake tu e matadra na tamata                      (2Vgauna.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 sz="2000" b="1" dirty="0">
              <a:solidFill>
                <a:schemeClr val="accent5">
                  <a:lumMod val="75000"/>
                </a:schemeClr>
              </a:solidFill>
            </a:rPr>
            <a:t>O Tevita e dabe e mata ni Kalou ka vakavinavinaka</a:t>
          </a:r>
          <a:br>
            <a:rPr lang="en" sz="2000" b="1" dirty="0">
              <a:solidFill>
                <a:schemeClr val="accent5">
                  <a:lumMod val="75000"/>
                </a:schemeClr>
              </a:solidFill>
            </a:rPr>
          </a:br>
          <a:r>
            <a:rPr lang="en" sz="2000" b="1" dirty="0">
              <a:solidFill>
                <a:schemeClr val="accent5">
                  <a:lumMod val="75000"/>
                </a:schemeClr>
              </a:solidFill>
            </a:rPr>
            <a:t>(2S.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 sz="2000" b="1" dirty="0">
              <a:solidFill>
                <a:schemeClr val="accent2">
                  <a:lumMod val="75000"/>
                </a:schemeClr>
              </a:solidFill>
            </a:rPr>
            <a:t>Solomoni e masu ni tekiduru ka laveta na ligana  </a:t>
          </a:r>
          <a:br>
            <a:rPr lang="es-ES" sz="2000" b="1" dirty="0">
              <a:solidFill>
                <a:schemeClr val="accent2">
                  <a:lumMod val="75000"/>
                </a:schemeClr>
              </a:solidFill>
            </a:rPr>
          </a:br>
          <a:r>
            <a:rPr lang="en" sz="2000" b="1" dirty="0">
              <a:solidFill>
                <a:schemeClr val="accent2">
                  <a:lumMod val="75000"/>
                </a:schemeClr>
              </a:solidFill>
            </a:rPr>
            <a:t>(1Tui.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 sz="2000" b="1" dirty="0">
              <a:ln>
                <a:solidFill>
                  <a:schemeClr val="accent4">
                    <a:lumMod val="50000"/>
                  </a:schemeClr>
                </a:solidFill>
              </a:ln>
            </a:rPr>
            <a:t>Era cuva na tamata ki na qele ka masu </a:t>
          </a:r>
          <a:br>
            <a:rPr lang="es-ES" sz="2000" b="1" dirty="0">
              <a:ln>
                <a:solidFill>
                  <a:schemeClr val="accent4">
                    <a:lumMod val="50000"/>
                  </a:schemeClr>
                </a:solidFill>
              </a:ln>
            </a:rPr>
          </a:br>
          <a:r>
            <a:rPr lang="en" sz="2000" b="1" dirty="0">
              <a:ln>
                <a:solidFill>
                  <a:schemeClr val="accent4">
                    <a:lumMod val="50000"/>
                  </a:schemeClr>
                </a:solidFill>
              </a:ln>
            </a:rPr>
            <a:t>(Nemia.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 sz="2000" b="1" dirty="0">
              <a:solidFill>
                <a:schemeClr val="accent1">
                  <a:lumMod val="75000"/>
                </a:schemeClr>
              </a:solidFill>
            </a:rPr>
            <a:t>Tevita e masu ni ddavo tu ena nona </a:t>
          </a:r>
          <a:r>
            <a:rPr lang="en-GB" sz="2000" b="1" dirty="0">
              <a:solidFill>
                <a:schemeClr val="accent1">
                  <a:lumMod val="75000"/>
                </a:schemeClr>
              </a:solidFill>
            </a:rPr>
            <a:t>I</a:t>
          </a:r>
          <a:r>
            <a:rPr lang="en" sz="2000" b="1" dirty="0">
              <a:solidFill>
                <a:schemeClr val="accent1">
                  <a:lumMod val="75000"/>
                </a:schemeClr>
              </a:solidFill>
            </a:rPr>
            <a:t> mocemoce </a:t>
          </a:r>
          <a:br>
            <a:rPr lang="es-ES" sz="2000" b="1" dirty="0">
              <a:solidFill>
                <a:schemeClr val="accent1">
                  <a:lumMod val="75000"/>
                </a:schemeClr>
              </a:solidFill>
            </a:rPr>
          </a:br>
          <a:r>
            <a:rPr lang="en" sz="2000" b="1" dirty="0">
              <a:solidFill>
                <a:schemeClr val="accent1">
                  <a:lumMod val="75000"/>
                </a:schemeClr>
              </a:solidFill>
            </a:rPr>
            <a:t>(1Tui.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 sz="2000" b="1" dirty="0">
              <a:solidFill>
                <a:schemeClr val="accent3">
                  <a:lumMod val="75000"/>
                </a:schemeClr>
              </a:solidFill>
            </a:rPr>
            <a:t>Niemaia e tucake tu ka masu lo ena mata ni tui</a:t>
          </a:r>
          <a:br>
            <a:rPr lang="en" sz="2000" b="1" dirty="0">
              <a:solidFill>
                <a:schemeClr val="accent3">
                  <a:lumMod val="75000"/>
                </a:schemeClr>
              </a:solidFill>
            </a:rPr>
          </a:br>
          <a:r>
            <a:rPr lang="en" sz="2000" b="1" dirty="0">
              <a:solidFill>
                <a:schemeClr val="accent3">
                  <a:lumMod val="75000"/>
                </a:schemeClr>
              </a:solidFill>
            </a:rPr>
            <a:t>(Nie.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 sz="2000" b="1" dirty="0">
              <a:solidFill>
                <a:schemeClr val="accent3"/>
              </a:solidFill>
            </a:rPr>
            <a:t>IRA NA LEWE NI VUVALE</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GB" sz="2000" b="1" dirty="0"/>
            <a:t>E</a:t>
          </a:r>
          <a:r>
            <a:rPr lang="en" sz="2000" b="1" dirty="0"/>
            <a:t>na </a:t>
          </a:r>
          <a:r>
            <a:rPr lang="en-GB" sz="2000" b="1" dirty="0"/>
            <a:t>v</a:t>
          </a:r>
          <a:r>
            <a:rPr lang="en" sz="2000" b="1" dirty="0"/>
            <a:t>uku ni valavala ca nei Eroni</a:t>
          </a:r>
          <a:br>
            <a:rPr lang="es-ES" sz="2000" b="1" dirty="0"/>
          </a:br>
          <a:r>
            <a:rPr lang="en" sz="2000" b="1" dirty="0"/>
            <a:t>(Vrua.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GB" sz="2000" b="1" dirty="0"/>
            <a:t>v</a:t>
          </a:r>
          <a:r>
            <a:rPr lang="en" sz="2000" b="1" dirty="0"/>
            <a:t>uku ni vosa kudrukudru nei Miriama </a:t>
          </a:r>
          <a:br>
            <a:rPr lang="es-ES" sz="2000" b="1" dirty="0"/>
          </a:br>
          <a:r>
            <a:rPr lang="en" sz="2000" b="1" dirty="0"/>
            <a:t>(Nm.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 sz="2000" b="1" dirty="0">
              <a:solidFill>
                <a:srgbClr val="7030A0"/>
              </a:solidFill>
            </a:rPr>
            <a:t>TAMATA TALE E SO</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t>Ni ra via gunuwai</a:t>
          </a:r>
          <a:br>
            <a:rPr lang="en" sz="2000" b="1" dirty="0"/>
          </a:br>
          <a:r>
            <a:rPr lang="en" sz="2000" b="1" dirty="0"/>
            <a:t>(LYani.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t>Ni ra viakana (TLekutu.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 sz="2000" b="1" dirty="0"/>
            <a:t>NI ra sa </a:t>
          </a:r>
          <a:r>
            <a:rPr lang="en-GB" sz="2000" b="1" dirty="0"/>
            <a:t>I</a:t>
          </a:r>
          <a:r>
            <a:rPr lang="en" sz="2000" b="1" dirty="0"/>
            <a:t> valavala ca</a:t>
          </a:r>
          <a:br>
            <a:rPr lang="en" sz="2000" b="1" dirty="0"/>
          </a:br>
          <a:r>
            <a:rPr lang="en" sz="2000" b="1" dirty="0"/>
            <a:t>(LYani.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E sega ni cavuka nona dau masu vakatolu e veisiga</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E sega ni ka vuni, nona dolava na katuba me rai vaka ki Jerusalemi</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E nona </a:t>
          </a:r>
          <a:r>
            <a:rPr lang="en-GB" sz="2000" b="1" kern="1200" dirty="0">
              <a:effectLst>
                <a:outerShdw blurRad="38100" dist="38100" dir="2700000" algn="tl">
                  <a:srgbClr val="000000"/>
                </a:outerShdw>
              </a:effectLst>
            </a:rPr>
            <a:t>I</a:t>
          </a:r>
          <a:r>
            <a:rPr lang="en" sz="2000" b="1" kern="1200" dirty="0">
              <a:effectLst>
                <a:outerShdw blurRad="38100" dist="38100" dir="2700000" algn="tl">
                  <a:srgbClr val="000000"/>
                </a:outerShdw>
              </a:effectLst>
            </a:rPr>
            <a:t> tovo ena veigauna; na dau tekiduru ka masu</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E vakanamata ena vakavinavi -naka kei na veimasulaki</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6">
                  <a:lumMod val="75000"/>
                </a:schemeClr>
              </a:solidFill>
            </a:rPr>
            <a:t>O Jiosafati e tucake tu e matadra na tamata                      (2Vgauna. 20:5)</a:t>
          </a: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5">
                  <a:lumMod val="75000"/>
                </a:schemeClr>
              </a:solidFill>
            </a:rPr>
            <a:t>O Tevita e dabe e mata ni Kalou ka vakavinavinaka</a:t>
          </a:r>
          <a:br>
            <a:rPr lang="en" sz="2000" b="1" kern="1200" dirty="0">
              <a:solidFill>
                <a:schemeClr val="accent5">
                  <a:lumMod val="75000"/>
                </a:schemeClr>
              </a:solidFill>
            </a:rPr>
          </a:br>
          <a:r>
            <a:rPr lang="en" sz="2000" b="1" kern="1200" dirty="0">
              <a:solidFill>
                <a:schemeClr val="accent5">
                  <a:lumMod val="75000"/>
                </a:schemeClr>
              </a:solidFill>
            </a:rPr>
            <a:t>(2S. 7:18)</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Solomoni e masu ni tekiduru ka laveta na ligana  </a:t>
          </a:r>
          <a:br>
            <a:rPr lang="es-ES" sz="2000" b="1" kern="1200" dirty="0">
              <a:solidFill>
                <a:schemeClr val="accent2">
                  <a:lumMod val="75000"/>
                </a:schemeClr>
              </a:solidFill>
            </a:rPr>
          </a:br>
          <a:r>
            <a:rPr lang="en" sz="2000" b="1" kern="1200" dirty="0">
              <a:solidFill>
                <a:schemeClr val="accent2">
                  <a:lumMod val="75000"/>
                </a:schemeClr>
              </a:solidFill>
            </a:rPr>
            <a:t>(1Tui.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ln>
                <a:solidFill>
                  <a:schemeClr val="accent4">
                    <a:lumMod val="50000"/>
                  </a:schemeClr>
                </a:solidFill>
              </a:ln>
            </a:rPr>
            <a:t>Era cuva na tamata ki na qele ka masu </a:t>
          </a:r>
          <a:br>
            <a:rPr lang="es-ES" sz="2000" b="1" kern="1200" dirty="0">
              <a:ln>
                <a:solidFill>
                  <a:schemeClr val="accent4">
                    <a:lumMod val="50000"/>
                  </a:schemeClr>
                </a:solidFill>
              </a:ln>
            </a:rPr>
          </a:br>
          <a:r>
            <a:rPr lang="en" sz="2000" b="1" kern="1200" dirty="0">
              <a:ln>
                <a:solidFill>
                  <a:schemeClr val="accent4">
                    <a:lumMod val="50000"/>
                  </a:schemeClr>
                </a:solidFill>
              </a:ln>
            </a:rPr>
            <a:t>(Nemia. 8:6)</a:t>
          </a: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1">
                  <a:lumMod val="75000"/>
                </a:schemeClr>
              </a:solidFill>
            </a:rPr>
            <a:t>Tevita e masu ni ddavo tu ena nona </a:t>
          </a:r>
          <a:r>
            <a:rPr lang="en-GB" sz="2000" b="1" kern="1200" dirty="0">
              <a:solidFill>
                <a:schemeClr val="accent1">
                  <a:lumMod val="75000"/>
                </a:schemeClr>
              </a:solidFill>
            </a:rPr>
            <a:t>I</a:t>
          </a:r>
          <a:r>
            <a:rPr lang="en" sz="2000" b="1" kern="1200" dirty="0">
              <a:solidFill>
                <a:schemeClr val="accent1">
                  <a:lumMod val="75000"/>
                </a:schemeClr>
              </a:solidFill>
            </a:rPr>
            <a:t> mocemoce </a:t>
          </a:r>
          <a:br>
            <a:rPr lang="es-ES" sz="2000" b="1" kern="1200" dirty="0">
              <a:solidFill>
                <a:schemeClr val="accent1">
                  <a:lumMod val="75000"/>
                </a:schemeClr>
              </a:solidFill>
            </a:rPr>
          </a:br>
          <a:r>
            <a:rPr lang="en" sz="2000" b="1" kern="1200" dirty="0">
              <a:solidFill>
                <a:schemeClr val="accent1">
                  <a:lumMod val="75000"/>
                </a:schemeClr>
              </a:solidFill>
            </a:rPr>
            <a:t>(1Tui. 1:47)</a:t>
          </a: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3">
                  <a:lumMod val="75000"/>
                </a:schemeClr>
              </a:solidFill>
            </a:rPr>
            <a:t>Niemaia e tucake tu ka masu lo ena mata ni tui</a:t>
          </a:r>
          <a:br>
            <a:rPr lang="en" sz="2000" b="1" kern="1200" dirty="0">
              <a:solidFill>
                <a:schemeClr val="accent3">
                  <a:lumMod val="75000"/>
                </a:schemeClr>
              </a:solidFill>
            </a:rPr>
          </a:br>
          <a:r>
            <a:rPr lang="en" sz="2000" b="1" kern="1200" dirty="0">
              <a:solidFill>
                <a:schemeClr val="accent3">
                  <a:lumMod val="75000"/>
                </a:schemeClr>
              </a:solidFill>
            </a:rPr>
            <a:t>(Nie. 2:1-4)</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chemeClr val="accent3"/>
              </a:solidFill>
            </a:rPr>
            <a:t>IRA NA LEWE NI VUVALE</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GB" sz="2000" b="1" kern="1200" dirty="0"/>
            <a:t>E</a:t>
          </a:r>
          <a:r>
            <a:rPr lang="en" sz="2000" b="1" kern="1200" dirty="0"/>
            <a:t>na </a:t>
          </a:r>
          <a:r>
            <a:rPr lang="en-GB" sz="2000" b="1" kern="1200" dirty="0"/>
            <a:t>v</a:t>
          </a:r>
          <a:r>
            <a:rPr lang="en" sz="2000" b="1" kern="1200" dirty="0"/>
            <a:t>uku ni valavala ca nei Eroni</a:t>
          </a:r>
          <a:br>
            <a:rPr lang="es-ES" sz="2000" b="1" kern="1200" dirty="0"/>
          </a:br>
          <a:r>
            <a:rPr lang="en" sz="2000" b="1" kern="1200" dirty="0"/>
            <a:t>(Vrua.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GB" sz="2000" b="1" kern="1200" dirty="0"/>
            <a:t>v</a:t>
          </a:r>
          <a:r>
            <a:rPr lang="en" sz="2000" b="1" kern="1200" dirty="0"/>
            <a:t>uku ni vosa kudrukudru nei Miriama </a:t>
          </a:r>
          <a:br>
            <a:rPr lang="es-ES" sz="2000" b="1" kern="1200" dirty="0"/>
          </a:br>
          <a:r>
            <a:rPr lang="en" sz="2000" b="1" kern="1200" dirty="0"/>
            <a:t>(Nm.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rgbClr val="7030A0"/>
              </a:solidFill>
            </a:rPr>
            <a:t>TAMATA TALE E SO</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t>Ni ra via gunuwai</a:t>
          </a:r>
          <a:br>
            <a:rPr lang="en" sz="2000" b="1" kern="1200" dirty="0"/>
          </a:br>
          <a:r>
            <a:rPr lang="en" sz="2000" b="1" kern="1200" dirty="0"/>
            <a:t>(LYani.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t>Ni ra viakana (TLekutu.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 sz="2000" b="1" kern="1200" dirty="0"/>
            <a:t>NI ra sa </a:t>
          </a:r>
          <a:r>
            <a:rPr lang="en-GB" sz="2000" b="1" kern="1200" dirty="0"/>
            <a:t>I</a:t>
          </a:r>
          <a:r>
            <a:rPr lang="en" sz="2000" b="1" kern="1200" dirty="0"/>
            <a:t> valavala ca</a:t>
          </a:r>
          <a:br>
            <a:rPr lang="en" sz="2000" b="1" kern="1200" dirty="0"/>
          </a:br>
          <a:r>
            <a:rPr lang="en" sz="2000" b="1" kern="1200" dirty="0"/>
            <a:t>(LYani.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232C1-EDD0-40B6-8FB6-82E7BEA45055}" type="datetimeFigureOut">
              <a:rPr lang="en-FJ" smtClean="0"/>
              <a:t>05/08/2026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E05D2-69F3-4BFA-868C-ECE49A8AF9A5}" type="slidenum">
              <a:rPr lang="en-FJ" smtClean="0"/>
              <a:t>‹Nº›</a:t>
            </a:fld>
            <a:endParaRPr lang="en-FJ"/>
          </a:p>
        </p:txBody>
      </p:sp>
    </p:spTree>
    <p:extLst>
      <p:ext uri="{BB962C8B-B14F-4D97-AF65-F5344CB8AC3E}">
        <p14:creationId xmlns:p14="http://schemas.microsoft.com/office/powerpoint/2010/main" val="228391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PRAYER WARRIORS</a:t>
            </a:r>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1</a:t>
            </a:fld>
            <a:endParaRPr lang="en-FJ"/>
          </a:p>
        </p:txBody>
      </p:sp>
    </p:spTree>
    <p:extLst>
      <p:ext uri="{BB962C8B-B14F-4D97-AF65-F5344CB8AC3E}">
        <p14:creationId xmlns:p14="http://schemas.microsoft.com/office/powerpoint/2010/main" val="2605847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a:solidFill>
                  <a:srgbClr val="9A23BC"/>
                </a:solidFill>
                <a:effectLst>
                  <a:outerShdw blurRad="38100" dist="12700" dir="2700000" algn="tl">
                    <a:srgbClr val="000000"/>
                  </a:outerShdw>
                  <a:reflection blurRad="6350" stA="60000" endA="900" endPos="58000" dir="5400000" sy="-100000" algn="bl" rotWithShape="0"/>
                </a:effectLst>
              </a:rPr>
              <a:t>MOSES</a:t>
            </a:r>
          </a:p>
          <a:p>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11</a:t>
            </a:fld>
            <a:endParaRPr lang="en-FJ"/>
          </a:p>
        </p:txBody>
      </p:sp>
    </p:spTree>
    <p:extLst>
      <p:ext uri="{BB962C8B-B14F-4D97-AF65-F5344CB8AC3E}">
        <p14:creationId xmlns:p14="http://schemas.microsoft.com/office/powerpoint/2010/main" val="159849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TALKING TO GOD</a:t>
            </a:r>
          </a:p>
        </p:txBody>
      </p:sp>
      <p:sp>
        <p:nvSpPr>
          <p:cNvPr id="4" name="Slide Number Placeholder 3"/>
          <p:cNvSpPr>
            <a:spLocks noGrp="1"/>
          </p:cNvSpPr>
          <p:nvPr>
            <p:ph type="sldNum" sz="quarter" idx="5"/>
          </p:nvPr>
        </p:nvSpPr>
        <p:spPr/>
        <p:txBody>
          <a:bodyPr/>
          <a:lstStyle/>
          <a:p>
            <a:fld id="{DA2E05D2-69F3-4BFA-868C-ECE49A8AF9A5}" type="slidenum">
              <a:rPr lang="en-FJ" smtClean="0"/>
              <a:t>12</a:t>
            </a:fld>
            <a:endParaRPr lang="en-FJ"/>
          </a:p>
        </p:txBody>
      </p:sp>
    </p:spTree>
    <p:extLst>
      <p:ext uri="{BB962C8B-B14F-4D97-AF65-F5344CB8AC3E}">
        <p14:creationId xmlns:p14="http://schemas.microsoft.com/office/powerpoint/2010/main" val="218552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INTERCESSORY PRAYER</a:t>
            </a:r>
          </a:p>
          <a:p>
            <a:r>
              <a:rPr lang="en-US" sz="1200" kern="1200" baseline="30000" dirty="0">
                <a:solidFill>
                  <a:schemeClr val="tx1"/>
                </a:solidFill>
                <a:effectLst/>
                <a:latin typeface="+mn-lt"/>
                <a:ea typeface="+mn-ea"/>
                <a:cs typeface="+mn-cs"/>
              </a:rPr>
              <a:t>20 </a:t>
            </a:r>
            <a:r>
              <a:rPr lang="en-US" sz="1200" kern="1200" dirty="0">
                <a:solidFill>
                  <a:schemeClr val="tx1"/>
                </a:solidFill>
                <a:effectLst/>
                <a:latin typeface="+mn-lt"/>
                <a:ea typeface="+mn-ea"/>
                <a:cs typeface="+mn-cs"/>
              </a:rPr>
              <a:t>Sa </a:t>
            </a:r>
            <a:r>
              <a:rPr lang="en-US" sz="1200" kern="1200" dirty="0" err="1">
                <a:solidFill>
                  <a:schemeClr val="tx1"/>
                </a:solidFill>
                <a:effectLst/>
                <a:latin typeface="+mn-lt"/>
                <a:ea typeface="+mn-ea"/>
                <a:cs typeface="+mn-cs"/>
              </a:rPr>
              <a:t>cudruvi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vakalevu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me via </a:t>
            </a:r>
            <a:r>
              <a:rPr lang="en-US" sz="1200" kern="1200" dirty="0" err="1">
                <a:solidFill>
                  <a:schemeClr val="tx1"/>
                </a:solidFill>
                <a:effectLst/>
                <a:latin typeface="+mn-lt"/>
                <a:ea typeface="+mn-ea"/>
                <a:cs typeface="+mn-cs"/>
              </a:rPr>
              <a:t>vakamatei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masulaki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Eroni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gauna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endParaRPr lang="en-FJ" b="1" dirty="0"/>
          </a:p>
        </p:txBody>
      </p:sp>
      <p:sp>
        <p:nvSpPr>
          <p:cNvPr id="4" name="Slide Number Placeholder 3"/>
          <p:cNvSpPr>
            <a:spLocks noGrp="1"/>
          </p:cNvSpPr>
          <p:nvPr>
            <p:ph type="sldNum" sz="quarter" idx="5"/>
          </p:nvPr>
        </p:nvSpPr>
        <p:spPr/>
        <p:txBody>
          <a:bodyPr/>
          <a:lstStyle/>
          <a:p>
            <a:fld id="{DA2E05D2-69F3-4BFA-868C-ECE49A8AF9A5}" type="slidenum">
              <a:rPr lang="en-FJ" smtClean="0"/>
              <a:t>13</a:t>
            </a:fld>
            <a:endParaRPr lang="en-FJ"/>
          </a:p>
        </p:txBody>
      </p:sp>
    </p:spTree>
    <p:extLst>
      <p:ext uri="{BB962C8B-B14F-4D97-AF65-F5344CB8AC3E}">
        <p14:creationId xmlns:p14="http://schemas.microsoft.com/office/powerpoint/2010/main" val="243266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atin typeface="Constantia" panose="02030602050306030303" pitchFamily="18" charset="0"/>
              </a:rPr>
              <a:t>“</a:t>
            </a:r>
            <a:r>
              <a:rPr lang="en-US" sz="1200" b="1" dirty="0">
                <a:latin typeface="Constantia" panose="02030602050306030303" pitchFamily="18" charset="0"/>
              </a:rPr>
              <a:t>We should pray in the family circle, and above all we must not neglect secret prayer, for this is the life of the soul. It is impossible for the soul to flourish while prayer is neglected. Family or public prayer alone is not sufficient. In solitude let the soul be laid open to the inspecting eye of God. Secret prayer is to be heard only by the prayer-hearing God. No curious ear is to receive the burden of such petitions. In secret prayer the soul is free from surrounding influences, free from excitement. Calmly, yet fervently, will it reach out after God. Sweet and abiding will be the influence emanating from Him who </a:t>
            </a:r>
            <a:r>
              <a:rPr lang="en-US" sz="1200" b="1" dirty="0" err="1">
                <a:latin typeface="Constantia" panose="02030602050306030303" pitchFamily="18" charset="0"/>
              </a:rPr>
              <a:t>seeth</a:t>
            </a:r>
            <a:r>
              <a:rPr lang="en-US" sz="1200" b="1" dirty="0">
                <a:latin typeface="Constantia" panose="02030602050306030303" pitchFamily="18" charset="0"/>
              </a:rPr>
              <a:t> in secret, whose ear is open to hear the prayer arising from the heart</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14</a:t>
            </a:fld>
            <a:endParaRPr lang="en-FJ"/>
          </a:p>
        </p:txBody>
      </p:sp>
    </p:spTree>
    <p:extLst>
      <p:ext uri="{BB962C8B-B14F-4D97-AF65-F5344CB8AC3E}">
        <p14:creationId xmlns:p14="http://schemas.microsoft.com/office/powerpoint/2010/main" val="412627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Au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rogoca</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Na domo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masu</a:t>
            </a:r>
            <a:r>
              <a:rPr lang="en-US" sz="1200" kern="1200" dirty="0">
                <a:solidFill>
                  <a:schemeClr val="tx1"/>
                </a:solidFill>
                <a:effectLst/>
                <a:latin typeface="+mn-lt"/>
                <a:ea typeface="+mn-ea"/>
                <a:cs typeface="+mn-cs"/>
              </a:rPr>
              <a:t>. Ni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vakalakala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daligana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tiko</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bula</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r>
              <a:rPr kumimoji="0" lang="en-US" sz="12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I love the LORD, because He has heard my voice and my supplications. Because He has inclined His ear to me, therefore I will call upon Him as long as I live</a:t>
            </a:r>
            <a:r>
              <a:rPr kumimoji="0" lang="es-ES" sz="12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05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(Psalm 116:1, 2, </a:t>
            </a:r>
            <a:r>
              <a:rPr kumimoji="0" lang="es-ES" sz="9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NKJV</a:t>
            </a:r>
            <a:r>
              <a:rPr kumimoji="0" lang="es-ES" sz="105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2</a:t>
            </a:fld>
            <a:endParaRPr lang="en-FJ"/>
          </a:p>
        </p:txBody>
      </p:sp>
    </p:spTree>
    <p:extLst>
      <p:ext uri="{BB962C8B-B14F-4D97-AF65-F5344CB8AC3E}">
        <p14:creationId xmlns:p14="http://schemas.microsoft.com/office/powerpoint/2010/main" val="108049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a:solidFill>
                  <a:srgbClr val="D15381"/>
                </a:solidFill>
                <a:effectLst>
                  <a:outerShdw blurRad="38100" dist="12700" dir="2700000" algn="tl">
                    <a:srgbClr val="000000"/>
                  </a:outerShdw>
                  <a:reflection blurRad="6350" stA="60000" endA="900" endPos="58000" dir="5400000" sy="-100000" algn="bl" rotWithShape="0"/>
                </a:effectLst>
              </a:rPr>
              <a:t>DANIEL</a:t>
            </a:r>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4</a:t>
            </a:fld>
            <a:endParaRPr lang="en-FJ"/>
          </a:p>
        </p:txBody>
      </p:sp>
    </p:spTree>
    <p:extLst>
      <p:ext uri="{BB962C8B-B14F-4D97-AF65-F5344CB8AC3E}">
        <p14:creationId xmlns:p14="http://schemas.microsoft.com/office/powerpoint/2010/main" val="337820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PRAYING IN DANGEROUS TIMES</a:t>
            </a:r>
          </a:p>
          <a:p>
            <a:r>
              <a:rPr lang="en-US" sz="1200" kern="1200" baseline="30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vaqara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Turaga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t>
            </a:r>
            <a:r>
              <a:rPr lang="en-US" sz="1200" kern="1200" dirty="0" err="1">
                <a:solidFill>
                  <a:schemeClr val="tx1"/>
                </a:solidFill>
                <a:effectLst/>
                <a:latin typeface="+mn-lt"/>
                <a:ea typeface="+mn-ea"/>
                <a:cs typeface="+mn-cs"/>
              </a:rPr>
              <a:t>me’u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vakasaqarai</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masumasu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lolo,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sulu </a:t>
            </a:r>
            <a:r>
              <a:rPr lang="en-US" sz="1200" kern="1200" dirty="0" err="1">
                <a:solidFill>
                  <a:schemeClr val="tx1"/>
                </a:solidFill>
                <a:effectLst/>
                <a:latin typeface="+mn-lt"/>
                <a:ea typeface="+mn-ea"/>
                <a:cs typeface="+mn-cs"/>
              </a:rPr>
              <a:t>taga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dravusa</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5</a:t>
            </a:fld>
            <a:endParaRPr lang="en-FJ"/>
          </a:p>
        </p:txBody>
      </p:sp>
    </p:spTree>
    <p:extLst>
      <p:ext uri="{BB962C8B-B14F-4D97-AF65-F5344CB8AC3E}">
        <p14:creationId xmlns:p14="http://schemas.microsoft.com/office/powerpoint/2010/main" val="2216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PRAYING IN DANGEROUS TIMES</a:t>
            </a:r>
          </a:p>
          <a:p>
            <a:r>
              <a:rPr lang="en-US" sz="1200" kern="1200" baseline="30000" dirty="0">
                <a:solidFill>
                  <a:schemeClr val="tx1"/>
                </a:solidFill>
                <a:effectLst/>
                <a:latin typeface="+mn-lt"/>
                <a:ea typeface="+mn-ea"/>
                <a:cs typeface="+mn-cs"/>
              </a:rPr>
              <a:t>3</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vaqara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Turaga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t>
            </a:r>
            <a:r>
              <a:rPr lang="en-US" sz="1200" kern="1200" dirty="0" err="1">
                <a:solidFill>
                  <a:schemeClr val="tx1"/>
                </a:solidFill>
                <a:effectLst/>
                <a:latin typeface="+mn-lt"/>
                <a:ea typeface="+mn-ea"/>
                <a:cs typeface="+mn-cs"/>
              </a:rPr>
              <a:t>me’u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vakasaqarai</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masumasu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loloma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lolo,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sulu </a:t>
            </a:r>
            <a:r>
              <a:rPr lang="en-US" sz="1200" kern="1200" dirty="0" err="1">
                <a:solidFill>
                  <a:schemeClr val="tx1"/>
                </a:solidFill>
                <a:effectLst/>
                <a:latin typeface="+mn-lt"/>
                <a:ea typeface="+mn-ea"/>
                <a:cs typeface="+mn-cs"/>
              </a:rPr>
              <a:t>taga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dravusa</a:t>
            </a:r>
            <a:r>
              <a:rPr lang="en-US" sz="1200" kern="1200" dirty="0">
                <a:solidFill>
                  <a:schemeClr val="tx1"/>
                </a:solidFill>
                <a:effectLst/>
                <a:latin typeface="+mn-lt"/>
                <a:ea typeface="+mn-ea"/>
                <a:cs typeface="+mn-cs"/>
              </a:rPr>
              <a:t>: </a:t>
            </a:r>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6</a:t>
            </a:fld>
            <a:endParaRPr lang="en-FJ"/>
          </a:p>
        </p:txBody>
      </p:sp>
    </p:spTree>
    <p:extLst>
      <p:ext uri="{BB962C8B-B14F-4D97-AF65-F5344CB8AC3E}">
        <p14:creationId xmlns:p14="http://schemas.microsoft.com/office/powerpoint/2010/main" val="123249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4"/>
                </a:solidFill>
                <a:effectLst>
                  <a:outerShdw blurRad="38100" dist="38100" dir="2700000" algn="tl">
                    <a:srgbClr val="000000">
                      <a:alpha val="43137"/>
                    </a:srgbClr>
                  </a:outerShdw>
                </a:effectLst>
              </a:rPr>
              <a:t>PRAY IN THE PROPER POSTURE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10</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kila</a:t>
            </a:r>
            <a:r>
              <a:rPr lang="en-US" sz="1200" kern="1200" dirty="0">
                <a:solidFill>
                  <a:schemeClr val="tx1"/>
                </a:solidFill>
                <a:effectLst/>
                <a:latin typeface="+mn-lt"/>
                <a:ea typeface="+mn-ea"/>
                <a:cs typeface="+mn-cs"/>
              </a:rPr>
              <a:t> ko Taniela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volai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nai</a:t>
            </a:r>
            <a:r>
              <a:rPr lang="en-US" sz="1200" kern="1200" dirty="0">
                <a:solidFill>
                  <a:schemeClr val="tx1"/>
                </a:solidFill>
                <a:effectLst/>
                <a:latin typeface="+mn-lt"/>
                <a:ea typeface="+mn-ea"/>
                <a:cs typeface="+mn-cs"/>
              </a:rPr>
              <a:t> vola,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curu</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vale; ka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katuba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loqi</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donui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Jerusalemi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tekiduru</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duruna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vakatolu</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veisiga</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masu</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vakavinavinaka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nona</a:t>
            </a:r>
            <a:r>
              <a:rPr lang="en-US" sz="1200" kern="1200" dirty="0">
                <a:solidFill>
                  <a:schemeClr val="tx1"/>
                </a:solidFill>
                <a:effectLst/>
                <a:latin typeface="+mn-lt"/>
                <a:ea typeface="+mn-ea"/>
                <a:cs typeface="+mn-cs"/>
              </a:rPr>
              <a:t> Kalou, me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daucakava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eliu</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7</a:t>
            </a:fld>
            <a:endParaRPr lang="en-FJ"/>
          </a:p>
        </p:txBody>
      </p:sp>
    </p:spTree>
    <p:extLst>
      <p:ext uri="{BB962C8B-B14F-4D97-AF65-F5344CB8AC3E}">
        <p14:creationId xmlns:p14="http://schemas.microsoft.com/office/powerpoint/2010/main" val="378979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4"/>
                </a:solidFill>
                <a:effectLst>
                  <a:outerShdw blurRad="38100" dist="38100" dir="2700000" algn="tl">
                    <a:srgbClr val="000000">
                      <a:alpha val="43137"/>
                    </a:srgbClr>
                  </a:outerShdw>
                </a:effectLst>
              </a:rPr>
              <a:t>PRAY IN THE PROPER POSTURE</a:t>
            </a:r>
          </a:p>
          <a:p>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8</a:t>
            </a:fld>
            <a:endParaRPr lang="en-FJ"/>
          </a:p>
        </p:txBody>
      </p:sp>
    </p:spTree>
    <p:extLst>
      <p:ext uri="{BB962C8B-B14F-4D97-AF65-F5344CB8AC3E}">
        <p14:creationId xmlns:p14="http://schemas.microsoft.com/office/powerpoint/2010/main" val="238923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mn-lt"/>
                <a:ea typeface="+mn-ea"/>
                <a:cs typeface="+mn-cs"/>
              </a:rPr>
              <a:t>ENOCH</a:t>
            </a:r>
          </a:p>
          <a:p>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9</a:t>
            </a:fld>
            <a:endParaRPr lang="en-FJ"/>
          </a:p>
        </p:txBody>
      </p:sp>
    </p:spTree>
    <p:extLst>
      <p:ext uri="{BB962C8B-B14F-4D97-AF65-F5344CB8AC3E}">
        <p14:creationId xmlns:p14="http://schemas.microsoft.com/office/powerpoint/2010/main" val="356083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 LIFE OF PRAYER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24 </a:t>
            </a:r>
            <a:r>
              <a:rPr lang="en-US" sz="1200" kern="1200" dirty="0">
                <a:solidFill>
                  <a:schemeClr val="tx1"/>
                </a:solidFill>
                <a:effectLst/>
                <a:latin typeface="+mn-lt"/>
                <a:ea typeface="+mn-ea"/>
                <a:cs typeface="+mn-cs"/>
              </a:rPr>
              <a:t>ka </a:t>
            </a:r>
            <a:r>
              <a:rPr lang="en-US" sz="1200" kern="1200" dirty="0" err="1">
                <a:solidFill>
                  <a:schemeClr val="tx1"/>
                </a:solidFill>
                <a:effectLst/>
                <a:latin typeface="+mn-lt"/>
                <a:ea typeface="+mn-ea"/>
                <a:cs typeface="+mn-cs"/>
              </a:rPr>
              <a:t>rau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daulako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ko Inoki: 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yali</a:t>
            </a:r>
            <a:r>
              <a:rPr lang="en-US" sz="1200" kern="1200" dirty="0">
                <a:solidFill>
                  <a:schemeClr val="tx1"/>
                </a:solidFill>
                <a:effectLst/>
                <a:latin typeface="+mn-lt"/>
                <a:ea typeface="+mn-ea"/>
                <a:cs typeface="+mn-cs"/>
              </a:rPr>
              <a:t> eke: ka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DA2E05D2-69F3-4BFA-868C-ECE49A8AF9A5}" type="slidenum">
              <a:rPr lang="en-FJ" smtClean="0"/>
              <a:t>10</a:t>
            </a:fld>
            <a:endParaRPr lang="en-FJ"/>
          </a:p>
        </p:txBody>
      </p:sp>
    </p:spTree>
    <p:extLst>
      <p:ext uri="{BB962C8B-B14F-4D97-AF65-F5344CB8AC3E}">
        <p14:creationId xmlns:p14="http://schemas.microsoft.com/office/powerpoint/2010/main" val="113593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1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5.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82.jpeg"/><Relationship Id="rId4" Type="http://schemas.openxmlformats.org/officeDocument/2006/relationships/diagramData" Target="../diagrams/data3.xml"/><Relationship Id="rId9" Type="http://schemas.openxmlformats.org/officeDocument/2006/relationships/image" Target="../media/image81.jpeg"/></Relationships>
</file>

<file path=ppt/slides/_rels/slide1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8.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45.jpeg"/><Relationship Id="rId5" Type="http://schemas.openxmlformats.org/officeDocument/2006/relationships/diagramLayout" Target="../diagrams/layout1.xml"/><Relationship Id="rId10" Type="http://schemas.openxmlformats.org/officeDocument/2006/relationships/image" Target="../media/image44.jpeg"/><Relationship Id="rId4" Type="http://schemas.openxmlformats.org/officeDocument/2006/relationships/diagramData" Target="../diagrams/data1.xml"/><Relationship Id="rId9" Type="http://schemas.openxmlformats.org/officeDocument/2006/relationships/image" Target="../media/image43.jpeg"/></Relationships>
</file>

<file path=ppt/slides/_rels/slide7.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1.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DAU VALU ENA MASU</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2278572"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rPr>
              <a:t>Lesoni 6,  9 ni Me,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 BULA NI DAUMASU</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“Ka rau sa dau lako vata kei na Kalou ko Inoki: a sa yali eke: ka ni sa kauti koya tani na Kalou.” </a:t>
            </a:r>
            <a:r>
              <a:rPr lang="en" sz="1400" b="1" dirty="0">
                <a:solidFill>
                  <a:schemeClr val="accent3">
                    <a:lumMod val="50000"/>
                  </a:schemeClr>
                </a:solidFill>
                <a:latin typeface="Comic Sans MS" panose="030F0702030302020204" pitchFamily="66" charset="0"/>
              </a:rPr>
              <a:t>(Vakatekivu.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323439"/>
          </a:xfrm>
          <a:prstGeom prst="rect">
            <a:avLst/>
          </a:prstGeom>
          <a:noFill/>
        </p:spPr>
        <p:txBody>
          <a:bodyPr wrap="square" rtlCol="0">
            <a:spAutoFit/>
          </a:bodyPr>
          <a:lstStyle/>
          <a:p>
            <a:pPr>
              <a:spcBef>
                <a:spcPts val="600"/>
              </a:spcBef>
            </a:pPr>
            <a:r>
              <a:rPr lang="en-GB" sz="2000" b="1" dirty="0"/>
              <a:t>Inoki</a:t>
            </a:r>
            <a:r>
              <a:rPr lang="en" sz="2000" b="1" dirty="0"/>
              <a:t> e bula ena gauna dredre, sa tosocake tu kina na nodra i valavala ca na bula ni bera na waluvu. Ena sucu ni luvena, sa rabailevu na nona veikilai kei na Kalou, ka kaukauwa na nodrau veiwekani  (Vtekivu.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44291"/>
            <a:ext cx="9716727" cy="1323439"/>
          </a:xfrm>
          <a:prstGeom prst="rect">
            <a:avLst/>
          </a:prstGeom>
          <a:noFill/>
        </p:spPr>
        <p:txBody>
          <a:bodyPr wrap="square">
            <a:spAutoFit/>
          </a:bodyPr>
          <a:lstStyle/>
          <a:p>
            <a:pPr>
              <a:spcBef>
                <a:spcPts val="600"/>
              </a:spcBef>
            </a:pPr>
            <a:r>
              <a:rPr lang="en" sz="2000" b="1" dirty="0"/>
              <a:t>Na masu e tiki bibi ni veiwekani ko ya. Na kena kaukauwa cake ka gadrevi vakalevu na nona cakacaka, na kena gumatua ka sega ni cavuka na bula ni daumasu. Ena so na gauna, e lako ki na veivanua lala me vakanamata kina vua na Kalou. Ia sa dau lesuvi ira na tamata me wasea ki vei ira na veika e kila baleta na Kalou.</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213203"/>
            <a:ext cx="5048407" cy="2246769"/>
          </a:xfrm>
          <a:prstGeom prst="rect">
            <a:avLst/>
          </a:prstGeom>
          <a:noFill/>
        </p:spPr>
        <p:txBody>
          <a:bodyPr wrap="square">
            <a:spAutoFit/>
          </a:bodyPr>
          <a:lstStyle/>
          <a:p>
            <a:pPr>
              <a:spcBef>
                <a:spcPts val="600"/>
              </a:spcBef>
            </a:pPr>
            <a:r>
              <a:rPr lang="en" sz="2000" b="1" dirty="0"/>
              <a:t>Na Kalou e rogoci keda ena osooso ni bula ni veisiga ka vaka kina ena vanua lala. E sega ni dua na vanua e Vuravura me sega ni raici keda se rogoci keda. </a:t>
            </a:r>
            <a:r>
              <a:rPr lang="en-GB" sz="2000" b="1" dirty="0"/>
              <a:t>K</a:t>
            </a:r>
            <a:r>
              <a:rPr lang="en" sz="2000" b="1" dirty="0"/>
              <a:t>ina Eda rawa ni vakamacalataka ena vosa ni masu,  se ena vagagalu. Na ka bibi oya me da kakua ni cegu ena veivosaki kei Koya ena masu.</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MOSESE</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4"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VEIVOSAKI KEI NA KALOU</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677333" y="725009"/>
            <a:ext cx="10837334" cy="646331"/>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 sega ni tubu e muri e </a:t>
            </a:r>
            <a:r>
              <a:rPr lang="en-GB" b="1" dirty="0" err="1">
                <a:solidFill>
                  <a:srgbClr val="FECC75"/>
                </a:solidFill>
                <a:effectLst>
                  <a:outerShdw blurRad="38100" dist="38100" dir="2700000" algn="tl">
                    <a:srgbClr val="000000">
                      <a:alpha val="43137"/>
                    </a:srgbClr>
                  </a:outerShdw>
                </a:effectLst>
                <a:latin typeface="Comic Sans MS" panose="030F0702030302020204" pitchFamily="66" charset="0"/>
              </a:rPr>
              <a:t>Isireli</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e dua na parofita me tautauvata kei Mosese, o koya sa veirai mata kaya ko Jiova.”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(Vakarua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422223"/>
            <a:ext cx="10677525" cy="1015663"/>
          </a:xfrm>
          <a:prstGeom prst="rect">
            <a:avLst/>
          </a:prstGeom>
          <a:noFill/>
        </p:spPr>
        <p:txBody>
          <a:bodyPr wrap="square" rtlCol="0">
            <a:spAutoFit/>
          </a:bodyPr>
          <a:lstStyle/>
          <a:p>
            <a:pPr algn="ctr">
              <a:spcBef>
                <a:spcPts val="600"/>
              </a:spcBef>
            </a:pPr>
            <a:r>
              <a:rPr lang="en" sz="2000" b="1" dirty="0"/>
              <a:t>Ena nodra rogoaca na domo ni Kalou ni vosa mai Saineai, era sa kerea na tamata me kakua tale ni qai vosa vakadodonu ki vei ira na Kalou, baleta ni ra rerevaka de ra mate ena vuku ni domona (Lako Yani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323439"/>
          </a:xfrm>
          <a:prstGeom prst="rect">
            <a:avLst/>
          </a:prstGeom>
          <a:noFill/>
        </p:spPr>
        <p:txBody>
          <a:bodyPr wrap="square">
            <a:spAutoFit/>
          </a:bodyPr>
          <a:lstStyle/>
          <a:p>
            <a:pPr>
              <a:spcBef>
                <a:spcPts val="600"/>
              </a:spcBef>
            </a:pPr>
            <a:r>
              <a:rPr lang="en" sz="2000" b="1" dirty="0"/>
              <a:t>E sega ni vakakina ko M</a:t>
            </a:r>
            <a:r>
              <a:rPr lang="en-GB" sz="2000" b="1" dirty="0"/>
              <a:t>o</a:t>
            </a:r>
            <a:r>
              <a:rPr lang="en" sz="2000" b="1" dirty="0"/>
              <a:t>sese, o koya ka rau veirai mata kei na Kalou ni rau veivosaki (Vrua. 34:10). E 40 na yabaki (mai na veikau kama ka yacova na nona mate), O Mosese kei na Kalou e rau veivo -saki taurua vakawasoma (LYani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en" sz="2000" b="1" dirty="0"/>
              <a:t>Sa sega ni noda na kalougata oqo ni veirai mata ka veivosaki kei na Kalou, ia na masu ga sa vakaisosomitaka me da veitaratara vakadodonu vua na Kalou.</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2246769"/>
          </a:xfrm>
          <a:prstGeom prst="rect">
            <a:avLst/>
          </a:prstGeom>
          <a:noFill/>
        </p:spPr>
        <p:txBody>
          <a:bodyPr wrap="square">
            <a:spAutoFit/>
          </a:bodyPr>
          <a:lstStyle/>
          <a:p>
            <a:pPr algn="just">
              <a:spcBef>
                <a:spcPts val="600"/>
              </a:spcBef>
            </a:pPr>
            <a:r>
              <a:rPr lang="en" sz="2000" b="1" dirty="0"/>
              <a:t>E vola na </a:t>
            </a:r>
            <a:r>
              <a:rPr lang="en-GB" sz="2000" b="1" dirty="0"/>
              <a:t>I</a:t>
            </a:r>
            <a:r>
              <a:rPr lang="en" sz="2000" b="1" dirty="0"/>
              <a:t> V</a:t>
            </a:r>
            <a:r>
              <a:rPr lang="en-GB" sz="2000" b="1" dirty="0"/>
              <a:t>o</a:t>
            </a:r>
            <a:r>
              <a:rPr lang="en" sz="2000" b="1" dirty="0"/>
              <a:t>la Tabu e vuqa na 40 na siga, ka solia kina na Kalou na </a:t>
            </a:r>
            <a:r>
              <a:rPr lang="en-GB" sz="2000" b="1" dirty="0"/>
              <a:t>I</a:t>
            </a:r>
            <a:r>
              <a:rPr lang="en" sz="2000" b="1" dirty="0"/>
              <a:t> vakaro matata ki vei Mosese me baleta na kena tara na vale ni veitavaki, ka solia talega na </a:t>
            </a:r>
            <a:r>
              <a:rPr lang="en-GB" sz="2000" b="1" dirty="0" err="1"/>
              <a:t>lawa</a:t>
            </a:r>
            <a:r>
              <a:rPr lang="en-GB" sz="2000" b="1" dirty="0"/>
              <a:t> </a:t>
            </a:r>
            <a:r>
              <a:rPr lang="en-GB" sz="2000" b="1" dirty="0" err="1"/>
              <a:t>eso</a:t>
            </a:r>
            <a:r>
              <a:rPr lang="en-GB" sz="2000" b="1" dirty="0"/>
              <a:t>. </a:t>
            </a:r>
            <a:r>
              <a:rPr lang="en" sz="2000" b="1" dirty="0"/>
              <a:t> Ena veigauna oqo, sa dau vosa ko Mosese ena vukdra na tamata.</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DAUVEIMASULAKI</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GB" b="1" dirty="0">
                <a:solidFill>
                  <a:srgbClr val="7030A0"/>
                </a:solidFill>
                <a:latin typeface="Comic Sans MS" panose="030F0702030302020204" pitchFamily="66" charset="0"/>
              </a:rPr>
              <a:t>Sa</a:t>
            </a:r>
            <a:r>
              <a:rPr lang="en" b="1" dirty="0">
                <a:solidFill>
                  <a:srgbClr val="7030A0"/>
                </a:solidFill>
                <a:latin typeface="Comic Sans MS" panose="030F0702030302020204" pitchFamily="66" charset="0"/>
              </a:rPr>
              <a:t> cudruvi Eroni vakalevu talega ko iova me via vakamatei koya: ia kau a masulaki Eroni talega ena gauna ko ya.” </a:t>
            </a:r>
            <a:r>
              <a:rPr lang="en" sz="1400" b="1" dirty="0">
                <a:solidFill>
                  <a:srgbClr val="7030A0"/>
                </a:solidFill>
                <a:latin typeface="Comic Sans MS" panose="030F0702030302020204" pitchFamily="66" charset="0"/>
              </a:rPr>
              <a:t>(Vakarua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en" sz="2000" b="1" dirty="0"/>
              <a:t>Na dau veimasulaki sai koya na noda masulaki ira tale eso na wekada (Jemesa 5:16; Maciu 5:44; 1 Timoci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49125888"/>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en" sz="2000" b="1" dirty="0"/>
              <a:t>Na cava na ka e vakauqeti Mosese me masulaki ira na tamata?</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Mosese 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masulaki ira na tamata vua na Kalou ena vuqa na gauna kei </a:t>
            </a:r>
            <a:r>
              <a:rPr kumimoji="0" lang="en" sz="2000" b="1" i="0" u="none" strike="noStrike" kern="1200" cap="none" spc="0" normalizeH="0" noProof="0">
                <a:ln>
                  <a:noFill/>
                </a:ln>
                <a:solidFill>
                  <a:prstClr val="black"/>
                </a:solidFill>
                <a:effectLst/>
                <a:uLnTx/>
                <a:uFillTx/>
                <a:latin typeface="Aptos" panose="02110004020202020204"/>
                <a:ea typeface="+mn-ea"/>
                <a:cs typeface="+mn-cs"/>
              </a:rPr>
              <a:t>na gagadre duidui e vuqa</a:t>
            </a:r>
            <a:r>
              <a:rPr kumimoji="0" lang="en" sz="2000" b="1" i="0" u="none" strike="noStrike" kern="1200" cap="none" spc="0" normalizeH="0" baseline="0" noProof="0">
                <a:ln>
                  <a:noFill/>
                </a:ln>
                <a:solidFill>
                  <a:prstClr val="black"/>
                </a:solidFill>
                <a:effectLst/>
                <a:uLnTx/>
                <a:uFillTx/>
                <a:latin typeface="Aptos" panose="02110004020202020204"/>
                <a:ea typeface="+mn-ea"/>
                <a:cs typeface="+mn-cs"/>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Sa dodonu me vakauqti keda na ka vata ko ya: noda lomani ira eda masulaki ira.</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2CC1B3-73B1-099F-53B4-714CF6550D11}"/>
              </a:ext>
            </a:extLst>
          </p:cNvPr>
          <p:cNvSpPr txBox="1"/>
          <p:nvPr/>
        </p:nvSpPr>
        <p:spPr>
          <a:xfrm>
            <a:off x="4267199" y="5862225"/>
            <a:ext cx="3657599" cy="338554"/>
          </a:xfrm>
          <a:prstGeom prst="rect">
            <a:avLst/>
          </a:prstGeom>
          <a:noFill/>
        </p:spPr>
        <p:txBody>
          <a:bodyPr wrap="square" rtlCol="0">
            <a:spAutoFit/>
          </a:bodyPr>
          <a:lstStyle/>
          <a:p>
            <a:pPr algn="ctr"/>
            <a:r>
              <a:rPr lang="en" sz="1600" b="1" dirty="0"/>
              <a:t>EGW (</a:t>
            </a:r>
            <a:r>
              <a:rPr lang="en-US" sz="1600" b="1" dirty="0" err="1"/>
              <a:t>Kabakaba</a:t>
            </a:r>
            <a:r>
              <a:rPr lang="en-US" sz="1600" b="1" dirty="0"/>
              <a:t> Vei </a:t>
            </a:r>
            <a:r>
              <a:rPr lang="en-US" sz="1600" b="1" dirty="0" err="1"/>
              <a:t>Karisito</a:t>
            </a:r>
            <a:r>
              <a:rPr lang="en" sz="1600" b="1" dirty="0"/>
              <a:t>, p. 98)</a:t>
            </a:r>
          </a:p>
        </p:txBody>
      </p:sp>
      <p:sp>
        <p:nvSpPr>
          <p:cNvPr id="7" name="TextBox 6">
            <a:extLst>
              <a:ext uri="{FF2B5EF4-FFF2-40B4-BE49-F238E27FC236}">
                <a16:creationId xmlns:a16="http://schemas.microsoft.com/office/drawing/2014/main" id="{CB23FD4E-7A63-BAFA-1C40-6957F81E3069}"/>
              </a:ext>
            </a:extLst>
          </p:cNvPr>
          <p:cNvSpPr txBox="1"/>
          <p:nvPr/>
        </p:nvSpPr>
        <p:spPr>
          <a:xfrm>
            <a:off x="169333" y="826498"/>
            <a:ext cx="11853333" cy="4893647"/>
          </a:xfrm>
          <a:prstGeom prst="rect">
            <a:avLst/>
          </a:prstGeom>
          <a:noFill/>
        </p:spPr>
        <p:txBody>
          <a:bodyPr wrap="square">
            <a:spAutoFit/>
          </a:bodyPr>
          <a:lstStyle/>
          <a:p>
            <a:r>
              <a:rPr lang="en-US" sz="2400" b="1" dirty="0"/>
              <a:t>Edodonu </a:t>
            </a:r>
            <a:r>
              <a:rPr lang="en-US" sz="2400" b="1" dirty="0" err="1"/>
              <a:t>meda</a:t>
            </a:r>
            <a:r>
              <a:rPr lang="en-US" sz="2400" b="1" dirty="0"/>
              <a:t> </a:t>
            </a:r>
            <a:r>
              <a:rPr lang="en-US" sz="2400" b="1" dirty="0" err="1"/>
              <a:t>dau</a:t>
            </a:r>
            <a:r>
              <a:rPr lang="en-US" sz="2400" b="1" dirty="0"/>
              <a:t> </a:t>
            </a:r>
            <a:r>
              <a:rPr lang="en-US" sz="2400" b="1" dirty="0" err="1"/>
              <a:t>masu</a:t>
            </a:r>
            <a:r>
              <a:rPr lang="en-US" sz="2400" b="1" dirty="0"/>
              <a:t> </a:t>
            </a:r>
            <a:r>
              <a:rPr lang="en-US" sz="2400" b="1" dirty="0" err="1"/>
              <a:t>vakavuvale</a:t>
            </a:r>
            <a:r>
              <a:rPr lang="en-US" sz="2400" b="1" dirty="0"/>
              <a:t>, </a:t>
            </a:r>
            <a:r>
              <a:rPr lang="en-US" sz="2400" b="1" dirty="0" err="1"/>
              <a:t>ia</a:t>
            </a:r>
            <a:r>
              <a:rPr lang="en-US" sz="2400" b="1" dirty="0"/>
              <a:t> e ka </a:t>
            </a:r>
            <a:r>
              <a:rPr lang="en-US" sz="2400" b="1" dirty="0" err="1"/>
              <a:t>bibi</a:t>
            </a:r>
            <a:r>
              <a:rPr lang="en-US" sz="2400" b="1" dirty="0"/>
              <a:t> </a:t>
            </a:r>
            <a:r>
              <a:rPr lang="en-US" sz="2400" b="1" dirty="0" err="1"/>
              <a:t>taudua</a:t>
            </a:r>
            <a:r>
              <a:rPr lang="en-US" sz="2400" b="1" dirty="0"/>
              <a:t> </a:t>
            </a:r>
            <a:r>
              <a:rPr lang="en-US" sz="2400" b="1" dirty="0" err="1"/>
              <a:t>oya</a:t>
            </a:r>
            <a:r>
              <a:rPr lang="en-US" sz="2400" b="1" dirty="0"/>
              <a:t> </a:t>
            </a:r>
            <a:r>
              <a:rPr lang="en-US" sz="2400" b="1" dirty="0" err="1"/>
              <a:t>meda</a:t>
            </a:r>
            <a:r>
              <a:rPr lang="en-US" sz="2400" b="1" dirty="0"/>
              <a:t> </a:t>
            </a:r>
            <a:r>
              <a:rPr lang="en-US" sz="2400" b="1" dirty="0" err="1"/>
              <a:t>kua</a:t>
            </a:r>
            <a:r>
              <a:rPr lang="en-US" sz="2400" b="1" dirty="0"/>
              <a:t> </a:t>
            </a:r>
            <a:r>
              <a:rPr lang="en-US" sz="2400" b="1" dirty="0" err="1"/>
              <a:t>ni</a:t>
            </a:r>
            <a:r>
              <a:rPr lang="en-US" sz="2400" b="1" dirty="0"/>
              <a:t> </a:t>
            </a:r>
            <a:r>
              <a:rPr lang="en-US" sz="2400" b="1" dirty="0" err="1"/>
              <a:t>guilecava</a:t>
            </a:r>
            <a:r>
              <a:rPr lang="en-US" sz="2400" b="1" dirty="0"/>
              <a:t> </a:t>
            </a:r>
            <a:r>
              <a:rPr lang="en-US" sz="2400" b="1" dirty="0" err="1"/>
              <a:t>na</a:t>
            </a:r>
            <a:r>
              <a:rPr lang="en-US" sz="2400" b="1" dirty="0"/>
              <a:t> </a:t>
            </a:r>
            <a:r>
              <a:rPr lang="en-US" sz="2400" b="1" dirty="0" err="1"/>
              <a:t>masu</a:t>
            </a:r>
            <a:r>
              <a:rPr lang="en-US" sz="2400" b="1" dirty="0"/>
              <a:t> </a:t>
            </a:r>
            <a:r>
              <a:rPr lang="en-US" sz="2400" b="1" dirty="0" err="1"/>
              <a:t>vuni</a:t>
            </a:r>
            <a:r>
              <a:rPr lang="en-US" sz="2400" b="1" dirty="0"/>
              <a:t> </a:t>
            </a:r>
            <a:r>
              <a:rPr lang="en-US" sz="2400" b="1" dirty="0" err="1"/>
              <a:t>yadudua</a:t>
            </a:r>
            <a:r>
              <a:rPr lang="en-US" sz="2400" b="1" dirty="0"/>
              <a:t> </a:t>
            </a:r>
            <a:r>
              <a:rPr lang="en-US" sz="2400" b="1" dirty="0" err="1"/>
              <a:t>ni</a:t>
            </a:r>
            <a:r>
              <a:rPr lang="en-US" sz="2400" b="1" dirty="0"/>
              <a:t> </a:t>
            </a:r>
            <a:r>
              <a:rPr lang="en-US" sz="2400" b="1" dirty="0" err="1"/>
              <a:t>sai</a:t>
            </a:r>
            <a:r>
              <a:rPr lang="en-US" sz="2400" b="1" dirty="0"/>
              <a:t> </a:t>
            </a:r>
            <a:r>
              <a:rPr lang="en-US" sz="2400" b="1" dirty="0" err="1"/>
              <a:t>koya</a:t>
            </a:r>
            <a:r>
              <a:rPr lang="en-US" sz="2400" b="1" dirty="0"/>
              <a:t> </a:t>
            </a:r>
            <a:r>
              <a:rPr lang="en-US" sz="2400" b="1" dirty="0" err="1"/>
              <a:t>oqori</a:t>
            </a:r>
            <a:r>
              <a:rPr lang="en-US" sz="2400" b="1" dirty="0"/>
              <a:t> </a:t>
            </a:r>
            <a:r>
              <a:rPr lang="en-US" sz="2400" b="1" dirty="0" err="1"/>
              <a:t>na</a:t>
            </a:r>
            <a:r>
              <a:rPr lang="en-US" sz="2400" b="1" dirty="0"/>
              <a:t> </a:t>
            </a:r>
            <a:r>
              <a:rPr lang="en-US" sz="2400" b="1" dirty="0" err="1"/>
              <a:t>vuni</a:t>
            </a:r>
            <a:r>
              <a:rPr lang="en-US" sz="2400" b="1" dirty="0"/>
              <a:t> </a:t>
            </a:r>
            <a:r>
              <a:rPr lang="en-US" sz="2400" b="1" dirty="0" err="1"/>
              <a:t>bula</a:t>
            </a:r>
            <a:r>
              <a:rPr lang="en-US" sz="2400" b="1" dirty="0"/>
              <a:t> </a:t>
            </a:r>
            <a:r>
              <a:rPr lang="en-US" sz="2400" b="1" dirty="0" err="1"/>
              <a:t>vakayalo</a:t>
            </a:r>
            <a:r>
              <a:rPr lang="en-US" sz="2400" b="1" dirty="0"/>
              <a:t>. E </a:t>
            </a:r>
            <a:r>
              <a:rPr lang="en-US" sz="2400" b="1" dirty="0" err="1"/>
              <a:t>dredre</a:t>
            </a:r>
            <a:r>
              <a:rPr lang="en-US" sz="2400" b="1" dirty="0"/>
              <a:t> me </a:t>
            </a:r>
            <a:r>
              <a:rPr lang="en-US" sz="2400" b="1" dirty="0" err="1"/>
              <a:t>tubu</a:t>
            </a:r>
            <a:r>
              <a:rPr lang="en-US" sz="2400" b="1" dirty="0"/>
              <a:t> </a:t>
            </a:r>
            <a:r>
              <a:rPr lang="en-US" sz="2400" b="1" dirty="0" err="1"/>
              <a:t>na</a:t>
            </a:r>
            <a:r>
              <a:rPr lang="en-US" sz="2400" b="1" dirty="0"/>
              <a:t> </a:t>
            </a:r>
            <a:r>
              <a:rPr lang="en-US" sz="2400" b="1" dirty="0" err="1"/>
              <a:t>bula</a:t>
            </a:r>
            <a:r>
              <a:rPr lang="en-US" sz="2400" b="1" dirty="0"/>
              <a:t> </a:t>
            </a:r>
            <a:r>
              <a:rPr lang="en-US" sz="2400" b="1" dirty="0" err="1"/>
              <a:t>vakayalo</a:t>
            </a:r>
            <a:r>
              <a:rPr lang="en-US" sz="2400" b="1" dirty="0"/>
              <a:t> </a:t>
            </a:r>
            <a:r>
              <a:rPr lang="en-US" sz="2400" b="1" dirty="0" err="1"/>
              <a:t>ke</a:t>
            </a:r>
            <a:r>
              <a:rPr lang="en-US" sz="2400" b="1" dirty="0"/>
              <a:t> </a:t>
            </a:r>
            <a:r>
              <a:rPr lang="en-US" sz="2400" b="1" dirty="0" err="1"/>
              <a:t>vaka</a:t>
            </a:r>
            <a:r>
              <a:rPr lang="en-US" sz="2400" b="1" dirty="0"/>
              <a:t> e </a:t>
            </a:r>
            <a:r>
              <a:rPr lang="en-US" sz="2400" b="1" dirty="0" err="1"/>
              <a:t>vakawaleni</a:t>
            </a:r>
            <a:r>
              <a:rPr lang="en-US" sz="2400" b="1" dirty="0"/>
              <a:t> </a:t>
            </a:r>
            <a:r>
              <a:rPr lang="en-US" sz="2400" b="1" dirty="0" err="1"/>
              <a:t>na</a:t>
            </a:r>
            <a:r>
              <a:rPr lang="en-US" sz="2400" b="1" dirty="0"/>
              <a:t> </a:t>
            </a:r>
            <a:r>
              <a:rPr lang="en-US" sz="2400" b="1" dirty="0" err="1"/>
              <a:t>bula</a:t>
            </a:r>
            <a:r>
              <a:rPr lang="en-US" sz="2400" b="1" dirty="0"/>
              <a:t> </a:t>
            </a:r>
            <a:r>
              <a:rPr lang="en-US" sz="2400" b="1" dirty="0" err="1"/>
              <a:t>ni</a:t>
            </a:r>
            <a:r>
              <a:rPr lang="en-US" sz="2400" b="1" dirty="0"/>
              <a:t> </a:t>
            </a:r>
            <a:r>
              <a:rPr lang="en-US" sz="2400" b="1" dirty="0" err="1"/>
              <a:t>daumasu</a:t>
            </a:r>
            <a:r>
              <a:rPr lang="en-US" sz="2400" b="1" dirty="0"/>
              <a:t>.</a:t>
            </a:r>
          </a:p>
          <a:p>
            <a:endParaRPr lang="en-US" sz="2400" b="1" dirty="0"/>
          </a:p>
          <a:p>
            <a:r>
              <a:rPr lang="en-US" sz="2400" b="1" dirty="0"/>
              <a:t> E </a:t>
            </a:r>
            <a:r>
              <a:rPr lang="en-US" sz="2400" b="1" dirty="0" err="1"/>
              <a:t>sega</a:t>
            </a:r>
            <a:r>
              <a:rPr lang="en-US" sz="2400" b="1" dirty="0"/>
              <a:t> </a:t>
            </a:r>
            <a:r>
              <a:rPr lang="en-US" sz="2400" b="1" dirty="0" err="1"/>
              <a:t>ni</a:t>
            </a:r>
            <a:r>
              <a:rPr lang="en-US" sz="2400" b="1" dirty="0"/>
              <a:t> </a:t>
            </a:r>
            <a:r>
              <a:rPr lang="en-US" sz="2400" b="1" dirty="0" err="1"/>
              <a:t>veirauti</a:t>
            </a:r>
            <a:r>
              <a:rPr lang="en-US" sz="2400" b="1" dirty="0"/>
              <a:t> </a:t>
            </a:r>
            <a:r>
              <a:rPr lang="en-US" sz="2400" b="1" dirty="0" err="1"/>
              <a:t>na</a:t>
            </a:r>
            <a:r>
              <a:rPr lang="en-US" sz="2400" b="1" dirty="0"/>
              <a:t> </a:t>
            </a:r>
            <a:r>
              <a:rPr lang="en-US" sz="2400" b="1" dirty="0" err="1"/>
              <a:t>masu</a:t>
            </a:r>
            <a:r>
              <a:rPr lang="en-US" sz="2400" b="1" dirty="0"/>
              <a:t> </a:t>
            </a:r>
            <a:r>
              <a:rPr lang="en-US" sz="2400" b="1" dirty="0" err="1"/>
              <a:t>vakalewelevu</a:t>
            </a:r>
            <a:r>
              <a:rPr lang="en-US" sz="2400" b="1" dirty="0"/>
              <a:t> se </a:t>
            </a:r>
            <a:r>
              <a:rPr lang="en-US" sz="2400" b="1" dirty="0" err="1"/>
              <a:t>na</a:t>
            </a:r>
            <a:r>
              <a:rPr lang="en-US" sz="2400" b="1" dirty="0"/>
              <a:t> </a:t>
            </a:r>
            <a:r>
              <a:rPr lang="en-US" sz="2400" b="1" dirty="0" err="1"/>
              <a:t>masu</a:t>
            </a:r>
            <a:r>
              <a:rPr lang="en-US" sz="2400" b="1" dirty="0"/>
              <a:t> </a:t>
            </a:r>
            <a:r>
              <a:rPr lang="en-US" sz="2400" b="1" dirty="0" err="1"/>
              <a:t>ni</a:t>
            </a:r>
            <a:r>
              <a:rPr lang="en-US" sz="2400" b="1" dirty="0"/>
              <a:t> </a:t>
            </a:r>
            <a:r>
              <a:rPr lang="en-US" sz="2400" b="1" dirty="0" err="1"/>
              <a:t>vuvale</a:t>
            </a:r>
            <a:r>
              <a:rPr lang="en-US" sz="2400" b="1" dirty="0"/>
              <a:t> </a:t>
            </a:r>
            <a:r>
              <a:rPr lang="en-US" sz="2400" b="1" dirty="0" err="1"/>
              <a:t>walega</a:t>
            </a:r>
            <a:r>
              <a:rPr lang="en-US" sz="2400" b="1" dirty="0"/>
              <a:t>. Ena </a:t>
            </a:r>
            <a:r>
              <a:rPr lang="en-US" sz="2400" b="1" dirty="0" err="1"/>
              <a:t>noda</a:t>
            </a:r>
            <a:r>
              <a:rPr lang="en-US" sz="2400" b="1" dirty="0"/>
              <a:t> </a:t>
            </a:r>
            <a:r>
              <a:rPr lang="en-US" sz="2400" b="1" dirty="0" err="1"/>
              <a:t>gauna</a:t>
            </a:r>
            <a:r>
              <a:rPr lang="en-US" sz="2400" b="1" dirty="0"/>
              <a:t> </a:t>
            </a:r>
            <a:r>
              <a:rPr lang="en-US" sz="2400" b="1" dirty="0" err="1"/>
              <a:t>vakayadudua</a:t>
            </a:r>
            <a:r>
              <a:rPr lang="en-US" sz="2400" b="1" dirty="0"/>
              <a:t> – me </a:t>
            </a:r>
            <a:r>
              <a:rPr lang="en-US" sz="2400" b="1" dirty="0" err="1"/>
              <a:t>tevuki</a:t>
            </a:r>
            <a:r>
              <a:rPr lang="en-US" sz="2400" b="1" dirty="0"/>
              <a:t> kina </a:t>
            </a:r>
            <a:r>
              <a:rPr lang="en-US" sz="2400" b="1" dirty="0" err="1"/>
              <a:t>serau</a:t>
            </a:r>
            <a:r>
              <a:rPr lang="en-US" sz="2400" b="1" dirty="0"/>
              <a:t> </a:t>
            </a:r>
            <a:r>
              <a:rPr lang="en-US" sz="2400" b="1" dirty="0" err="1"/>
              <a:t>ni</a:t>
            </a:r>
            <a:r>
              <a:rPr lang="en-US" sz="2400" b="1" dirty="0"/>
              <a:t> Kalou </a:t>
            </a:r>
            <a:r>
              <a:rPr lang="en-US" sz="2400" b="1" dirty="0" err="1"/>
              <a:t>na</a:t>
            </a:r>
            <a:r>
              <a:rPr lang="en-US" sz="2400" b="1" dirty="0"/>
              <a:t> </a:t>
            </a:r>
            <a:r>
              <a:rPr lang="en-US" sz="2400" b="1" dirty="0" err="1"/>
              <a:t>yaloda</a:t>
            </a:r>
            <a:r>
              <a:rPr lang="en-US" sz="2400" b="1" dirty="0"/>
              <a:t>. Na </a:t>
            </a:r>
            <a:r>
              <a:rPr lang="en-US" sz="2400" b="1" dirty="0" err="1"/>
              <a:t>masu</a:t>
            </a:r>
            <a:r>
              <a:rPr lang="en-US" sz="2400" b="1" dirty="0"/>
              <a:t> </a:t>
            </a:r>
            <a:r>
              <a:rPr lang="en-US" sz="2400" b="1" dirty="0" err="1"/>
              <a:t>vuni</a:t>
            </a:r>
            <a:r>
              <a:rPr lang="en-US" sz="2400" b="1" dirty="0"/>
              <a:t> me </a:t>
            </a:r>
            <a:r>
              <a:rPr lang="en-US" sz="2400" b="1" dirty="0" err="1"/>
              <a:t>rogoca</a:t>
            </a:r>
            <a:r>
              <a:rPr lang="en-US" sz="2400" b="1" dirty="0"/>
              <a:t> </a:t>
            </a:r>
            <a:r>
              <a:rPr lang="en-US" sz="2400" b="1" dirty="0" err="1"/>
              <a:t>taudua</a:t>
            </a:r>
            <a:r>
              <a:rPr lang="en-US" sz="2400" b="1" dirty="0"/>
              <a:t> </a:t>
            </a:r>
            <a:r>
              <a:rPr lang="en-US" sz="2400" b="1" dirty="0" err="1"/>
              <a:t>na</a:t>
            </a:r>
            <a:r>
              <a:rPr lang="en-US" sz="2400" b="1" dirty="0"/>
              <a:t> </a:t>
            </a:r>
            <a:r>
              <a:rPr lang="en-US" sz="2400" b="1" dirty="0" err="1"/>
              <a:t>daligani</a:t>
            </a:r>
            <a:r>
              <a:rPr lang="en-US" sz="2400" b="1" dirty="0"/>
              <a:t> Kalou </a:t>
            </a:r>
            <a:r>
              <a:rPr lang="en-US" sz="2400" b="1" dirty="0" err="1"/>
              <a:t>dau</a:t>
            </a:r>
            <a:r>
              <a:rPr lang="en-US" sz="2400" b="1" dirty="0"/>
              <a:t> </a:t>
            </a:r>
            <a:r>
              <a:rPr lang="en-US" sz="2400" b="1" dirty="0" err="1"/>
              <a:t>rogo</a:t>
            </a:r>
            <a:r>
              <a:rPr lang="en-US" sz="2400" b="1" dirty="0"/>
              <a:t> </a:t>
            </a:r>
            <a:r>
              <a:rPr lang="en-US" sz="2400" b="1" dirty="0" err="1"/>
              <a:t>masu</a:t>
            </a:r>
            <a:r>
              <a:rPr lang="en-US" sz="2400" b="1" dirty="0"/>
              <a:t>. Me </a:t>
            </a:r>
            <a:r>
              <a:rPr lang="en-US" sz="2400" b="1" dirty="0" err="1"/>
              <a:t>kua</a:t>
            </a:r>
            <a:r>
              <a:rPr lang="en-US" sz="2400" b="1" dirty="0"/>
              <a:t> </a:t>
            </a:r>
            <a:r>
              <a:rPr lang="en-US" sz="2400" b="1" dirty="0" err="1"/>
              <a:t>ni</a:t>
            </a:r>
            <a:r>
              <a:rPr lang="en-US" sz="2400" b="1" dirty="0"/>
              <a:t> dua tale </a:t>
            </a:r>
            <a:r>
              <a:rPr lang="en-US" sz="2400" b="1" dirty="0" err="1"/>
              <a:t>na</a:t>
            </a:r>
            <a:r>
              <a:rPr lang="en-US" sz="2400" b="1" dirty="0"/>
              <a:t> </a:t>
            </a:r>
            <a:r>
              <a:rPr lang="en-US" sz="2400" b="1" dirty="0" err="1"/>
              <a:t>daliga</a:t>
            </a:r>
            <a:r>
              <a:rPr lang="en-US" sz="2400" b="1" dirty="0"/>
              <a:t> me </a:t>
            </a:r>
            <a:r>
              <a:rPr lang="en-US" sz="2400" b="1" dirty="0" err="1"/>
              <a:t>rogoca</a:t>
            </a:r>
            <a:r>
              <a:rPr lang="en-US" sz="2400" b="1" dirty="0"/>
              <a:t> </a:t>
            </a:r>
            <a:r>
              <a:rPr lang="en-US" sz="2400" b="1" dirty="0" err="1"/>
              <a:t>na</a:t>
            </a:r>
            <a:r>
              <a:rPr lang="en-US" sz="2400" b="1" dirty="0"/>
              <a:t> </a:t>
            </a:r>
            <a:r>
              <a:rPr lang="en-US" sz="2400" b="1" dirty="0" err="1"/>
              <a:t>colacola</a:t>
            </a:r>
            <a:r>
              <a:rPr lang="en-US" sz="2400" b="1" dirty="0"/>
              <a:t> </a:t>
            </a:r>
            <a:r>
              <a:rPr lang="en-US" sz="2400" b="1" dirty="0" err="1"/>
              <a:t>oqori</a:t>
            </a:r>
            <a:r>
              <a:rPr lang="en-US" sz="2400" b="1" dirty="0"/>
              <a:t>. E </a:t>
            </a:r>
            <a:r>
              <a:rPr lang="en-US" sz="2400" b="1" dirty="0" err="1"/>
              <a:t>sereki</a:t>
            </a:r>
            <a:r>
              <a:rPr lang="en-US" sz="2400" b="1" dirty="0"/>
              <a:t> </a:t>
            </a:r>
            <a:r>
              <a:rPr lang="en-US" sz="2400" b="1" dirty="0" err="1"/>
              <a:t>na</a:t>
            </a:r>
            <a:r>
              <a:rPr lang="en-US" sz="2400" b="1" dirty="0"/>
              <a:t> </a:t>
            </a:r>
            <a:r>
              <a:rPr lang="en-US" sz="2400" b="1" dirty="0" err="1"/>
              <a:t>yalo</a:t>
            </a:r>
            <a:r>
              <a:rPr lang="en-US" sz="2400" b="1" dirty="0"/>
              <a:t> </a:t>
            </a:r>
            <a:r>
              <a:rPr lang="en-US" sz="2400" b="1" dirty="0" err="1"/>
              <a:t>mai</a:t>
            </a:r>
            <a:r>
              <a:rPr lang="en-US" sz="2400" b="1" dirty="0"/>
              <a:t> </a:t>
            </a:r>
            <a:r>
              <a:rPr lang="en-US" sz="2400" b="1" dirty="0" err="1"/>
              <a:t>na</a:t>
            </a:r>
            <a:r>
              <a:rPr lang="en-US" sz="2400" b="1" dirty="0"/>
              <a:t> </a:t>
            </a:r>
            <a:r>
              <a:rPr lang="en-US" sz="2400" b="1" dirty="0" err="1"/>
              <a:t>vei</a:t>
            </a:r>
            <a:r>
              <a:rPr lang="en-US" sz="2400" b="1" dirty="0"/>
              <a:t> ka </a:t>
            </a:r>
            <a:r>
              <a:rPr lang="en-US" sz="2400" b="1" dirty="0" err="1"/>
              <a:t>eso</a:t>
            </a:r>
            <a:r>
              <a:rPr lang="en-US" sz="2400" b="1" dirty="0"/>
              <a:t> e </a:t>
            </a:r>
            <a:r>
              <a:rPr lang="en-US" sz="2400" b="1" dirty="0" err="1"/>
              <a:t>veivakaosoosotaki</a:t>
            </a:r>
            <a:r>
              <a:rPr lang="en-US" sz="2400" b="1" dirty="0"/>
              <a:t> </a:t>
            </a:r>
            <a:r>
              <a:rPr lang="en-US" sz="2400" b="1" dirty="0" err="1"/>
              <a:t>ena</a:t>
            </a:r>
            <a:r>
              <a:rPr lang="en-US" sz="2400" b="1" dirty="0"/>
              <a:t> </a:t>
            </a:r>
            <a:r>
              <a:rPr lang="en-US" sz="2400" b="1" dirty="0" err="1"/>
              <a:t>gauna</a:t>
            </a:r>
            <a:r>
              <a:rPr lang="en-US" sz="2400" b="1" dirty="0"/>
              <a:t> </a:t>
            </a:r>
            <a:r>
              <a:rPr lang="en-US" sz="2400" b="1" dirty="0" err="1"/>
              <a:t>ni</a:t>
            </a:r>
            <a:r>
              <a:rPr lang="en-US" sz="2400" b="1" dirty="0"/>
              <a:t> </a:t>
            </a:r>
            <a:r>
              <a:rPr lang="en-US" sz="2400" b="1" dirty="0" err="1"/>
              <a:t>masu</a:t>
            </a:r>
            <a:r>
              <a:rPr lang="en-US" sz="2400" b="1" dirty="0"/>
              <a:t> lo.  </a:t>
            </a:r>
          </a:p>
          <a:p>
            <a:endParaRPr lang="en-US" sz="2400" b="1" dirty="0"/>
          </a:p>
          <a:p>
            <a:pPr algn="r"/>
            <a:r>
              <a:rPr lang="en-US" sz="2400" b="1" dirty="0"/>
              <a:t>E </a:t>
            </a:r>
            <a:r>
              <a:rPr lang="en-US" sz="2400" b="1" dirty="0" err="1"/>
              <a:t>cabe</a:t>
            </a:r>
            <a:r>
              <a:rPr lang="en-US" sz="2400" b="1" dirty="0"/>
              <a:t> cake </a:t>
            </a:r>
            <a:r>
              <a:rPr lang="en-US" sz="2400" b="1" dirty="0" err="1"/>
              <a:t>ena</a:t>
            </a:r>
            <a:r>
              <a:rPr lang="en-US" sz="2400" b="1" dirty="0"/>
              <a:t> loma </a:t>
            </a:r>
            <a:r>
              <a:rPr lang="en-US" sz="2400" b="1" dirty="0" err="1"/>
              <a:t>dei</a:t>
            </a:r>
            <a:r>
              <a:rPr lang="en-US" sz="2400" b="1" dirty="0"/>
              <a:t> ka </a:t>
            </a:r>
            <a:r>
              <a:rPr lang="en-US" sz="2400" b="1" dirty="0" err="1"/>
              <a:t>dina</a:t>
            </a:r>
            <a:r>
              <a:rPr lang="en-US" sz="2400" b="1" dirty="0"/>
              <a:t> </a:t>
            </a:r>
            <a:r>
              <a:rPr lang="en-US" sz="2400" b="1" dirty="0" err="1"/>
              <a:t>vua</a:t>
            </a:r>
            <a:r>
              <a:rPr lang="en-US" sz="2400" b="1" dirty="0"/>
              <a:t> </a:t>
            </a:r>
            <a:r>
              <a:rPr lang="en-US" sz="2400" b="1" dirty="0" err="1"/>
              <a:t>na</a:t>
            </a:r>
            <a:r>
              <a:rPr lang="en-US" sz="2400" b="1" dirty="0"/>
              <a:t> Kalou </a:t>
            </a:r>
            <a:r>
              <a:rPr lang="en-US" sz="2400" b="1" dirty="0" err="1"/>
              <a:t>na</a:t>
            </a:r>
            <a:r>
              <a:rPr lang="en-US" sz="2400" b="1" dirty="0"/>
              <a:t> </a:t>
            </a:r>
            <a:r>
              <a:rPr lang="en-US" sz="2400" b="1" dirty="0" err="1"/>
              <a:t>qaqani</a:t>
            </a:r>
            <a:r>
              <a:rPr lang="en-US" sz="2400" b="1" dirty="0"/>
              <a:t> </a:t>
            </a:r>
            <a:r>
              <a:rPr lang="en-US" sz="2400" b="1" dirty="0" err="1"/>
              <a:t>masu</a:t>
            </a:r>
            <a:r>
              <a:rPr lang="en-US" sz="2400" b="1" dirty="0"/>
              <a:t> </a:t>
            </a:r>
            <a:r>
              <a:rPr lang="en-US" sz="2400" b="1" dirty="0" err="1"/>
              <a:t>vuni</a:t>
            </a:r>
            <a:r>
              <a:rPr lang="en-US" sz="2400" b="1" dirty="0"/>
              <a:t>. E </a:t>
            </a:r>
            <a:r>
              <a:rPr lang="en-US" sz="2400" b="1" dirty="0" err="1"/>
              <a:t>talei</a:t>
            </a:r>
            <a:r>
              <a:rPr lang="en-US" sz="2400" b="1" dirty="0"/>
              <a:t> ka </a:t>
            </a:r>
            <a:r>
              <a:rPr lang="en-US" sz="2400" b="1" dirty="0" err="1"/>
              <a:t>veivakadeitaki</a:t>
            </a:r>
            <a:r>
              <a:rPr lang="en-US" sz="2400" b="1" dirty="0"/>
              <a:t> </a:t>
            </a:r>
            <a:r>
              <a:rPr lang="en-US" sz="2400" b="1" dirty="0" err="1"/>
              <a:t>na</a:t>
            </a:r>
            <a:r>
              <a:rPr lang="en-US" sz="2400" b="1" dirty="0"/>
              <a:t> </a:t>
            </a:r>
            <a:r>
              <a:rPr lang="en-US" sz="2400" b="1" dirty="0" err="1"/>
              <a:t>vakacegu</a:t>
            </a:r>
            <a:r>
              <a:rPr lang="en-US" sz="2400" b="1" dirty="0"/>
              <a:t> e </a:t>
            </a:r>
            <a:r>
              <a:rPr lang="en-US" sz="2400" b="1" dirty="0" err="1"/>
              <a:t>sovaraki</a:t>
            </a:r>
            <a:r>
              <a:rPr lang="en-US" sz="2400" b="1" dirty="0"/>
              <a:t> </a:t>
            </a:r>
            <a:r>
              <a:rPr lang="en-US" sz="2400" b="1" dirty="0" err="1"/>
              <a:t>mai</a:t>
            </a:r>
            <a:r>
              <a:rPr lang="en-US" sz="2400" b="1" dirty="0"/>
              <a:t> Vei Koya ka </a:t>
            </a:r>
            <a:r>
              <a:rPr lang="en-US" sz="2400" b="1" dirty="0" err="1"/>
              <a:t>raica</a:t>
            </a:r>
            <a:r>
              <a:rPr lang="en-US" sz="2400" b="1" dirty="0"/>
              <a:t> </a:t>
            </a:r>
            <a:r>
              <a:rPr lang="en-US" sz="2400" b="1" dirty="0" err="1"/>
              <a:t>na</a:t>
            </a:r>
            <a:r>
              <a:rPr lang="en-US" sz="2400" b="1" dirty="0"/>
              <a:t> </a:t>
            </a:r>
            <a:r>
              <a:rPr lang="en-US" sz="2400" b="1" dirty="0" err="1"/>
              <a:t>vei</a:t>
            </a:r>
            <a:r>
              <a:rPr lang="en-US" sz="2400" b="1" dirty="0"/>
              <a:t> ka </a:t>
            </a:r>
            <a:r>
              <a:rPr lang="en-US" sz="2400" b="1" dirty="0" err="1"/>
              <a:t>vuni</a:t>
            </a:r>
            <a:r>
              <a:rPr lang="en-US" sz="2400" b="1" dirty="0"/>
              <a:t>, ka </a:t>
            </a:r>
            <a:r>
              <a:rPr lang="en-US" sz="2400" b="1" dirty="0" err="1"/>
              <a:t>sa</a:t>
            </a:r>
            <a:r>
              <a:rPr lang="en-US" sz="2400" b="1" dirty="0"/>
              <a:t> </a:t>
            </a:r>
            <a:r>
              <a:rPr lang="en-US" sz="2400" b="1" dirty="0" err="1"/>
              <a:t>dau</a:t>
            </a:r>
            <a:r>
              <a:rPr lang="en-US" sz="2400" b="1" dirty="0"/>
              <a:t> </a:t>
            </a:r>
            <a:r>
              <a:rPr lang="en-US" sz="2400" b="1" dirty="0" err="1"/>
              <a:t>rogorogo</a:t>
            </a:r>
            <a:r>
              <a:rPr lang="en-US" sz="2400" b="1" dirty="0"/>
              <a:t> </a:t>
            </a:r>
            <a:r>
              <a:rPr lang="en-US" sz="2400" b="1" dirty="0" err="1"/>
              <a:t>na</a:t>
            </a:r>
            <a:r>
              <a:rPr lang="en-US" sz="2400" b="1" dirty="0"/>
              <a:t> </a:t>
            </a:r>
            <a:r>
              <a:rPr lang="en-US" sz="2400" b="1" dirty="0" err="1"/>
              <a:t>daligana</a:t>
            </a:r>
            <a:r>
              <a:rPr lang="en-US" sz="2400" b="1" dirty="0"/>
              <a:t> kina </a:t>
            </a:r>
            <a:r>
              <a:rPr lang="en-US" sz="2400" b="1" dirty="0" err="1"/>
              <a:t>masu</a:t>
            </a:r>
            <a:r>
              <a:rPr lang="en-US" sz="2400" b="1" dirty="0"/>
              <a:t> e </a:t>
            </a:r>
            <a:r>
              <a:rPr lang="en-US" sz="2400" b="1" dirty="0" err="1"/>
              <a:t>cabori</a:t>
            </a:r>
            <a:r>
              <a:rPr lang="en-US" sz="2400" b="1" dirty="0"/>
              <a:t> </a:t>
            </a:r>
            <a:r>
              <a:rPr lang="en-US" sz="2400" b="1" dirty="0" err="1"/>
              <a:t>mai</a:t>
            </a:r>
            <a:r>
              <a:rPr lang="en-US" sz="2400" b="1" dirty="0"/>
              <a:t> </a:t>
            </a:r>
            <a:r>
              <a:rPr lang="en-US" sz="2400" b="1" dirty="0" err="1"/>
              <a:t>uto</a:t>
            </a:r>
            <a:r>
              <a:rPr lang="en-US" sz="2400" b="1" dirty="0"/>
              <a:t> </a:t>
            </a:r>
            <a:r>
              <a:rPr lang="en-US" sz="2400" b="1" dirty="0" err="1"/>
              <a:t>ni</a:t>
            </a:r>
            <a:r>
              <a:rPr lang="en-US" sz="2400" b="1" dirty="0"/>
              <a:t> </a:t>
            </a:r>
            <a:r>
              <a:rPr lang="en-US" sz="2400" b="1" dirty="0" err="1"/>
              <a:t>yalo</a:t>
            </a:r>
            <a:r>
              <a:rPr lang="en-US" sz="2400" b="1" dirty="0"/>
              <a:t> </a:t>
            </a:r>
            <a:r>
              <a:rPr lang="en-US" sz="2400" b="1" dirty="0" err="1"/>
              <a:t>yaduadua</a:t>
            </a:r>
            <a:r>
              <a:rPr lang="en-US" sz="2400" dirty="0"/>
              <a:t>. </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“Au sa lomani Jiova, ni sa rogoca ko koya na domo ni noqu masu. Ni sa vakalakala daligana ki vei au, ka’u na masu tiko kina vua ni ka’u sa bula”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(Same 116:1, 2)</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Taniela:</a:t>
            </a:r>
          </a:p>
          <a:p>
            <a:pPr lvl="1">
              <a:spcBef>
                <a:spcPts val="600"/>
              </a:spcBef>
            </a:pPr>
            <a:r>
              <a:rPr lang="en" sz="2000" b="1" dirty="0"/>
              <a:t>Masu ena gauna rerevaki</a:t>
            </a:r>
          </a:p>
          <a:p>
            <a:pPr lvl="1">
              <a:spcBef>
                <a:spcPts val="600"/>
              </a:spcBef>
            </a:pPr>
            <a:r>
              <a:rPr lang="en" sz="2000" b="1" dirty="0"/>
              <a:t>Tekiduru ka masu</a:t>
            </a:r>
          </a:p>
          <a:p>
            <a:pPr>
              <a:spcBef>
                <a:spcPts val="1800"/>
              </a:spcBef>
            </a:pPr>
            <a:r>
              <a:rPr lang="en" sz="2000" b="1" dirty="0">
                <a:solidFill>
                  <a:srgbClr val="0070BB"/>
                </a:solidFill>
              </a:rPr>
              <a:t>Inoki:</a:t>
            </a:r>
          </a:p>
          <a:p>
            <a:pPr lvl="1">
              <a:spcBef>
                <a:spcPts val="600"/>
              </a:spcBef>
            </a:pPr>
            <a:r>
              <a:rPr lang="en" sz="2000" b="1" dirty="0"/>
              <a:t>A bula ni masu</a:t>
            </a:r>
          </a:p>
          <a:p>
            <a:pPr>
              <a:spcBef>
                <a:spcPts val="1800"/>
              </a:spcBef>
            </a:pPr>
            <a:r>
              <a:rPr lang="en" sz="2000" b="1" dirty="0">
                <a:solidFill>
                  <a:srgbClr val="BB4B00"/>
                </a:solidFill>
              </a:rPr>
              <a:t>Mosese:</a:t>
            </a:r>
          </a:p>
          <a:p>
            <a:pPr lvl="1">
              <a:spcBef>
                <a:spcPts val="600"/>
              </a:spcBef>
            </a:pPr>
            <a:r>
              <a:rPr lang="en" sz="2000" b="1" dirty="0"/>
              <a:t>Veivosaki kei na Kalou</a:t>
            </a:r>
          </a:p>
          <a:p>
            <a:pPr lvl="1">
              <a:spcBef>
                <a:spcPts val="600"/>
              </a:spcBef>
            </a:pPr>
            <a:r>
              <a:rPr lang="en" sz="2000" b="1" dirty="0"/>
              <a:t>Veimasulaki</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65" y="77066"/>
            <a:ext cx="7075369" cy="1015663"/>
          </a:xfrm>
          <a:prstGeom prst="rect">
            <a:avLst/>
          </a:prstGeom>
          <a:noFill/>
        </p:spPr>
        <p:txBody>
          <a:bodyPr wrap="square" rtlCol="0">
            <a:spAutoFit/>
          </a:bodyPr>
          <a:lstStyle/>
          <a:p>
            <a:pPr>
              <a:spcBef>
                <a:spcPts val="600"/>
              </a:spcBef>
            </a:pPr>
            <a:r>
              <a:rPr lang="en" sz="2000" b="1" dirty="0"/>
              <a:t>Na ka bula kece, wili kina na tamata, e buli ira na Kalou me rawa ni ra veivosaki vata vakataki ira ka vaka tale ga kina kei Koya..</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Taniela, Inoki kei Mosese era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vakaraitaki ni kenarawa ni  vakayagataki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solisoli kaukauwa oqo.</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41686"/>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lang="en" sz="2000" b="1" dirty="0">
                <a:solidFill>
                  <a:prstClr val="black"/>
                </a:solidFill>
                <a:latin typeface="Aptos" panose="02110004020202020204"/>
              </a:rPr>
              <a:t>a na Kalou sa biuta mai e dua na </a:t>
            </a:r>
            <a:r>
              <a:rPr lang="en-GB" sz="2000" b="1" dirty="0">
                <a:solidFill>
                  <a:prstClr val="black"/>
                </a:solidFill>
                <a:latin typeface="Aptos" panose="02110004020202020204"/>
              </a:rPr>
              <a:t>I</a:t>
            </a:r>
            <a:r>
              <a:rPr lang="en" sz="2000" b="1" dirty="0">
                <a:solidFill>
                  <a:prstClr val="black"/>
                </a:solidFill>
                <a:latin typeface="Aptos" panose="02110004020202020204"/>
              </a:rPr>
              <a:t> solisoli. A “talevoni” ka rawa kina ni da veitaratara vata kei koya: na Masu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6" y="972963"/>
            <a:ext cx="7075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 ni rarawa ni kawatamata sa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tamusuki mai na nona rawa ni veivosaki e matanavotu kei na Kalou ena nodrau sa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valavala ca ko Atama vata kei Ivi.</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TANIELA</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4" cstate="email">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MASU ENA GAUNA VAKAREREVAKI</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GB" sz="1600" b="1" dirty="0">
                <a:solidFill>
                  <a:schemeClr val="accent1">
                    <a:lumMod val="75000"/>
                  </a:schemeClr>
                </a:solidFill>
                <a:latin typeface="Comic Sans MS" panose="030F0702030302020204" pitchFamily="66" charset="0"/>
              </a:rPr>
              <a:t>Ia</a:t>
            </a:r>
            <a:r>
              <a:rPr lang="en" sz="1600" b="1" dirty="0">
                <a:solidFill>
                  <a:schemeClr val="accent1">
                    <a:lumMod val="75000"/>
                  </a:schemeClr>
                </a:solidFill>
                <a:latin typeface="Comic Sans MS" panose="030F0702030302020204" pitchFamily="66" charset="0"/>
              </a:rPr>
              <a:t> kau a vaqara na mataqu vua na T</a:t>
            </a:r>
            <a:r>
              <a:rPr lang="en-GB" sz="1600" b="1" dirty="0">
                <a:solidFill>
                  <a:schemeClr val="accent1">
                    <a:lumMod val="75000"/>
                  </a:schemeClr>
                </a:solidFill>
                <a:latin typeface="Comic Sans MS" panose="030F0702030302020204" pitchFamily="66" charset="0"/>
              </a:rPr>
              <a:t>u</a:t>
            </a:r>
            <a:r>
              <a:rPr lang="en" sz="1600" b="1" dirty="0">
                <a:solidFill>
                  <a:schemeClr val="accent1">
                    <a:lumMod val="75000"/>
                  </a:schemeClr>
                </a:solidFill>
                <a:latin typeface="Comic Sans MS" panose="030F0702030302020204" pitchFamily="66" charset="0"/>
              </a:rPr>
              <a:t>raga na Kalo, meu vakasaqarai koya ena masumasu,kei na kere lolooma, ena lolo, kei na </a:t>
            </a:r>
            <a:r>
              <a:rPr lang="en-GB" sz="1600" b="1" dirty="0">
                <a:solidFill>
                  <a:schemeClr val="accent1">
                    <a:lumMod val="75000"/>
                  </a:schemeClr>
                </a:solidFill>
                <a:latin typeface="Comic Sans MS" panose="030F0702030302020204" pitchFamily="66" charset="0"/>
              </a:rPr>
              <a:t>I</a:t>
            </a:r>
            <a:r>
              <a:rPr lang="en" sz="1600" b="1" dirty="0">
                <a:solidFill>
                  <a:schemeClr val="accent1">
                    <a:lumMod val="75000"/>
                  </a:schemeClr>
                </a:solidFill>
                <a:latin typeface="Comic Sans MS" panose="030F0702030302020204" pitchFamily="66" charset="0"/>
              </a:rPr>
              <a:t> sulu taga, kei na dravusa”                 </a:t>
            </a:r>
            <a:r>
              <a:rPr lang="en" sz="1200" b="1" i="1" dirty="0">
                <a:solidFill>
                  <a:schemeClr val="accent1">
                    <a:lumMod val="75000"/>
                  </a:schemeClr>
                </a:solidFill>
                <a:latin typeface="Comic Sans MS" panose="030F0702030302020204" pitchFamily="66" charset="0"/>
              </a:rPr>
              <a:t>(Taniela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842025" cy="3515911"/>
            <a:chOff x="113363" y="3143252"/>
            <a:chExt cx="842025"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842025" cy="2677977"/>
            </a:xfrm>
            <a:prstGeom prst="rect">
              <a:avLst/>
            </a:prstGeom>
            <a:noFill/>
          </p:spPr>
          <p:txBody>
            <a:bodyPr vert="wordArtVert" wrap="none" rtlCol="0">
              <a:spAutoFit/>
            </a:bodyPr>
            <a:lstStyle/>
            <a:p>
              <a:pPr algn="ctr"/>
              <a:r>
                <a:rPr lang="en-US" b="1" spc="-1000" dirty="0">
                  <a:effectLst>
                    <a:outerShdw blurRad="38100" dist="38100" dir="2700000" algn="tl">
                      <a:srgbClr val="000000">
                        <a:alpha val="43137"/>
                      </a:srgbClr>
                    </a:outerShdw>
                  </a:effectLst>
                </a:rPr>
                <a:t>DAUVEILIUTAKI</a:t>
              </a:r>
            </a:p>
            <a:p>
              <a:pPr algn="ctr"/>
              <a:r>
                <a:rPr lang="en-US" b="1" spc="-1000" dirty="0">
                  <a:effectLst>
                    <a:outerShdw blurRad="38100" dist="38100" dir="2700000" algn="tl">
                      <a:srgbClr val="000000">
                        <a:alpha val="43137"/>
                      </a:srgbClr>
                    </a:outerShdw>
                  </a:effectLst>
                </a:rPr>
                <a:t> VINAKA</a:t>
              </a:r>
              <a:endParaRPr lang="en" b="1" spc="-1000" dirty="0">
                <a:effectLst>
                  <a:outerShdw blurRad="38100" dist="38100" dir="2700000" algn="tl">
                    <a:srgbClr val="000000">
                      <a:alpha val="43137"/>
                    </a:srgbClr>
                  </a:outerShdw>
                </a:effectLst>
              </a:endParaRP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76925" cy="270554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0" dirty="0"/>
                <a:t>YALO DINA</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086918"/>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YALO DEI</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866509" cy="3515912"/>
            <a:chOff x="2441781" y="3143251"/>
            <a:chExt cx="866509"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466265" y="3871654"/>
              <a:ext cx="842025" cy="149034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dirty="0"/>
                <a:t>SEGA NI</a:t>
              </a:r>
            </a:p>
            <a:p>
              <a:pPr algn="l"/>
              <a:r>
                <a:rPr lang="en" dirty="0"/>
                <a:t> VEISAU</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1843325"/>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NUITAKI</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04677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0" dirty="0"/>
                <a:t>ROKOVI</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62722" cy="3515913"/>
            <a:chOff x="4733213" y="3143250"/>
            <a:chExt cx="762722"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47692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800" dirty="0"/>
                <a:t>YALO DINA</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532589" y="3267075"/>
            <a:ext cx="769343" cy="3515914"/>
            <a:chOff x="5494239" y="3143250"/>
            <a:chExt cx="769343"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2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589070" y="3922517"/>
              <a:ext cx="476925" cy="2012026"/>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z="1600" spc="-600" dirty="0"/>
                <a:t>TAWA CALA</a:t>
              </a:r>
              <a:endParaRPr lang="en" sz="1600" spc="-600" dirty="0"/>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323439"/>
          </a:xfrm>
          <a:prstGeom prst="rect">
            <a:avLst/>
          </a:prstGeom>
          <a:noFill/>
        </p:spPr>
        <p:txBody>
          <a:bodyPr wrap="square" rtlCol="0">
            <a:spAutoFit/>
          </a:bodyPr>
          <a:lstStyle/>
          <a:p>
            <a:pPr>
              <a:spcBef>
                <a:spcPts val="600"/>
              </a:spcBef>
            </a:pPr>
            <a:r>
              <a:rPr lang="en" sz="2000" b="1" dirty="0"/>
              <a:t>Baleta na nona vakadinata na Kalou, sa rawata kina o Taniela na vuku, me rawa ni tukuna kina na tadra, kei na vuku (Dan. 1:8, 17, 20). Ena gauna rerevaki ena nona bula kei ira na nona </a:t>
            </a:r>
            <a:r>
              <a:rPr lang="en-GB" sz="2000" b="1" dirty="0"/>
              <a:t>I</a:t>
            </a:r>
            <a:r>
              <a:rPr lang="en" sz="2000" b="1" dirty="0"/>
              <a:t> tokani, e goeva na Kalou ena masu (Tani.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518394"/>
            <a:ext cx="5046691" cy="707886"/>
          </a:xfrm>
          <a:prstGeom prst="rect">
            <a:avLst/>
          </a:prstGeom>
          <a:noFill/>
        </p:spPr>
        <p:txBody>
          <a:bodyPr wrap="square">
            <a:spAutoFit/>
          </a:bodyPr>
          <a:lstStyle/>
          <a:p>
            <a:pPr>
              <a:spcBef>
                <a:spcPts val="600"/>
              </a:spcBef>
            </a:pPr>
            <a:r>
              <a:rPr lang="en" sz="2000" b="1" dirty="0"/>
              <a:t>Na cava soti na veika e rawata o Taniela mai na bula ni daumasu (Tani.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1" y="1247833"/>
            <a:ext cx="6412089" cy="1015663"/>
          </a:xfrm>
          <a:prstGeom prst="rect">
            <a:avLst/>
          </a:prstGeom>
          <a:noFill/>
        </p:spPr>
        <p:txBody>
          <a:bodyPr wrap="square" rtlCol="0">
            <a:spAutoFit/>
          </a:bodyPr>
          <a:lstStyle/>
          <a:p>
            <a:pPr>
              <a:spcBef>
                <a:spcPts val="600"/>
              </a:spcBef>
            </a:pPr>
            <a:r>
              <a:rPr lang="en-GB" sz="2000" b="1" dirty="0"/>
              <a:t>O</a:t>
            </a:r>
            <a:r>
              <a:rPr lang="en" sz="2000" b="1" dirty="0"/>
              <a:t> </a:t>
            </a:r>
            <a:r>
              <a:rPr lang="en-GB" sz="2000" b="1" dirty="0" err="1"/>
              <a:t>lomalagi</a:t>
            </a:r>
            <a:r>
              <a:rPr lang="en" sz="2000" b="1" dirty="0"/>
              <a:t> e rogoca na masu nei Taniela (Tani. 9:20-23; 10:12). Ena rawai koya ga na kena meca ke cavuka nai sema oqo (Tani.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2024770383"/>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MASU ENA GAUNA VAKAREREVAKI</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“Ia kau a vaqara na mataqu vua na Turaga na Kalou, me’u vakasaqarai koya ena masumasu, kei na kere loloma, ena lolo kei na sulu taga, kei na dravusa” </a:t>
            </a:r>
            <a:r>
              <a:rPr lang="en" sz="1200" b="1" dirty="0">
                <a:solidFill>
                  <a:schemeClr val="accent1">
                    <a:lumMod val="75000"/>
                  </a:schemeClr>
                </a:solidFill>
                <a:latin typeface="Comic Sans MS" panose="030F0702030302020204" pitchFamily="66" charset="0"/>
              </a:rPr>
              <a:t>(Taniela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0" y="2263496"/>
            <a:ext cx="633157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Taniela e tomana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tikoga na nona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tovo ni daumasu ena gaina e sotava kina na lewa me vakamatei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(Tani.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TEKIDURU KA MASU</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“Ia ni sa kila ko Taniela sa volai oti nai vola, sa curu ki na nona vale; ka ni sa dola tu na katuba ni nona loqi me donui Jerusalemi, sa tekiduru e duruna vakatolu ena veisiga, me masu, ka vakavinavinaka vua na Kalou, me vaka sa daucakava e liu ko koya.” </a:t>
            </a:r>
            <a:r>
              <a:rPr lang="en" sz="1400" b="1" dirty="0">
                <a:effectLst>
                  <a:outerShdw blurRad="38100" dist="38100" dir="2700000" algn="tl">
                    <a:srgbClr val="000000"/>
                  </a:outerShdw>
                </a:effectLst>
                <a:latin typeface="Comic Sans MS" panose="030F0702030302020204" pitchFamily="66" charset="0"/>
              </a:rPr>
              <a:t>(Daniel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5938838" y="1714500"/>
            <a:ext cx="6253162" cy="1015663"/>
          </a:xfrm>
          <a:prstGeom prst="rect">
            <a:avLst/>
          </a:prstGeom>
          <a:noFill/>
        </p:spPr>
        <p:txBody>
          <a:bodyPr wrap="square" rtlCol="0">
            <a:spAutoFit/>
          </a:bodyPr>
          <a:lstStyle/>
          <a:p>
            <a:pPr>
              <a:spcBef>
                <a:spcPts val="600"/>
              </a:spcBef>
            </a:pPr>
            <a:r>
              <a:rPr lang="en" sz="2000" b="1" dirty="0"/>
              <a:t>Ni da masu, eda vosa vua na Kalou me vaka eda vosa tiko ki vua e dua na noda </a:t>
            </a:r>
            <a:r>
              <a:rPr lang="en-GB" sz="2000" b="1" dirty="0"/>
              <a:t>I</a:t>
            </a:r>
            <a:r>
              <a:rPr lang="en" sz="2000" b="1" dirty="0"/>
              <a:t> tokani. Ia e sega ni vakata -ki keda na Kalou. O koya e tui e vuravura taucoko.</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en" sz="2000" b="1" dirty="0"/>
              <a:t>Ni bobo na matada e vukea noda vakanamata vakatabakidua ena noda masu, ia ena so na veika e yaco tiko ena dredre beka (taubale, draiva, etc.)</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Me vaka ni da rawa ni masu vua na Kalou ena gauna kecega, se ena vanua vanua kecega ena sega beka ni rawa ni cakava vakaoqo ena so na gauna.</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Oqo na vuna, e sa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tovo kina nei Taniela me tekiduru ni masu Vua na Kalou,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 tusanaka kina ni o Koya e Tui cecere ka nona na lewa.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ka bibi, sai koya na noda masu e vakayacori ena vakarokoroko ka nona ga na Kalou.</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spcBef>
                <a:spcPts val="600"/>
              </a:spcBef>
            </a:pPr>
            <a:r>
              <a:rPr lang="en" sz="2000" b="1" dirty="0"/>
              <a:t>Eda kunea ena </a:t>
            </a:r>
            <a:r>
              <a:rPr lang="en-GB" sz="2000" b="1" dirty="0"/>
              <a:t>I</a:t>
            </a:r>
            <a:r>
              <a:rPr lang="en" sz="2000" b="1" dirty="0"/>
              <a:t> V</a:t>
            </a:r>
            <a:r>
              <a:rPr lang="en-GB" sz="2000" b="1" dirty="0"/>
              <a:t>o</a:t>
            </a:r>
            <a:r>
              <a:rPr lang="en" sz="2000" b="1" dirty="0"/>
              <a:t>la Tabu e so na tamata ena </a:t>
            </a:r>
            <a:r>
              <a:rPr lang="en-GB" sz="2000" b="1" dirty="0"/>
              <a:t>I</a:t>
            </a:r>
            <a:r>
              <a:rPr lang="en" sz="2000" b="1" dirty="0"/>
              <a:t> valavala ni nodra masu ena veigauna duidui  era donumaka, vakabibi ena gauna era sega ni namaka.</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3856893158"/>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en" sz="2000" b="1" dirty="0"/>
              <a:t>Se cava ga na </a:t>
            </a:r>
            <a:r>
              <a:rPr lang="en-GB" sz="2000" b="1" dirty="0"/>
              <a:t>I</a:t>
            </a:r>
            <a:r>
              <a:rPr lang="en" sz="2000" b="1" dirty="0"/>
              <a:t> tutu eda masu kina, na </a:t>
            </a:r>
            <a:r>
              <a:rPr lang="en-GB" sz="2000" b="1" dirty="0"/>
              <a:t>I</a:t>
            </a:r>
            <a:r>
              <a:rPr lang="en" sz="2000" b="1" dirty="0"/>
              <a:t> V</a:t>
            </a:r>
            <a:r>
              <a:rPr lang="en-GB" sz="2000" b="1" dirty="0"/>
              <a:t>o</a:t>
            </a:r>
            <a:r>
              <a:rPr lang="en" sz="2000" b="1" dirty="0"/>
              <a:t>la Tabu e vakauqeti keda me da masu tikoga ka sega ni mudu (1 Cesa. 5:17), cikecike (Kol. 4:2) ia tikoga na masu (Rom.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TEKIDURU KA MASU</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GB" b="1" dirty="0">
                <a:effectLst>
                  <a:outerShdw blurRad="38100" dist="38100" dir="2700000" algn="tl">
                    <a:srgbClr val="000000"/>
                  </a:outerShdw>
                </a:effectLst>
                <a:latin typeface="Comic Sans MS" panose="030F0702030302020204" pitchFamily="66" charset="0"/>
              </a:rPr>
              <a:t>Ia</a:t>
            </a:r>
            <a:r>
              <a:rPr lang="en" b="1" dirty="0">
                <a:effectLst>
                  <a:outerShdw blurRad="38100" dist="38100" dir="2700000" algn="tl">
                    <a:srgbClr val="000000"/>
                  </a:outerShdw>
                </a:effectLst>
                <a:latin typeface="Comic Sans MS" panose="030F0702030302020204" pitchFamily="66" charset="0"/>
              </a:rPr>
              <a:t> ni sa kila ko Taniela sa volai oti nai vola, sa curu ki na nona vale; ka ni sa dola tu na katuba ni nona loqi me donui Jerusalemi, sa tekiduru e duruna vakatolu ena veisiga, me masu, ka vakavinavinaka vua na Kalou, me vaka sa daucakava e liu ko koya.” </a:t>
            </a:r>
            <a:r>
              <a:rPr lang="en" sz="1400" b="1" dirty="0">
                <a:effectLst>
                  <a:outerShdw blurRad="38100" dist="38100" dir="2700000" algn="tl">
                    <a:srgbClr val="000000"/>
                  </a:outerShdw>
                </a:effectLst>
                <a:latin typeface="Comic Sans MS" panose="030F0702030302020204" pitchFamily="66" charset="0"/>
              </a:rPr>
              <a:t>(Taniela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INOKI</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4"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1933</TotalTime>
  <Words>2194</Words>
  <Application>Microsoft Office PowerPoint</Application>
  <PresentationFormat>Panorámica</PresentationFormat>
  <Paragraphs>119</Paragraphs>
  <Slides>14</Slides>
  <Notes>13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112</cp:revision>
  <dcterms:created xsi:type="dcterms:W3CDTF">2026-03-23T08:04:11Z</dcterms:created>
  <dcterms:modified xsi:type="dcterms:W3CDTF">2026-05-08T05:16:44Z</dcterms:modified>
</cp:coreProperties>
</file>