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608" autoAdjust="0"/>
  </p:normalViewPr>
  <p:slideViewPr>
    <p:cSldViewPr snapToGrid="0">
      <p:cViewPr varScale="1">
        <p:scale>
          <a:sx n="28" d="100"/>
          <a:sy n="28" d="100"/>
        </p:scale>
        <p:origin x="96" y="102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en" sz="2400" b="1" dirty="0">
              <a:effectLst>
                <a:outerShdw blurRad="38100" dist="38100" dir="2700000" algn="tl">
                  <a:srgbClr val="000000"/>
                </a:outerShdw>
              </a:effectLst>
            </a:rPr>
            <a:t>VALAVALA CA</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rPr>
            <a:t>Dro tani mai na  veitemaki</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rPr>
            <a:t>Vakasala mo levea kina na i valavala ca</a:t>
          </a:r>
          <a:endParaRPr lang="es-ES" sz="2400" dirty="0">
            <a:solidFill>
              <a:schemeClr val="accent5">
                <a:lumMod val="50000"/>
              </a:schemeClr>
            </a:solidFill>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en" sz="2400" b="1" dirty="0">
              <a:effectLst>
                <a:outerShdw blurRad="38100" dist="38100" dir="2700000" algn="tl">
                  <a:srgbClr val="000000"/>
                </a:outerShdw>
              </a:effectLst>
            </a:rPr>
            <a:t>NAI VUNAU</a:t>
          </a:r>
          <a:endParaRPr lang="es-ES" sz="24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en-GB" sz="2400" b="1" dirty="0">
              <a:solidFill>
                <a:schemeClr val="accent3">
                  <a:lumMod val="50000"/>
                </a:schemeClr>
              </a:solidFill>
            </a:rPr>
            <a:t>Na</a:t>
          </a:r>
          <a:r>
            <a:rPr lang="en" sz="2400" b="1" dirty="0">
              <a:solidFill>
                <a:schemeClr val="accent3">
                  <a:lumMod val="50000"/>
                </a:schemeClr>
              </a:solidFill>
            </a:rPr>
            <a:t> i V</a:t>
          </a:r>
          <a:r>
            <a:rPr lang="en-GB" sz="2400" b="1" dirty="0">
              <a:solidFill>
                <a:schemeClr val="accent3">
                  <a:lumMod val="50000"/>
                </a:schemeClr>
              </a:solidFill>
            </a:rPr>
            <a:t>u</a:t>
          </a:r>
          <a:r>
            <a:rPr lang="en" sz="2400" b="1" dirty="0">
              <a:solidFill>
                <a:schemeClr val="accent3">
                  <a:lumMod val="50000"/>
                </a:schemeClr>
              </a:solidFill>
            </a:rPr>
            <a:t>nau kei na i Valavala ca</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en" sz="2400" b="1" dirty="0">
              <a:effectLst>
                <a:outerShdw blurRad="38100" dist="38100" dir="2700000" algn="tl">
                  <a:srgbClr val="000000"/>
                </a:outerShdw>
              </a:effectLst>
            </a:rPr>
            <a:t>NA KOSIPELI</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 sz="2400" b="1" dirty="0">
              <a:solidFill>
                <a:schemeClr val="accent6">
                  <a:lumMod val="50000"/>
                </a:schemeClr>
              </a:solidFill>
            </a:rPr>
            <a:t>Na Kosipeli kei na i Vunaua</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 sz="2400" b="1" dirty="0">
              <a:solidFill>
                <a:schemeClr val="accent6">
                  <a:lumMod val="50000"/>
                </a:schemeClr>
              </a:solidFill>
            </a:rPr>
            <a:t>Tara e dela ni Vatu</a:t>
          </a:r>
          <a:endParaRPr lang="es-ES" sz="2400" dirty="0">
            <a:solidFill>
              <a:schemeClr val="accent6">
                <a:lumMod val="50000"/>
              </a:schemeClr>
            </a:solidFill>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en" sz="2000" b="1" dirty="0"/>
            <a:t>Kakua ni lakova na vanua e rawa ni o valavala ca kina (Marika 9:45; Job 23:11). E.g Lakova na vanua ni marau vakavuravura.</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en" sz="2000" b="1" dirty="0"/>
            <a:t>Kakua ni sarava na veika ka rawa ni ko </a:t>
          </a:r>
          <a:r>
            <a:rPr lang="en-GB" sz="2000" b="1" dirty="0"/>
            <a:t>I</a:t>
          </a:r>
          <a:r>
            <a:rPr lang="en" sz="2000" b="1" dirty="0"/>
            <a:t> valavala ca kina (Marika 9:47; Jope 31:1). E.g sarava na </a:t>
          </a:r>
          <a:r>
            <a:rPr lang="en-GB" sz="2000" b="1" dirty="0"/>
            <a:t>I</a:t>
          </a:r>
          <a:r>
            <a:rPr lang="en" sz="2000" b="1" dirty="0"/>
            <a:t> yaloyala ca.</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en" sz="2000" b="1" dirty="0"/>
            <a:t>Kakua ni cakava na veika e rawa ni kauti iko ki na </a:t>
          </a:r>
          <a:r>
            <a:rPr lang="en-GB" sz="2000" b="1" dirty="0"/>
            <a:t>I</a:t>
          </a:r>
          <a:r>
            <a:rPr lang="en" sz="2000" b="1" dirty="0"/>
            <a:t> valavala ca (Marika 9:43; Jope 23:12). E.g. Volia na wai ni veivakamatenitaki.</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en" sz="2000" b="1" dirty="0"/>
            <a:t>Ko nanuma beka ni ko sa tudei (1 Koronica 10:12)</a:t>
          </a:r>
          <a:endParaRPr lang="es-ES" sz="2000"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en" sz="2000" b="1" dirty="0"/>
            <a:t>Kakua ni ko tukuna vei ira eso tale ni ko sa vonaka ra, mo yalomalumalumu vakataki Jisu (Mac 6:2)</a:t>
          </a:r>
          <a:endParaRPr lang="es-ES" sz="20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en" sz="2000" b="1" dirty="0"/>
            <a:t>Kitaka na ka kece ko rawa ni kauta tani kina mai lomamu na garogaro ca (Maciu 5:28-29)</a:t>
          </a:r>
          <a:endParaRPr lang="es-ES" sz="2000" dirty="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en" sz="2000" b="1" dirty="0"/>
            <a:t>Mo muduka na nomudau vakalewai ka beitaki ira na tamata (1 KoronicaCor. 4:5)</a:t>
          </a:r>
          <a:endParaRPr lang="es-ES" sz="20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en" sz="2000" b="1" dirty="0"/>
            <a:t>Kakua ni cata na kemu meca, ia mo masulakikoya (Maciu 5:44)</a:t>
          </a:r>
          <a:endParaRPr lang="es-ES" sz="2000" dirty="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en" sz="2000" b="1" dirty="0"/>
            <a:t>Muduka na nomu dau cudruvi ira na wekamu (Maciu 5:22)</a:t>
          </a:r>
          <a:endParaRPr lang="es-ES" sz="20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en" sz="2000" b="1" dirty="0">
              <a:solidFill>
                <a:schemeClr val="tx1"/>
              </a:solidFill>
            </a:rPr>
            <a:t>Na i V</a:t>
          </a:r>
          <a:r>
            <a:rPr lang="en-GB" sz="2000" b="1" dirty="0">
              <a:solidFill>
                <a:schemeClr val="tx1"/>
              </a:solidFill>
            </a:rPr>
            <a:t>u</a:t>
          </a:r>
          <a:r>
            <a:rPr lang="en" sz="2000" b="1" dirty="0">
              <a:solidFill>
                <a:schemeClr val="tx1"/>
              </a:solidFill>
            </a:rPr>
            <a:t>nau e vakatakila na </a:t>
          </a:r>
          <a:r>
            <a:rPr lang="en-GB" sz="2000" b="1" dirty="0">
              <a:solidFill>
                <a:schemeClr val="tx1"/>
              </a:solidFill>
            </a:rPr>
            <a:t>I</a:t>
          </a:r>
          <a:r>
            <a:rPr lang="en" sz="2000" b="1" dirty="0">
              <a:solidFill>
                <a:schemeClr val="tx1"/>
              </a:solidFill>
            </a:rPr>
            <a:t> valavala ca</a:t>
          </a:r>
          <a:endParaRPr lang="es-ES" sz="2000" dirty="0">
            <a:solidFill>
              <a:schemeClr val="tx1"/>
            </a:solidFill>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en" sz="2000" b="1" dirty="0">
              <a:solidFill>
                <a:schemeClr val="tx1"/>
              </a:solidFill>
            </a:rPr>
            <a:t>Ni da i valavala ca sa kena </a:t>
          </a:r>
          <a:r>
            <a:rPr lang="en-GB" sz="2000" b="1" dirty="0">
              <a:solidFill>
                <a:schemeClr val="tx1"/>
              </a:solidFill>
            </a:rPr>
            <a:t>I</a:t>
          </a:r>
          <a:r>
            <a:rPr lang="en" sz="2000" b="1" dirty="0">
              <a:solidFill>
                <a:schemeClr val="tx1"/>
              </a:solidFill>
            </a:rPr>
            <a:t> sau na rusa tawamudu</a:t>
          </a:r>
          <a:endParaRPr lang="es-ES" sz="2000" dirty="0">
            <a:solidFill>
              <a:schemeClr val="tx1"/>
            </a:solidFill>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en" sz="2000" b="1" dirty="0">
              <a:solidFill>
                <a:schemeClr val="tx1"/>
              </a:solidFill>
            </a:rPr>
            <a:t>Na </a:t>
          </a:r>
          <a:r>
            <a:rPr lang="en-GB" sz="2000" b="1" dirty="0">
              <a:solidFill>
                <a:schemeClr val="tx1"/>
              </a:solidFill>
            </a:rPr>
            <a:t>I</a:t>
          </a:r>
          <a:r>
            <a:rPr lang="en" sz="2000" b="1" dirty="0">
              <a:solidFill>
                <a:schemeClr val="tx1"/>
              </a:solidFill>
            </a:rPr>
            <a:t> Vunau e sega ni rawa ni vosota na i valavala ca</a:t>
          </a:r>
          <a:endParaRPr lang="es-ES" sz="2000" dirty="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O Jisu e lako curuma na mate tawamudu me sauma kina noda i valavala ca</a:t>
          </a:r>
          <a:endParaRPr lang="es-ES" sz="20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Ni da ciqoma na veisorovaki nei Jisu, sa vosoti kina noda i valavala ca</a:t>
          </a:r>
          <a:endParaRPr lang="es-ES" sz="20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rPr>
            <a:t>Ni da sa vosoti, eda maroroya na i V</a:t>
          </a:r>
          <a:r>
            <a:rPr lang="en-GB" sz="2000" b="1" dirty="0">
              <a:effectLst>
                <a:outerShdw blurRad="38100" dist="38100" dir="2700000" algn="tl">
                  <a:srgbClr val="000000"/>
                </a:outerShdw>
              </a:effectLst>
            </a:rPr>
            <a:t>u</a:t>
          </a:r>
          <a:r>
            <a:rPr lang="en" sz="2000" b="1" dirty="0">
              <a:effectLst>
                <a:outerShdw blurRad="38100" dist="38100" dir="2700000" algn="tl">
                  <a:srgbClr val="000000"/>
                </a:outerShdw>
              </a:effectLst>
            </a:rPr>
            <a:t>nau me kakua kina ni </a:t>
          </a:r>
          <a:r>
            <a:rPr lang="en-GB" sz="2000" b="1" dirty="0">
              <a:effectLst>
                <a:outerShdw blurRad="38100" dist="38100" dir="2700000" algn="tl">
                  <a:srgbClr val="000000"/>
                </a:outerShdw>
              </a:effectLst>
            </a:rPr>
            <a:t>I</a:t>
          </a:r>
          <a:r>
            <a:rPr lang="en" sz="2000" b="1" dirty="0">
              <a:effectLst>
                <a:outerShdw blurRad="38100" dist="38100" dir="2700000" algn="tl">
                  <a:srgbClr val="000000"/>
                </a:outerShdw>
              </a:effectLst>
            </a:rPr>
            <a:t> valavala ca tale (1 Jn 2:1)</a:t>
          </a:r>
          <a:endParaRPr lang="es-ES" sz="20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rPr>
            <a:t>Dro tani mai na  veitemaki</a:t>
          </a:r>
          <a:endParaRPr lang="es-ES" sz="2400" kern="1200" dirty="0">
            <a:solidFill>
              <a:schemeClr val="accent5">
                <a:lumMod val="50000"/>
              </a:schemeClr>
            </a:solidFill>
          </a:endParaRPr>
        </a:p>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rPr>
            <a:t>Vakasala mo levea kina na i valavala ca</a:t>
          </a:r>
          <a:endParaRPr lang="es-ES" sz="2400" kern="1200" dirty="0">
            <a:solidFill>
              <a:schemeClr val="accent5">
                <a:lumMod val="50000"/>
              </a:schemeClr>
            </a:solidFill>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VALAVALA CA</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en-GB" sz="2400" b="1" kern="1200" dirty="0">
              <a:solidFill>
                <a:schemeClr val="accent3">
                  <a:lumMod val="50000"/>
                </a:schemeClr>
              </a:solidFill>
            </a:rPr>
            <a:t>Na</a:t>
          </a:r>
          <a:r>
            <a:rPr lang="en" sz="2400" b="1" kern="1200" dirty="0">
              <a:solidFill>
                <a:schemeClr val="accent3">
                  <a:lumMod val="50000"/>
                </a:schemeClr>
              </a:solidFill>
            </a:rPr>
            <a:t> i V</a:t>
          </a:r>
          <a:r>
            <a:rPr lang="en-GB" sz="2400" b="1" kern="1200" dirty="0">
              <a:solidFill>
                <a:schemeClr val="accent3">
                  <a:lumMod val="50000"/>
                </a:schemeClr>
              </a:solidFill>
            </a:rPr>
            <a:t>u</a:t>
          </a:r>
          <a:r>
            <a:rPr lang="en" sz="2400" b="1" kern="1200" dirty="0">
              <a:solidFill>
                <a:schemeClr val="accent3">
                  <a:lumMod val="50000"/>
                </a:schemeClr>
              </a:solidFill>
            </a:rPr>
            <a:t>nau kei na i Valavala ca</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NAI VUNAU</a:t>
          </a:r>
          <a:endParaRPr lang="es-ES" sz="24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 sz="2400" b="1" kern="1200" dirty="0">
              <a:solidFill>
                <a:schemeClr val="accent6">
                  <a:lumMod val="50000"/>
                </a:schemeClr>
              </a:solidFill>
            </a:rPr>
            <a:t>Na Kosipeli kei na i Vunaua</a:t>
          </a:r>
          <a:endParaRPr lang="es-ES" sz="2400" kern="1200" dirty="0">
            <a:solidFill>
              <a:schemeClr val="accent6">
                <a:lumMod val="50000"/>
              </a:schemeClr>
            </a:solidFill>
          </a:endParaRPr>
        </a:p>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 sz="2400" b="1" kern="1200" dirty="0">
              <a:solidFill>
                <a:schemeClr val="accent6">
                  <a:lumMod val="50000"/>
                </a:schemeClr>
              </a:solidFill>
            </a:rPr>
            <a:t>Tara e dela ni Vatu</a:t>
          </a:r>
          <a:endParaRPr lang="es-ES" sz="24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NA KOSIPELI</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Kakua ni cakava na veika e rawa ni kauti iko ki na </a:t>
          </a:r>
          <a:r>
            <a:rPr lang="en-GB" sz="2000" b="1" kern="1200" dirty="0"/>
            <a:t>I</a:t>
          </a:r>
          <a:r>
            <a:rPr lang="en" sz="2000" b="1" kern="1200" dirty="0"/>
            <a:t> valavala ca (Marika 9:43; Jope 23:12). E.g. Volia na wai ni veivakamatenitaki.</a:t>
          </a:r>
          <a:endParaRPr lang="es-ES" sz="20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Kakua ni lakova na vanua e rawa ni o valavala ca kina (Marika 9:45; Job 23:11). E.g Lakova na vanua ni marau vakavuravura.</a:t>
          </a:r>
          <a:endParaRPr lang="es-ES" sz="2000" kern="1200" dirty="0"/>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t>Kakua ni sarava na veika ka rawa ni ko </a:t>
          </a:r>
          <a:r>
            <a:rPr lang="en-GB" sz="2000" b="1" kern="1200" dirty="0"/>
            <a:t>I</a:t>
          </a:r>
          <a:r>
            <a:rPr lang="en" sz="2000" b="1" kern="1200" dirty="0"/>
            <a:t> valavala ca kina (Marika 9:47; Jope 31:1). E.g sarava na </a:t>
          </a:r>
          <a:r>
            <a:rPr lang="en-GB" sz="2000" b="1" kern="1200" dirty="0"/>
            <a:t>I</a:t>
          </a:r>
          <a:r>
            <a:rPr lang="en" sz="2000" b="1" kern="1200" dirty="0"/>
            <a:t> yaloyala ca.</a:t>
          </a:r>
          <a:endParaRPr lang="es-ES" sz="2000" kern="1200" dirty="0"/>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Ko nanuma beka ni ko sa tudei (1 Koronica 10:12)</a:t>
          </a:r>
          <a:endParaRPr lang="es-ES" sz="2000" kern="1200" dirty="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Kakua ni ko tukuna vei ira eso tale ni ko sa vonaka ra, mo yalomalumalumu vakataki Jisu (Mac 6:2)</a:t>
          </a:r>
          <a:endParaRPr lang="es-ES" sz="2000" kern="1200" dirty="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Kitaka na ka kece ko rawa ni kauta tani kina mai lomamu na garogaro ca (Maciu 5:28-29)</a:t>
          </a:r>
          <a:endParaRPr lang="es-ES" sz="2000" kern="1200" dirty="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Mo muduka na nomudau vakalewai ka beitaki ira na tamata (1 KoronicaCor. 4:5)</a:t>
          </a:r>
          <a:endParaRPr lang="es-ES" sz="2000" kern="1200" dirty="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Kakua ni cata na kemu meca, ia mo masulakikoya (Maciu 5:44)</a:t>
          </a:r>
          <a:endParaRPr lang="es-ES" sz="2000" kern="1200" dirty="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Muduka na nomu dau cudruvi ira na wekamu (Maciu 5:22)</a:t>
          </a:r>
          <a:endParaRPr lang="es-ES" sz="2000" kern="1200" dirty="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Na i V</a:t>
          </a:r>
          <a:r>
            <a:rPr lang="en-GB" sz="2000" b="1" kern="1200" dirty="0">
              <a:solidFill>
                <a:schemeClr val="tx1"/>
              </a:solidFill>
            </a:rPr>
            <a:t>u</a:t>
          </a:r>
          <a:r>
            <a:rPr lang="en" sz="2000" b="1" kern="1200" dirty="0">
              <a:solidFill>
                <a:schemeClr val="tx1"/>
              </a:solidFill>
            </a:rPr>
            <a:t>nau e vakatakila na </a:t>
          </a:r>
          <a:r>
            <a:rPr lang="en-GB" sz="2000" b="1" kern="1200" dirty="0">
              <a:solidFill>
                <a:schemeClr val="tx1"/>
              </a:solidFill>
            </a:rPr>
            <a:t>I</a:t>
          </a:r>
          <a:r>
            <a:rPr lang="en" sz="2000" b="1" kern="1200" dirty="0">
              <a:solidFill>
                <a:schemeClr val="tx1"/>
              </a:solidFill>
            </a:rPr>
            <a:t> valavala ca</a:t>
          </a:r>
          <a:endParaRPr lang="es-ES" sz="2000" kern="1200" dirty="0">
            <a:solidFill>
              <a:schemeClr val="tx1"/>
            </a:solidFill>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Ni da i valavala ca sa kena </a:t>
          </a:r>
          <a:r>
            <a:rPr lang="en-GB" sz="2000" b="1" kern="1200" dirty="0">
              <a:solidFill>
                <a:schemeClr val="tx1"/>
              </a:solidFill>
            </a:rPr>
            <a:t>I</a:t>
          </a:r>
          <a:r>
            <a:rPr lang="en" sz="2000" b="1" kern="1200" dirty="0">
              <a:solidFill>
                <a:schemeClr val="tx1"/>
              </a:solidFill>
            </a:rPr>
            <a:t> sau na rusa tawamudu</a:t>
          </a:r>
          <a:endParaRPr lang="es-ES" sz="2000" kern="1200" dirty="0">
            <a:solidFill>
              <a:schemeClr val="tx1"/>
            </a:solidFill>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Na </a:t>
          </a:r>
          <a:r>
            <a:rPr lang="en-GB" sz="2000" b="1" kern="1200" dirty="0">
              <a:solidFill>
                <a:schemeClr val="tx1"/>
              </a:solidFill>
            </a:rPr>
            <a:t>I</a:t>
          </a:r>
          <a:r>
            <a:rPr lang="en" sz="2000" b="1" kern="1200" dirty="0">
              <a:solidFill>
                <a:schemeClr val="tx1"/>
              </a:solidFill>
            </a:rPr>
            <a:t> Vunau e sega ni rawa ni vosota na i valavala ca</a:t>
          </a:r>
          <a:endParaRPr lang="es-ES" sz="2000" kern="1200" dirty="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O Jisu e lako curuma na mate tawamudu me sauma kina noda i valavala ca</a:t>
          </a:r>
          <a:endParaRPr lang="es-ES" sz="2000" kern="1200" dirty="0">
            <a:effectLst>
              <a:outerShdw blurRad="38100" dist="38100" dir="2700000" algn="tl">
                <a:srgbClr val="000000"/>
              </a:outerShdw>
            </a:effectLst>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Ni da ciqoma na veisorovaki nei Jisu, sa vosoti kina noda i valavala ca</a:t>
          </a:r>
          <a:endParaRPr lang="es-ES" sz="2000" kern="1200" dirty="0">
            <a:effectLst>
              <a:outerShdw blurRad="38100" dist="38100" dir="2700000" algn="tl">
                <a:srgbClr val="000000"/>
              </a:outerShdw>
            </a:effectLst>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Ni da sa vosoti, eda maroroya na i V</a:t>
          </a:r>
          <a:r>
            <a:rPr lang="en-GB" sz="2000" b="1" kern="1200" dirty="0">
              <a:effectLst>
                <a:outerShdw blurRad="38100" dist="38100" dir="2700000" algn="tl">
                  <a:srgbClr val="000000"/>
                </a:outerShdw>
              </a:effectLst>
            </a:rPr>
            <a:t>u</a:t>
          </a:r>
          <a:r>
            <a:rPr lang="en" sz="2000" b="1" kern="1200" dirty="0">
              <a:effectLst>
                <a:outerShdw blurRad="38100" dist="38100" dir="2700000" algn="tl">
                  <a:srgbClr val="000000"/>
                </a:outerShdw>
              </a:effectLst>
            </a:rPr>
            <a:t>nau me kakua kina ni </a:t>
          </a:r>
          <a:r>
            <a:rPr lang="en-GB" sz="2000" b="1" kern="1200" dirty="0">
              <a:effectLst>
                <a:outerShdw blurRad="38100" dist="38100" dir="2700000" algn="tl">
                  <a:srgbClr val="000000"/>
                </a:outerShdw>
              </a:effectLst>
            </a:rPr>
            <a:t>I</a:t>
          </a:r>
          <a:r>
            <a:rPr lang="en" sz="2000" b="1" kern="1200" dirty="0">
              <a:effectLst>
                <a:outerShdw blurRad="38100" dist="38100" dir="2700000" algn="tl">
                  <a:srgbClr val="000000"/>
                </a:outerShdw>
              </a:effectLst>
            </a:rPr>
            <a:t> valavala ca tale (1 Jn 2:1)</a:t>
          </a:r>
          <a:endParaRPr lang="es-ES" sz="2000" kern="1200" dirty="0">
            <a:effectLst>
              <a:outerShdw blurRad="38100" dist="38100" dir="2700000" algn="tl">
                <a:srgbClr val="000000"/>
              </a:outerShdw>
            </a:effectLst>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29/05/2026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a:solidFill>
                  <a:srgbClr val="DC5252"/>
                </a:solidFill>
                <a:effectLst>
                  <a:outerShdw blurRad="38100" dist="12700" dir="2700000" algn="tl">
                    <a:srgbClr val="000000"/>
                  </a:outerShdw>
                </a:effectLst>
              </a:rPr>
              <a:t>SIN, </a:t>
            </a:r>
            <a:r>
              <a:rPr lang="en" sz="1200" b="1" spc="300" dirty="0">
                <a:ln/>
                <a:solidFill>
                  <a:srgbClr val="0070C0"/>
                </a:solidFill>
                <a:effectLst>
                  <a:outerShdw blurRad="38100" dist="12700" dir="2700000" algn="tl">
                    <a:srgbClr val="000000"/>
                  </a:outerShdw>
                </a:effectLst>
              </a:rPr>
              <a:t>THE GOSPEL</a:t>
            </a:r>
            <a:r>
              <a:rPr lang="en" sz="1200" b="1" spc="300" dirty="0">
                <a:ln/>
                <a:solidFill>
                  <a:srgbClr val="997141"/>
                </a:solidFill>
                <a:effectLst>
                  <a:outerShdw blurRad="38100" dist="12700" dir="2700000" algn="tl">
                    <a:srgbClr val="000000"/>
                  </a:outerShdw>
                </a:effectLst>
              </a:rPr>
              <a:t>, AND THE LAW</a:t>
            </a:r>
          </a:p>
          <a:p>
            <a:endParaRPr lang="en-FJ" dirty="0"/>
          </a:p>
        </p:txBody>
      </p:sp>
      <p:sp>
        <p:nvSpPr>
          <p:cNvPr id="4" name="Slide Number Placeholder 3"/>
          <p:cNvSpPr>
            <a:spLocks noGrp="1"/>
          </p:cNvSpPr>
          <p:nvPr>
            <p:ph type="sldNum" sz="quarter" idx="5"/>
          </p:nvPr>
        </p:nvSpPr>
        <p:spPr/>
        <p:txBody>
          <a:bodyPr/>
          <a:lstStyle/>
          <a:p>
            <a:fld id="{35BFB3F5-2DB4-46A3-A85D-7BF7BF20B923}" type="slidenum">
              <a:rPr lang="es-ES" smtClean="0"/>
              <a:t>1</a:t>
            </a:fld>
            <a:endParaRPr lang="es-ES"/>
          </a:p>
        </p:txBody>
      </p:sp>
    </p:spTree>
    <p:extLst>
      <p:ext uri="{BB962C8B-B14F-4D97-AF65-F5344CB8AC3E}">
        <p14:creationId xmlns:p14="http://schemas.microsoft.com/office/powerpoint/2010/main" val="44372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BUILT ON THE ROCK</a:t>
            </a:r>
          </a:p>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n-US" sz="1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I will never forget Your precepts, for by them You have given me life. I am Yours, save me; for I have sought Your precepts</a:t>
            </a:r>
            <a:r>
              <a:rPr kumimoji="0" lang="es-ES" sz="1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p>
          <a:p>
            <a:endParaRPr lang="en-FJ" dirty="0"/>
          </a:p>
        </p:txBody>
      </p:sp>
      <p:sp>
        <p:nvSpPr>
          <p:cNvPr id="4" name="Slide Number Placeholder 3"/>
          <p:cNvSpPr>
            <a:spLocks noGrp="1"/>
          </p:cNvSpPr>
          <p:nvPr>
            <p:ph type="sldNum" sz="quarter" idx="5"/>
          </p:nvPr>
        </p:nvSpPr>
        <p:spPr/>
        <p:txBody>
          <a:bodyPr/>
          <a:lstStyle/>
          <a:p>
            <a:fld id="{35BFB3F5-2DB4-46A3-A85D-7BF7BF20B923}" type="slidenum">
              <a:rPr lang="es-ES" smtClean="0"/>
              <a:t>2</a:t>
            </a:fld>
            <a:endParaRPr lang="es-ES"/>
          </a:p>
        </p:txBody>
      </p:sp>
    </p:spTree>
    <p:extLst>
      <p:ext uri="{BB962C8B-B14F-4D97-AF65-F5344CB8AC3E}">
        <p14:creationId xmlns:p14="http://schemas.microsoft.com/office/powerpoint/2010/main" val="149663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SIN</a:t>
            </a:r>
          </a:p>
          <a:p>
            <a:endParaRPr lang="en-FJ" dirty="0"/>
          </a:p>
        </p:txBody>
      </p:sp>
      <p:sp>
        <p:nvSpPr>
          <p:cNvPr id="4" name="Slide Number Placeholder 3"/>
          <p:cNvSpPr>
            <a:spLocks noGrp="1"/>
          </p:cNvSpPr>
          <p:nvPr>
            <p:ph type="sldNum" sz="quarter" idx="5"/>
          </p:nvPr>
        </p:nvSpPr>
        <p:spPr/>
        <p:txBody>
          <a:bodyPr/>
          <a:lstStyle/>
          <a:p>
            <a:fld id="{35BFB3F5-2DB4-46A3-A85D-7BF7BF20B923}" type="slidenum">
              <a:rPr lang="es-ES" smtClean="0"/>
              <a:t>4</a:t>
            </a:fld>
            <a:endParaRPr lang="es-ES"/>
          </a:p>
        </p:txBody>
      </p:sp>
    </p:spTree>
    <p:extLst>
      <p:ext uri="{BB962C8B-B14F-4D97-AF65-F5344CB8AC3E}">
        <p14:creationId xmlns:p14="http://schemas.microsoft.com/office/powerpoint/2010/main" val="176269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0"/>
                <a:solidFill>
                  <a:schemeClr val="bg2"/>
                </a:solidFill>
                <a:effectLst>
                  <a:outerShdw blurRad="38100" dist="38100" dir="2700000" algn="tl">
                    <a:srgbClr val="000000">
                      <a:alpha val="82000"/>
                    </a:srgbClr>
                  </a:outerShdw>
                </a:effectLst>
              </a:rPr>
              <a:t>AVOID TEMPTATION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14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dauveretaki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yadua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vecei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garogaro</a:t>
            </a:r>
            <a:r>
              <a:rPr lang="en-US" sz="1200" kern="1200" dirty="0">
                <a:solidFill>
                  <a:schemeClr val="tx1"/>
                </a:solidFill>
                <a:effectLst/>
                <a:latin typeface="+mn-lt"/>
                <a:ea typeface="+mn-ea"/>
                <a:cs typeface="+mn-cs"/>
              </a:rPr>
              <a:t> ca ka </a:t>
            </a:r>
            <a:r>
              <a:rPr lang="en-US" sz="1200" kern="1200" dirty="0" err="1">
                <a:solidFill>
                  <a:schemeClr val="tx1"/>
                </a:solidFill>
                <a:effectLst/>
                <a:latin typeface="+mn-lt"/>
                <a:ea typeface="+mn-ea"/>
                <a:cs typeface="+mn-cs"/>
              </a:rPr>
              <a:t>bacani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300" dirty="0">
                <a:ln w="0"/>
                <a:solidFill>
                  <a:schemeClr val="bg2"/>
                </a:solidFill>
                <a:effectLst>
                  <a:outerShdw blurRad="38100" dist="38100" dir="2700000" algn="tl">
                    <a:srgbClr val="000000">
                      <a:alpha val="82000"/>
                    </a:srgbClr>
                  </a:outerShdw>
                </a:effectLst>
              </a:rPr>
              <a:t>AVOID TEMPTATION</a:t>
            </a:r>
          </a:p>
          <a:p>
            <a:r>
              <a:rPr lang="en-US" sz="1200" kern="1200" baseline="30000" dirty="0">
                <a:solidFill>
                  <a:schemeClr val="tx1"/>
                </a:solidFill>
                <a:effectLst/>
                <a:latin typeface="+mn-lt"/>
                <a:ea typeface="+mn-ea"/>
                <a:cs typeface="+mn-cs"/>
              </a:rPr>
              <a:t>47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kevaka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vakacalai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matamu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vecuka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curu</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matanitu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Kalou ka dua </a:t>
            </a:r>
            <a:r>
              <a:rPr lang="en-US" sz="1200" kern="1200" dirty="0" err="1">
                <a:solidFill>
                  <a:schemeClr val="tx1"/>
                </a:solidFill>
                <a:effectLst/>
                <a:latin typeface="+mn-lt"/>
                <a:ea typeface="+mn-ea"/>
                <a:cs typeface="+mn-cs"/>
              </a:rPr>
              <a:t>bauga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matamu</a:t>
            </a:r>
            <a:r>
              <a:rPr lang="en-US" sz="1200" kern="1200" dirty="0">
                <a:solidFill>
                  <a:schemeClr val="tx1"/>
                </a:solidFill>
                <a:effectLst/>
                <a:latin typeface="+mn-lt"/>
                <a:ea typeface="+mn-ea"/>
                <a:cs typeface="+mn-cs"/>
              </a:rPr>
              <a:t>, ka ca me </a:t>
            </a:r>
            <a:r>
              <a:rPr lang="en-US" sz="1200" kern="1200" dirty="0" err="1">
                <a:solidFill>
                  <a:schemeClr val="tx1"/>
                </a:solidFill>
                <a:effectLst/>
                <a:latin typeface="+mn-lt"/>
                <a:ea typeface="+mn-ea"/>
                <a:cs typeface="+mn-cs"/>
              </a:rPr>
              <a:t>rua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matamu</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biu</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eli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waqa</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buka</a:t>
            </a:r>
            <a:r>
              <a:rPr lang="en-US" sz="1200" kern="1200" dirty="0">
                <a:solidFill>
                  <a:schemeClr val="tx1"/>
                </a:solidFill>
                <a:effectLst/>
                <a:latin typeface="+mn-lt"/>
                <a:ea typeface="+mn-ea"/>
                <a:cs typeface="+mn-cs"/>
              </a:rPr>
              <a:t>:</a:t>
            </a:r>
            <a:endParaRPr lang="en-FJ" dirty="0"/>
          </a:p>
        </p:txBody>
      </p:sp>
      <p:sp>
        <p:nvSpPr>
          <p:cNvPr id="4" name="Slide Number Placeholder 3"/>
          <p:cNvSpPr>
            <a:spLocks noGrp="1"/>
          </p:cNvSpPr>
          <p:nvPr>
            <p:ph type="sldNum" sz="quarter" idx="5"/>
          </p:nvPr>
        </p:nvSpPr>
        <p:spPr/>
        <p:txBody>
          <a:bodyPr/>
          <a:lstStyle/>
          <a:p>
            <a:fld id="{35BFB3F5-2DB4-46A3-A85D-7BF7BF20B923}" type="slidenum">
              <a:rPr lang="es-ES" smtClean="0"/>
              <a:t>6</a:t>
            </a:fld>
            <a:endParaRPr lang="es-ES"/>
          </a:p>
        </p:txBody>
      </p:sp>
    </p:spTree>
    <p:extLst>
      <p:ext uri="{BB962C8B-B14F-4D97-AF65-F5344CB8AC3E}">
        <p14:creationId xmlns:p14="http://schemas.microsoft.com/office/powerpoint/2010/main" val="48560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THE LAW</a:t>
            </a:r>
          </a:p>
          <a:p>
            <a:endParaRPr lang="en-FJ" dirty="0"/>
          </a:p>
        </p:txBody>
      </p:sp>
      <p:sp>
        <p:nvSpPr>
          <p:cNvPr id="4" name="Slide Number Placeholder 3"/>
          <p:cNvSpPr>
            <a:spLocks noGrp="1"/>
          </p:cNvSpPr>
          <p:nvPr>
            <p:ph type="sldNum" sz="quarter" idx="5"/>
          </p:nvPr>
        </p:nvSpPr>
        <p:spPr/>
        <p:txBody>
          <a:bodyPr/>
          <a:lstStyle/>
          <a:p>
            <a:fld id="{35BFB3F5-2DB4-46A3-A85D-7BF7BF20B923}" type="slidenum">
              <a:rPr lang="es-ES" smtClean="0"/>
              <a:t>7</a:t>
            </a:fld>
            <a:endParaRPr lang="es-ES"/>
          </a:p>
        </p:txBody>
      </p:sp>
    </p:spTree>
    <p:extLst>
      <p:ext uri="{BB962C8B-B14F-4D97-AF65-F5344CB8AC3E}">
        <p14:creationId xmlns:p14="http://schemas.microsoft.com/office/powerpoint/2010/main" val="568593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chemeClr val="accent3"/>
                </a:solidFill>
              </a:rPr>
              <a:t>THE LAW AND SIN</a:t>
            </a:r>
          </a:p>
          <a:p>
            <a:r>
              <a:rPr lang="en-US" sz="1200"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yadua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valavala</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talaidredre</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vunau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valavala</a:t>
            </a:r>
            <a:r>
              <a:rPr lang="en-US" sz="1200" kern="1200" dirty="0">
                <a:solidFill>
                  <a:schemeClr val="tx1"/>
                </a:solidFill>
                <a:effectLst/>
                <a:latin typeface="+mn-lt"/>
                <a:ea typeface="+mn-ea"/>
                <a:cs typeface="+mn-cs"/>
              </a:rPr>
              <a:t> ca </a:t>
            </a:r>
            <a:r>
              <a:rPr lang="en-US" sz="1200" kern="1200" dirty="0" err="1">
                <a:solidFill>
                  <a:schemeClr val="tx1"/>
                </a:solidFill>
                <a:effectLst/>
                <a:latin typeface="+mn-lt"/>
                <a:ea typeface="+mn-ea"/>
                <a:cs typeface="+mn-cs"/>
              </a:rPr>
              <a:t>oqo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talaidredre</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vunau</a:t>
            </a:r>
            <a:r>
              <a:rPr lang="en-US" sz="1200" kern="1200" dirty="0">
                <a:solidFill>
                  <a:schemeClr val="tx1"/>
                </a:solidFill>
                <a:effectLst/>
                <a:latin typeface="+mn-lt"/>
                <a:ea typeface="+mn-ea"/>
                <a:cs typeface="+mn-cs"/>
              </a:rPr>
              <a:t>.</a:t>
            </a:r>
            <a:endParaRPr lang="en-FJ" dirty="0"/>
          </a:p>
        </p:txBody>
      </p:sp>
      <p:sp>
        <p:nvSpPr>
          <p:cNvPr id="4" name="Slide Number Placeholder 3"/>
          <p:cNvSpPr>
            <a:spLocks noGrp="1"/>
          </p:cNvSpPr>
          <p:nvPr>
            <p:ph type="sldNum" sz="quarter" idx="5"/>
          </p:nvPr>
        </p:nvSpPr>
        <p:spPr/>
        <p:txBody>
          <a:bodyPr/>
          <a:lstStyle/>
          <a:p>
            <a:fld id="{35BFB3F5-2DB4-46A3-A85D-7BF7BF20B923}" type="slidenum">
              <a:rPr lang="es-ES" smtClean="0"/>
              <a:t>8</a:t>
            </a:fld>
            <a:endParaRPr lang="es-ES"/>
          </a:p>
        </p:txBody>
      </p:sp>
    </p:spTree>
    <p:extLst>
      <p:ext uri="{BB962C8B-B14F-4D97-AF65-F5344CB8AC3E}">
        <p14:creationId xmlns:p14="http://schemas.microsoft.com/office/powerpoint/2010/main" val="3813091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THE GOSPEL</a:t>
            </a:r>
          </a:p>
          <a:p>
            <a:endParaRPr lang="en-FJ" dirty="0"/>
          </a:p>
        </p:txBody>
      </p:sp>
      <p:sp>
        <p:nvSpPr>
          <p:cNvPr id="4" name="Slide Number Placeholder 3"/>
          <p:cNvSpPr>
            <a:spLocks noGrp="1"/>
          </p:cNvSpPr>
          <p:nvPr>
            <p:ph type="sldNum" sz="quarter" idx="5"/>
          </p:nvPr>
        </p:nvSpPr>
        <p:spPr/>
        <p:txBody>
          <a:bodyPr/>
          <a:lstStyle/>
          <a:p>
            <a:fld id="{35BFB3F5-2DB4-46A3-A85D-7BF7BF20B923}" type="slidenum">
              <a:rPr lang="es-ES" smtClean="0"/>
              <a:t>9</a:t>
            </a:fld>
            <a:endParaRPr lang="es-ES"/>
          </a:p>
        </p:txBody>
      </p:sp>
    </p:spTree>
    <p:extLst>
      <p:ext uri="{BB962C8B-B14F-4D97-AF65-F5344CB8AC3E}">
        <p14:creationId xmlns:p14="http://schemas.microsoft.com/office/powerpoint/2010/main" val="99632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22225">
                  <a:noFill/>
                  <a:prstDash val="solid"/>
                </a:ln>
                <a:solidFill>
                  <a:schemeClr val="accent2">
                    <a:lumMod val="40000"/>
                    <a:lumOff val="60000"/>
                  </a:schemeClr>
                </a:solidFill>
                <a:effectLst>
                  <a:outerShdw blurRad="38100" dist="38100" dir="2700000" algn="tl">
                    <a:srgbClr val="000000"/>
                  </a:outerShdw>
                </a:effectLst>
              </a:rPr>
              <a:t>THE GOSPEL AND THE LAW</a:t>
            </a:r>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10</a:t>
            </a:fld>
            <a:endParaRPr lang="es-ES"/>
          </a:p>
        </p:txBody>
      </p:sp>
    </p:spTree>
    <p:extLst>
      <p:ext uri="{BB962C8B-B14F-4D97-AF65-F5344CB8AC3E}">
        <p14:creationId xmlns:p14="http://schemas.microsoft.com/office/powerpoint/2010/main" val="150646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29/05/2026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29/05/2026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29/05/2026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3.png"/><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0.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4"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07886"/>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en" sz="4000" b="1" spc="300" dirty="0">
                <a:ln/>
                <a:solidFill>
                  <a:srgbClr val="DC5252"/>
                </a:solidFill>
                <a:effectLst>
                  <a:outerShdw blurRad="38100" dist="12700" dir="2700000" algn="tl">
                    <a:srgbClr val="000000"/>
                  </a:outerShdw>
                </a:effectLst>
              </a:rPr>
              <a:t>VALAVALA CA, NA KOSIPELI</a:t>
            </a:r>
            <a:r>
              <a:rPr lang="en" sz="4000" b="1" spc="300" dirty="0">
                <a:ln/>
                <a:solidFill>
                  <a:srgbClr val="997141"/>
                </a:solidFill>
                <a:effectLst>
                  <a:outerShdw blurRad="38100" dist="12700" dir="2700000" algn="tl">
                    <a:srgbClr val="000000"/>
                  </a:outerShdw>
                </a:effectLst>
              </a:rPr>
              <a:t>, KEI NA I VUNAU</a:t>
            </a: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022378" y="4884957"/>
            <a:ext cx="3588482" cy="338554"/>
          </a:xfrm>
          <a:prstGeom prst="rect">
            <a:avLst/>
          </a:prstGeom>
          <a:noFill/>
        </p:spPr>
        <p:txBody>
          <a:bodyPr wrap="none" rtlCol="0">
            <a:spAutoFit/>
          </a:bodyPr>
          <a:lstStyle/>
          <a:p>
            <a:pPr algn="r"/>
            <a:r>
              <a:rPr lang="en" sz="1600" b="1" dirty="0">
                <a:solidFill>
                  <a:srgbClr val="884502"/>
                </a:solidFill>
              </a:rPr>
              <a:t>Lesson 9 for May 30, 2026</a:t>
            </a: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87924" y="22343"/>
            <a:ext cx="8472823"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NA KOSIPELI KEI NAI VUNAU</a:t>
            </a: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“O koya keitou sa vaka sa vakadonui na tamata ena vakabauta, ia ka sega ga ena vuku ni cakacaka ni vunau</a:t>
            </a:r>
            <a:r>
              <a:rPr lang="en-US"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(Roma 3:28)</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150796" y="1477800"/>
            <a:ext cx="8146181" cy="1323439"/>
          </a:xfrm>
          <a:prstGeom prst="rect">
            <a:avLst/>
          </a:prstGeom>
          <a:noFill/>
        </p:spPr>
        <p:txBody>
          <a:bodyPr wrap="square" rtlCol="0">
            <a:spAutoFit/>
          </a:bodyPr>
          <a:lstStyle/>
          <a:p>
            <a:pPr>
              <a:spcBef>
                <a:spcPts val="600"/>
              </a:spcBef>
            </a:pPr>
            <a:r>
              <a:rPr lang="en-GB" sz="2000" b="1" dirty="0"/>
              <a:t>Na</a:t>
            </a:r>
            <a:r>
              <a:rPr lang="en" sz="2000" b="1" dirty="0"/>
              <a:t> noda vakabulai (vosoti ni valavala ca kei na bula tawa mudu) e rawati ena cakacaka nei Jisu ena vukuda ena kauveilatai (Kala. 3:13). Na ka oqo sa vuni noda lomani Jisu (1 Jn 4:9, 19). </a:t>
            </a:r>
            <a:r>
              <a:rPr lang="en-GB" sz="2000" b="1" dirty="0"/>
              <a:t>E</a:t>
            </a:r>
            <a:r>
              <a:rPr lang="en" sz="2000" b="1" dirty="0"/>
              <a:t>da vakaraitaka na loloma oqo ena noda maroroya vakaoti na nona </a:t>
            </a:r>
            <a:r>
              <a:rPr lang="en-GB" sz="2000" b="1" dirty="0"/>
              <a:t>i</a:t>
            </a:r>
            <a:r>
              <a:rPr lang="en" sz="2000" b="1" dirty="0"/>
              <a:t> V</a:t>
            </a:r>
            <a:r>
              <a:rPr lang="en-GB" sz="2000" b="1" dirty="0"/>
              <a:t>u</a:t>
            </a:r>
            <a:r>
              <a:rPr lang="en" sz="2000" b="1" dirty="0"/>
              <a:t>nau (Joni 14:15).</a:t>
            </a:r>
            <a:endParaRPr lang="es-ES" sz="20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162008435"/>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104325"/>
            <a:ext cx="11849100" cy="707886"/>
          </a:xfrm>
          <a:prstGeom prst="rect">
            <a:avLst/>
          </a:prstGeom>
          <a:noFill/>
        </p:spPr>
        <p:txBody>
          <a:bodyPr wrap="square" rtlCol="0">
            <a:spAutoFit/>
          </a:bodyPr>
          <a:lstStyle/>
          <a:p>
            <a:pPr>
              <a:spcBef>
                <a:spcPts val="600"/>
              </a:spcBef>
            </a:pPr>
            <a:r>
              <a:rPr lang="en" sz="2000" b="1" dirty="0"/>
              <a:t>E sega vakadua ni </a:t>
            </a:r>
            <a:r>
              <a:rPr lang="en-GB" sz="2000" b="1" dirty="0"/>
              <a:t>I</a:t>
            </a:r>
            <a:r>
              <a:rPr lang="en" sz="2000" b="1" dirty="0"/>
              <a:t> naki nei Jisu me bokoca nai Vunau,  me vakadeitaka ga (Maciu 5:17). Na ka e rua oqo na </a:t>
            </a:r>
            <a:r>
              <a:rPr lang="en-GB" sz="2000" b="1" dirty="0"/>
              <a:t>I</a:t>
            </a:r>
            <a:r>
              <a:rPr lang="en" sz="2000" b="1" dirty="0"/>
              <a:t> vunau kei na Kosipeli erau i yaloyalo sara ga ni Kalou: na loloma.</a:t>
            </a:r>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900" y="2974687"/>
            <a:ext cx="716480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Me da taleva tale mada na veiwekani ni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Vunau kei na Kosipeli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(oya,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veivakabulai ena vuku ni dra nei Jisu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TARA ENA DELA NI VATU</a:t>
            </a:r>
          </a:p>
        </p:txBody>
      </p:sp>
      <p:sp>
        <p:nvSpPr>
          <p:cNvPr id="5" name="CuadroTexto 4">
            <a:extLst>
              <a:ext uri="{FF2B5EF4-FFF2-40B4-BE49-F238E27FC236}">
                <a16:creationId xmlns:a16="http://schemas.microsoft.com/office/drawing/2014/main" id="{79BA3DEF-5E06-AFA4-E099-53AABBC104F5}"/>
              </a:ext>
            </a:extLst>
          </p:cNvPr>
          <p:cNvSpPr txBox="1"/>
          <p:nvPr/>
        </p:nvSpPr>
        <p:spPr>
          <a:xfrm>
            <a:off x="18225" y="482389"/>
            <a:ext cx="12191998" cy="1046440"/>
          </a:xfrm>
          <a:prstGeom prst="rect">
            <a:avLst/>
          </a:prstGeom>
          <a:noFill/>
        </p:spPr>
        <p:txBody>
          <a:bodyPr wrap="square">
            <a:spAutoFit/>
          </a:bodyPr>
          <a:lstStyle/>
          <a:p>
            <a:pPr algn="ctr"/>
            <a:r>
              <a:rPr lang="en" sz="2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GB" sz="2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Ia</a:t>
            </a:r>
            <a:r>
              <a:rPr lang="en" sz="2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oqo, ko koya yadua sa rogoca na noqu vosa oqo, ka cakava, kau na vakatautauvatataka kei na tamata vuku, sa tara nona vale e dela ni vatu</a:t>
            </a: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(Maciu 7:24)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90011" cy="1015663"/>
          </a:xfrm>
          <a:prstGeom prst="rect">
            <a:avLst/>
          </a:prstGeom>
          <a:noFill/>
        </p:spPr>
        <p:txBody>
          <a:bodyPr wrap="square" rtlCol="0">
            <a:spAutoFit/>
          </a:bodyPr>
          <a:lstStyle/>
          <a:p>
            <a:pPr>
              <a:spcBef>
                <a:spcPts val="600"/>
              </a:spcBef>
            </a:pPr>
            <a:r>
              <a:rPr lang="en" sz="2000" b="1" dirty="0"/>
              <a:t>Na ciqomi ni kosipeli e vakatavulici keda ni vaka </a:t>
            </a:r>
            <a:r>
              <a:rPr lang="en-GB" sz="2000" b="1" dirty="0"/>
              <a:t>I</a:t>
            </a:r>
            <a:r>
              <a:rPr lang="en" sz="2000" b="1" dirty="0"/>
              <a:t> kabakaba. A kena </a:t>
            </a:r>
            <a:r>
              <a:rPr lang="en-GB" sz="2000" b="1" dirty="0"/>
              <a:t>I</a:t>
            </a:r>
            <a:r>
              <a:rPr lang="en" sz="2000" b="1" dirty="0"/>
              <a:t> matai sai koya na kila ka se vuku. E dodonu me da kila ni Dua e rawa ni voli keda lesu (Rom. 10:14).</a:t>
            </a: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824905"/>
            <a:ext cx="7825314" cy="1323439"/>
          </a:xfrm>
          <a:prstGeom prst="rect">
            <a:avLst/>
          </a:prstGeom>
          <a:noFill/>
        </p:spPr>
        <p:txBody>
          <a:bodyPr wrap="square">
            <a:spAutoFit/>
          </a:bodyPr>
          <a:lstStyle/>
          <a:p>
            <a:pPr>
              <a:spcBef>
                <a:spcPts val="600"/>
              </a:spcBef>
            </a:pPr>
            <a:r>
              <a:rPr lang="en" sz="2000" b="1" dirty="0"/>
              <a:t>Na kila ka me vakamatanataki ena cakacaka (Maciu 7:24-25). Eda vakadonui sega ena vuku ni cakacaka ni Vunau (Rom. 3:28), ia sa rui yaga vakalevu na cakacaka oqo me vaka ni da sa vakabulai oti (Maciu 7:18-21).</a:t>
            </a:r>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333761"/>
            <a:ext cx="7908235" cy="1323439"/>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Ia e sega ni vakabulai keda duaduaga na kila ka oqo. O Jisu e vakatauvatani ira era kila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tukutuku ni vakabulai ka sega ni bulataki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vakavuvuli ni kosipeli kei na tamata e tara na nona vale ena dela ni nuku “</a:t>
            </a:r>
            <a:r>
              <a:rPr lang="en-US" sz="2000" b="1" noProof="0" dirty="0">
                <a:solidFill>
                  <a:prstClr val="black"/>
                </a:solidFill>
              </a:rPr>
              <a:t>ka </a:t>
            </a:r>
            <a:r>
              <a:rPr lang="en-US" sz="2000" b="1" noProof="0" dirty="0" err="1">
                <a:solidFill>
                  <a:prstClr val="black"/>
                </a:solidFill>
              </a:rPr>
              <a:t>sa</a:t>
            </a:r>
            <a:r>
              <a:rPr lang="en-US" sz="2000" b="1" noProof="0" dirty="0">
                <a:solidFill>
                  <a:prstClr val="black"/>
                </a:solidFill>
              </a:rPr>
              <a:t> ka </a:t>
            </a:r>
            <a:r>
              <a:rPr lang="en-US" sz="2000" b="1" noProof="0" dirty="0" err="1">
                <a:solidFill>
                  <a:prstClr val="black"/>
                </a:solidFill>
              </a:rPr>
              <a:t>levu</a:t>
            </a:r>
            <a:r>
              <a:rPr lang="en-US" sz="2000" b="1" noProof="0" dirty="0">
                <a:solidFill>
                  <a:prstClr val="black"/>
                </a:solidFill>
              </a:rPr>
              <a:t> </a:t>
            </a:r>
            <a:r>
              <a:rPr lang="en-US" sz="2000" b="1" noProof="0" dirty="0" err="1">
                <a:solidFill>
                  <a:prstClr val="black"/>
                </a:solidFill>
              </a:rPr>
              <a:t>na</a:t>
            </a:r>
            <a:r>
              <a:rPr lang="en-US" sz="2000" b="1" noProof="0" dirty="0">
                <a:solidFill>
                  <a:prstClr val="black"/>
                </a:solidFill>
              </a:rPr>
              <a:t> </a:t>
            </a:r>
            <a:r>
              <a:rPr lang="en-US" sz="2000" b="1" noProof="0" dirty="0" err="1">
                <a:solidFill>
                  <a:prstClr val="black"/>
                </a:solidFill>
              </a:rPr>
              <a:t>kena</a:t>
            </a:r>
            <a:r>
              <a:rPr lang="en-US" sz="2000" b="1" noProof="0" dirty="0">
                <a:solidFill>
                  <a:prstClr val="black"/>
                </a:solidFill>
              </a:rPr>
              <a:t> bale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(Maciu 7:26-27).</a:t>
            </a: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6103885"/>
            <a:ext cx="782531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Ni da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 ciqomi Jisu ka veiwekani veivolekati kei koya ena noda bula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maroroya nona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nau, eda sa tara vale e dela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ni Vatu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128954" y="1107754"/>
            <a:ext cx="10714892" cy="4708981"/>
          </a:xfrm>
          <a:prstGeom prst="rect">
            <a:avLst/>
          </a:prstGeom>
          <a:noFill/>
        </p:spPr>
        <p:txBody>
          <a:bodyPr wrap="square">
            <a:spAutoFit/>
          </a:bodyPr>
          <a:lstStyle/>
          <a:p>
            <a:pPr algn="just">
              <a:spcBef>
                <a:spcPts val="600"/>
              </a:spcBef>
            </a:pPr>
            <a:r>
              <a:rPr lang="en" sz="3000" b="1" dirty="0">
                <a:latin typeface="Constantia" panose="02030602050306030303" pitchFamily="18" charset="0"/>
              </a:rPr>
              <a:t>“Na </a:t>
            </a:r>
            <a:r>
              <a:rPr lang="en-GB" sz="3000" b="1" dirty="0" err="1">
                <a:latin typeface="Constantia" panose="02030602050306030303" pitchFamily="18" charset="0"/>
              </a:rPr>
              <a:t>i</a:t>
            </a:r>
            <a:r>
              <a:rPr lang="en" sz="3000" b="1" dirty="0">
                <a:latin typeface="Constantia" panose="02030602050306030303" pitchFamily="18" charset="0"/>
              </a:rPr>
              <a:t>vunau e vakaraitaka vua na tamata na nona </a:t>
            </a:r>
            <a:r>
              <a:rPr lang="en-GB" sz="3000" b="1" dirty="0" err="1">
                <a:latin typeface="Constantia" panose="02030602050306030303" pitchFamily="18" charset="0"/>
              </a:rPr>
              <a:t>i</a:t>
            </a:r>
            <a:r>
              <a:rPr lang="en" sz="3000" b="1" dirty="0">
                <a:latin typeface="Constantia" panose="02030602050306030303" pitchFamily="18" charset="0"/>
              </a:rPr>
              <a:t>valavala ca, ia e sega ni vakarautaka e dua na kena </a:t>
            </a:r>
            <a:r>
              <a:rPr lang="en-GB" sz="3000" b="1" dirty="0" err="1">
                <a:latin typeface="Constantia" panose="02030602050306030303" pitchFamily="18" charset="0"/>
              </a:rPr>
              <a:t>i</a:t>
            </a:r>
            <a:r>
              <a:rPr lang="en" sz="3000" b="1" dirty="0">
                <a:latin typeface="Constantia" panose="02030602050306030303" pitchFamily="18" charset="0"/>
              </a:rPr>
              <a:t>wali. E yalataka na bula ki vua ka talairawarawa, ka kaya vakamatata na rusa vua ka talaidredre. Na kosipeli kei Karisito duaduaga e vagalalataki koya mai na veivakarusai se veivakacacani ni </a:t>
            </a:r>
            <a:r>
              <a:rPr lang="en-GB" sz="3000" b="1" dirty="0" err="1">
                <a:latin typeface="Constantia" panose="02030602050306030303" pitchFamily="18" charset="0"/>
              </a:rPr>
              <a:t>i</a:t>
            </a:r>
            <a:r>
              <a:rPr lang="en" sz="3000" b="1" dirty="0">
                <a:latin typeface="Constantia" panose="02030602050306030303" pitchFamily="18" charset="0"/>
              </a:rPr>
              <a:t>valavala ca. Sa dodonu me vakaraitaka na veivutuni ena mata ni Kalou, o koya ka sa vakacacana na nona </a:t>
            </a:r>
            <a:r>
              <a:rPr lang="en-GB" sz="3000" b="1" dirty="0" err="1">
                <a:latin typeface="Constantia" panose="02030602050306030303" pitchFamily="18" charset="0"/>
              </a:rPr>
              <a:t>ivunau</a:t>
            </a:r>
            <a:r>
              <a:rPr lang="en-GB" sz="3000" b="1" dirty="0">
                <a:latin typeface="Constantia" panose="02030602050306030303" pitchFamily="18" charset="0"/>
              </a:rPr>
              <a:t>; </a:t>
            </a:r>
            <a:r>
              <a:rPr lang="en-GB" sz="3000" b="1" dirty="0" err="1">
                <a:latin typeface="Constantia" panose="02030602050306030303" pitchFamily="18" charset="0"/>
              </a:rPr>
              <a:t>vakabauti</a:t>
            </a:r>
            <a:r>
              <a:rPr lang="en-GB" sz="3000" b="1" dirty="0">
                <a:latin typeface="Constantia" panose="02030602050306030303" pitchFamily="18" charset="0"/>
              </a:rPr>
              <a:t> </a:t>
            </a:r>
            <a:r>
              <a:rPr lang="en-GB" sz="3000" b="1" dirty="0" err="1">
                <a:latin typeface="Constantia" panose="02030602050306030303" pitchFamily="18" charset="0"/>
              </a:rPr>
              <a:t>Karisito</a:t>
            </a:r>
            <a:r>
              <a:rPr lang="en-GB" sz="3000" b="1" dirty="0">
                <a:latin typeface="Constantia" panose="02030602050306030303" pitchFamily="18" charset="0"/>
              </a:rPr>
              <a:t>, </a:t>
            </a:r>
            <a:r>
              <a:rPr lang="en-GB" sz="3000" b="1" dirty="0" err="1">
                <a:latin typeface="Constantia" panose="02030602050306030303" pitchFamily="18" charset="0"/>
              </a:rPr>
              <a:t>kei</a:t>
            </a:r>
            <a:r>
              <a:rPr lang="en-GB" sz="3000" b="1" dirty="0">
                <a:latin typeface="Constantia" panose="02030602050306030303" pitchFamily="18" charset="0"/>
              </a:rPr>
              <a:t> </a:t>
            </a:r>
            <a:r>
              <a:rPr lang="en-GB" sz="3000" b="1" dirty="0" err="1">
                <a:latin typeface="Constantia" panose="02030602050306030303" pitchFamily="18" charset="0"/>
              </a:rPr>
              <a:t>na</a:t>
            </a:r>
            <a:r>
              <a:rPr lang="en-GB" sz="3000" b="1" dirty="0">
                <a:latin typeface="Constantia" panose="02030602050306030303" pitchFamily="18" charset="0"/>
              </a:rPr>
              <a:t> </a:t>
            </a:r>
            <a:r>
              <a:rPr lang="en-GB" sz="3000" b="1" dirty="0" err="1">
                <a:latin typeface="Constantia" panose="02030602050306030303" pitchFamily="18" charset="0"/>
              </a:rPr>
              <a:t>nona</a:t>
            </a:r>
            <a:r>
              <a:rPr lang="en-GB" sz="3000" b="1" dirty="0">
                <a:latin typeface="Constantia" panose="02030602050306030303" pitchFamily="18" charset="0"/>
              </a:rPr>
              <a:t> </a:t>
            </a:r>
            <a:r>
              <a:rPr lang="en-GB" sz="3000" b="1" dirty="0" err="1">
                <a:latin typeface="Constantia" panose="02030602050306030303" pitchFamily="18" charset="0"/>
              </a:rPr>
              <a:t>veisorovaki</a:t>
            </a:r>
            <a:r>
              <a:rPr lang="en-GB" sz="3000" b="1" dirty="0">
                <a:latin typeface="Constantia" panose="02030602050306030303" pitchFamily="18" charset="0"/>
              </a:rPr>
              <a:t>. E </a:t>
            </a:r>
            <a:r>
              <a:rPr lang="en-GB" sz="3000" b="1" dirty="0" err="1">
                <a:latin typeface="Constantia" panose="02030602050306030303" pitchFamily="18" charset="0"/>
              </a:rPr>
              <a:t>rawata</a:t>
            </a:r>
            <a:r>
              <a:rPr lang="en-GB" sz="3000" b="1" dirty="0">
                <a:latin typeface="Constantia" panose="02030602050306030303" pitchFamily="18" charset="0"/>
              </a:rPr>
              <a:t> kina </a:t>
            </a:r>
            <a:r>
              <a:rPr lang="en-GB" sz="3000" b="1" dirty="0" err="1">
                <a:latin typeface="Constantia" panose="02030602050306030303" pitchFamily="18" charset="0"/>
              </a:rPr>
              <a:t>na</a:t>
            </a:r>
            <a:r>
              <a:rPr lang="en-GB" sz="3000" b="1" dirty="0">
                <a:latin typeface="Constantia" panose="02030602050306030303" pitchFamily="18" charset="0"/>
              </a:rPr>
              <a:t> “</a:t>
            </a:r>
            <a:r>
              <a:rPr lang="en-GB" sz="3000" b="1" dirty="0" err="1">
                <a:latin typeface="Constantia" panose="02030602050306030303" pitchFamily="18" charset="0"/>
              </a:rPr>
              <a:t>vosoti</a:t>
            </a:r>
            <a:r>
              <a:rPr lang="en-GB" sz="3000" b="1" dirty="0">
                <a:latin typeface="Constantia" panose="02030602050306030303" pitchFamily="18" charset="0"/>
              </a:rPr>
              <a:t> </a:t>
            </a:r>
            <a:r>
              <a:rPr lang="en-GB" sz="3000" b="1" dirty="0" err="1">
                <a:latin typeface="Constantia" panose="02030602050306030303" pitchFamily="18" charset="0"/>
              </a:rPr>
              <a:t>ni</a:t>
            </a:r>
            <a:r>
              <a:rPr lang="en-GB" sz="3000" b="1" dirty="0">
                <a:latin typeface="Constantia" panose="02030602050306030303" pitchFamily="18" charset="0"/>
              </a:rPr>
              <a:t> </a:t>
            </a:r>
            <a:r>
              <a:rPr lang="en-GB" sz="3000" b="1" dirty="0" err="1">
                <a:latin typeface="Constantia" panose="02030602050306030303" pitchFamily="18" charset="0"/>
              </a:rPr>
              <a:t>nona</a:t>
            </a:r>
            <a:r>
              <a:rPr lang="en-GB" sz="3000" b="1" dirty="0">
                <a:latin typeface="Constantia" panose="02030602050306030303" pitchFamily="18" charset="0"/>
              </a:rPr>
              <a:t> </a:t>
            </a:r>
            <a:r>
              <a:rPr lang="en-GB" sz="3000" b="1" dirty="0" err="1">
                <a:latin typeface="Constantia" panose="02030602050306030303" pitchFamily="18" charset="0"/>
              </a:rPr>
              <a:t>ivalavala</a:t>
            </a:r>
            <a:r>
              <a:rPr lang="en-GB" sz="3000" b="1" dirty="0">
                <a:latin typeface="Constantia" panose="02030602050306030303" pitchFamily="18" charset="0"/>
              </a:rPr>
              <a:t> ca </a:t>
            </a:r>
            <a:r>
              <a:rPr lang="en-GB" sz="3000" b="1" dirty="0" err="1">
                <a:latin typeface="Constantia" panose="02030602050306030303" pitchFamily="18" charset="0"/>
              </a:rPr>
              <a:t>sa</a:t>
            </a:r>
            <a:r>
              <a:rPr lang="en-GB" sz="3000" b="1" dirty="0">
                <a:latin typeface="Constantia" panose="02030602050306030303" pitchFamily="18" charset="0"/>
              </a:rPr>
              <a:t> </a:t>
            </a:r>
            <a:r>
              <a:rPr lang="en-GB" sz="3000" b="1" dirty="0" err="1">
                <a:latin typeface="Constantia" panose="02030602050306030303" pitchFamily="18" charset="0"/>
              </a:rPr>
              <a:t>oti</a:t>
            </a:r>
            <a:r>
              <a:rPr lang="en-GB" sz="3000" b="1" dirty="0">
                <a:latin typeface="Constantia" panose="02030602050306030303" pitchFamily="18" charset="0"/>
              </a:rPr>
              <a:t>” ka </a:t>
            </a:r>
            <a:r>
              <a:rPr lang="en-GB" sz="3000" b="1" dirty="0" err="1">
                <a:latin typeface="Constantia" panose="02030602050306030303" pitchFamily="18" charset="0"/>
              </a:rPr>
              <a:t>vakaivotavota</a:t>
            </a:r>
            <a:r>
              <a:rPr lang="en-GB" sz="3000" b="1" dirty="0">
                <a:latin typeface="Constantia" panose="02030602050306030303" pitchFamily="18" charset="0"/>
              </a:rPr>
              <a:t> </a:t>
            </a:r>
            <a:r>
              <a:rPr lang="en-GB" sz="3000" b="1" dirty="0" err="1">
                <a:latin typeface="Constantia" panose="02030602050306030303" pitchFamily="18" charset="0"/>
              </a:rPr>
              <a:t>ena</a:t>
            </a:r>
            <a:r>
              <a:rPr lang="en-GB" sz="3000" b="1" dirty="0">
                <a:latin typeface="Constantia" panose="02030602050306030303" pitchFamily="18" charset="0"/>
              </a:rPr>
              <a:t> </a:t>
            </a:r>
            <a:r>
              <a:rPr lang="en-GB" sz="3000" b="1" dirty="0" err="1">
                <a:latin typeface="Constantia" panose="02030602050306030303" pitchFamily="18" charset="0"/>
              </a:rPr>
              <a:t>itovo</a:t>
            </a:r>
            <a:r>
              <a:rPr lang="en-GB" sz="3000" b="1" dirty="0">
                <a:latin typeface="Constantia" panose="02030602050306030303" pitchFamily="18" charset="0"/>
              </a:rPr>
              <a:t> e </a:t>
            </a:r>
            <a:r>
              <a:rPr lang="en-GB" sz="3000" b="1" dirty="0" err="1">
                <a:latin typeface="Constantia" panose="02030602050306030303" pitchFamily="18" charset="0"/>
              </a:rPr>
              <a:t>va</a:t>
            </a:r>
            <a:r>
              <a:rPr lang="en-GB" sz="3000" b="1" dirty="0">
                <a:latin typeface="Constantia" panose="02030602050306030303" pitchFamily="18" charset="0"/>
              </a:rPr>
              <a:t> Kalou</a:t>
            </a:r>
            <a:r>
              <a:rPr lang="en" sz="3000" b="1" dirty="0">
                <a:latin typeface="Constantia" panose="02030602050306030303" pitchFamily="18" charset="0"/>
              </a:rPr>
              <a:t>.”</a:t>
            </a:r>
          </a:p>
        </p:txBody>
      </p:sp>
      <p:sp>
        <p:nvSpPr>
          <p:cNvPr id="4" name="CuadroTexto 3">
            <a:extLst>
              <a:ext uri="{FF2B5EF4-FFF2-40B4-BE49-F238E27FC236}">
                <a16:creationId xmlns:a16="http://schemas.microsoft.com/office/drawing/2014/main" id="{5319ECB7-86E1-B7B9-19AE-9FD7A729D0E8}"/>
              </a:ext>
            </a:extLst>
          </p:cNvPr>
          <p:cNvSpPr txBox="1"/>
          <p:nvPr/>
        </p:nvSpPr>
        <p:spPr>
          <a:xfrm>
            <a:off x="7195464" y="5411692"/>
            <a:ext cx="3379771" cy="338554"/>
          </a:xfrm>
          <a:prstGeom prst="rect">
            <a:avLst/>
          </a:prstGeom>
          <a:noFill/>
        </p:spPr>
        <p:txBody>
          <a:bodyPr wrap="none" rtlCol="0">
            <a:spAutoFit/>
          </a:bodyPr>
          <a:lstStyle/>
          <a:p>
            <a:pPr algn="r"/>
            <a:r>
              <a:rPr lang="en" sz="1600" b="1" dirty="0"/>
              <a:t>EGW (</a:t>
            </a:r>
            <a:r>
              <a:rPr lang="en-US" sz="1600" b="1" dirty="0"/>
              <a:t>The Great Controversy, p. 467</a:t>
            </a:r>
            <a:r>
              <a:rPr lang="en" sz="1600" b="1" dirty="0"/>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1415080"/>
            <a:ext cx="5915080" cy="4570482"/>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“Au na sega sara ni guilecava na nomuni vakaro: Ni kemuni sa vakaukauwataki au kina. Ka’u sa nomuni, mo ni vakabulai au, ni’u sa qara na nomuni vunau”</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(Same 119:93, 94)</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3204359876"/>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19" y="105013"/>
            <a:ext cx="8104149" cy="1323439"/>
          </a:xfrm>
          <a:prstGeom prst="rect">
            <a:avLst/>
          </a:prstGeom>
          <a:noFill/>
        </p:spPr>
        <p:txBody>
          <a:bodyPr wrap="square" rtlCol="0">
            <a:spAutoFit/>
          </a:bodyPr>
          <a:lstStyle/>
          <a:p>
            <a:pPr>
              <a:spcBef>
                <a:spcPts val="600"/>
              </a:spcBef>
            </a:pPr>
            <a:r>
              <a:rPr lang="en" sz="2000" b="1" dirty="0"/>
              <a:t>Ke o ciqoma se sega, nai valavala ca e sa tarai keda taucoko, ka vakarusa tiko na noda veiwekani kei na Kalou: “ni sai valavala ca ko ira kecega na tamata,  sega ni yacova na ka e vakarokorokotaki kina na Kalou” (Rom. 3:23).</a:t>
            </a:r>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23409" y="2019299"/>
              <a:ext cx="1148129"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VAKABAUTA</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539048" y="2019299"/>
              <a:ext cx="1148128"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CAKACAKA</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95717" y="2844069"/>
            <a:ext cx="774171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Ni kilai vakavinaka, na i V</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nau kei na Lawa e sega ni rau veisaqasaqa;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ia e rau cakacaka vata ena kena ena valuti ni i valavala ca. E tu na nodrau dui </a:t>
            </a:r>
            <a:r>
              <a:rPr lang="en-GB" sz="2000" b="1" dirty="0" err="1">
                <a:solidFill>
                  <a:prstClr val="black"/>
                </a:solidFill>
                <a:latin typeface="Aptos" panose="02110004020202020204"/>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tavi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78168" y="1266870"/>
            <a:ext cx="774171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da vakavinakataka vakacava na noda veiwekani kei na Kalou ka sa mai vakacacana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tiko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valavala ca? E so era laveta cake e rua na kena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wali na leqa oqo: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nau duaduaga (vakabulai ena vuku ni cakacaka, vakayagataki cala ni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Vunau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 sz="2000" b="1" noProof="0" dirty="0">
                <a:solidFill>
                  <a:prstClr val="black"/>
                </a:solidFill>
                <a:latin typeface="Aptos" panose="02110004020202020204"/>
              </a:rPr>
              <a:t>; se Kosipeli duaduaga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(vakabulai ena vuku ni vakabauta, bokoci nai Vunau).</a:t>
            </a: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1" y="2044449"/>
            <a:ext cx="4917197" cy="2554545"/>
          </a:xfrm>
          <a:prstGeom prst="rect">
            <a:avLst/>
          </a:prstGeom>
          <a:noFill/>
        </p:spPr>
        <p:txBody>
          <a:bodyPr wrap="square">
            <a:spAutoFit/>
            <a:scene3d>
              <a:camera prst="orthographicFront"/>
              <a:lightRig rig="threePt" dir="t"/>
            </a:scene3d>
            <a:sp3d extrusionH="57150">
              <a:bevelT w="38100" h="38100"/>
            </a:sp3d>
          </a:bodyPr>
          <a:lstStyle/>
          <a:p>
            <a:pPr algn="ctr"/>
            <a:r>
              <a:rPr lang="en"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VALAVALA CA</a:t>
            </a: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16667" y="-166417"/>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en" sz="4400" b="1" spc="300" dirty="0">
                <a:ln w="0"/>
                <a:solidFill>
                  <a:schemeClr val="bg2"/>
                </a:solidFill>
                <a:effectLst>
                  <a:outerShdw blurRad="38100" dist="38100" dir="2700000" algn="tl">
                    <a:srgbClr val="000000">
                      <a:alpha val="82000"/>
                    </a:srgbClr>
                  </a:outerShdw>
                </a:effectLst>
              </a:rPr>
              <a:t>DRO TANI MAI NA VEITEMAKI</a:t>
            </a:r>
          </a:p>
        </p:txBody>
      </p:sp>
      <p:sp>
        <p:nvSpPr>
          <p:cNvPr id="5" name="CuadroTexto 4">
            <a:extLst>
              <a:ext uri="{FF2B5EF4-FFF2-40B4-BE49-F238E27FC236}">
                <a16:creationId xmlns:a16="http://schemas.microsoft.com/office/drawing/2014/main" id="{5C7DF813-D008-CF6B-AFD0-03E389DC0845}"/>
              </a:ext>
            </a:extLst>
          </p:cNvPr>
          <p:cNvSpPr txBox="1"/>
          <p:nvPr/>
        </p:nvSpPr>
        <p:spPr>
          <a:xfrm>
            <a:off x="19195" y="354807"/>
            <a:ext cx="12191998" cy="830997"/>
          </a:xfrm>
          <a:prstGeom prst="rect">
            <a:avLst/>
          </a:prstGeom>
          <a:noFill/>
        </p:spPr>
        <p:txBody>
          <a:bodyPr wrap="square">
            <a:spAutoFit/>
          </a:bodyPr>
          <a:lstStyle/>
          <a:p>
            <a:pPr algn="ctr"/>
            <a:r>
              <a:rPr lang="en"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 sz="24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Ia sa dauveretaki na tamata yadua ni sa vecei koya na nona garogaro ca ka vecei koya.” </a:t>
            </a:r>
            <a:r>
              <a:rPr lang="en"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(Jemesa 1:14)</a:t>
            </a:r>
            <a:endParaRPr lang="en" sz="14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121491"/>
            <a:ext cx="8663906" cy="1015663"/>
          </a:xfrm>
          <a:prstGeom prst="rect">
            <a:avLst/>
          </a:prstGeom>
          <a:noFill/>
        </p:spPr>
        <p:txBody>
          <a:bodyPr wrap="square" rtlCol="0">
            <a:spAutoFit/>
          </a:bodyPr>
          <a:lstStyle/>
          <a:p>
            <a:pPr>
              <a:spcBef>
                <a:spcPts val="600"/>
              </a:spcBef>
            </a:pPr>
            <a:r>
              <a:rPr lang="en-GB" sz="2000" b="1" dirty="0"/>
              <a:t>O</a:t>
            </a:r>
            <a:r>
              <a:rPr lang="en" sz="2000" b="1" dirty="0"/>
              <a:t> </a:t>
            </a:r>
            <a:r>
              <a:rPr lang="en-GB" sz="2000" b="1" dirty="0" err="1"/>
              <a:t>Jemesa</a:t>
            </a:r>
            <a:r>
              <a:rPr lang="en" sz="2000" b="1" dirty="0"/>
              <a:t> e vakatoka na tamata e vosota na </a:t>
            </a:r>
            <a:r>
              <a:rPr lang="en-GB" sz="2000" b="1" dirty="0" err="1"/>
              <a:t>vei</a:t>
            </a:r>
            <a:r>
              <a:rPr lang="en" sz="2000" b="1" dirty="0"/>
              <a:t>vakatovolei me kalougata” (Jemesa 1:12). Ia e vakamatatataka ni veivakatovolei e sega ni lako mai vua na Kalou (Jemesa 1:13), mai na noda garogaro ca ga (Jemesa 1:14</a:t>
            </a:r>
            <a:r>
              <a:rPr lang="en" sz="1600" b="1" dirty="0"/>
              <a:t>) </a:t>
            </a:r>
            <a:r>
              <a:rPr lang="en" sz="2000" b="1" dirty="0"/>
              <a:t>.</a:t>
            </a:r>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081113"/>
            <a:ext cx="4495031" cy="3170099"/>
          </a:xfrm>
          <a:prstGeom prst="rect">
            <a:avLst/>
          </a:prstGeom>
          <a:noFill/>
        </p:spPr>
        <p:txBody>
          <a:bodyPr wrap="square">
            <a:spAutoFit/>
          </a:bodyPr>
          <a:lstStyle/>
          <a:p>
            <a:pPr>
              <a:spcBef>
                <a:spcPts val="600"/>
              </a:spcBef>
            </a:pPr>
            <a:r>
              <a:rPr lang="en" sz="2000" b="1" dirty="0"/>
              <a:t>E tukuna e dua na “daunivetemaki”                                    (1 Cesaalonaika 3:5), ka kaya o Jisu ni o Setani (Maciu 4:3, 10). Sai koya ka matai duadua na vakayagataka noda malumalumu me tuberi keda ki nai valavala ca. Me da kakua ni guilecava ni da tiki tu ni nodrau veivaluvaluti o Karisito kei kei Setani, ka na cakava na ka kece rawata na dauniveitemaki me vagolei keda tani mai vei Karisito.</a:t>
            </a:r>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28092" y="5195172"/>
            <a:ext cx="8683101" cy="1015663"/>
          </a:xfrm>
          <a:prstGeom prst="rect">
            <a:avLst/>
          </a:prstGeom>
          <a:noFill/>
        </p:spPr>
        <p:txBody>
          <a:bodyPr wrap="square">
            <a:spAutoFit/>
          </a:bodyPr>
          <a:lstStyle/>
          <a:p>
            <a:pPr>
              <a:spcBef>
                <a:spcPts val="600"/>
              </a:spcBef>
            </a:pPr>
            <a:r>
              <a:rPr lang="en" sz="2000" b="1" dirty="0"/>
              <a:t>O Samisoni edua na </a:t>
            </a:r>
            <a:r>
              <a:rPr lang="en-GB" sz="2000" b="1" dirty="0"/>
              <a:t>I</a:t>
            </a:r>
            <a:r>
              <a:rPr lang="en" sz="2000" b="1" dirty="0"/>
              <a:t> vakaraitaki vinaka ni tamata ka soli koya ki na veitemaki ena nona vakatara na garogaro ni lomana, dina mada ga ni sa kila ni veika oqo sa vorata kina na lomna ni Kalou (Dvlewai 14:1-3; 16:1, 4).</a:t>
            </a:r>
          </a:p>
        </p:txBody>
      </p:sp>
      <p:sp>
        <p:nvSpPr>
          <p:cNvPr id="13" name="CuadroTexto 12">
            <a:extLst>
              <a:ext uri="{FF2B5EF4-FFF2-40B4-BE49-F238E27FC236}">
                <a16:creationId xmlns:a16="http://schemas.microsoft.com/office/drawing/2014/main" id="{08433702-26A2-FA4A-34AC-530AAEB34C92}"/>
              </a:ext>
            </a:extLst>
          </p:cNvPr>
          <p:cNvSpPr txBox="1"/>
          <p:nvPr/>
        </p:nvSpPr>
        <p:spPr>
          <a:xfrm>
            <a:off x="3528093" y="6131558"/>
            <a:ext cx="8663906" cy="707886"/>
          </a:xfrm>
          <a:prstGeom prst="rect">
            <a:avLst/>
          </a:prstGeom>
          <a:noFill/>
        </p:spPr>
        <p:txBody>
          <a:bodyPr wrap="square">
            <a:spAutoFit/>
          </a:bodyPr>
          <a:lstStyle/>
          <a:p>
            <a:pPr>
              <a:spcBef>
                <a:spcPts val="600"/>
              </a:spcBef>
            </a:pPr>
            <a:r>
              <a:rPr lang="en" sz="2000" b="1" dirty="0"/>
              <a:t>Drovaka vakacava na veitemaki?Vakasaqara na Kalou (Mt. 6:33); gauna taudua kei Koya (Mk. 14:38); nomu </a:t>
            </a:r>
            <a:r>
              <a:rPr lang="en-GB" sz="2000" b="1" dirty="0"/>
              <a:t>I</a:t>
            </a:r>
            <a:r>
              <a:rPr lang="en" sz="2000" b="1" dirty="0"/>
              <a:t> sasabai na vakabauta (Efe. 6:16).</a:t>
            </a:r>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en" sz="4400" b="1" spc="300" dirty="0">
                <a:ln w="0"/>
                <a:solidFill>
                  <a:schemeClr val="bg2"/>
                </a:solidFill>
                <a:effectLst>
                  <a:outerShdw blurRad="38100" dist="38100" dir="2700000" algn="tl">
                    <a:srgbClr val="000000">
                      <a:alpha val="82000"/>
                    </a:srgbClr>
                  </a:outerShdw>
                </a:effectLst>
              </a:rPr>
              <a:t>DRO TANI MAI NA VEITEMAKI</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42A022B-069F-1EE2-BFFF-664FD20C8E77}"/>
              </a:ext>
            </a:extLst>
          </p:cNvPr>
          <p:cNvSpPr txBox="1"/>
          <p:nvPr/>
        </p:nvSpPr>
        <p:spPr>
          <a:xfrm>
            <a:off x="212931" y="556514"/>
            <a:ext cx="11766138" cy="646331"/>
          </a:xfrm>
          <a:prstGeom prst="rect">
            <a:avLst/>
          </a:prstGeom>
          <a:noFill/>
        </p:spPr>
        <p:txBody>
          <a:bodyPr wrap="square">
            <a:spAutoFit/>
          </a:bodyPr>
          <a:lstStyle/>
          <a:p>
            <a:pPr algn="ctr"/>
            <a:r>
              <a:rPr lang="en" b="1" dirty="0">
                <a:solidFill>
                  <a:srgbClr val="D8FFE4"/>
                </a:solidFill>
                <a:effectLst>
                  <a:outerShdw blurRad="38100" dist="38100" dir="2700000" algn="tl">
                    <a:srgbClr val="000000"/>
                  </a:outerShdw>
                </a:effectLst>
                <a:latin typeface="Comic Sans MS" panose="030F0702030302020204" pitchFamily="66" charset="0"/>
              </a:rPr>
              <a:t>“Ia kevaka sa vakacalai iko na matamu, vecuka tani: sa vinaka vei iko mo curu ki na matanitu ni Kalou ka dua bauga na matamu, ka ca me rua na matamu ka mo biu ki eli sa waqa kina na buka” </a:t>
            </a:r>
            <a:r>
              <a:rPr lang="en" sz="1400" b="1" dirty="0">
                <a:solidFill>
                  <a:srgbClr val="D8FFE4"/>
                </a:solidFill>
                <a:effectLst>
                  <a:outerShdw blurRad="38100" dist="38100" dir="2700000" algn="tl">
                    <a:srgbClr val="000000"/>
                  </a:outerShdw>
                </a:effectLst>
                <a:latin typeface="Comic Sans MS" panose="030F0702030302020204" pitchFamily="66" charset="0"/>
              </a:rPr>
              <a:t>(Mark 9:47)</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44244" y="1209358"/>
            <a:ext cx="8778671" cy="400110"/>
          </a:xfrm>
          <a:prstGeom prst="rect">
            <a:avLst/>
          </a:prstGeom>
          <a:noFill/>
        </p:spPr>
        <p:txBody>
          <a:bodyPr wrap="square" rtlCol="0">
            <a:spAutoFit/>
          </a:bodyPr>
          <a:lstStyle/>
          <a:p>
            <a:pPr>
              <a:spcBef>
                <a:spcPts val="600"/>
              </a:spcBef>
            </a:pPr>
            <a:r>
              <a:rPr lang="en" sz="2000" b="1" dirty="0"/>
              <a:t>O Jisu sa biuta vei keda na </a:t>
            </a:r>
            <a:r>
              <a:rPr lang="en-GB" sz="2000" b="1" dirty="0"/>
              <a:t>I</a:t>
            </a:r>
            <a:r>
              <a:rPr lang="en" sz="2000" b="1" dirty="0"/>
              <a:t> vakasala matata mo levea kina na </a:t>
            </a:r>
            <a:r>
              <a:rPr lang="en-GB" sz="2000" b="1" dirty="0"/>
              <a:t>I</a:t>
            </a:r>
            <a:r>
              <a:rPr lang="en" sz="2000" b="1" dirty="0"/>
              <a:t> valavala ca:</a:t>
            </a: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2606366590"/>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400110"/>
          </a:xfrm>
          <a:prstGeom prst="rect">
            <a:avLst/>
          </a:prstGeom>
          <a:noFill/>
        </p:spPr>
        <p:txBody>
          <a:bodyPr wrap="square" rtlCol="0">
            <a:spAutoFit/>
          </a:bodyPr>
          <a:lstStyle/>
          <a:p>
            <a:pPr>
              <a:spcBef>
                <a:spcPts val="600"/>
              </a:spcBef>
            </a:pPr>
            <a:r>
              <a:rPr lang="en" sz="2000" b="1" dirty="0"/>
              <a:t>A kena </a:t>
            </a:r>
            <a:r>
              <a:rPr lang="en-GB" sz="2000" b="1" dirty="0"/>
              <a:t>I</a:t>
            </a:r>
            <a:r>
              <a:rPr lang="en" sz="2000" b="1" dirty="0"/>
              <a:t> soqoni, cakava na ka kecega ko levea kina na </a:t>
            </a:r>
            <a:r>
              <a:rPr lang="en-GB" sz="2000" b="1" dirty="0"/>
              <a:t>I</a:t>
            </a:r>
            <a:r>
              <a:rPr lang="en" sz="2000" b="1" dirty="0"/>
              <a:t> valavala ca se ko temaki kina. Masulaka.</a:t>
            </a:r>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384213210"/>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3">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028617"/>
            <a:ext cx="4954288" cy="2800767"/>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NAI VUNAU</a:t>
            </a: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134815" y="19688"/>
            <a:ext cx="7607934"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VUNAU KEI NAI VALAVALA CA</a:t>
            </a: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“O koya yadua sa i valavala ca sa talaidredre ki na i vunau: ni sa i valavala ca oqo na talaidredre ki na vunau.” </a:t>
            </a:r>
            <a:r>
              <a:rPr lang="en" sz="1400" b="1" dirty="0">
                <a:solidFill>
                  <a:schemeClr val="accent5">
                    <a:lumMod val="75000"/>
                  </a:schemeClr>
                </a:solidFill>
                <a:latin typeface="Comic Sans MS" panose="030F0702030302020204" pitchFamily="66" charset="0"/>
              </a:rPr>
              <a:t>(1 Joni 3:4)</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2011444"/>
            <a:ext cx="11935103" cy="1015663"/>
          </a:xfrm>
          <a:prstGeom prst="rect">
            <a:avLst/>
          </a:prstGeom>
          <a:noFill/>
        </p:spPr>
        <p:txBody>
          <a:bodyPr wrap="square" rtlCol="0">
            <a:spAutoFit/>
          </a:bodyPr>
          <a:lstStyle/>
          <a:p>
            <a:pPr>
              <a:spcBef>
                <a:spcPts val="600"/>
              </a:spcBef>
            </a:pPr>
            <a:r>
              <a:rPr lang="en" sz="2000" b="1" dirty="0"/>
              <a:t>Na nona </a:t>
            </a:r>
            <a:r>
              <a:rPr lang="en-GB" sz="2000" b="1" dirty="0"/>
              <a:t>I</a:t>
            </a:r>
            <a:r>
              <a:rPr lang="en" sz="2000" b="1" dirty="0"/>
              <a:t> tavi na </a:t>
            </a:r>
            <a:r>
              <a:rPr lang="en-GB" sz="2000" b="1" dirty="0"/>
              <a:t>I</a:t>
            </a:r>
            <a:r>
              <a:rPr lang="en" sz="2000" b="1" dirty="0"/>
              <a:t> vunau ena vuku ni </a:t>
            </a:r>
            <a:r>
              <a:rPr lang="en-GB" sz="2000" b="1" dirty="0"/>
              <a:t>i</a:t>
            </a:r>
            <a:r>
              <a:rPr lang="en" sz="2000" b="1" dirty="0"/>
              <a:t> valavala ca e sa vakadewataki vakatani mai vei ira e so ka ra nanuma ni maroroi ni </a:t>
            </a:r>
            <a:r>
              <a:rPr lang="en-GB" sz="2000" b="1" dirty="0"/>
              <a:t>I</a:t>
            </a:r>
            <a:r>
              <a:rPr lang="en" sz="2000" b="1" dirty="0"/>
              <a:t> vunau e na vakabulai ira  mai na </a:t>
            </a:r>
            <a:r>
              <a:rPr lang="en-GB" sz="2000" b="1" dirty="0"/>
              <a:t>I</a:t>
            </a:r>
            <a:r>
              <a:rPr lang="en" sz="2000" b="1" dirty="0"/>
              <a:t> valavala ca (Kalatia 5:4). Na ka oqo e sa vakacalai kina vaka ca e lewe vuqa, oya, ni sa bokoci na </a:t>
            </a:r>
            <a:r>
              <a:rPr lang="en-GB" sz="2000" b="1" dirty="0"/>
              <a:t>I</a:t>
            </a:r>
            <a:r>
              <a:rPr lang="en" sz="2000" b="1" dirty="0"/>
              <a:t> vunau.</a:t>
            </a:r>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73118" y="119739"/>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89121" y="3732947"/>
            <a:ext cx="4624660" cy="1631216"/>
          </a:xfrm>
          <a:prstGeom prst="rect">
            <a:avLst/>
          </a:prstGeom>
          <a:noFill/>
        </p:spPr>
        <p:txBody>
          <a:bodyPr wrap="square">
            <a:spAutoFit/>
          </a:bodyPr>
          <a:lstStyle/>
          <a:p>
            <a:pPr>
              <a:spcBef>
                <a:spcPts val="600"/>
              </a:spcBef>
            </a:pPr>
            <a:r>
              <a:rPr lang="en" sz="2000" b="1" dirty="0"/>
              <a:t>Na </a:t>
            </a:r>
            <a:r>
              <a:rPr lang="en-GB" sz="2000" b="1" dirty="0"/>
              <a:t>I</a:t>
            </a:r>
            <a:r>
              <a:rPr lang="en" sz="2000" b="1" dirty="0"/>
              <a:t> V</a:t>
            </a:r>
            <a:r>
              <a:rPr lang="en-GB" sz="2000" b="1" dirty="0"/>
              <a:t>u</a:t>
            </a:r>
            <a:r>
              <a:rPr lang="en" sz="2000" b="1" dirty="0"/>
              <a:t>nau e vakatakila na </a:t>
            </a:r>
            <a:r>
              <a:rPr lang="en-GB" sz="2000" b="1" dirty="0"/>
              <a:t>I</a:t>
            </a:r>
            <a:r>
              <a:rPr lang="en" sz="2000" b="1" dirty="0"/>
              <a:t> valavala ca (1 Joni 3:4). Ke sega na </a:t>
            </a:r>
            <a:r>
              <a:rPr lang="en-GB" sz="2000" b="1" dirty="0"/>
              <a:t>I</a:t>
            </a:r>
            <a:r>
              <a:rPr lang="en" sz="2000" b="1" dirty="0"/>
              <a:t> V</a:t>
            </a:r>
            <a:r>
              <a:rPr lang="en-GB" sz="2000" b="1" dirty="0"/>
              <a:t>u</a:t>
            </a:r>
            <a:r>
              <a:rPr lang="en" sz="2000" b="1" dirty="0"/>
              <a:t>nau, eda na sega ni kila na </a:t>
            </a:r>
            <a:r>
              <a:rPr lang="en-GB" sz="2000" b="1" dirty="0" err="1"/>
              <a:t>i</a:t>
            </a:r>
            <a:r>
              <a:rPr lang="en" sz="2000" b="1" dirty="0"/>
              <a:t>valavala ca (Roma 7:7) ka yaco kina me da sega ni qara e dua na kena </a:t>
            </a:r>
            <a:r>
              <a:rPr lang="en-GB" sz="2000" b="1" dirty="0"/>
              <a:t>I</a:t>
            </a:r>
            <a:r>
              <a:rPr lang="en" sz="2000" b="1" dirty="0"/>
              <a:t> wali (Kalatia 3:24).</a:t>
            </a:r>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89121" y="5326791"/>
            <a:ext cx="4624660" cy="1323439"/>
          </a:xfrm>
          <a:prstGeom prst="rect">
            <a:avLst/>
          </a:prstGeom>
          <a:noFill/>
        </p:spPr>
        <p:txBody>
          <a:bodyPr wrap="square">
            <a:spAutoFit/>
          </a:bodyPr>
          <a:lstStyle/>
          <a:p>
            <a:pPr>
              <a:spcBef>
                <a:spcPts val="600"/>
              </a:spcBef>
            </a:pPr>
            <a:r>
              <a:rPr lang="en" sz="2000" b="1" dirty="0"/>
              <a:t>Na </a:t>
            </a:r>
            <a:r>
              <a:rPr lang="en-GB" sz="2000" b="1" dirty="0"/>
              <a:t>I</a:t>
            </a:r>
            <a:r>
              <a:rPr lang="en" sz="2000" b="1" dirty="0"/>
              <a:t> Vunau e bai ka taqomaki keda mai na </a:t>
            </a:r>
            <a:r>
              <a:rPr lang="en-GB" sz="2000" b="1" dirty="0"/>
              <a:t>I</a:t>
            </a:r>
            <a:r>
              <a:rPr lang="en" sz="2000" b="1" dirty="0"/>
              <a:t> sau ni valavala ca ka sega sara ni </a:t>
            </a:r>
            <a:r>
              <a:rPr lang="en-GB" sz="2000" b="1" dirty="0"/>
              <a:t>i</a:t>
            </a:r>
            <a:r>
              <a:rPr lang="en" sz="2000" b="1" dirty="0"/>
              <a:t> colacola bibi ki vei keda (1 Joni 5:3; Same 1:1-3).</a:t>
            </a:r>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2995099"/>
            <a:ext cx="1201376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leqa e tiko oya ni da nanuma ni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Vunau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 gaunasala vakadodonu ni noda vakabulai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  rawati kina se i vakatatao ni kena rawati. Ia na </a:t>
            </a:r>
            <a:r>
              <a:rPr lang="en-GB" sz="2000" b="1" dirty="0">
                <a:solidFill>
                  <a:prstClr val="black"/>
                </a:solidFill>
                <a:latin typeface="Aptos" panose="02110004020202020204"/>
              </a:rPr>
              <a:t>cava ga </a:t>
            </a:r>
            <a:r>
              <a:rPr lang="en-GB" sz="2000" b="1" dirty="0" err="1">
                <a:solidFill>
                  <a:prstClr val="black"/>
                </a:solidFill>
                <a:latin typeface="Aptos" panose="02110004020202020204"/>
              </a:rPr>
              <a:t>na</a:t>
            </a:r>
            <a:r>
              <a:rPr lang="en-GB" sz="2000" b="1" dirty="0">
                <a:solidFill>
                  <a:prstClr val="black"/>
                </a:solidFill>
                <a:latin typeface="Aptos" panose="02110004020202020204"/>
              </a:rPr>
              <a:t> I </a:t>
            </a:r>
            <a:r>
              <a:rPr lang="en-GB" sz="2000" b="1" dirty="0" err="1">
                <a:solidFill>
                  <a:prstClr val="black"/>
                </a:solidFill>
                <a:latin typeface="Aptos" panose="02110004020202020204"/>
              </a:rPr>
              <a:t>tavi</a:t>
            </a:r>
            <a:r>
              <a:rPr lang="en-GB" sz="2000" b="1" dirty="0">
                <a:solidFill>
                  <a:prstClr val="black"/>
                </a:solidFill>
                <a:latin typeface="Aptos" panose="02110004020202020204"/>
              </a:rPr>
              <a:t> </a:t>
            </a:r>
            <a:r>
              <a:rPr lang="en-GB" sz="2000" b="1" dirty="0" err="1">
                <a:solidFill>
                  <a:prstClr val="black"/>
                </a:solidFill>
                <a:latin typeface="Aptos" panose="02110004020202020204"/>
              </a:rPr>
              <a:t>ni</a:t>
            </a:r>
            <a:r>
              <a:rPr lang="en-GB" sz="2000" b="1" dirty="0">
                <a:solidFill>
                  <a:prstClr val="black"/>
                </a:solidFill>
                <a:latin typeface="Aptos" panose="02110004020202020204"/>
              </a:rPr>
              <a:t> Vunau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3">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731520" y="2151409"/>
            <a:ext cx="4954289" cy="2554545"/>
          </a:xfrm>
          <a:prstGeom prst="rect">
            <a:avLst/>
          </a:prstGeom>
          <a:noFill/>
        </p:spPr>
        <p:txBody>
          <a:bodyPr wrap="square">
            <a:spAutoFit/>
            <a:scene3d>
              <a:camera prst="orthographicFront"/>
              <a:lightRig rig="threePt" dir="t"/>
            </a:scene3d>
            <a:sp3d extrusionH="57150">
              <a:bevelT w="38100" h="38100"/>
            </a:sp3d>
          </a:bodyPr>
          <a:lstStyle/>
          <a:p>
            <a:pPr algn="ctr"/>
            <a:r>
              <a:rPr lang="e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NA KOSIPELI</a:t>
            </a: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1048</TotalTime>
  <Words>1769</Words>
  <Application>Microsoft Office PowerPoint</Application>
  <PresentationFormat>Panorámica</PresentationFormat>
  <Paragraphs>88</Paragraphs>
  <Slides>12</Slides>
  <Notes>10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Arial</vt:lpstr>
      <vt:lpstr>Comic Sans MS</vt:lpstr>
      <vt:lpstr>Aptos Display</vt:lpstr>
      <vt:lpstr>Constantia</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94</cp:revision>
  <dcterms:created xsi:type="dcterms:W3CDTF">2026-04-14T06:19:54Z</dcterms:created>
  <dcterms:modified xsi:type="dcterms:W3CDTF">2026-05-29T04:37:01Z</dcterms:modified>
</cp:coreProperties>
</file>