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876" autoAdjust="0"/>
  </p:normalViewPr>
  <p:slideViewPr>
    <p:cSldViewPr snapToGrid="0">
      <p:cViewPr varScale="1">
        <p:scale>
          <a:sx n="88" d="100"/>
          <a:sy n="88" d="100"/>
        </p:scale>
        <p:origin x="8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vakacegu ni Kalou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Sereki keda mai na rere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Vakananumi keda ena gauna e vukei keda kina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Vukei keda me da vosota na veika dredre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Tuberi keda ki na matua vakayalo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Vakayaloqaqataki keda me da masulaki ira na wekada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Veivakacegui vakai keda ni vakacegui keda na Kalou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Koronica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Jutia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Koronica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Jutia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Koronica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vakacegu ni Kalou</a:t>
          </a:r>
          <a:endParaRPr lang="es-ES" sz="3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Sereki keda mai na rere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Vakananumi keda ena gauna e vukei keda kina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Vukei keda me da vosota na veika dredre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Tuberi keda ki na matua vakayalo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Vakayaloqaqataki keda me da masulaki ira na wekada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Veivakacegui vakai keda ni vakacegui keda na Kalou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Koronica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Jutia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Efeso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Koronica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Koronica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Jutia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J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E71B6-BCC4-40F9-A784-03D9E890BCEE}" type="datetimeFigureOut">
              <a:rPr lang="en-FJ" smtClean="0"/>
              <a:t>08/25/2026</a:t>
            </a:fld>
            <a:endParaRPr lang="en-FJ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J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J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J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0062F-7B05-4C02-82DC-D1A24A4272D5}" type="slidenum">
              <a:rPr lang="en-FJ" smtClean="0"/>
              <a:t>‹Nº›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159103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" sz="12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LOVE-DRIVEN MINISTRY</a:t>
            </a:r>
          </a:p>
          <a:p>
            <a:pPr algn="l"/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1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1833651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2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3820195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oqo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boiboi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veivakamatei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mate kina;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oqori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boiboi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veivakabulai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kina. Ia ko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rawata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oqo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3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4060228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COMFORT IN SUFFERING</a:t>
            </a:r>
          </a:p>
          <a:p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vakacegui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rarawa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vakacegui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rawa era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rarawa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ka,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veivakacegui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vakacegui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4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2262294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b="1" dirty="0">
                <a:ln/>
                <a:solidFill>
                  <a:schemeClr val="accent3"/>
                </a:solidFill>
              </a:rPr>
              <a:t>HOLINESS AND SINCERITY IN MINISTRY</a:t>
            </a:r>
          </a:p>
          <a:p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oqo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tukutuku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eloma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valavala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vuravura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oqo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loma e dua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bauga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loma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Kalou, ka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vakalevu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vuku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vakavuravura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loloma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Kalou</a:t>
            </a:r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5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589001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TO BEHAVE WISELY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 kau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kaciva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Kalou 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yaloqu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kevaka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noqu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lomani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 kau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vakaberaberataka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noqu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lako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Korinica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FJ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6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999286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b="1" spc="300" dirty="0">
                <a:ln/>
                <a:solidFill>
                  <a:schemeClr val="bg2">
                    <a:lumMod val="75000"/>
                  </a:schemeClr>
                </a:solidFill>
              </a:rPr>
              <a:t>FORGIVENESS AND RESTORATION</a:t>
            </a:r>
          </a:p>
          <a:p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kevaka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cudruva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dua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ka, 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kina koi au;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kevaka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cudrutaka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dua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 kau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cudrutaka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dua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 kau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cudrutaka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kina,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Karisito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7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387595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12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FRAGRANCE OF CHRIST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Karisito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kina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Kalou,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vakabulai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vakarusai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" sz="12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 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vakavinavinaka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Kalou,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tuberi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tikoga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Karisito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vakatakila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keitou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yasana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vinaka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FJ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10062F-7B05-4C02-82DC-D1A24A4272D5}" type="slidenum">
              <a:rPr lang="en-FJ" smtClean="0"/>
              <a:t>8</a:t>
            </a:fld>
            <a:endParaRPr lang="en-FJ"/>
          </a:p>
        </p:txBody>
      </p:sp>
    </p:spTree>
    <p:extLst>
      <p:ext uri="{BB962C8B-B14F-4D97-AF65-F5344CB8AC3E}">
        <p14:creationId xmlns:p14="http://schemas.microsoft.com/office/powerpoint/2010/main" val="411390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4.wdp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5" Type="http://schemas.microsoft.com/office/2007/relationships/hdphoto" Target="../media/hdphoto5.wdp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microsoft.com/office/2007/relationships/hdphoto" Target="../media/hdphoto2.wdp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20.jpeg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microsoft.com/office/2007/relationships/hdphoto" Target="../media/hdphoto6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VEIQARAVI YAVUTAKI ENA LOLOMA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9 for August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49638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“Ni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rarawa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vakalevu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yaluma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lomaqu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 vola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kemudou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vakawai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vakalevu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mataqu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segai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rarawa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kina,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dou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kila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ga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levu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sara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noqu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loloma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vei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kemudou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Koronica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Veivakacegui ni Kalou ena gauna ni rarawa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Savasava kei na dina ena veiqaravi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I valavala vakavuku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VeIvosoti kei na veivakalesui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Na </a:t>
            </a:r>
            <a:r>
              <a:rPr lang="en-GB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I</a:t>
            </a: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boi kei Karisito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202236" y="-22794"/>
            <a:ext cx="6741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Ni da na vulica vakatitobu na </a:t>
            </a:r>
            <a:r>
              <a:rPr lang="en-GB" sz="2000" b="1" dirty="0"/>
              <a:t>I</a:t>
            </a:r>
            <a:r>
              <a:rPr lang="en" sz="2000" b="1" dirty="0"/>
              <a:t> karua ni vola </a:t>
            </a:r>
            <a:r>
              <a:rPr lang="en-GB" sz="2000" b="1" dirty="0"/>
              <a:t>I</a:t>
            </a:r>
            <a:r>
              <a:rPr lang="en" sz="2000" b="1" dirty="0"/>
              <a:t> Paula ki Koronica, eda na raica rawa na nona kauwai bibi na </a:t>
            </a:r>
            <a:r>
              <a:rPr lang="en-GB" sz="2000" b="1" dirty="0"/>
              <a:t>I</a:t>
            </a:r>
            <a:r>
              <a:rPr lang="en" sz="2000" b="1" dirty="0"/>
              <a:t> apositolo oqo ena bula vinaka ni </a:t>
            </a:r>
            <a:r>
              <a:rPr lang="en-GB" sz="2000" b="1" dirty="0"/>
              <a:t>I</a:t>
            </a:r>
            <a:r>
              <a:rPr lang="en" sz="2000" b="1" dirty="0"/>
              <a:t> soqosoqo lotu.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44127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8315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4071273"/>
            <a:ext cx="4745297" cy="2669230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Paula e vakarautaka na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soqosoqo lotu ki na veidredre oqo, mai loma kei na taudaku ni lotu, ka vakavulici ira me duabau nai soqosoq lotu ena loloma e sega ni nanumi koya vakai koya. Na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vakasala oqo eda vulica mai kina nikua me da “boiboi veivakabulai me ra bula kina” (2 Koronica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202236" y="929132"/>
            <a:ext cx="68677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 dina e sega ni rawarawa na talairawara ki na sala ni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Kalou e vuravura </a:t>
            </a:r>
            <a:r>
              <a:rPr kumimoji="0" lang="en-GB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valavala ca ni </a:t>
            </a:r>
            <a:r>
              <a:rPr kumimoji="0" lang="en-GB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matai ni 100 na yabaki, ni ko tusanaka ni ko lotu va Karisito e rawa ni kauta mai na veidredre lelevu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VAKACEGU NI KALOU ENA GAUNA NI DREDRE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“O koya sa vakacegui keitou ena neitou rarawa kecega, me keitou vakacegui ira rawa era sa rarawa ena dua na ka, ena veivakacegui keitou sa vakacegui kina mai vua na kalou.”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Koronica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N</a:t>
            </a:r>
            <a:r>
              <a:rPr lang="en" sz="2000" b="1" dirty="0"/>
              <a:t>a </a:t>
            </a:r>
            <a:r>
              <a:rPr lang="en-GB" sz="2000" b="1" dirty="0" err="1"/>
              <a:t>i</a:t>
            </a:r>
            <a:r>
              <a:rPr lang="en" sz="2000" b="1" dirty="0"/>
              <a:t>karua ni Koronica na </a:t>
            </a:r>
            <a:r>
              <a:rPr lang="en-GB" sz="2000" b="1" dirty="0" err="1"/>
              <a:t>i</a:t>
            </a:r>
            <a:r>
              <a:rPr lang="en" sz="2000" b="1" dirty="0"/>
              <a:t>vola ka vosa vakarabailevu duadua kina ko Paula me baleta na vakacegu. E lako curuma tiko na i soqosoqo lotu na gauna dredre, ka </a:t>
            </a:r>
            <a:r>
              <a:rPr lang="en-GB" sz="2000" b="1" dirty="0"/>
              <a:t>1 </a:t>
            </a:r>
            <a:r>
              <a:rPr lang="en-GB" sz="2000" b="1" dirty="0" err="1"/>
              <a:t>Koronica</a:t>
            </a:r>
            <a:r>
              <a:rPr lang="en-GB" sz="2000" b="1" dirty="0"/>
              <a:t> e </a:t>
            </a:r>
            <a:r>
              <a:rPr lang="en-GB" sz="2000" b="1" dirty="0" err="1"/>
              <a:t>sa</a:t>
            </a:r>
            <a:r>
              <a:rPr lang="en-GB" sz="2000" b="1" dirty="0"/>
              <a:t> </a:t>
            </a:r>
            <a:r>
              <a:rPr lang="en-GB" sz="2000" b="1" dirty="0" err="1"/>
              <a:t>bikai</a:t>
            </a:r>
            <a:r>
              <a:rPr lang="en-GB" sz="2000" b="1" dirty="0"/>
              <a:t> </a:t>
            </a:r>
            <a:r>
              <a:rPr lang="en-GB" sz="2000" b="1" dirty="0" err="1"/>
              <a:t>ira</a:t>
            </a:r>
            <a:r>
              <a:rPr lang="en-GB" sz="2000" b="1" dirty="0"/>
              <a:t> kina e dua </a:t>
            </a:r>
            <a:r>
              <a:rPr lang="en-GB" sz="2000" b="1" dirty="0" err="1"/>
              <a:t>na</a:t>
            </a:r>
            <a:r>
              <a:rPr lang="en-GB" sz="2000" b="1" dirty="0"/>
              <a:t> </a:t>
            </a:r>
            <a:r>
              <a:rPr lang="en-GB" sz="2000" b="1" dirty="0" err="1"/>
              <a:t>yalo</a:t>
            </a:r>
            <a:r>
              <a:rPr lang="en-GB" sz="2000" b="1" dirty="0"/>
              <a:t> </a:t>
            </a:r>
            <a:r>
              <a:rPr lang="en-GB" sz="2000" b="1" dirty="0" err="1"/>
              <a:t>rarawa</a:t>
            </a:r>
            <a:r>
              <a:rPr lang="en-GB" sz="2000" b="1" dirty="0"/>
              <a:t>. 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2741629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 sa lako curuma taleg -a na dredre o koya, sotava na ka rarawa ena nona bula ka yalo -lailai talega (2 Koro. 1:8-10). Ia na Kalou sa vakacegui koya, ka wasea na vakacegu oqo ki na soqosoqo lotu (2 Koro.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Ia na rarawa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sa vaka na loma ni Kalou” sa vakayacora na veivutuni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Koro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7:10). E sega ni vinakata o Paula na rarawa oya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me rawai ira, me ra kune vakacegu ga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SAVASAVA KEI NA DINA ENA VEIQARAVI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“Ia oqo na ka keitou sa reki kina, nai tukutuku ni netou lewa e loma, ni sa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neitou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I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valavavala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e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vuravura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oqo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loma e dua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bauga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looma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dina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vua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Kalou, ka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vakalevu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sara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vei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kemudou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segai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vuku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vakavuravura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loloma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ga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Kalou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Koronica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 so na tamata era raici Paula sobu ka beitaki koya me gogo ka sega ni vakatulewa vinaka (2 Koro. 10:10). Oqo na vuna, ka me na rawa talega ni rogoci ka ciqomi na nona </a:t>
            </a:r>
            <a:r>
              <a:rPr lang="en-GB" sz="2000" b="1" dirty="0"/>
              <a:t>I</a:t>
            </a:r>
            <a:r>
              <a:rPr lang="en" sz="2000" b="1" dirty="0"/>
              <a:t> vakasala, e dodonu kina vua me vorata na veibeitaki.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Evakadeitaka ni savasava ka dina na nona </a:t>
            </a:r>
            <a:r>
              <a:rPr lang="en-GB" sz="2000" b="1" dirty="0"/>
              <a:t>I</a:t>
            </a:r>
            <a:r>
              <a:rPr lang="en" sz="2000" b="1" dirty="0"/>
              <a:t> tovo kei iratou na nona </a:t>
            </a:r>
            <a:r>
              <a:rPr lang="en-GB" sz="2000" b="1" dirty="0"/>
              <a:t>I</a:t>
            </a:r>
            <a:r>
              <a:rPr lang="en" sz="2000" b="1" dirty="0"/>
              <a:t> tokani ki na i soqosoqo lotu ka vakatalega kina ki taudaku ni lotu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Oqo na vuna, e sega kina na ka e vunitaki ena volavola nei Paula. E nuitaka ni nona </a:t>
            </a:r>
            <a:r>
              <a:rPr lang="en-GB" sz="2000" b="1" dirty="0"/>
              <a:t>I</a:t>
            </a:r>
            <a:r>
              <a:rPr lang="en" sz="2000" b="1" dirty="0"/>
              <a:t> vola ena ciqomi ka wiliki ena vakanananu  ni savasava kei na lomadina—oya ni volai, ena loloma ka qarai ga kina na nodra vinaka (2 Koro.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 okati koya o koya me tawayaga,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(Efe. 3:8). Ia, ena loloma ni Kalou, sa boletaki ra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wa nadei ni nona lewa e loma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IVALAVALA VAKAVUKU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0" y="786066"/>
            <a:ext cx="7239504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“Ia kau sa kaciva na Kalou me lewa na yaloqu kevaka kau sa sega ni dina, ni sa noqu lomani kemudou ga kau sa vakaberaberataka kina na noqu lako ki Koronica”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Koronica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Ena </a:t>
            </a:r>
            <a:r>
              <a:rPr lang="en-GB" sz="2000" b="1" dirty="0"/>
              <a:t>I</a:t>
            </a:r>
            <a:r>
              <a:rPr lang="en" sz="2000" b="1" dirty="0"/>
              <a:t> matai ni nona </a:t>
            </a:r>
            <a:r>
              <a:rPr lang="en-GB" sz="2000" b="1" dirty="0"/>
              <a:t>I</a:t>
            </a:r>
            <a:r>
              <a:rPr lang="en" sz="2000" b="1" dirty="0"/>
              <a:t> vola, e vakaaitaka kina o Paula na veivanua e nanuma me na lakova (1 Cor.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172822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Ena dua na </a:t>
            </a:r>
            <a:r>
              <a:rPr lang="en-GB" sz="2000" b="1" dirty="0"/>
              <a:t>I</a:t>
            </a:r>
            <a:r>
              <a:rPr lang="en" sz="2000" b="1" dirty="0"/>
              <a:t> vola e muri (e yali, 2 Koro. 7:8) e vakaraitaka kina ni na talevi ira vakarua (2 Koro.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464169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Ia, e mani veisau na lomana ka sega ni lakova na </a:t>
            </a:r>
            <a:r>
              <a:rPr lang="en-GB" sz="2000" b="1" dirty="0"/>
              <a:t>I</a:t>
            </a:r>
            <a:r>
              <a:rPr lang="en" sz="2000" b="1" dirty="0"/>
              <a:t> matai ni lakolako oya (2 Koro. 1:23). Na veiveisau oqo e mani vakavuna me ra vakalewai koya kina eso ni sega ni tudei ka vakaoti gauna. Na cava e veisautaka kina na lomana?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0" y="5423798"/>
            <a:ext cx="74204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 nona tiko e Koronica 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Paula e okati me rui yaga sara vaka levu baleta na leqa e sa tiko kina. Ia na veisaqasaqa ena sotava ena vakavuna e dua na leqa bibi ka vinakata o koya me kakua ni yaco oqo, ena vuku talega ni nona lomani.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Cor.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-1" y="-86236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spc="300" dirty="0">
                <a:ln/>
                <a:solidFill>
                  <a:schemeClr val="bg2">
                    <a:lumMod val="75000"/>
                  </a:schemeClr>
                </a:solidFill>
              </a:rPr>
              <a:t>VEIVOSOTI KEI NA VEIVAKALESUI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117122" y="407130"/>
            <a:ext cx="12191999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“Ia kevaka dou sa sega ni cudruva e dua ena dua na ka, au sa vaka talega kina koi au; ia kevaka kau sa sega ni cudrutaka e dua na ka, sai kemudou ga kau sa sega ni cudrutaka e dua na ka, sai kemudou ga kau sa sega ni cudrutaka kina, ena matai Karisito”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Koronica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Ena</a:t>
            </a:r>
            <a:r>
              <a:rPr lang="en" sz="2000" b="1" dirty="0"/>
              <a:t> nona lako ki Tiroa ko Paula, sa lako ki Koronica ko Taito. Mai Tiroa, e lako ki Masitonia ko Paula. Ia e rarawa vakalevu ni sega ni sotavi Taito me taura kina e so na </a:t>
            </a:r>
            <a:r>
              <a:rPr lang="en-GB" sz="2000" b="1" dirty="0"/>
              <a:t>I</a:t>
            </a:r>
            <a:r>
              <a:rPr lang="en" sz="2000" b="1" dirty="0"/>
              <a:t> tukutuku me baleta na </a:t>
            </a:r>
            <a:r>
              <a:rPr lang="en-GB" sz="2000" b="1" dirty="0"/>
              <a:t>I</a:t>
            </a:r>
            <a:r>
              <a:rPr lang="en" sz="2000" b="1" dirty="0"/>
              <a:t> soqosoqo lotu mai Koronica (2 Koro.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 dua na e gadrevi mera walia sai koya na bula vakaivakarau ena loma ni lotu. Era doka na </a:t>
            </a:r>
            <a:r>
              <a:rPr lang="en-GB" sz="2000" b="1" dirty="0"/>
              <a:t>I</a:t>
            </a:r>
            <a:r>
              <a:rPr lang="en" sz="2000" b="1" dirty="0"/>
              <a:t> vakaro nei Paula ka vakavulici ira era vakacalai ka ciqomi talega na veivakavulici. Ia oqo, sa kerei ira ko Paula me ra taura na </a:t>
            </a:r>
            <a:r>
              <a:rPr lang="en-GB" sz="2000" b="1" dirty="0"/>
              <a:t>I</a:t>
            </a:r>
            <a:r>
              <a:rPr lang="en" sz="2000" b="1" dirty="0"/>
              <a:t> kalawa e tarava na veivakavulici: na veivosoti kei na veivakalesui (2 Koro.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Ena dua na gauna lekaleka e muri, e sa qai sotavi Taito mai Masitonia. E tukuna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vua o Taito na nodra ciqoma ena yalovinaka na veivakaro nei Paula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Koro.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4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I BOI KEI KARISITO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sai Karisito keitou sa boi vinaka kina ena mata ni Kalou, vei ira sa vakabulai tiko, vei ira talega era sa vakarusai tiko”                  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Corinthians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997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Ena nona tukna o Paula ni “dolava e dua na katuba” na Kalou me vunautaki na kosipeli e Tiroa, e tabalaka e dua na sere ni vakavinavinaka kei na qaqa: “Me vakavinavinaka vua na Kalou, o koya sa tuberi keitou tikoga ena reki ena yaca </a:t>
            </a:r>
            <a:r>
              <a:rPr lang="en-GB" sz="2000" b="1" dirty="0"/>
              <a:t>I</a:t>
            </a:r>
            <a:r>
              <a:rPr lang="en" sz="2000" b="1" dirty="0"/>
              <a:t> Karisito, ka sa vakatakila vata kei keitou ena yasana kecega ni sa boi vinaka na kilai koya” (2 Koro.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Me vaka na </a:t>
            </a:r>
            <a:r>
              <a:rPr lang="en-GB" sz="2000" b="1" dirty="0"/>
              <a:t>I</a:t>
            </a:r>
            <a:r>
              <a:rPr lang="en" sz="2000" b="1" dirty="0"/>
              <a:t> lumu boivinaka kecega, na kilai Karisito e tara na vei yalo vakayadua. Ki vei ira mai Koronica, ka vakakina vei keda, na </a:t>
            </a:r>
            <a:r>
              <a:rPr lang="en-GB" sz="2000" b="1" dirty="0"/>
              <a:t>I</a:t>
            </a:r>
            <a:r>
              <a:rPr lang="en" sz="2000" b="1" dirty="0"/>
              <a:t> boi oqo na bula tawamudu. Ia ki vei ira era sega ni ciqoma na veikacivi oqo, oqo e </a:t>
            </a:r>
            <a:r>
              <a:rPr lang="en-GB" sz="2000" b="1" dirty="0"/>
              <a:t>I</a:t>
            </a:r>
            <a:r>
              <a:rPr lang="en" sz="2000" b="1" dirty="0"/>
              <a:t> boi ni mate (2 Koro.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1885245" y="4877956"/>
            <a:ext cx="46870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Ni da vakanamata ena </a:t>
            </a:r>
            <a:r>
              <a:rPr lang="en-GB" sz="2000" b="1" dirty="0"/>
              <a:t>I</a:t>
            </a:r>
            <a:r>
              <a:rPr lang="en" sz="2000" b="1" dirty="0"/>
              <a:t> tovo ka kovuta oqo, e vakamacalataka o Paula ni </a:t>
            </a:r>
            <a:r>
              <a:rPr lang="en-GB" sz="2000" b="1" dirty="0"/>
              <a:t>I</a:t>
            </a:r>
            <a:r>
              <a:rPr lang="en" sz="2000" b="1" dirty="0"/>
              <a:t> tukutuku e dodonu me kacivaki ena yalodina, ka sega ni qarai kina na veika me da taukena, na nodra vakabulai ga ko ira era rogoca (2 Koro.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40138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“Na dauvunau yalodina oqo e kauta mai e dua na </a:t>
            </a:r>
            <a:r>
              <a:rPr lang="en-GB" sz="2800" b="1" dirty="0">
                <a:latin typeface="Constantia" panose="02030602050306030303" pitchFamily="18" charset="0"/>
              </a:rPr>
              <a:t>I</a:t>
            </a:r>
            <a:r>
              <a:rPr lang="en" sz="2800" b="1" dirty="0">
                <a:latin typeface="Constantia" panose="02030602050306030303" pitchFamily="18" charset="0"/>
              </a:rPr>
              <a:t> tukutuku veivakayaloqaqataki ni sa yaco na veisau ena kedra maliwa na tamata vakabauta e Koronica. E lewe vuqa era sa ciqoma na veivakasala ka koto ena </a:t>
            </a:r>
            <a:r>
              <a:rPr lang="en-GB" sz="2800" b="1" dirty="0">
                <a:latin typeface="Constantia" panose="02030602050306030303" pitchFamily="18" charset="0"/>
              </a:rPr>
              <a:t>I</a:t>
            </a:r>
            <a:r>
              <a:rPr lang="en" sz="2800" b="1" dirty="0">
                <a:latin typeface="Constantia" panose="02030602050306030303" pitchFamily="18" charset="0"/>
              </a:rPr>
              <a:t> vola nei Paaula, ka veivutunitaka na nodra </a:t>
            </a:r>
            <a:r>
              <a:rPr lang="en-GB" sz="2800" b="1" dirty="0">
                <a:latin typeface="Constantia" panose="02030602050306030303" pitchFamily="18" charset="0"/>
              </a:rPr>
              <a:t>I</a:t>
            </a:r>
            <a:r>
              <a:rPr lang="en" sz="2800" b="1" dirty="0">
                <a:latin typeface="Constantia" panose="02030602050306030303" pitchFamily="18" charset="0"/>
              </a:rPr>
              <a:t> valavala ca. Era sa sega tale ni qai vakarogorogocataka na lotu va Karisito, ia era vakavotuya e dua na </a:t>
            </a:r>
            <a:r>
              <a:rPr lang="en-GB" sz="2800" b="1" dirty="0">
                <a:latin typeface="Constantia" panose="02030602050306030303" pitchFamily="18" charset="0"/>
              </a:rPr>
              <a:t>I</a:t>
            </a:r>
            <a:r>
              <a:rPr lang="en" sz="2800" b="1" dirty="0">
                <a:latin typeface="Constantia" panose="02030602050306030303" pitchFamily="18" charset="0"/>
              </a:rPr>
              <a:t> vakaraitaki kaukauwa ni kena bulataki na bula e va-Kalou. […]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Na </a:t>
            </a:r>
            <a:r>
              <a:rPr lang="en-US" sz="2800" b="1" dirty="0" err="1">
                <a:latin typeface="Constantia" panose="02030602050306030303" pitchFamily="18" charset="0"/>
              </a:rPr>
              <a:t>veivutuni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oya</a:t>
            </a:r>
            <a:r>
              <a:rPr lang="en-US" sz="2800" b="1" dirty="0">
                <a:latin typeface="Constantia" panose="02030602050306030303" pitchFamily="18" charset="0"/>
              </a:rPr>
              <a:t>, ka </a:t>
            </a:r>
            <a:r>
              <a:rPr lang="en-US" sz="2800" b="1" dirty="0" err="1">
                <a:latin typeface="Constantia" panose="02030602050306030303" pitchFamily="18" charset="0"/>
              </a:rPr>
              <a:t>vuataki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loloma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Kalou ki </a:t>
            </a:r>
            <a:r>
              <a:rPr lang="en-US" sz="2800" b="1" dirty="0" err="1">
                <a:latin typeface="Constantia" panose="02030602050306030303" pitchFamily="18" charset="0"/>
              </a:rPr>
              <a:t>lomada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vakasucuma</a:t>
            </a:r>
            <a:r>
              <a:rPr lang="en-US" sz="2800" b="1" dirty="0">
                <a:latin typeface="Constantia" panose="02030602050306030303" pitchFamily="18" charset="0"/>
              </a:rPr>
              <a:t> ga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vakatusai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kei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biu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laivi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I </a:t>
            </a:r>
            <a:r>
              <a:rPr lang="en-US" sz="2800" b="1" dirty="0" err="1">
                <a:latin typeface="Constantia" panose="02030602050306030303" pitchFamily="18" charset="0"/>
              </a:rPr>
              <a:t>valavala</a:t>
            </a:r>
            <a:r>
              <a:rPr lang="en-US" sz="2800" b="1" dirty="0">
                <a:latin typeface="Constantia" panose="02030602050306030303" pitchFamily="18" charset="0"/>
              </a:rPr>
              <a:t> ca. </a:t>
            </a:r>
            <a:r>
              <a:rPr lang="en-US" sz="2800" b="1" dirty="0" err="1">
                <a:latin typeface="Constantia" panose="02030602050306030303" pitchFamily="18" charset="0"/>
              </a:rPr>
              <a:t>Oqo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vua</a:t>
            </a:r>
            <a:r>
              <a:rPr lang="en-US" sz="2800" b="1" dirty="0">
                <a:latin typeface="Constantia" panose="02030602050306030303" pitchFamily="18" charset="0"/>
              </a:rPr>
              <a:t> ka </a:t>
            </a:r>
            <a:r>
              <a:rPr lang="en-US" sz="2800" b="1" dirty="0" err="1">
                <a:latin typeface="Constantia" panose="02030602050306030303" pitchFamily="18" charset="0"/>
              </a:rPr>
              <a:t>tukuna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I </a:t>
            </a:r>
            <a:r>
              <a:rPr lang="en-US" sz="2800" b="1" dirty="0" err="1">
                <a:latin typeface="Constantia" panose="02030602050306030303" pitchFamily="18" charset="0"/>
              </a:rPr>
              <a:t>apositolo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kunei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nodra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bula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tamata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vakabauta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Koronica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1835</Words>
  <Application>Microsoft Office PowerPoint</Application>
  <PresentationFormat>Panorámica</PresentationFormat>
  <Paragraphs>79</Paragraphs>
  <Slides>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87</cp:revision>
  <dcterms:created xsi:type="dcterms:W3CDTF">2026-07-22T06:08:40Z</dcterms:created>
  <dcterms:modified xsi:type="dcterms:W3CDTF">2026-08-25T06:35:55Z</dcterms:modified>
</cp:coreProperties>
</file>