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5"/>
  </p:notes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059" autoAdjust="0"/>
  </p:normalViewPr>
  <p:slideViewPr>
    <p:cSldViewPr snapToGrid="0">
      <p:cViewPr varScale="1">
        <p:scale>
          <a:sx n="35" d="100"/>
          <a:sy n="35" d="100"/>
        </p:scale>
        <p:origin x="90" y="103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en-US" sz="2000" b="1" noProof="0" dirty="0">
              <a:effectLst>
                <a:outerShdw blurRad="38100" dist="38100" dir="2700000" algn="tl">
                  <a:srgbClr val="000000">
                    <a:alpha val="60000"/>
                  </a:srgbClr>
                </a:outerShdw>
              </a:effectLst>
            </a:rPr>
            <a:t>E </a:t>
          </a:r>
          <a:r>
            <a:rPr lang="en-US" sz="2000" b="1" noProof="0" dirty="0" err="1">
              <a:effectLst>
                <a:outerShdw blurRad="38100" dist="38100" dir="2700000" algn="tl">
                  <a:srgbClr val="000000">
                    <a:alpha val="60000"/>
                  </a:srgbClr>
                </a:outerShdw>
              </a:effectLst>
            </a:rPr>
            <a:t>cakava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Kalou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vosaniyalayala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ena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gauna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vata</a:t>
          </a:r>
          <a:r>
            <a:rPr lang="en-US" sz="2000" b="1" noProof="0" dirty="0">
              <a:effectLst>
                <a:outerShdw blurRad="38100" dist="38100" dir="2700000" algn="tl">
                  <a:srgbClr val="000000">
                    <a:alpha val="60000"/>
                  </a:srgbClr>
                </a:outerShdw>
              </a:effectLst>
            </a:rPr>
            <a:t> ka  </a:t>
          </a:r>
          <a:r>
            <a:rPr lang="en-US" sz="2000" b="1" noProof="0" dirty="0" err="1">
              <a:effectLst>
                <a:outerShdw blurRad="38100" dist="38100" dir="2700000" algn="tl">
                  <a:srgbClr val="000000">
                    <a:alpha val="60000"/>
                  </a:srgbClr>
                </a:outerShdw>
              </a:effectLst>
            </a:rPr>
            <a:t>lakova</a:t>
          </a:r>
          <a:r>
            <a:rPr lang="en-US" sz="2000" b="1" noProof="0" dirty="0">
              <a:effectLst>
                <a:outerShdw blurRad="38100" dist="38100" dir="2700000" algn="tl">
                  <a:srgbClr val="000000">
                    <a:alpha val="60000"/>
                  </a:srgbClr>
                </a:outerShdw>
              </a:effectLst>
            </a:rPr>
            <a:t> kina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maliwa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ni</a:t>
          </a:r>
          <a:r>
            <a:rPr lang="en-US" sz="2000" b="1" noProof="0" dirty="0">
              <a:effectLst>
                <a:outerShdw blurRad="38100" dist="38100" dir="2700000" algn="tl">
                  <a:srgbClr val="000000">
                    <a:alpha val="60000"/>
                  </a:srgbClr>
                </a:outerShdw>
              </a:effectLst>
            </a:rPr>
            <a:t> I </a:t>
          </a:r>
          <a:r>
            <a:rPr lang="en-US" sz="2000" b="1" noProof="0" dirty="0" err="1">
              <a:effectLst>
                <a:outerShdw blurRad="38100" dist="38100" dir="2700000" algn="tl">
                  <a:srgbClr val="000000">
                    <a:alpha val="60000"/>
                  </a:srgbClr>
                </a:outerShdw>
              </a:effectLst>
            </a:rPr>
            <a:t>soro</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Vakatekivu</a:t>
          </a:r>
          <a:r>
            <a:rPr lang="en-US" sz="2000" b="1" noProof="0" dirty="0">
              <a:effectLst>
                <a:outerShdw blurRad="38100" dist="38100" dir="2700000" algn="tl">
                  <a:srgbClr val="000000">
                    <a:alpha val="60000"/>
                  </a:srgbClr>
                </a:outerShdw>
              </a:effectLst>
            </a:rPr>
            <a:t>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en-US" sz="2000" b="1" noProof="0" dirty="0">
              <a:effectLst>
                <a:outerShdw blurRad="38100" dist="38100" dir="2700000" algn="tl">
                  <a:srgbClr val="000000">
                    <a:alpha val="60000"/>
                  </a:srgbClr>
                </a:outerShdw>
              </a:effectLst>
            </a:rPr>
            <a:t>E </a:t>
          </a:r>
          <a:r>
            <a:rPr lang="en-US" sz="2000" b="1" noProof="0" dirty="0" err="1">
              <a:effectLst>
                <a:outerShdw blurRad="38100" dist="38100" dir="2700000" algn="tl">
                  <a:srgbClr val="000000">
                    <a:alpha val="60000"/>
                  </a:srgbClr>
                </a:outerShdw>
              </a:effectLst>
            </a:rPr>
            <a:t>veisautaka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yacana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kei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yacai</a:t>
          </a:r>
          <a:r>
            <a:rPr lang="en-US" sz="2000" b="1" noProof="0" dirty="0">
              <a:effectLst>
                <a:outerShdw blurRad="38100" dist="38100" dir="2700000" algn="tl">
                  <a:srgbClr val="000000">
                    <a:alpha val="60000"/>
                  </a:srgbClr>
                </a:outerShdw>
              </a:effectLst>
            </a:rPr>
            <a:t> Sera ka </a:t>
          </a:r>
          <a:r>
            <a:rPr lang="en-US" sz="2000" b="1" noProof="0" dirty="0" err="1">
              <a:effectLst>
                <a:outerShdw blurRad="38100" dist="38100" dir="2700000" algn="tl">
                  <a:srgbClr val="000000">
                    <a:alpha val="60000"/>
                  </a:srgbClr>
                </a:outerShdw>
              </a:effectLst>
            </a:rPr>
            <a:t>vakadeitaka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nona</a:t>
          </a:r>
          <a:r>
            <a:rPr lang="en-US" sz="2000" b="1" noProof="0" dirty="0">
              <a:effectLst>
                <a:outerShdw blurRad="38100" dist="38100" dir="2700000" algn="tl">
                  <a:srgbClr val="000000">
                    <a:alpha val="60000"/>
                  </a:srgbClr>
                </a:outerShdw>
              </a:effectLst>
            </a:rPr>
            <a:t> kawa era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luvei</a:t>
          </a:r>
          <a:r>
            <a:rPr lang="en-US" sz="2000" b="1" noProof="0" dirty="0">
              <a:effectLst>
                <a:outerShdw blurRad="38100" dist="38100" dir="2700000" algn="tl">
                  <a:srgbClr val="000000">
                    <a:alpha val="60000"/>
                  </a:srgbClr>
                </a:outerShdw>
              </a:effectLst>
            </a:rPr>
            <a:t> Sera (</a:t>
          </a:r>
          <a:r>
            <a:rPr lang="en-US" sz="2000" b="1" noProof="0" dirty="0" err="1">
              <a:effectLst>
                <a:outerShdw blurRad="38100" dist="38100" dir="2700000" algn="tl">
                  <a:srgbClr val="000000">
                    <a:alpha val="60000"/>
                  </a:srgbClr>
                </a:outerShdw>
              </a:effectLst>
            </a:rPr>
            <a:t>Vakatekivu</a:t>
          </a:r>
          <a:r>
            <a:rPr lang="en-US" sz="2000" b="1" noProof="0" dirty="0">
              <a:effectLst>
                <a:outerShdw blurRad="38100" dist="38100" dir="2700000" algn="tl">
                  <a:srgbClr val="000000">
                    <a:alpha val="60000"/>
                  </a:srgbClr>
                </a:outerShdw>
              </a:effectLst>
            </a:rPr>
            <a:t>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en-US" sz="2000" b="1" noProof="0" dirty="0">
              <a:effectLst>
                <a:outerShdw blurRad="38100" dist="38100" dir="2700000" algn="tl">
                  <a:srgbClr val="000000">
                    <a:alpha val="60000"/>
                  </a:srgbClr>
                </a:outerShdw>
              </a:effectLst>
            </a:rPr>
            <a:t>E </a:t>
          </a:r>
          <a:r>
            <a:rPr lang="en-US" sz="2000" b="1" noProof="0" dirty="0" err="1">
              <a:effectLst>
                <a:outerShdw blurRad="38100" dist="38100" dir="2700000" algn="tl">
                  <a:srgbClr val="000000">
                    <a:alpha val="60000"/>
                  </a:srgbClr>
                </a:outerShdw>
              </a:effectLst>
            </a:rPr>
            <a:t>basika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vakatamata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vei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Eparaama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kei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lewe</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rua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agilos</a:t>
          </a:r>
          <a:r>
            <a:rPr lang="en-US" sz="2000" b="1" noProof="0" dirty="0">
              <a:effectLst>
                <a:outerShdw blurRad="38100" dist="38100" dir="2700000" algn="tl">
                  <a:srgbClr val="000000">
                    <a:alpha val="60000"/>
                  </a:srgbClr>
                </a:outerShdw>
              </a:effectLst>
            </a:rPr>
            <a:t>, ka </a:t>
          </a:r>
          <a:r>
            <a:rPr lang="en-US" sz="2000" b="1" noProof="0" dirty="0" err="1">
              <a:effectLst>
                <a:outerShdw blurRad="38100" dist="38100" dir="2700000" algn="tl">
                  <a:srgbClr val="000000">
                    <a:alpha val="60000"/>
                  </a:srgbClr>
                </a:outerShdw>
              </a:effectLst>
            </a:rPr>
            <a:t>tukuna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vua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sucu</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nei</a:t>
          </a:r>
          <a:r>
            <a:rPr lang="en-US" sz="2000" b="1" noProof="0" dirty="0">
              <a:effectLst>
                <a:outerShdw blurRad="38100" dist="38100" dir="2700000" algn="tl">
                  <a:srgbClr val="000000">
                    <a:alpha val="60000"/>
                  </a:srgbClr>
                </a:outerShdw>
              </a:effectLst>
            </a:rPr>
            <a:t> Aisaka (</a:t>
          </a:r>
          <a:r>
            <a:rPr lang="en-US" sz="2000" b="1" noProof="0" dirty="0" err="1">
              <a:effectLst>
                <a:outerShdw blurRad="38100" dist="38100" dir="2700000" algn="tl">
                  <a:srgbClr val="000000">
                    <a:alpha val="60000"/>
                  </a:srgbClr>
                </a:outerShdw>
              </a:effectLst>
            </a:rPr>
            <a:t>Vakatekivu</a:t>
          </a:r>
          <a:r>
            <a:rPr lang="en-US" sz="2000" b="1" noProof="0" dirty="0">
              <a:effectLst>
                <a:outerShdw blurRad="38100" dist="38100" dir="2700000" algn="tl">
                  <a:srgbClr val="000000">
                    <a:alpha val="60000"/>
                  </a:srgbClr>
                </a:outerShdw>
              </a:effectLst>
            </a:rPr>
            <a:t> 18:1-2, 10)</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en-US" sz="2000" b="1" noProof="0" dirty="0">
              <a:effectLst>
                <a:outerShdw blurRad="38100" dist="38100" dir="2700000" algn="tl">
                  <a:srgbClr val="000000">
                    <a:alpha val="60000"/>
                  </a:srgbClr>
                </a:outerShdw>
              </a:effectLst>
            </a:rPr>
            <a:t>Na Kalou e </a:t>
          </a:r>
          <a:r>
            <a:rPr lang="en-US" sz="2000" b="1" noProof="0" dirty="0" err="1">
              <a:effectLst>
                <a:outerShdw blurRad="38100" dist="38100" dir="2700000" algn="tl">
                  <a:srgbClr val="000000">
                    <a:alpha val="60000"/>
                  </a:srgbClr>
                </a:outerShdw>
              </a:effectLst>
            </a:rPr>
            <a:t>tukuna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vei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Eparama</a:t>
          </a:r>
          <a:r>
            <a:rPr lang="en-US" sz="2000" b="1" noProof="0" dirty="0">
              <a:effectLst>
                <a:outerShdw blurRad="38100" dist="38100" dir="2700000" algn="tl">
                  <a:srgbClr val="000000">
                    <a:alpha val="60000"/>
                  </a:srgbClr>
                </a:outerShdw>
              </a:effectLst>
            </a:rPr>
            <a:t> me </a:t>
          </a:r>
          <a:r>
            <a:rPr lang="en-US" sz="2000" b="1" noProof="0" dirty="0" err="1">
              <a:effectLst>
                <a:outerShdw blurRad="38100" dist="38100" dir="2700000" algn="tl">
                  <a:srgbClr val="000000">
                    <a:alpha val="60000"/>
                  </a:srgbClr>
                </a:outerShdw>
              </a:effectLst>
            </a:rPr>
            <a:t>vakacaborra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luvena</a:t>
          </a:r>
          <a:r>
            <a:rPr lang="en-US" sz="2000" b="1" noProof="0" dirty="0">
              <a:effectLst>
                <a:outerShdw blurRad="38100" dist="38100" dir="2700000" algn="tl">
                  <a:srgbClr val="000000">
                    <a:alpha val="60000"/>
                  </a:srgbClr>
                </a:outerShdw>
              </a:effectLst>
            </a:rPr>
            <a:t> o Aisake. Ena </a:t>
          </a:r>
          <a:r>
            <a:rPr lang="en-US" sz="2000" b="1" noProof="0" dirty="0" err="1">
              <a:effectLst>
                <a:outerShdw blurRad="38100" dist="38100" dir="2700000" algn="tl">
                  <a:srgbClr val="000000">
                    <a:alpha val="60000"/>
                  </a:srgbClr>
                </a:outerShdw>
              </a:effectLst>
            </a:rPr>
            <a:t>nona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vakarautaka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I </a:t>
          </a:r>
          <a:r>
            <a:rPr lang="en-US" sz="2000" b="1" noProof="0" dirty="0" err="1">
              <a:effectLst>
                <a:outerShdw blurRad="38100" dist="38100" dir="2700000" algn="tl">
                  <a:srgbClr val="000000">
                    <a:alpha val="60000"/>
                  </a:srgbClr>
                </a:outerShdw>
              </a:effectLst>
            </a:rPr>
            <a:t>soro</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sa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vakatakilai</a:t>
          </a:r>
          <a:r>
            <a:rPr lang="en-US" sz="2000" b="1" noProof="0" dirty="0">
              <a:effectLst>
                <a:outerShdw blurRad="38100" dist="38100" dir="2700000" algn="tl">
                  <a:srgbClr val="000000">
                    <a:alpha val="60000"/>
                  </a:srgbClr>
                </a:outerShdw>
              </a:effectLst>
            </a:rPr>
            <a:t> kina </a:t>
          </a:r>
          <a:r>
            <a:rPr lang="en-US" sz="2000" b="1" noProof="0" dirty="0" err="1">
              <a:effectLst>
                <a:outerShdw blurRad="38100" dist="38100" dir="2700000" algn="tl">
                  <a:srgbClr val="000000">
                    <a:alpha val="60000"/>
                  </a:srgbClr>
                </a:outerShdw>
              </a:effectLst>
            </a:rPr>
            <a:t>vua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t>
          </a:r>
          <a:r>
            <a:rPr lang="en-US" sz="2000" b="1" noProof="0" dirty="0">
              <a:effectLst>
                <a:outerShdw blurRad="38100" dist="38100" dir="2700000" algn="tl">
                  <a:srgbClr val="000000">
                    <a:alpha val="60000"/>
                  </a:srgbClr>
                </a:outerShdw>
              </a:effectLst>
            </a:rPr>
            <a:t> I </a:t>
          </a:r>
          <a:r>
            <a:rPr lang="en-US" sz="2000" b="1" noProof="0" dirty="0" err="1">
              <a:effectLst>
                <a:outerShdw blurRad="38100" dist="38100" dir="2700000" algn="tl">
                  <a:srgbClr val="000000">
                    <a:alpha val="60000"/>
                  </a:srgbClr>
                </a:outerShdw>
              </a:effectLst>
            </a:rPr>
            <a:t>tuvatuva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levu</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veivakabulai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VKtkvu</a:t>
          </a:r>
          <a:r>
            <a:rPr lang="en-US" sz="2000" b="1" noProof="0" dirty="0">
              <a:effectLst>
                <a:outerShdw blurRad="38100" dist="38100" dir="2700000" algn="tl">
                  <a:srgbClr val="000000">
                    <a:alpha val="60000"/>
                  </a:srgbClr>
                </a:outerShdw>
              </a:effectLst>
            </a:rPr>
            <a:t>. 22:1-3, 9-13).</a:t>
          </a:r>
          <a:endParaRPr lang="en-US" sz="20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r>
            <a:rPr lang="en-US" sz="2000" b="1" noProof="0" dirty="0">
              <a:effectLst>
                <a:outerShdw blurRad="38100" dist="38100" dir="2700000" algn="tl">
                  <a:srgbClr val="000000">
                    <a:alpha val="59000"/>
                  </a:srgbClr>
                </a:outerShdw>
              </a:effectLst>
            </a:rPr>
            <a:t>E </a:t>
          </a:r>
          <a:r>
            <a:rPr lang="en-US" sz="2000" b="1" noProof="0" dirty="0" err="1">
              <a:effectLst>
                <a:outerShdw blurRad="38100" dist="38100" dir="2700000" algn="tl">
                  <a:srgbClr val="000000">
                    <a:alpha val="59000"/>
                  </a:srgbClr>
                </a:outerShdw>
              </a:effectLst>
            </a:rPr>
            <a:t>yalataki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vua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mai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Sikemi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ra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taukena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vuna</a:t>
          </a:r>
          <a:r>
            <a:rPr lang="en-US" sz="2000" b="1" noProof="0" dirty="0">
              <a:effectLst>
                <a:outerShdw blurRad="38100" dist="38100" dir="2700000" algn="tl">
                  <a:srgbClr val="000000">
                    <a:alpha val="59000"/>
                  </a:srgbClr>
                </a:outerShdw>
              </a:effectLst>
            </a:rPr>
            <a:t> ko </a:t>
          </a:r>
          <a:r>
            <a:rPr lang="en-US" sz="2000" b="1" noProof="0" dirty="0" err="1">
              <a:effectLst>
                <a:outerShdw blurRad="38100" dist="38100" dir="2700000" algn="tl">
                  <a:srgbClr val="000000">
                    <a:alpha val="59000"/>
                  </a:srgbClr>
                </a:outerShdw>
              </a:effectLst>
            </a:rPr>
            <a:t>Kenani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nona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kawan</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Vakatekivu</a:t>
          </a:r>
          <a:r>
            <a:rPr lang="en-US" sz="2000" b="1" noProof="0" dirty="0">
              <a:effectLst>
                <a:outerShdw blurRad="38100" dist="38100" dir="2700000" algn="tl">
                  <a:srgbClr val="000000">
                    <a:alpha val="59000"/>
                  </a:srgbClr>
                </a:outerShdw>
              </a:effectLst>
            </a:rPr>
            <a:t>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en-US" sz="2000" b="1" noProof="0" dirty="0">
              <a:effectLst>
                <a:outerShdw blurRad="38100" dist="38100" dir="2700000" algn="tl">
                  <a:srgbClr val="000000">
                    <a:alpha val="59000"/>
                  </a:srgbClr>
                </a:outerShdw>
              </a:effectLst>
            </a:rPr>
            <a:t>E </a:t>
          </a:r>
          <a:r>
            <a:rPr lang="en-US" sz="2000" b="1" noProof="0" dirty="0" err="1">
              <a:effectLst>
                <a:outerShdw blurRad="38100" dist="38100" dir="2700000" algn="tl">
                  <a:srgbClr val="000000">
                    <a:alpha val="59000"/>
                  </a:srgbClr>
                </a:outerShdw>
              </a:effectLst>
            </a:rPr>
            <a:t>Peceli</a:t>
          </a:r>
          <a:r>
            <a:rPr lang="en-US" sz="2000" b="1" noProof="0" dirty="0">
              <a:effectLst>
                <a:outerShdw blurRad="38100" dist="38100" dir="2700000" algn="tl">
                  <a:srgbClr val="000000">
                    <a:alpha val="59000"/>
                  </a:srgbClr>
                </a:outerShdw>
              </a:effectLst>
            </a:rPr>
            <a:t>, e </a:t>
          </a:r>
          <a:r>
            <a:rPr lang="en-US" sz="2000" b="1" noProof="0" dirty="0" err="1">
              <a:effectLst>
                <a:outerShdw blurRad="38100" dist="38100" dir="2700000" algn="tl">
                  <a:srgbClr val="000000">
                    <a:alpha val="59000"/>
                  </a:srgbClr>
                </a:outerShdw>
              </a:effectLst>
            </a:rPr>
            <a:t>vakavouya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Kalou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nona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veiyalayalati</a:t>
          </a:r>
          <a:r>
            <a:rPr lang="en-US" sz="2000" b="1" noProof="0" dirty="0">
              <a:effectLst>
                <a:outerShdw blurRad="38100" dist="38100" dir="2700000" algn="tl">
                  <a:srgbClr val="000000">
                    <a:alpha val="59000"/>
                  </a:srgbClr>
                </a:outerShdw>
              </a:effectLst>
            </a:rPr>
            <a:t> ka </a:t>
          </a:r>
          <a:r>
            <a:rPr lang="en-US" sz="2000" b="1" noProof="0" dirty="0" err="1">
              <a:effectLst>
                <a:outerShdw blurRad="38100" dist="38100" dir="2700000" algn="tl">
                  <a:srgbClr val="000000">
                    <a:alpha val="59000"/>
                  </a:srgbClr>
                </a:outerShdw>
              </a:effectLst>
            </a:rPr>
            <a:t>tukuna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vua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nona</a:t>
          </a:r>
          <a:r>
            <a:rPr lang="en-US" sz="2000" b="1" noProof="0" dirty="0">
              <a:effectLst>
                <a:outerShdw blurRad="38100" dist="38100" dir="2700000" algn="tl">
                  <a:srgbClr val="000000">
                    <a:alpha val="59000"/>
                  </a:srgbClr>
                </a:outerShdw>
              </a:effectLst>
            </a:rPr>
            <a:t> kawa </a:t>
          </a:r>
          <a:r>
            <a:rPr lang="en-US" sz="2000" b="1" noProof="0" dirty="0" err="1">
              <a:effectLst>
                <a:outerShdw blurRad="38100" dist="38100" dir="2700000" algn="tl">
                  <a:srgbClr val="000000">
                    <a:alpha val="59000"/>
                  </a:srgbClr>
                </a:outerShdw>
              </a:effectLst>
            </a:rPr>
            <a:t>ena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vaka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kuvu</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soso</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Vakatekivu</a:t>
          </a:r>
          <a:r>
            <a:rPr lang="en-US" sz="2000" b="1" noProof="0" dirty="0">
              <a:effectLst>
                <a:outerShdw blurRad="38100" dist="38100" dir="2700000" algn="tl">
                  <a:srgbClr val="000000">
                    <a:alpha val="59000"/>
                  </a:srgbClr>
                </a:outerShdw>
              </a:effectLst>
            </a:rPr>
            <a:t>. 13:14-18)</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en-US" sz="2000" b="1" noProof="0" dirty="0">
              <a:effectLst>
                <a:outerShdw blurRad="38100" dist="38100" dir="2700000" algn="tl">
                  <a:srgbClr val="000000">
                    <a:alpha val="59000"/>
                  </a:srgbClr>
                </a:outerShdw>
              </a:effectLst>
            </a:rPr>
            <a:t>E </a:t>
          </a:r>
          <a:r>
            <a:rPr lang="en-US" sz="2000" b="1" noProof="0" dirty="0" err="1">
              <a:effectLst>
                <a:outerShdw blurRad="38100" dist="38100" dir="2700000" algn="tl">
                  <a:srgbClr val="000000">
                    <a:alpha val="59000"/>
                  </a:srgbClr>
                </a:outerShdw>
              </a:effectLst>
            </a:rPr>
            <a:t>Mamire</a:t>
          </a:r>
          <a:r>
            <a:rPr lang="en-US" sz="2000" b="1" noProof="0" dirty="0">
              <a:effectLst>
                <a:outerShdw blurRad="38100" dist="38100" dir="2700000" algn="tl">
                  <a:srgbClr val="000000">
                    <a:alpha val="59000"/>
                  </a:srgbClr>
                </a:outerShdw>
              </a:effectLst>
            </a:rPr>
            <a:t> e </a:t>
          </a:r>
          <a:r>
            <a:rPr lang="en-US" sz="2000" b="1" noProof="0" dirty="0" err="1">
              <a:effectLst>
                <a:outerShdw blurRad="38100" dist="38100" dir="2700000" algn="tl">
                  <a:srgbClr val="000000">
                    <a:alpha val="59000"/>
                  </a:srgbClr>
                </a:outerShdw>
              </a:effectLst>
            </a:rPr>
            <a:t>vakadeitaki</a:t>
          </a:r>
          <a:r>
            <a:rPr lang="en-US" sz="2000" b="1" noProof="0" dirty="0">
              <a:effectLst>
                <a:outerShdw blurRad="38100" dist="38100" dir="2700000" algn="tl">
                  <a:srgbClr val="000000">
                    <a:alpha val="59000"/>
                  </a:srgbClr>
                </a:outerShdw>
              </a:effectLst>
            </a:rPr>
            <a:t> ki </a:t>
          </a:r>
          <a:r>
            <a:rPr lang="en-US" sz="2000" b="1" noProof="0" dirty="0" err="1">
              <a:effectLst>
                <a:outerShdw blurRad="38100" dist="38100" dir="2700000" algn="tl">
                  <a:srgbClr val="000000">
                    <a:alpha val="59000"/>
                  </a:srgbClr>
                </a:outerShdw>
              </a:effectLst>
            </a:rPr>
            <a:t>vua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vuqa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nona</a:t>
          </a:r>
          <a:r>
            <a:rPr lang="en-US" sz="2000" b="1" noProof="0" dirty="0">
              <a:effectLst>
                <a:outerShdw blurRad="38100" dist="38100" dir="2700000" algn="tl">
                  <a:srgbClr val="000000">
                    <a:alpha val="59000"/>
                  </a:srgbClr>
                </a:outerShdw>
              </a:effectLst>
            </a:rPr>
            <a:t> kawa me </a:t>
          </a:r>
          <a:r>
            <a:rPr lang="en-US" sz="2000" b="1" noProof="0" dirty="0" err="1">
              <a:effectLst>
                <a:outerShdw blurRad="38100" dist="38100" dir="2700000" algn="tl">
                  <a:srgbClr val="000000">
                    <a:alpha val="59000"/>
                  </a:srgbClr>
                </a:outerShdw>
              </a:effectLst>
            </a:rPr>
            <a:t>vaka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kalokalo</a:t>
          </a:r>
          <a:r>
            <a:rPr lang="en-US" sz="2000" b="1" noProof="0" dirty="0">
              <a:effectLst>
                <a:outerShdw blurRad="38100" dist="38100" dir="2700000" algn="tl">
                  <a:srgbClr val="000000">
                    <a:alpha val="59000"/>
                  </a:srgbClr>
                </a:outerShdw>
              </a:effectLst>
            </a:rPr>
            <a:t>. “Sa </a:t>
          </a:r>
          <a:r>
            <a:rPr lang="en-US" sz="2000" b="1" noProof="0" dirty="0" err="1">
              <a:effectLst>
                <a:outerShdw blurRad="38100" dist="38100" dir="2700000" algn="tl">
                  <a:srgbClr val="000000">
                    <a:alpha val="59000"/>
                  </a:srgbClr>
                </a:outerShdw>
              </a:effectLst>
            </a:rPr>
            <a:t>vakabauta</a:t>
          </a:r>
          <a:r>
            <a:rPr lang="en-US" sz="2000" b="1" noProof="0" dirty="0">
              <a:effectLst>
                <a:outerShdw blurRad="38100" dist="38100" dir="2700000" algn="tl">
                  <a:srgbClr val="000000">
                    <a:alpha val="59000"/>
                  </a:srgbClr>
                </a:outerShdw>
              </a:effectLst>
            </a:rPr>
            <a:t> ko </a:t>
          </a:r>
          <a:r>
            <a:rPr lang="en-US" sz="2000" b="1" noProof="0" dirty="0" err="1">
              <a:effectLst>
                <a:outerShdw blurRad="38100" dist="38100" dir="2700000" algn="tl">
                  <a:srgbClr val="000000">
                    <a:alpha val="59000"/>
                  </a:srgbClr>
                </a:outerShdw>
              </a:effectLst>
            </a:rPr>
            <a:t>Eparama</a:t>
          </a:r>
          <a:r>
            <a:rPr lang="en-US" sz="2000" b="1" noProof="0" dirty="0">
              <a:effectLst>
                <a:outerShdw blurRad="38100" dist="38100" dir="2700000" algn="tl">
                  <a:srgbClr val="000000">
                    <a:alpha val="59000"/>
                  </a:srgbClr>
                </a:outerShdw>
              </a:effectLst>
            </a:rPr>
            <a:t> ka </a:t>
          </a:r>
          <a:r>
            <a:rPr lang="en-US" sz="2000" b="1" noProof="0" dirty="0" err="1">
              <a:effectLst>
                <a:outerShdw blurRad="38100" dist="38100" dir="2700000" algn="tl">
                  <a:srgbClr val="000000">
                    <a:alpha val="59000"/>
                  </a:srgbClr>
                </a:outerShdw>
              </a:effectLst>
            </a:rPr>
            <a:t>okata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na</a:t>
          </a:r>
          <a:r>
            <a:rPr lang="en-US" sz="2000" b="1" noProof="0" dirty="0">
              <a:effectLst>
                <a:outerShdw blurRad="38100" dist="38100" dir="2700000" algn="tl">
                  <a:srgbClr val="000000">
                    <a:alpha val="59000"/>
                  </a:srgbClr>
                </a:outerShdw>
              </a:effectLst>
            </a:rPr>
            <a:t> Kalou ki </a:t>
          </a:r>
          <a:r>
            <a:rPr lang="en-US" sz="2000" b="1" noProof="0" dirty="0" err="1">
              <a:effectLst>
                <a:outerShdw blurRad="38100" dist="38100" dir="2700000" algn="tl">
                  <a:srgbClr val="000000">
                    <a:alpha val="59000"/>
                  </a:srgbClr>
                </a:outerShdw>
              </a:effectLst>
            </a:rPr>
            <a:t>vua</a:t>
          </a:r>
          <a:r>
            <a:rPr lang="en-US" sz="2000" b="1" noProof="0" dirty="0">
              <a:effectLst>
                <a:outerShdw blurRad="38100" dist="38100" dir="2700000" algn="tl">
                  <a:srgbClr val="000000">
                    <a:alpha val="59000"/>
                  </a:srgbClr>
                </a:outerShdw>
              </a:effectLst>
            </a:rPr>
            <a:t> me </a:t>
          </a:r>
          <a:r>
            <a:rPr lang="en-US" sz="2000" b="1" noProof="0" dirty="0" err="1">
              <a:effectLst>
                <a:outerShdw blurRad="38100" dist="38100" dir="2700000" algn="tl">
                  <a:srgbClr val="000000">
                    <a:alpha val="59000"/>
                  </a:srgbClr>
                </a:outerShdw>
              </a:effectLst>
            </a:rPr>
            <a:t>nona</a:t>
          </a:r>
          <a:r>
            <a:rPr lang="en-US" sz="2000" b="1" noProof="0" dirty="0">
              <a:effectLst>
                <a:outerShdw blurRad="38100" dist="38100" dir="2700000" algn="tl">
                  <a:srgbClr val="000000">
                    <a:alpha val="59000"/>
                  </a:srgbClr>
                </a:outerShdw>
              </a:effectLst>
            </a:rPr>
            <a:t> I </a:t>
          </a:r>
          <a:r>
            <a:rPr lang="en-US" sz="2000" b="1" noProof="0" dirty="0" err="1">
              <a:effectLst>
                <a:outerShdw blurRad="38100" dist="38100" dir="2700000" algn="tl">
                  <a:srgbClr val="000000">
                    <a:alpha val="59000"/>
                  </a:srgbClr>
                </a:outerShdw>
              </a:effectLst>
            </a:rPr>
            <a:t>valavala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dodonu</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Vktkvu</a:t>
          </a:r>
          <a:r>
            <a:rPr lang="en-US" sz="2000" b="1" noProof="0" dirty="0">
              <a:effectLst>
                <a:outerShdw blurRad="38100" dist="38100" dir="2700000" algn="tl">
                  <a:srgbClr val="000000">
                    <a:alpha val="59000"/>
                  </a:srgbClr>
                </a:outerShdw>
              </a:effectLst>
            </a:rPr>
            <a:t>. 15:1-6)</a:t>
          </a:r>
          <a:endParaRPr lang="en-US" sz="20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en-US" sz="1800" b="1" noProof="0" dirty="0"/>
            <a:t>E </a:t>
          </a:r>
          <a:r>
            <a:rPr lang="en-US" sz="1800" b="1" noProof="0" dirty="0" err="1"/>
            <a:t>sega</a:t>
          </a:r>
          <a:r>
            <a:rPr lang="en-US" sz="1800" b="1" noProof="0" dirty="0"/>
            <a:t> </a:t>
          </a:r>
          <a:r>
            <a:rPr lang="en-US" sz="1800" b="1" noProof="0" dirty="0" err="1"/>
            <a:t>ni</a:t>
          </a:r>
          <a:r>
            <a:rPr lang="en-US" sz="1800" b="1" noProof="0" dirty="0"/>
            <a:t> </a:t>
          </a:r>
          <a:r>
            <a:rPr lang="en-US" sz="1800" b="1" noProof="0" dirty="0" err="1"/>
            <a:t>vakayago</a:t>
          </a:r>
          <a:r>
            <a:rPr lang="en-US" sz="1800" b="1" noProof="0" dirty="0"/>
            <a:t>, e </a:t>
          </a:r>
          <a:r>
            <a:rPr lang="en-US" sz="1800" b="1" noProof="0" dirty="0" err="1"/>
            <a:t>vakayalo</a:t>
          </a:r>
          <a:r>
            <a:rPr lang="en-US" sz="1800" b="1" noProof="0" dirty="0"/>
            <a:t> (v. 2)</a:t>
          </a:r>
          <a:endParaRPr lang="en-US" sz="1800" noProof="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en-US" sz="1800" b="1" noProof="0" dirty="0"/>
            <a:t>Sa </a:t>
          </a:r>
          <a:r>
            <a:rPr lang="en-US" sz="1800" b="1" noProof="0" dirty="0" err="1"/>
            <a:t>beci</a:t>
          </a:r>
          <a:r>
            <a:rPr lang="en-US" sz="1800" b="1" noProof="0" dirty="0"/>
            <a:t>, </a:t>
          </a:r>
          <a:r>
            <a:rPr lang="en-US" sz="1800" b="1" noProof="0" dirty="0" err="1"/>
            <a:t>rarawa</a:t>
          </a:r>
          <a:r>
            <a:rPr lang="en-US" sz="1800" b="1" noProof="0" dirty="0"/>
            <a:t> ka </a:t>
          </a:r>
          <a:r>
            <a:rPr lang="en-US" sz="1800" b="1" noProof="0" dirty="0" err="1"/>
            <a:t>sega</a:t>
          </a:r>
          <a:r>
            <a:rPr lang="en-US" sz="1800" b="1" noProof="0" dirty="0"/>
            <a:t> </a:t>
          </a:r>
          <a:r>
            <a:rPr lang="en-US" sz="1800" b="1" noProof="0" dirty="0" err="1"/>
            <a:t>ni</a:t>
          </a:r>
          <a:r>
            <a:rPr lang="en-US" sz="1800" b="1" noProof="0" dirty="0"/>
            <a:t> </a:t>
          </a:r>
          <a:r>
            <a:rPr lang="en-US" sz="1800" b="1" noProof="0" dirty="0" err="1"/>
            <a:t>dokai</a:t>
          </a:r>
          <a:r>
            <a:rPr lang="en-US" sz="1800" b="1" noProof="0" dirty="0"/>
            <a:t> (v. 3)</a:t>
          </a:r>
          <a:endParaRPr lang="en-US" sz="1800" noProof="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en-US" sz="1800" b="1" noProof="0" dirty="0"/>
            <a:t>E </a:t>
          </a:r>
          <a:r>
            <a:rPr lang="en-US" sz="1800" b="1" noProof="0" dirty="0" err="1"/>
            <a:t>dina</a:t>
          </a:r>
          <a:r>
            <a:rPr lang="en-US" sz="1800" b="1" noProof="0" dirty="0"/>
            <a:t> </a:t>
          </a:r>
          <a:r>
            <a:rPr lang="en-US" sz="1800" b="1" noProof="0" dirty="0" err="1"/>
            <a:t>ni</a:t>
          </a:r>
          <a:r>
            <a:rPr lang="en-US" sz="1800" b="1" noProof="0" dirty="0"/>
            <a:t> </a:t>
          </a:r>
          <a:r>
            <a:rPr lang="en-US" sz="1800" b="1" noProof="0" dirty="0" err="1"/>
            <a:t>vakabula</a:t>
          </a:r>
          <a:r>
            <a:rPr lang="en-US" sz="1800" b="1" noProof="0" dirty="0"/>
            <a:t> </a:t>
          </a:r>
          <a:r>
            <a:rPr lang="en-US" sz="1800" b="1" noProof="0" dirty="0" err="1"/>
            <a:t>na</a:t>
          </a:r>
          <a:r>
            <a:rPr lang="en-US" sz="1800" b="1" noProof="0" dirty="0"/>
            <a:t> </a:t>
          </a:r>
          <a:r>
            <a:rPr lang="en-US" sz="1800" b="1" noProof="0" dirty="0" err="1"/>
            <a:t>lewevuqa</a:t>
          </a:r>
          <a:r>
            <a:rPr lang="en-US" sz="1800" b="1" noProof="0" dirty="0"/>
            <a:t>, </a:t>
          </a:r>
          <a:r>
            <a:rPr lang="en-US" sz="1800" b="1" noProof="0" dirty="0" err="1"/>
            <a:t>sa</a:t>
          </a:r>
          <a:r>
            <a:rPr lang="en-US" sz="1800" b="1" noProof="0" dirty="0"/>
            <a:t> </a:t>
          </a:r>
          <a:r>
            <a:rPr lang="en-US" sz="1800" b="1" noProof="0" dirty="0" err="1"/>
            <a:t>sega</a:t>
          </a:r>
          <a:r>
            <a:rPr lang="en-US" sz="1800" b="1" noProof="0" dirty="0"/>
            <a:t> </a:t>
          </a:r>
          <a:r>
            <a:rPr lang="en-US" sz="1800" b="1" noProof="0" dirty="0" err="1"/>
            <a:t>ni</a:t>
          </a:r>
          <a:r>
            <a:rPr lang="en-US" sz="1800" b="1" noProof="0" dirty="0"/>
            <a:t> </a:t>
          </a:r>
          <a:r>
            <a:rPr lang="en-US" sz="1800" b="1" noProof="0" dirty="0" err="1"/>
            <a:t>vakabauti</a:t>
          </a:r>
          <a:r>
            <a:rPr lang="en-US" sz="1800" b="1" noProof="0" dirty="0"/>
            <a:t> (v. 4)</a:t>
          </a:r>
          <a:endParaRPr lang="en-US" sz="1800" noProof="0"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en-US" sz="1800" b="1" noProof="0" dirty="0"/>
            <a:t>Na </a:t>
          </a:r>
          <a:r>
            <a:rPr lang="en-US" sz="1800" b="1" noProof="0" dirty="0" err="1"/>
            <a:t>nona</a:t>
          </a:r>
          <a:r>
            <a:rPr lang="en-US" sz="1800" b="1" noProof="0" dirty="0"/>
            <a:t> mate </a:t>
          </a:r>
          <a:r>
            <a:rPr lang="en-US" sz="1800" b="1" noProof="0" dirty="0" err="1"/>
            <a:t>ena</a:t>
          </a:r>
          <a:r>
            <a:rPr lang="en-US" sz="1800" b="1" noProof="0" dirty="0"/>
            <a:t> </a:t>
          </a:r>
          <a:r>
            <a:rPr lang="en-US" sz="1800" b="1" noProof="0" dirty="0" err="1"/>
            <a:t>kauveilatai</a:t>
          </a:r>
          <a:r>
            <a:rPr lang="en-US" sz="1800" b="1" noProof="0" dirty="0"/>
            <a:t> </a:t>
          </a:r>
          <a:r>
            <a:rPr lang="en-US" sz="1800" b="1" noProof="0" dirty="0" err="1"/>
            <a:t>eda</a:t>
          </a:r>
          <a:r>
            <a:rPr lang="en-US" sz="1800" b="1" noProof="0" dirty="0"/>
            <a:t> </a:t>
          </a:r>
          <a:r>
            <a:rPr lang="en-US" sz="1800" b="1" noProof="0" dirty="0" err="1"/>
            <a:t>sa</a:t>
          </a:r>
          <a:r>
            <a:rPr lang="en-US" sz="1800" b="1" noProof="0" dirty="0"/>
            <a:t> </a:t>
          </a:r>
          <a:r>
            <a:rPr lang="en-US" sz="1800" b="1" noProof="0" dirty="0" err="1"/>
            <a:t>vakabulai</a:t>
          </a:r>
          <a:r>
            <a:rPr lang="en-US" sz="1800" b="1" noProof="0" dirty="0"/>
            <a:t> kina (v. 5)</a:t>
          </a:r>
          <a:endParaRPr lang="en-US" sz="1800" noProof="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en-US" sz="1800" b="1" noProof="0" dirty="0"/>
            <a:t>Sa </a:t>
          </a:r>
          <a:r>
            <a:rPr lang="en-US" sz="1800" b="1" noProof="0" dirty="0" err="1"/>
            <a:t>tauca</a:t>
          </a:r>
          <a:r>
            <a:rPr lang="en-US" sz="1800" b="1" noProof="0" dirty="0"/>
            <a:t> </a:t>
          </a:r>
          <a:r>
            <a:rPr lang="en-US" sz="1800" b="1" noProof="0" dirty="0" err="1"/>
            <a:t>vua</a:t>
          </a:r>
          <a:r>
            <a:rPr lang="en-US" sz="1800" b="1" noProof="0" dirty="0"/>
            <a:t> </a:t>
          </a:r>
          <a:r>
            <a:rPr lang="en-US" sz="1800" b="1" noProof="0" dirty="0" err="1"/>
            <a:t>na</a:t>
          </a:r>
          <a:r>
            <a:rPr lang="en-US" sz="1800" b="1" noProof="0" dirty="0"/>
            <a:t> Kalou </a:t>
          </a:r>
          <a:r>
            <a:rPr lang="en-US" sz="1800" b="1" noProof="0" dirty="0" err="1"/>
            <a:t>na</a:t>
          </a:r>
          <a:r>
            <a:rPr lang="en-US" sz="1800" b="1" noProof="0" dirty="0"/>
            <a:t> </a:t>
          </a:r>
          <a:r>
            <a:rPr lang="en-US" sz="1800" b="1" noProof="0" dirty="0" err="1"/>
            <a:t>noda</a:t>
          </a:r>
          <a:r>
            <a:rPr lang="en-US" sz="1800" b="1" noProof="0" dirty="0"/>
            <a:t> I </a:t>
          </a:r>
          <a:r>
            <a:rPr lang="en-US" sz="1800" b="1" noProof="0" dirty="0" err="1"/>
            <a:t>valavala</a:t>
          </a:r>
          <a:r>
            <a:rPr lang="en-US" sz="1800" b="1" noProof="0" dirty="0"/>
            <a:t> ca </a:t>
          </a:r>
          <a:r>
            <a:rPr lang="en-US" sz="1800" b="1" noProof="0" dirty="0" err="1"/>
            <a:t>kecega</a:t>
          </a:r>
          <a:r>
            <a:rPr lang="en-US" sz="1800" b="1" noProof="0" dirty="0"/>
            <a:t> 6)</a:t>
          </a:r>
          <a:endParaRPr lang="en-US" sz="1800" noProof="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en-US" sz="1800" b="1" noProof="0" dirty="0"/>
            <a:t>Sa </a:t>
          </a:r>
          <a:r>
            <a:rPr lang="en-US" sz="1800" b="1" noProof="0" dirty="0" err="1"/>
            <a:t>galu</a:t>
          </a:r>
          <a:r>
            <a:rPr lang="en-US" sz="1800" b="1" noProof="0" dirty="0"/>
            <a:t> ga e </a:t>
          </a:r>
          <a:r>
            <a:rPr lang="en-US" sz="1800" b="1" noProof="0" dirty="0" err="1"/>
            <a:t>matadra</a:t>
          </a:r>
          <a:r>
            <a:rPr lang="en-US" sz="1800" b="1" noProof="0" dirty="0"/>
            <a:t> era </a:t>
          </a:r>
          <a:r>
            <a:rPr lang="en-US" sz="1800" b="1" noProof="0" dirty="0" err="1"/>
            <a:t>vakararawataki</a:t>
          </a:r>
          <a:r>
            <a:rPr lang="en-US" sz="1800" b="1" noProof="0" dirty="0"/>
            <a:t> </a:t>
          </a:r>
          <a:r>
            <a:rPr lang="en-US" sz="1800" b="1" noProof="0" dirty="0" err="1"/>
            <a:t>koya</a:t>
          </a:r>
          <a:r>
            <a:rPr lang="en-US" sz="1800" b="1" noProof="0" dirty="0"/>
            <a:t> (v. 7)</a:t>
          </a:r>
          <a:endParaRPr lang="en-US" sz="1800" noProof="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en-US" sz="1800" b="1" noProof="0" dirty="0"/>
            <a:t>Sa </a:t>
          </a:r>
          <a:r>
            <a:rPr lang="en-US" sz="1800" b="1" noProof="0" dirty="0" err="1"/>
            <a:t>beitaki</a:t>
          </a:r>
          <a:r>
            <a:rPr lang="en-US" sz="1800" b="1" noProof="0" dirty="0"/>
            <a:t> ka </a:t>
          </a:r>
          <a:r>
            <a:rPr lang="en-US" sz="1800" b="1" noProof="0" dirty="0" err="1"/>
            <a:t>lewai</a:t>
          </a:r>
          <a:r>
            <a:rPr lang="en-US" sz="1800" b="1" noProof="0" dirty="0"/>
            <a:t> me mate (v. 8)</a:t>
          </a:r>
          <a:endParaRPr lang="en-US" sz="1800" noProof="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en-US" sz="1800" b="1" noProof="0" dirty="0"/>
            <a:t>Sa </a:t>
          </a:r>
          <a:r>
            <a:rPr lang="en-US" sz="1800" b="1" noProof="0" dirty="0" err="1"/>
            <a:t>buluti</a:t>
          </a:r>
          <a:r>
            <a:rPr lang="en-US" sz="1800" b="1" noProof="0" dirty="0"/>
            <a:t> </a:t>
          </a:r>
          <a:r>
            <a:rPr lang="en-US" sz="1800" b="1" noProof="0" dirty="0" err="1"/>
            <a:t>vata</a:t>
          </a:r>
          <a:r>
            <a:rPr lang="en-US" sz="1800" b="1" noProof="0" dirty="0"/>
            <a:t> </a:t>
          </a:r>
          <a:r>
            <a:rPr lang="en-US" sz="1800" b="1" noProof="0" dirty="0" err="1"/>
            <a:t>kei</a:t>
          </a:r>
          <a:r>
            <a:rPr lang="en-US" sz="1800" b="1" noProof="0" dirty="0"/>
            <a:t> </a:t>
          </a:r>
          <a:r>
            <a:rPr lang="en-US" sz="1800" b="1" noProof="0" dirty="0" err="1"/>
            <a:t>ira</a:t>
          </a:r>
          <a:r>
            <a:rPr lang="en-US" sz="1800" b="1" noProof="0" dirty="0"/>
            <a:t> </a:t>
          </a:r>
          <a:r>
            <a:rPr lang="en-US" sz="1800" b="1" noProof="0" dirty="0" err="1"/>
            <a:t>na</a:t>
          </a:r>
          <a:r>
            <a:rPr lang="en-US" sz="1800" b="1" noProof="0" dirty="0"/>
            <a:t> </a:t>
          </a:r>
          <a:r>
            <a:rPr lang="en-US" sz="1800" b="1" noProof="0" dirty="0" err="1"/>
            <a:t>vutuniyau</a:t>
          </a:r>
          <a:r>
            <a:rPr lang="en-US" sz="1800" b="1" noProof="0" dirty="0"/>
            <a:t> (v. 9a)</a:t>
          </a:r>
          <a:endParaRPr lang="en-US" sz="1800" noProof="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en-US" sz="1800" b="1" noProof="0" dirty="0"/>
            <a:t>Sa </a:t>
          </a:r>
          <a:r>
            <a:rPr lang="en-US" sz="1800" b="1" noProof="0" dirty="0" err="1"/>
            <a:t>sega</a:t>
          </a:r>
          <a:r>
            <a:rPr lang="en-US" sz="1800" b="1" noProof="0" dirty="0"/>
            <a:t> </a:t>
          </a:r>
          <a:r>
            <a:rPr lang="en-US" sz="1800" b="1" noProof="0" dirty="0" err="1"/>
            <a:t>vua</a:t>
          </a:r>
          <a:r>
            <a:rPr lang="en-US" sz="1800" b="1" noProof="0" dirty="0"/>
            <a:t> </a:t>
          </a:r>
          <a:r>
            <a:rPr lang="en-US" sz="1800" b="1" noProof="0" dirty="0" err="1"/>
            <a:t>na</a:t>
          </a:r>
          <a:r>
            <a:rPr lang="en-US" sz="1800" b="1" noProof="0" dirty="0"/>
            <a:t> I </a:t>
          </a:r>
          <a:r>
            <a:rPr lang="en-US" sz="1800" b="1" noProof="0" dirty="0" err="1"/>
            <a:t>valavala</a:t>
          </a:r>
          <a:r>
            <a:rPr lang="en-US" sz="1800" b="1" noProof="0" dirty="0"/>
            <a:t> ca (v. 9b)</a:t>
          </a: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en-US" sz="1800" b="1" noProof="0" dirty="0"/>
            <a:t>Sa </a:t>
          </a:r>
          <a:r>
            <a:rPr lang="en-US" sz="1800" b="1" noProof="0" dirty="0" err="1"/>
            <a:t>tucake</a:t>
          </a:r>
          <a:r>
            <a:rPr lang="en-US" sz="1800" b="1" noProof="0" dirty="0"/>
            <a:t> tale </a:t>
          </a:r>
          <a:r>
            <a:rPr lang="en-US" sz="1800" b="1" noProof="0" dirty="0" err="1"/>
            <a:t>mai</a:t>
          </a:r>
          <a:r>
            <a:rPr lang="en-US" sz="1800" b="1" noProof="0" dirty="0"/>
            <a:t> </a:t>
          </a:r>
          <a:r>
            <a:rPr lang="en-US" sz="1800" b="1" noProof="0" dirty="0" err="1"/>
            <a:t>na</a:t>
          </a:r>
          <a:r>
            <a:rPr lang="en-US" sz="1800" b="1" noProof="0" dirty="0"/>
            <a:t> mate </a:t>
          </a:r>
          <a:r>
            <a:rPr lang="en-US" sz="1800" b="1" noProof="0" dirty="0" err="1"/>
            <a:t>ni</a:t>
          </a:r>
          <a:r>
            <a:rPr lang="en-US" sz="1800" b="1" noProof="0" dirty="0"/>
            <a:t> </a:t>
          </a:r>
          <a:r>
            <a:rPr lang="en-US" sz="1800" b="1" noProof="0" dirty="0" err="1"/>
            <a:t>veisorovaki</a:t>
          </a:r>
          <a:r>
            <a:rPr lang="en-US" sz="1800" b="1" noProof="0" dirty="0"/>
            <a:t> </a:t>
          </a:r>
          <a:br>
            <a:rPr lang="en-US" sz="1800" b="1" noProof="0" dirty="0"/>
          </a:br>
          <a:r>
            <a:rPr lang="en-US" sz="1800" b="1" noProof="0" dirty="0"/>
            <a:t>(v. 10)</a:t>
          </a:r>
          <a:endParaRPr lang="en-US" sz="1800" noProof="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en-US" sz="1800" b="1" noProof="0" dirty="0"/>
            <a:t>Ena dua </a:t>
          </a:r>
          <a:r>
            <a:rPr lang="en-US" sz="1800" b="1" noProof="0" dirty="0" err="1"/>
            <a:t>na</a:t>
          </a:r>
          <a:r>
            <a:rPr lang="en-US" sz="1800" b="1" noProof="0" dirty="0"/>
            <a:t> </a:t>
          </a:r>
          <a:r>
            <a:rPr lang="en-US" sz="1800" b="1" noProof="0" dirty="0" err="1"/>
            <a:t>siga</a:t>
          </a:r>
          <a:r>
            <a:rPr lang="en-US" sz="1800" b="1" noProof="0" dirty="0"/>
            <a:t> </a:t>
          </a:r>
          <a:r>
            <a:rPr lang="en-US" sz="1800" b="1" noProof="0" dirty="0" err="1"/>
            <a:t>ena</a:t>
          </a:r>
          <a:r>
            <a:rPr lang="en-US" sz="1800" b="1" noProof="0" dirty="0"/>
            <a:t> </a:t>
          </a:r>
          <a:r>
            <a:rPr lang="en-US" sz="1800" b="1" noProof="0" dirty="0" err="1"/>
            <a:t>bula</a:t>
          </a:r>
          <a:r>
            <a:rPr lang="en-US" sz="1800" b="1" noProof="0" dirty="0"/>
            <a:t> </a:t>
          </a:r>
          <a:r>
            <a:rPr lang="en-US" sz="1800" b="1" noProof="0" dirty="0" err="1"/>
            <a:t>vata</a:t>
          </a:r>
          <a:r>
            <a:rPr lang="en-US" sz="1800" b="1" noProof="0" dirty="0"/>
            <a:t> </a:t>
          </a:r>
          <a:r>
            <a:rPr lang="en-US" sz="1800" b="1" noProof="0" dirty="0" err="1"/>
            <a:t>kei</a:t>
          </a:r>
          <a:r>
            <a:rPr lang="en-US" sz="1800" b="1" noProof="0" dirty="0"/>
            <a:t> </a:t>
          </a:r>
          <a:r>
            <a:rPr lang="en-US" sz="1800" b="1" noProof="0" dirty="0" err="1"/>
            <a:t>ira</a:t>
          </a:r>
          <a:r>
            <a:rPr lang="en-US" sz="1800" b="1" noProof="0" dirty="0"/>
            <a:t> era </a:t>
          </a:r>
          <a:r>
            <a:rPr lang="en-US" sz="1800" b="1" noProof="0" dirty="0" err="1"/>
            <a:t>sa</a:t>
          </a:r>
          <a:r>
            <a:rPr lang="en-US" sz="1800" b="1" noProof="0" dirty="0"/>
            <a:t> </a:t>
          </a:r>
          <a:r>
            <a:rPr lang="en-US" sz="1800" b="1" noProof="0" dirty="0" err="1"/>
            <a:t>vakabula</a:t>
          </a:r>
          <a:r>
            <a:rPr lang="en-US" sz="1800" b="1" noProof="0" dirty="0"/>
            <a:t> (v. 11)</a:t>
          </a:r>
          <a:endParaRPr lang="en-US" sz="1800" noProof="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en-US" sz="1800" b="1" noProof="0" dirty="0"/>
            <a:t>Sa </a:t>
          </a:r>
          <a:r>
            <a:rPr lang="en-US" sz="1800" b="1" noProof="0" dirty="0" err="1"/>
            <a:t>masulaki</a:t>
          </a:r>
          <a:r>
            <a:rPr lang="en-US" sz="1800" b="1" noProof="0" dirty="0"/>
            <a:t> </a:t>
          </a:r>
          <a:r>
            <a:rPr lang="en-US" sz="1800" b="1" noProof="0" dirty="0" err="1"/>
            <a:t>keda</a:t>
          </a:r>
          <a:r>
            <a:rPr lang="en-US" sz="1800" b="1" noProof="0" dirty="0"/>
            <a:t> </a:t>
          </a:r>
          <a:r>
            <a:rPr lang="en-US" sz="1800" b="1" noProof="0" dirty="0" err="1"/>
            <a:t>tiko</a:t>
          </a:r>
          <a:r>
            <a:rPr lang="en-US" sz="1800" b="1" noProof="0" dirty="0"/>
            <a:t> </a:t>
          </a:r>
          <a:r>
            <a:rPr lang="en-US" sz="1800" b="1" noProof="0" dirty="0" err="1"/>
            <a:t>ena</a:t>
          </a:r>
          <a:r>
            <a:rPr lang="en-US" sz="1800" b="1" noProof="0" dirty="0"/>
            <a:t> </a:t>
          </a:r>
          <a:r>
            <a:rPr lang="en-US" sz="1800" b="1" noProof="0" dirty="0" err="1"/>
            <a:t>gauna</a:t>
          </a:r>
          <a:r>
            <a:rPr lang="en-US" sz="1800" b="1" noProof="0" dirty="0"/>
            <a:t> </a:t>
          </a:r>
          <a:r>
            <a:rPr lang="en-US" sz="1800" b="1" noProof="0" dirty="0" err="1"/>
            <a:t>oqo</a:t>
          </a:r>
          <a:r>
            <a:rPr lang="en-US" sz="1800" b="1" noProof="0" dirty="0"/>
            <a:t> (v. 12)</a:t>
          </a:r>
          <a:endParaRPr lang="en-US" sz="1800" noProof="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60000"/>
                  </a:srgbClr>
                </a:outerShdw>
              </a:effectLst>
            </a:rPr>
            <a:t>E </a:t>
          </a:r>
          <a:r>
            <a:rPr lang="en-US" sz="2000" b="1" kern="1200" noProof="0" dirty="0" err="1">
              <a:effectLst>
                <a:outerShdw blurRad="38100" dist="38100" dir="2700000" algn="tl">
                  <a:srgbClr val="000000">
                    <a:alpha val="60000"/>
                  </a:srgbClr>
                </a:outerShdw>
              </a:effectLst>
            </a:rPr>
            <a:t>cakava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Kalou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vosaniyalayala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ena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gauna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vata</a:t>
          </a:r>
          <a:r>
            <a:rPr lang="en-US" sz="2000" b="1" kern="1200" noProof="0" dirty="0">
              <a:effectLst>
                <a:outerShdw blurRad="38100" dist="38100" dir="2700000" algn="tl">
                  <a:srgbClr val="000000">
                    <a:alpha val="60000"/>
                  </a:srgbClr>
                </a:outerShdw>
              </a:effectLst>
            </a:rPr>
            <a:t> ka  </a:t>
          </a:r>
          <a:r>
            <a:rPr lang="en-US" sz="2000" b="1" kern="1200" noProof="0" dirty="0" err="1">
              <a:effectLst>
                <a:outerShdw blurRad="38100" dist="38100" dir="2700000" algn="tl">
                  <a:srgbClr val="000000">
                    <a:alpha val="60000"/>
                  </a:srgbClr>
                </a:outerShdw>
              </a:effectLst>
            </a:rPr>
            <a:t>lakova</a:t>
          </a:r>
          <a:r>
            <a:rPr lang="en-US" sz="2000" b="1" kern="1200" noProof="0" dirty="0">
              <a:effectLst>
                <a:outerShdw blurRad="38100" dist="38100" dir="2700000" algn="tl">
                  <a:srgbClr val="000000">
                    <a:alpha val="60000"/>
                  </a:srgbClr>
                </a:outerShdw>
              </a:effectLst>
            </a:rPr>
            <a:t> kina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maliwa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ni</a:t>
          </a:r>
          <a:r>
            <a:rPr lang="en-US" sz="2000" b="1" kern="1200" noProof="0" dirty="0">
              <a:effectLst>
                <a:outerShdw blurRad="38100" dist="38100" dir="2700000" algn="tl">
                  <a:srgbClr val="000000">
                    <a:alpha val="60000"/>
                  </a:srgbClr>
                </a:outerShdw>
              </a:effectLst>
            </a:rPr>
            <a:t> I </a:t>
          </a:r>
          <a:r>
            <a:rPr lang="en-US" sz="2000" b="1" kern="1200" noProof="0" dirty="0" err="1">
              <a:effectLst>
                <a:outerShdw blurRad="38100" dist="38100" dir="2700000" algn="tl">
                  <a:srgbClr val="000000">
                    <a:alpha val="60000"/>
                  </a:srgbClr>
                </a:outerShdw>
              </a:effectLst>
            </a:rPr>
            <a:t>soro</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Vakatekivu</a:t>
          </a:r>
          <a:r>
            <a:rPr lang="en-US" sz="2000" b="1" kern="1200" noProof="0" dirty="0">
              <a:effectLst>
                <a:outerShdw blurRad="38100" dist="38100" dir="2700000" algn="tl">
                  <a:srgbClr val="000000">
                    <a:alpha val="60000"/>
                  </a:srgbClr>
                </a:outerShdw>
              </a:effectLst>
            </a:rPr>
            <a:t> 15:7-21)</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60000"/>
                  </a:srgbClr>
                </a:outerShdw>
              </a:effectLst>
            </a:rPr>
            <a:t>E </a:t>
          </a:r>
          <a:r>
            <a:rPr lang="en-US" sz="2000" b="1" kern="1200" noProof="0" dirty="0" err="1">
              <a:effectLst>
                <a:outerShdw blurRad="38100" dist="38100" dir="2700000" algn="tl">
                  <a:srgbClr val="000000">
                    <a:alpha val="60000"/>
                  </a:srgbClr>
                </a:outerShdw>
              </a:effectLst>
            </a:rPr>
            <a:t>veisautaka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yacana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kei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yacai</a:t>
          </a:r>
          <a:r>
            <a:rPr lang="en-US" sz="2000" b="1" kern="1200" noProof="0" dirty="0">
              <a:effectLst>
                <a:outerShdw blurRad="38100" dist="38100" dir="2700000" algn="tl">
                  <a:srgbClr val="000000">
                    <a:alpha val="60000"/>
                  </a:srgbClr>
                </a:outerShdw>
              </a:effectLst>
            </a:rPr>
            <a:t> Sera ka </a:t>
          </a:r>
          <a:r>
            <a:rPr lang="en-US" sz="2000" b="1" kern="1200" noProof="0" dirty="0" err="1">
              <a:effectLst>
                <a:outerShdw blurRad="38100" dist="38100" dir="2700000" algn="tl">
                  <a:srgbClr val="000000">
                    <a:alpha val="60000"/>
                  </a:srgbClr>
                </a:outerShdw>
              </a:effectLst>
            </a:rPr>
            <a:t>vakadeitaka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nona</a:t>
          </a:r>
          <a:r>
            <a:rPr lang="en-US" sz="2000" b="1" kern="1200" noProof="0" dirty="0">
              <a:effectLst>
                <a:outerShdw blurRad="38100" dist="38100" dir="2700000" algn="tl">
                  <a:srgbClr val="000000">
                    <a:alpha val="60000"/>
                  </a:srgbClr>
                </a:outerShdw>
              </a:effectLst>
            </a:rPr>
            <a:t> kawa era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luvei</a:t>
          </a:r>
          <a:r>
            <a:rPr lang="en-US" sz="2000" b="1" kern="1200" noProof="0" dirty="0">
              <a:effectLst>
                <a:outerShdw blurRad="38100" dist="38100" dir="2700000" algn="tl">
                  <a:srgbClr val="000000">
                    <a:alpha val="60000"/>
                  </a:srgbClr>
                </a:outerShdw>
              </a:effectLst>
            </a:rPr>
            <a:t> Sera (</a:t>
          </a:r>
          <a:r>
            <a:rPr lang="en-US" sz="2000" b="1" kern="1200" noProof="0" dirty="0" err="1">
              <a:effectLst>
                <a:outerShdw blurRad="38100" dist="38100" dir="2700000" algn="tl">
                  <a:srgbClr val="000000">
                    <a:alpha val="60000"/>
                  </a:srgbClr>
                </a:outerShdw>
              </a:effectLst>
            </a:rPr>
            <a:t>Vakatekivu</a:t>
          </a:r>
          <a:r>
            <a:rPr lang="en-US" sz="2000" b="1" kern="1200" noProof="0" dirty="0">
              <a:effectLst>
                <a:outerShdw blurRad="38100" dist="38100" dir="2700000" algn="tl">
                  <a:srgbClr val="000000">
                    <a:alpha val="60000"/>
                  </a:srgbClr>
                </a:outerShdw>
              </a:effectLst>
            </a:rPr>
            <a:t> 17:1-8, 15-16)</a:t>
          </a:r>
          <a:endParaRPr lang="en-US" sz="20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60000"/>
                  </a:srgbClr>
                </a:outerShdw>
              </a:effectLst>
            </a:rPr>
            <a:t>E </a:t>
          </a:r>
          <a:r>
            <a:rPr lang="en-US" sz="2000" b="1" kern="1200" noProof="0" dirty="0" err="1">
              <a:effectLst>
                <a:outerShdw blurRad="38100" dist="38100" dir="2700000" algn="tl">
                  <a:srgbClr val="000000">
                    <a:alpha val="60000"/>
                  </a:srgbClr>
                </a:outerShdw>
              </a:effectLst>
            </a:rPr>
            <a:t>basika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vakatamata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vei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Eparaama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kei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lewe</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rua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agilos</a:t>
          </a:r>
          <a:r>
            <a:rPr lang="en-US" sz="2000" b="1" kern="1200" noProof="0" dirty="0">
              <a:effectLst>
                <a:outerShdw blurRad="38100" dist="38100" dir="2700000" algn="tl">
                  <a:srgbClr val="000000">
                    <a:alpha val="60000"/>
                  </a:srgbClr>
                </a:outerShdw>
              </a:effectLst>
            </a:rPr>
            <a:t>, ka </a:t>
          </a:r>
          <a:r>
            <a:rPr lang="en-US" sz="2000" b="1" kern="1200" noProof="0" dirty="0" err="1">
              <a:effectLst>
                <a:outerShdw blurRad="38100" dist="38100" dir="2700000" algn="tl">
                  <a:srgbClr val="000000">
                    <a:alpha val="60000"/>
                  </a:srgbClr>
                </a:outerShdw>
              </a:effectLst>
            </a:rPr>
            <a:t>tukuna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vua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sucu</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nei</a:t>
          </a:r>
          <a:r>
            <a:rPr lang="en-US" sz="2000" b="1" kern="1200" noProof="0" dirty="0">
              <a:effectLst>
                <a:outerShdw blurRad="38100" dist="38100" dir="2700000" algn="tl">
                  <a:srgbClr val="000000">
                    <a:alpha val="60000"/>
                  </a:srgbClr>
                </a:outerShdw>
              </a:effectLst>
            </a:rPr>
            <a:t> Aisaka (</a:t>
          </a:r>
          <a:r>
            <a:rPr lang="en-US" sz="2000" b="1" kern="1200" noProof="0" dirty="0" err="1">
              <a:effectLst>
                <a:outerShdw blurRad="38100" dist="38100" dir="2700000" algn="tl">
                  <a:srgbClr val="000000">
                    <a:alpha val="60000"/>
                  </a:srgbClr>
                </a:outerShdw>
              </a:effectLst>
            </a:rPr>
            <a:t>Vakatekivu</a:t>
          </a:r>
          <a:r>
            <a:rPr lang="en-US" sz="2000" b="1" kern="1200" noProof="0" dirty="0">
              <a:effectLst>
                <a:outerShdw blurRad="38100" dist="38100" dir="2700000" algn="tl">
                  <a:srgbClr val="000000">
                    <a:alpha val="60000"/>
                  </a:srgbClr>
                </a:outerShdw>
              </a:effectLst>
            </a:rPr>
            <a:t> 18:1-2, 10)</a:t>
          </a:r>
          <a:endParaRPr lang="en-US" sz="20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60000"/>
                  </a:srgbClr>
                </a:outerShdw>
              </a:effectLst>
            </a:rPr>
            <a:t>Na Kalou e </a:t>
          </a:r>
          <a:r>
            <a:rPr lang="en-US" sz="2000" b="1" kern="1200" noProof="0" dirty="0" err="1">
              <a:effectLst>
                <a:outerShdw blurRad="38100" dist="38100" dir="2700000" algn="tl">
                  <a:srgbClr val="000000">
                    <a:alpha val="60000"/>
                  </a:srgbClr>
                </a:outerShdw>
              </a:effectLst>
            </a:rPr>
            <a:t>tukuna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vei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Eparama</a:t>
          </a:r>
          <a:r>
            <a:rPr lang="en-US" sz="2000" b="1" kern="1200" noProof="0" dirty="0">
              <a:effectLst>
                <a:outerShdw blurRad="38100" dist="38100" dir="2700000" algn="tl">
                  <a:srgbClr val="000000">
                    <a:alpha val="60000"/>
                  </a:srgbClr>
                </a:outerShdw>
              </a:effectLst>
            </a:rPr>
            <a:t> me </a:t>
          </a:r>
          <a:r>
            <a:rPr lang="en-US" sz="2000" b="1" kern="1200" noProof="0" dirty="0" err="1">
              <a:effectLst>
                <a:outerShdw blurRad="38100" dist="38100" dir="2700000" algn="tl">
                  <a:srgbClr val="000000">
                    <a:alpha val="60000"/>
                  </a:srgbClr>
                </a:outerShdw>
              </a:effectLst>
            </a:rPr>
            <a:t>vakacaborra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luvena</a:t>
          </a:r>
          <a:r>
            <a:rPr lang="en-US" sz="2000" b="1" kern="1200" noProof="0" dirty="0">
              <a:effectLst>
                <a:outerShdw blurRad="38100" dist="38100" dir="2700000" algn="tl">
                  <a:srgbClr val="000000">
                    <a:alpha val="60000"/>
                  </a:srgbClr>
                </a:outerShdw>
              </a:effectLst>
            </a:rPr>
            <a:t> o Aisake. Ena </a:t>
          </a:r>
          <a:r>
            <a:rPr lang="en-US" sz="2000" b="1" kern="1200" noProof="0" dirty="0" err="1">
              <a:effectLst>
                <a:outerShdw blurRad="38100" dist="38100" dir="2700000" algn="tl">
                  <a:srgbClr val="000000">
                    <a:alpha val="60000"/>
                  </a:srgbClr>
                </a:outerShdw>
              </a:effectLst>
            </a:rPr>
            <a:t>nona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vakarautaka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I </a:t>
          </a:r>
          <a:r>
            <a:rPr lang="en-US" sz="2000" b="1" kern="1200" noProof="0" dirty="0" err="1">
              <a:effectLst>
                <a:outerShdw blurRad="38100" dist="38100" dir="2700000" algn="tl">
                  <a:srgbClr val="000000">
                    <a:alpha val="60000"/>
                  </a:srgbClr>
                </a:outerShdw>
              </a:effectLst>
            </a:rPr>
            <a:t>soro</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sa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vakatakilai</a:t>
          </a:r>
          <a:r>
            <a:rPr lang="en-US" sz="2000" b="1" kern="1200" noProof="0" dirty="0">
              <a:effectLst>
                <a:outerShdw blurRad="38100" dist="38100" dir="2700000" algn="tl">
                  <a:srgbClr val="000000">
                    <a:alpha val="60000"/>
                  </a:srgbClr>
                </a:outerShdw>
              </a:effectLst>
            </a:rPr>
            <a:t> kina </a:t>
          </a:r>
          <a:r>
            <a:rPr lang="en-US" sz="2000" b="1" kern="1200" noProof="0" dirty="0" err="1">
              <a:effectLst>
                <a:outerShdw blurRad="38100" dist="38100" dir="2700000" algn="tl">
                  <a:srgbClr val="000000">
                    <a:alpha val="60000"/>
                  </a:srgbClr>
                </a:outerShdw>
              </a:effectLst>
            </a:rPr>
            <a:t>vua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t>
          </a:r>
          <a:r>
            <a:rPr lang="en-US" sz="2000" b="1" kern="1200" noProof="0" dirty="0">
              <a:effectLst>
                <a:outerShdw blurRad="38100" dist="38100" dir="2700000" algn="tl">
                  <a:srgbClr val="000000">
                    <a:alpha val="60000"/>
                  </a:srgbClr>
                </a:outerShdw>
              </a:effectLst>
            </a:rPr>
            <a:t> I </a:t>
          </a:r>
          <a:r>
            <a:rPr lang="en-US" sz="2000" b="1" kern="1200" noProof="0" dirty="0" err="1">
              <a:effectLst>
                <a:outerShdw blurRad="38100" dist="38100" dir="2700000" algn="tl">
                  <a:srgbClr val="000000">
                    <a:alpha val="60000"/>
                  </a:srgbClr>
                </a:outerShdw>
              </a:effectLst>
            </a:rPr>
            <a:t>tuvatuva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levu</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veivakabulai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VKtkvu</a:t>
          </a:r>
          <a:r>
            <a:rPr lang="en-US" sz="2000" b="1" kern="1200" noProof="0" dirty="0">
              <a:effectLst>
                <a:outerShdw blurRad="38100" dist="38100" dir="2700000" algn="tl">
                  <a:srgbClr val="000000">
                    <a:alpha val="60000"/>
                  </a:srgbClr>
                </a:outerShdw>
              </a:effectLst>
            </a:rPr>
            <a:t>. 22:1-3, 9-13).</a:t>
          </a:r>
          <a:endParaRPr lang="en-US" sz="2000" kern="1200" noProof="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59000"/>
                  </a:srgbClr>
                </a:outerShdw>
              </a:effectLst>
            </a:rPr>
            <a:t>E </a:t>
          </a:r>
          <a:r>
            <a:rPr lang="en-US" sz="2000" b="1" kern="1200" noProof="0" dirty="0" err="1">
              <a:effectLst>
                <a:outerShdw blurRad="38100" dist="38100" dir="2700000" algn="tl">
                  <a:srgbClr val="000000">
                    <a:alpha val="59000"/>
                  </a:srgbClr>
                </a:outerShdw>
              </a:effectLst>
            </a:rPr>
            <a:t>yalataki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vua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mai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Sikemi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ra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taukena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vuna</a:t>
          </a:r>
          <a:r>
            <a:rPr lang="en-US" sz="2000" b="1" kern="1200" noProof="0" dirty="0">
              <a:effectLst>
                <a:outerShdw blurRad="38100" dist="38100" dir="2700000" algn="tl">
                  <a:srgbClr val="000000">
                    <a:alpha val="59000"/>
                  </a:srgbClr>
                </a:outerShdw>
              </a:effectLst>
            </a:rPr>
            <a:t> ko </a:t>
          </a:r>
          <a:r>
            <a:rPr lang="en-US" sz="2000" b="1" kern="1200" noProof="0" dirty="0" err="1">
              <a:effectLst>
                <a:outerShdw blurRad="38100" dist="38100" dir="2700000" algn="tl">
                  <a:srgbClr val="000000">
                    <a:alpha val="59000"/>
                  </a:srgbClr>
                </a:outerShdw>
              </a:effectLst>
            </a:rPr>
            <a:t>Kenani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nona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kawan</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Vakatekivu</a:t>
          </a:r>
          <a:r>
            <a:rPr lang="en-US" sz="2000" b="1" kern="1200" noProof="0" dirty="0">
              <a:effectLst>
                <a:outerShdw blurRad="38100" dist="38100" dir="2700000" algn="tl">
                  <a:srgbClr val="000000">
                    <a:alpha val="59000"/>
                  </a:srgbClr>
                </a:outerShdw>
              </a:effectLst>
            </a:rPr>
            <a:t> 12:6-7)</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b="1" kern="1200" noProof="0" dirty="0">
              <a:effectLst>
                <a:outerShdw blurRad="38100" dist="38100" dir="2700000" algn="tl">
                  <a:srgbClr val="000000">
                    <a:alpha val="59000"/>
                  </a:srgbClr>
                </a:outerShdw>
              </a:effectLst>
            </a:rPr>
            <a:t>E </a:t>
          </a:r>
          <a:r>
            <a:rPr lang="en-US" sz="2000" b="1" kern="1200" noProof="0" dirty="0" err="1">
              <a:effectLst>
                <a:outerShdw blurRad="38100" dist="38100" dir="2700000" algn="tl">
                  <a:srgbClr val="000000">
                    <a:alpha val="59000"/>
                  </a:srgbClr>
                </a:outerShdw>
              </a:effectLst>
            </a:rPr>
            <a:t>Peceli</a:t>
          </a:r>
          <a:r>
            <a:rPr lang="en-US" sz="2000" b="1" kern="1200" noProof="0" dirty="0">
              <a:effectLst>
                <a:outerShdw blurRad="38100" dist="38100" dir="2700000" algn="tl">
                  <a:srgbClr val="000000">
                    <a:alpha val="59000"/>
                  </a:srgbClr>
                </a:outerShdw>
              </a:effectLst>
            </a:rPr>
            <a:t>, e </a:t>
          </a:r>
          <a:r>
            <a:rPr lang="en-US" sz="2000" b="1" kern="1200" noProof="0" dirty="0" err="1">
              <a:effectLst>
                <a:outerShdw blurRad="38100" dist="38100" dir="2700000" algn="tl">
                  <a:srgbClr val="000000">
                    <a:alpha val="59000"/>
                  </a:srgbClr>
                </a:outerShdw>
              </a:effectLst>
            </a:rPr>
            <a:t>vakavouya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Kalou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nona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veiyalayalati</a:t>
          </a:r>
          <a:r>
            <a:rPr lang="en-US" sz="2000" b="1" kern="1200" noProof="0" dirty="0">
              <a:effectLst>
                <a:outerShdw blurRad="38100" dist="38100" dir="2700000" algn="tl">
                  <a:srgbClr val="000000">
                    <a:alpha val="59000"/>
                  </a:srgbClr>
                </a:outerShdw>
              </a:effectLst>
            </a:rPr>
            <a:t> ka </a:t>
          </a:r>
          <a:r>
            <a:rPr lang="en-US" sz="2000" b="1" kern="1200" noProof="0" dirty="0" err="1">
              <a:effectLst>
                <a:outerShdw blurRad="38100" dist="38100" dir="2700000" algn="tl">
                  <a:srgbClr val="000000">
                    <a:alpha val="59000"/>
                  </a:srgbClr>
                </a:outerShdw>
              </a:effectLst>
            </a:rPr>
            <a:t>tukuna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vua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nona</a:t>
          </a:r>
          <a:r>
            <a:rPr lang="en-US" sz="2000" b="1" kern="1200" noProof="0" dirty="0">
              <a:effectLst>
                <a:outerShdw blurRad="38100" dist="38100" dir="2700000" algn="tl">
                  <a:srgbClr val="000000">
                    <a:alpha val="59000"/>
                  </a:srgbClr>
                </a:outerShdw>
              </a:effectLst>
            </a:rPr>
            <a:t> kawa </a:t>
          </a:r>
          <a:r>
            <a:rPr lang="en-US" sz="2000" b="1" kern="1200" noProof="0" dirty="0" err="1">
              <a:effectLst>
                <a:outerShdw blurRad="38100" dist="38100" dir="2700000" algn="tl">
                  <a:srgbClr val="000000">
                    <a:alpha val="59000"/>
                  </a:srgbClr>
                </a:outerShdw>
              </a:effectLst>
            </a:rPr>
            <a:t>ena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vaka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kuvu</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soso</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Vakatekivu</a:t>
          </a:r>
          <a:r>
            <a:rPr lang="en-US" sz="2000" b="1" kern="1200" noProof="0" dirty="0">
              <a:effectLst>
                <a:outerShdw blurRad="38100" dist="38100" dir="2700000" algn="tl">
                  <a:srgbClr val="000000">
                    <a:alpha val="59000"/>
                  </a:srgbClr>
                </a:outerShdw>
              </a:effectLst>
            </a:rPr>
            <a:t>. 13:14-18)</a:t>
          </a:r>
          <a:endParaRPr lang="en-US" sz="2000" kern="1200" noProof="0" dirty="0">
            <a:effectLst>
              <a:outerShdw blurRad="38100" dist="38100" dir="2700000" algn="tl">
                <a:srgbClr val="000000">
                  <a:alpha val="59000"/>
                </a:srgbClr>
              </a:outerShdw>
            </a:effectLst>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59000"/>
                  </a:srgbClr>
                </a:outerShdw>
              </a:effectLst>
            </a:rPr>
            <a:t>E </a:t>
          </a:r>
          <a:r>
            <a:rPr lang="en-US" sz="2000" b="1" kern="1200" noProof="0" dirty="0" err="1">
              <a:effectLst>
                <a:outerShdw blurRad="38100" dist="38100" dir="2700000" algn="tl">
                  <a:srgbClr val="000000">
                    <a:alpha val="59000"/>
                  </a:srgbClr>
                </a:outerShdw>
              </a:effectLst>
            </a:rPr>
            <a:t>Mamire</a:t>
          </a:r>
          <a:r>
            <a:rPr lang="en-US" sz="2000" b="1" kern="1200" noProof="0" dirty="0">
              <a:effectLst>
                <a:outerShdw blurRad="38100" dist="38100" dir="2700000" algn="tl">
                  <a:srgbClr val="000000">
                    <a:alpha val="59000"/>
                  </a:srgbClr>
                </a:outerShdw>
              </a:effectLst>
            </a:rPr>
            <a:t> e </a:t>
          </a:r>
          <a:r>
            <a:rPr lang="en-US" sz="2000" b="1" kern="1200" noProof="0" dirty="0" err="1">
              <a:effectLst>
                <a:outerShdw blurRad="38100" dist="38100" dir="2700000" algn="tl">
                  <a:srgbClr val="000000">
                    <a:alpha val="59000"/>
                  </a:srgbClr>
                </a:outerShdw>
              </a:effectLst>
            </a:rPr>
            <a:t>vakadeitaki</a:t>
          </a:r>
          <a:r>
            <a:rPr lang="en-US" sz="2000" b="1" kern="1200" noProof="0" dirty="0">
              <a:effectLst>
                <a:outerShdw blurRad="38100" dist="38100" dir="2700000" algn="tl">
                  <a:srgbClr val="000000">
                    <a:alpha val="59000"/>
                  </a:srgbClr>
                </a:outerShdw>
              </a:effectLst>
            </a:rPr>
            <a:t> ki </a:t>
          </a:r>
          <a:r>
            <a:rPr lang="en-US" sz="2000" b="1" kern="1200" noProof="0" dirty="0" err="1">
              <a:effectLst>
                <a:outerShdw blurRad="38100" dist="38100" dir="2700000" algn="tl">
                  <a:srgbClr val="000000">
                    <a:alpha val="59000"/>
                  </a:srgbClr>
                </a:outerShdw>
              </a:effectLst>
            </a:rPr>
            <a:t>vua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vuqa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nona</a:t>
          </a:r>
          <a:r>
            <a:rPr lang="en-US" sz="2000" b="1" kern="1200" noProof="0" dirty="0">
              <a:effectLst>
                <a:outerShdw blurRad="38100" dist="38100" dir="2700000" algn="tl">
                  <a:srgbClr val="000000">
                    <a:alpha val="59000"/>
                  </a:srgbClr>
                </a:outerShdw>
              </a:effectLst>
            </a:rPr>
            <a:t> kawa me </a:t>
          </a:r>
          <a:r>
            <a:rPr lang="en-US" sz="2000" b="1" kern="1200" noProof="0" dirty="0" err="1">
              <a:effectLst>
                <a:outerShdw blurRad="38100" dist="38100" dir="2700000" algn="tl">
                  <a:srgbClr val="000000">
                    <a:alpha val="59000"/>
                  </a:srgbClr>
                </a:outerShdw>
              </a:effectLst>
            </a:rPr>
            <a:t>vaka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kalokalo</a:t>
          </a:r>
          <a:r>
            <a:rPr lang="en-US" sz="2000" b="1" kern="1200" noProof="0" dirty="0">
              <a:effectLst>
                <a:outerShdw blurRad="38100" dist="38100" dir="2700000" algn="tl">
                  <a:srgbClr val="000000">
                    <a:alpha val="59000"/>
                  </a:srgbClr>
                </a:outerShdw>
              </a:effectLst>
            </a:rPr>
            <a:t>. “Sa </a:t>
          </a:r>
          <a:r>
            <a:rPr lang="en-US" sz="2000" b="1" kern="1200" noProof="0" dirty="0" err="1">
              <a:effectLst>
                <a:outerShdw blurRad="38100" dist="38100" dir="2700000" algn="tl">
                  <a:srgbClr val="000000">
                    <a:alpha val="59000"/>
                  </a:srgbClr>
                </a:outerShdw>
              </a:effectLst>
            </a:rPr>
            <a:t>vakabauta</a:t>
          </a:r>
          <a:r>
            <a:rPr lang="en-US" sz="2000" b="1" kern="1200" noProof="0" dirty="0">
              <a:effectLst>
                <a:outerShdw blurRad="38100" dist="38100" dir="2700000" algn="tl">
                  <a:srgbClr val="000000">
                    <a:alpha val="59000"/>
                  </a:srgbClr>
                </a:outerShdw>
              </a:effectLst>
            </a:rPr>
            <a:t> ko </a:t>
          </a:r>
          <a:r>
            <a:rPr lang="en-US" sz="2000" b="1" kern="1200" noProof="0" dirty="0" err="1">
              <a:effectLst>
                <a:outerShdw blurRad="38100" dist="38100" dir="2700000" algn="tl">
                  <a:srgbClr val="000000">
                    <a:alpha val="59000"/>
                  </a:srgbClr>
                </a:outerShdw>
              </a:effectLst>
            </a:rPr>
            <a:t>Eparama</a:t>
          </a:r>
          <a:r>
            <a:rPr lang="en-US" sz="2000" b="1" kern="1200" noProof="0" dirty="0">
              <a:effectLst>
                <a:outerShdw blurRad="38100" dist="38100" dir="2700000" algn="tl">
                  <a:srgbClr val="000000">
                    <a:alpha val="59000"/>
                  </a:srgbClr>
                </a:outerShdw>
              </a:effectLst>
            </a:rPr>
            <a:t> ka </a:t>
          </a:r>
          <a:r>
            <a:rPr lang="en-US" sz="2000" b="1" kern="1200" noProof="0" dirty="0" err="1">
              <a:effectLst>
                <a:outerShdw blurRad="38100" dist="38100" dir="2700000" algn="tl">
                  <a:srgbClr val="000000">
                    <a:alpha val="59000"/>
                  </a:srgbClr>
                </a:outerShdw>
              </a:effectLst>
            </a:rPr>
            <a:t>okata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na</a:t>
          </a:r>
          <a:r>
            <a:rPr lang="en-US" sz="2000" b="1" kern="1200" noProof="0" dirty="0">
              <a:effectLst>
                <a:outerShdw blurRad="38100" dist="38100" dir="2700000" algn="tl">
                  <a:srgbClr val="000000">
                    <a:alpha val="59000"/>
                  </a:srgbClr>
                </a:outerShdw>
              </a:effectLst>
            </a:rPr>
            <a:t> Kalou ki </a:t>
          </a:r>
          <a:r>
            <a:rPr lang="en-US" sz="2000" b="1" kern="1200" noProof="0" dirty="0" err="1">
              <a:effectLst>
                <a:outerShdw blurRad="38100" dist="38100" dir="2700000" algn="tl">
                  <a:srgbClr val="000000">
                    <a:alpha val="59000"/>
                  </a:srgbClr>
                </a:outerShdw>
              </a:effectLst>
            </a:rPr>
            <a:t>vua</a:t>
          </a:r>
          <a:r>
            <a:rPr lang="en-US" sz="2000" b="1" kern="1200" noProof="0" dirty="0">
              <a:effectLst>
                <a:outerShdw blurRad="38100" dist="38100" dir="2700000" algn="tl">
                  <a:srgbClr val="000000">
                    <a:alpha val="59000"/>
                  </a:srgbClr>
                </a:outerShdw>
              </a:effectLst>
            </a:rPr>
            <a:t> me </a:t>
          </a:r>
          <a:r>
            <a:rPr lang="en-US" sz="2000" b="1" kern="1200" noProof="0" dirty="0" err="1">
              <a:effectLst>
                <a:outerShdw blurRad="38100" dist="38100" dir="2700000" algn="tl">
                  <a:srgbClr val="000000">
                    <a:alpha val="59000"/>
                  </a:srgbClr>
                </a:outerShdw>
              </a:effectLst>
            </a:rPr>
            <a:t>nona</a:t>
          </a:r>
          <a:r>
            <a:rPr lang="en-US" sz="2000" b="1" kern="1200" noProof="0" dirty="0">
              <a:effectLst>
                <a:outerShdw blurRad="38100" dist="38100" dir="2700000" algn="tl">
                  <a:srgbClr val="000000">
                    <a:alpha val="59000"/>
                  </a:srgbClr>
                </a:outerShdw>
              </a:effectLst>
            </a:rPr>
            <a:t> I </a:t>
          </a:r>
          <a:r>
            <a:rPr lang="en-US" sz="2000" b="1" kern="1200" noProof="0" dirty="0" err="1">
              <a:effectLst>
                <a:outerShdw blurRad="38100" dist="38100" dir="2700000" algn="tl">
                  <a:srgbClr val="000000">
                    <a:alpha val="59000"/>
                  </a:srgbClr>
                </a:outerShdw>
              </a:effectLst>
            </a:rPr>
            <a:t>valavala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dodonu</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Vktkvu</a:t>
          </a:r>
          <a:r>
            <a:rPr lang="en-US" sz="2000" b="1" kern="1200" noProof="0" dirty="0">
              <a:effectLst>
                <a:outerShdw blurRad="38100" dist="38100" dir="2700000" algn="tl">
                  <a:srgbClr val="000000">
                    <a:alpha val="59000"/>
                  </a:srgbClr>
                </a:outerShdw>
              </a:effectLst>
            </a:rPr>
            <a:t>. 15:1-6)</a:t>
          </a:r>
          <a:endParaRPr lang="en-US" sz="20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E </a:t>
          </a:r>
          <a:r>
            <a:rPr lang="en-US" sz="1800" b="1" kern="1200" noProof="0" dirty="0" err="1"/>
            <a:t>sega</a:t>
          </a:r>
          <a:r>
            <a:rPr lang="en-US" sz="1800" b="1" kern="1200" noProof="0" dirty="0"/>
            <a:t> </a:t>
          </a:r>
          <a:r>
            <a:rPr lang="en-US" sz="1800" b="1" kern="1200" noProof="0" dirty="0" err="1"/>
            <a:t>ni</a:t>
          </a:r>
          <a:r>
            <a:rPr lang="en-US" sz="1800" b="1" kern="1200" noProof="0" dirty="0"/>
            <a:t> </a:t>
          </a:r>
          <a:r>
            <a:rPr lang="en-US" sz="1800" b="1" kern="1200" noProof="0" dirty="0" err="1"/>
            <a:t>vakayago</a:t>
          </a:r>
          <a:r>
            <a:rPr lang="en-US" sz="1800" b="1" kern="1200" noProof="0" dirty="0"/>
            <a:t>, e </a:t>
          </a:r>
          <a:r>
            <a:rPr lang="en-US" sz="1800" b="1" kern="1200" noProof="0" dirty="0" err="1"/>
            <a:t>vakayalo</a:t>
          </a:r>
          <a:r>
            <a:rPr lang="en-US" sz="1800" b="1" kern="1200" noProof="0" dirty="0"/>
            <a:t> (v. 2)</a:t>
          </a:r>
          <a:endParaRPr lang="en-US" sz="1800" kern="1200" noProof="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Sa </a:t>
          </a:r>
          <a:r>
            <a:rPr lang="en-US" sz="1800" b="1" kern="1200" noProof="0" dirty="0" err="1"/>
            <a:t>beci</a:t>
          </a:r>
          <a:r>
            <a:rPr lang="en-US" sz="1800" b="1" kern="1200" noProof="0" dirty="0"/>
            <a:t>, </a:t>
          </a:r>
          <a:r>
            <a:rPr lang="en-US" sz="1800" b="1" kern="1200" noProof="0" dirty="0" err="1"/>
            <a:t>rarawa</a:t>
          </a:r>
          <a:r>
            <a:rPr lang="en-US" sz="1800" b="1" kern="1200" noProof="0" dirty="0"/>
            <a:t> ka </a:t>
          </a:r>
          <a:r>
            <a:rPr lang="en-US" sz="1800" b="1" kern="1200" noProof="0" dirty="0" err="1"/>
            <a:t>sega</a:t>
          </a:r>
          <a:r>
            <a:rPr lang="en-US" sz="1800" b="1" kern="1200" noProof="0" dirty="0"/>
            <a:t> </a:t>
          </a:r>
          <a:r>
            <a:rPr lang="en-US" sz="1800" b="1" kern="1200" noProof="0" dirty="0" err="1"/>
            <a:t>ni</a:t>
          </a:r>
          <a:r>
            <a:rPr lang="en-US" sz="1800" b="1" kern="1200" noProof="0" dirty="0"/>
            <a:t> </a:t>
          </a:r>
          <a:r>
            <a:rPr lang="en-US" sz="1800" b="1" kern="1200" noProof="0" dirty="0" err="1"/>
            <a:t>dokai</a:t>
          </a:r>
          <a:r>
            <a:rPr lang="en-US" sz="1800" b="1" kern="1200" noProof="0" dirty="0"/>
            <a:t> (v. 3)</a:t>
          </a:r>
          <a:endParaRPr lang="en-US" sz="1800" kern="1200" noProof="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E </a:t>
          </a:r>
          <a:r>
            <a:rPr lang="en-US" sz="1800" b="1" kern="1200" noProof="0" dirty="0" err="1"/>
            <a:t>dina</a:t>
          </a:r>
          <a:r>
            <a:rPr lang="en-US" sz="1800" b="1" kern="1200" noProof="0" dirty="0"/>
            <a:t> </a:t>
          </a:r>
          <a:r>
            <a:rPr lang="en-US" sz="1800" b="1" kern="1200" noProof="0" dirty="0" err="1"/>
            <a:t>ni</a:t>
          </a:r>
          <a:r>
            <a:rPr lang="en-US" sz="1800" b="1" kern="1200" noProof="0" dirty="0"/>
            <a:t> </a:t>
          </a:r>
          <a:r>
            <a:rPr lang="en-US" sz="1800" b="1" kern="1200" noProof="0" dirty="0" err="1"/>
            <a:t>vakabula</a:t>
          </a:r>
          <a:r>
            <a:rPr lang="en-US" sz="1800" b="1" kern="1200" noProof="0" dirty="0"/>
            <a:t> </a:t>
          </a:r>
          <a:r>
            <a:rPr lang="en-US" sz="1800" b="1" kern="1200" noProof="0" dirty="0" err="1"/>
            <a:t>na</a:t>
          </a:r>
          <a:r>
            <a:rPr lang="en-US" sz="1800" b="1" kern="1200" noProof="0" dirty="0"/>
            <a:t> </a:t>
          </a:r>
          <a:r>
            <a:rPr lang="en-US" sz="1800" b="1" kern="1200" noProof="0" dirty="0" err="1"/>
            <a:t>lewevuqa</a:t>
          </a:r>
          <a:r>
            <a:rPr lang="en-US" sz="1800" b="1" kern="1200" noProof="0" dirty="0"/>
            <a:t>, </a:t>
          </a:r>
          <a:r>
            <a:rPr lang="en-US" sz="1800" b="1" kern="1200" noProof="0" dirty="0" err="1"/>
            <a:t>sa</a:t>
          </a:r>
          <a:r>
            <a:rPr lang="en-US" sz="1800" b="1" kern="1200" noProof="0" dirty="0"/>
            <a:t> </a:t>
          </a:r>
          <a:r>
            <a:rPr lang="en-US" sz="1800" b="1" kern="1200" noProof="0" dirty="0" err="1"/>
            <a:t>sega</a:t>
          </a:r>
          <a:r>
            <a:rPr lang="en-US" sz="1800" b="1" kern="1200" noProof="0" dirty="0"/>
            <a:t> </a:t>
          </a:r>
          <a:r>
            <a:rPr lang="en-US" sz="1800" b="1" kern="1200" noProof="0" dirty="0" err="1"/>
            <a:t>ni</a:t>
          </a:r>
          <a:r>
            <a:rPr lang="en-US" sz="1800" b="1" kern="1200" noProof="0" dirty="0"/>
            <a:t> </a:t>
          </a:r>
          <a:r>
            <a:rPr lang="en-US" sz="1800" b="1" kern="1200" noProof="0" dirty="0" err="1"/>
            <a:t>vakabauti</a:t>
          </a:r>
          <a:r>
            <a:rPr lang="en-US" sz="1800" b="1" kern="1200" noProof="0" dirty="0"/>
            <a:t> (v. 4)</a:t>
          </a:r>
          <a:endParaRPr lang="en-US" sz="1800" kern="1200" noProof="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Na </a:t>
          </a:r>
          <a:r>
            <a:rPr lang="en-US" sz="1800" b="1" kern="1200" noProof="0" dirty="0" err="1"/>
            <a:t>nona</a:t>
          </a:r>
          <a:r>
            <a:rPr lang="en-US" sz="1800" b="1" kern="1200" noProof="0" dirty="0"/>
            <a:t> mate </a:t>
          </a:r>
          <a:r>
            <a:rPr lang="en-US" sz="1800" b="1" kern="1200" noProof="0" dirty="0" err="1"/>
            <a:t>ena</a:t>
          </a:r>
          <a:r>
            <a:rPr lang="en-US" sz="1800" b="1" kern="1200" noProof="0" dirty="0"/>
            <a:t> </a:t>
          </a:r>
          <a:r>
            <a:rPr lang="en-US" sz="1800" b="1" kern="1200" noProof="0" dirty="0" err="1"/>
            <a:t>kauveilatai</a:t>
          </a:r>
          <a:r>
            <a:rPr lang="en-US" sz="1800" b="1" kern="1200" noProof="0" dirty="0"/>
            <a:t> </a:t>
          </a:r>
          <a:r>
            <a:rPr lang="en-US" sz="1800" b="1" kern="1200" noProof="0" dirty="0" err="1"/>
            <a:t>eda</a:t>
          </a:r>
          <a:r>
            <a:rPr lang="en-US" sz="1800" b="1" kern="1200" noProof="0" dirty="0"/>
            <a:t> </a:t>
          </a:r>
          <a:r>
            <a:rPr lang="en-US" sz="1800" b="1" kern="1200" noProof="0" dirty="0" err="1"/>
            <a:t>sa</a:t>
          </a:r>
          <a:r>
            <a:rPr lang="en-US" sz="1800" b="1" kern="1200" noProof="0" dirty="0"/>
            <a:t> </a:t>
          </a:r>
          <a:r>
            <a:rPr lang="en-US" sz="1800" b="1" kern="1200" noProof="0" dirty="0" err="1"/>
            <a:t>vakabulai</a:t>
          </a:r>
          <a:r>
            <a:rPr lang="en-US" sz="1800" b="1" kern="1200" noProof="0" dirty="0"/>
            <a:t> kina (v. 5)</a:t>
          </a:r>
          <a:endParaRPr lang="en-US" sz="18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Sa </a:t>
          </a:r>
          <a:r>
            <a:rPr lang="en-US" sz="1800" b="1" kern="1200" noProof="0" dirty="0" err="1"/>
            <a:t>tauca</a:t>
          </a:r>
          <a:r>
            <a:rPr lang="en-US" sz="1800" b="1" kern="1200" noProof="0" dirty="0"/>
            <a:t> </a:t>
          </a:r>
          <a:r>
            <a:rPr lang="en-US" sz="1800" b="1" kern="1200" noProof="0" dirty="0" err="1"/>
            <a:t>vua</a:t>
          </a:r>
          <a:r>
            <a:rPr lang="en-US" sz="1800" b="1" kern="1200" noProof="0" dirty="0"/>
            <a:t> </a:t>
          </a:r>
          <a:r>
            <a:rPr lang="en-US" sz="1800" b="1" kern="1200" noProof="0" dirty="0" err="1"/>
            <a:t>na</a:t>
          </a:r>
          <a:r>
            <a:rPr lang="en-US" sz="1800" b="1" kern="1200" noProof="0" dirty="0"/>
            <a:t> Kalou </a:t>
          </a:r>
          <a:r>
            <a:rPr lang="en-US" sz="1800" b="1" kern="1200" noProof="0" dirty="0" err="1"/>
            <a:t>na</a:t>
          </a:r>
          <a:r>
            <a:rPr lang="en-US" sz="1800" b="1" kern="1200" noProof="0" dirty="0"/>
            <a:t> </a:t>
          </a:r>
          <a:r>
            <a:rPr lang="en-US" sz="1800" b="1" kern="1200" noProof="0" dirty="0" err="1"/>
            <a:t>noda</a:t>
          </a:r>
          <a:r>
            <a:rPr lang="en-US" sz="1800" b="1" kern="1200" noProof="0" dirty="0"/>
            <a:t> I </a:t>
          </a:r>
          <a:r>
            <a:rPr lang="en-US" sz="1800" b="1" kern="1200" noProof="0" dirty="0" err="1"/>
            <a:t>valavala</a:t>
          </a:r>
          <a:r>
            <a:rPr lang="en-US" sz="1800" b="1" kern="1200" noProof="0" dirty="0"/>
            <a:t> ca </a:t>
          </a:r>
          <a:r>
            <a:rPr lang="en-US" sz="1800" b="1" kern="1200" noProof="0" dirty="0" err="1"/>
            <a:t>kecega</a:t>
          </a:r>
          <a:r>
            <a:rPr lang="en-US" sz="1800" b="1" kern="1200" noProof="0" dirty="0"/>
            <a:t> 6)</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Sa </a:t>
          </a:r>
          <a:r>
            <a:rPr lang="en-US" sz="1800" b="1" kern="1200" noProof="0" dirty="0" err="1"/>
            <a:t>galu</a:t>
          </a:r>
          <a:r>
            <a:rPr lang="en-US" sz="1800" b="1" kern="1200" noProof="0" dirty="0"/>
            <a:t> ga e </a:t>
          </a:r>
          <a:r>
            <a:rPr lang="en-US" sz="1800" b="1" kern="1200" noProof="0" dirty="0" err="1"/>
            <a:t>matadra</a:t>
          </a:r>
          <a:r>
            <a:rPr lang="en-US" sz="1800" b="1" kern="1200" noProof="0" dirty="0"/>
            <a:t> era </a:t>
          </a:r>
          <a:r>
            <a:rPr lang="en-US" sz="1800" b="1" kern="1200" noProof="0" dirty="0" err="1"/>
            <a:t>vakararawataki</a:t>
          </a:r>
          <a:r>
            <a:rPr lang="en-US" sz="1800" b="1" kern="1200" noProof="0" dirty="0"/>
            <a:t> </a:t>
          </a:r>
          <a:r>
            <a:rPr lang="en-US" sz="1800" b="1" kern="1200" noProof="0" dirty="0" err="1"/>
            <a:t>koya</a:t>
          </a:r>
          <a:r>
            <a:rPr lang="en-US" sz="1800" b="1" kern="1200" noProof="0" dirty="0"/>
            <a:t> (v. 7)</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Sa </a:t>
          </a:r>
          <a:r>
            <a:rPr lang="en-US" sz="1800" b="1" kern="1200" noProof="0" dirty="0" err="1"/>
            <a:t>beitaki</a:t>
          </a:r>
          <a:r>
            <a:rPr lang="en-US" sz="1800" b="1" kern="1200" noProof="0" dirty="0"/>
            <a:t> ka </a:t>
          </a:r>
          <a:r>
            <a:rPr lang="en-US" sz="1800" b="1" kern="1200" noProof="0" dirty="0" err="1"/>
            <a:t>lewai</a:t>
          </a:r>
          <a:r>
            <a:rPr lang="en-US" sz="1800" b="1" kern="1200" noProof="0" dirty="0"/>
            <a:t> me mate (v. 8)</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Sa </a:t>
          </a:r>
          <a:r>
            <a:rPr lang="en-US" sz="1800" b="1" kern="1200" noProof="0" dirty="0" err="1"/>
            <a:t>buluti</a:t>
          </a:r>
          <a:r>
            <a:rPr lang="en-US" sz="1800" b="1" kern="1200" noProof="0" dirty="0"/>
            <a:t> </a:t>
          </a:r>
          <a:r>
            <a:rPr lang="en-US" sz="1800" b="1" kern="1200" noProof="0" dirty="0" err="1"/>
            <a:t>vata</a:t>
          </a:r>
          <a:r>
            <a:rPr lang="en-US" sz="1800" b="1" kern="1200" noProof="0" dirty="0"/>
            <a:t> </a:t>
          </a:r>
          <a:r>
            <a:rPr lang="en-US" sz="1800" b="1" kern="1200" noProof="0" dirty="0" err="1"/>
            <a:t>kei</a:t>
          </a:r>
          <a:r>
            <a:rPr lang="en-US" sz="1800" b="1" kern="1200" noProof="0" dirty="0"/>
            <a:t> </a:t>
          </a:r>
          <a:r>
            <a:rPr lang="en-US" sz="1800" b="1" kern="1200" noProof="0" dirty="0" err="1"/>
            <a:t>ira</a:t>
          </a:r>
          <a:r>
            <a:rPr lang="en-US" sz="1800" b="1" kern="1200" noProof="0" dirty="0"/>
            <a:t> </a:t>
          </a:r>
          <a:r>
            <a:rPr lang="en-US" sz="1800" b="1" kern="1200" noProof="0" dirty="0" err="1"/>
            <a:t>na</a:t>
          </a:r>
          <a:r>
            <a:rPr lang="en-US" sz="1800" b="1" kern="1200" noProof="0" dirty="0"/>
            <a:t> </a:t>
          </a:r>
          <a:r>
            <a:rPr lang="en-US" sz="1800" b="1" kern="1200" noProof="0" dirty="0" err="1"/>
            <a:t>vutuniyau</a:t>
          </a:r>
          <a:r>
            <a:rPr lang="en-US" sz="1800" b="1" kern="1200" noProof="0" dirty="0"/>
            <a:t> (v. 9a)</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Sa </a:t>
          </a:r>
          <a:r>
            <a:rPr lang="en-US" sz="1800" b="1" kern="1200" noProof="0" dirty="0" err="1"/>
            <a:t>sega</a:t>
          </a:r>
          <a:r>
            <a:rPr lang="en-US" sz="1800" b="1" kern="1200" noProof="0" dirty="0"/>
            <a:t> </a:t>
          </a:r>
          <a:r>
            <a:rPr lang="en-US" sz="1800" b="1" kern="1200" noProof="0" dirty="0" err="1"/>
            <a:t>vua</a:t>
          </a:r>
          <a:r>
            <a:rPr lang="en-US" sz="1800" b="1" kern="1200" noProof="0" dirty="0"/>
            <a:t> </a:t>
          </a:r>
          <a:r>
            <a:rPr lang="en-US" sz="1800" b="1" kern="1200" noProof="0" dirty="0" err="1"/>
            <a:t>na</a:t>
          </a:r>
          <a:r>
            <a:rPr lang="en-US" sz="1800" b="1" kern="1200" noProof="0" dirty="0"/>
            <a:t> I </a:t>
          </a:r>
          <a:r>
            <a:rPr lang="en-US" sz="1800" b="1" kern="1200" noProof="0" dirty="0" err="1"/>
            <a:t>valavala</a:t>
          </a:r>
          <a:r>
            <a:rPr lang="en-US" sz="1800" b="1" kern="1200" noProof="0" dirty="0"/>
            <a:t> ca (v. 9b)</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Sa </a:t>
          </a:r>
          <a:r>
            <a:rPr lang="en-US" sz="1800" b="1" kern="1200" noProof="0" dirty="0" err="1"/>
            <a:t>tucake</a:t>
          </a:r>
          <a:r>
            <a:rPr lang="en-US" sz="1800" b="1" kern="1200" noProof="0" dirty="0"/>
            <a:t> tale </a:t>
          </a:r>
          <a:r>
            <a:rPr lang="en-US" sz="1800" b="1" kern="1200" noProof="0" dirty="0" err="1"/>
            <a:t>mai</a:t>
          </a:r>
          <a:r>
            <a:rPr lang="en-US" sz="1800" b="1" kern="1200" noProof="0" dirty="0"/>
            <a:t> </a:t>
          </a:r>
          <a:r>
            <a:rPr lang="en-US" sz="1800" b="1" kern="1200" noProof="0" dirty="0" err="1"/>
            <a:t>na</a:t>
          </a:r>
          <a:r>
            <a:rPr lang="en-US" sz="1800" b="1" kern="1200" noProof="0" dirty="0"/>
            <a:t> mate </a:t>
          </a:r>
          <a:r>
            <a:rPr lang="en-US" sz="1800" b="1" kern="1200" noProof="0" dirty="0" err="1"/>
            <a:t>ni</a:t>
          </a:r>
          <a:r>
            <a:rPr lang="en-US" sz="1800" b="1" kern="1200" noProof="0" dirty="0"/>
            <a:t> </a:t>
          </a:r>
          <a:r>
            <a:rPr lang="en-US" sz="1800" b="1" kern="1200" noProof="0" dirty="0" err="1"/>
            <a:t>veisorovaki</a:t>
          </a:r>
          <a:r>
            <a:rPr lang="en-US" sz="1800" b="1" kern="1200" noProof="0" dirty="0"/>
            <a:t> </a:t>
          </a:r>
          <a:br>
            <a:rPr lang="en-US" sz="1800" b="1" kern="1200" noProof="0" dirty="0"/>
          </a:br>
          <a:r>
            <a:rPr lang="en-US" sz="1800" b="1" kern="1200" noProof="0" dirty="0"/>
            <a:t>(v. 10)</a:t>
          </a:r>
          <a:endParaRPr lang="en-US" sz="18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Ena dua </a:t>
          </a:r>
          <a:r>
            <a:rPr lang="en-US" sz="1800" b="1" kern="1200" noProof="0" dirty="0" err="1"/>
            <a:t>na</a:t>
          </a:r>
          <a:r>
            <a:rPr lang="en-US" sz="1800" b="1" kern="1200" noProof="0" dirty="0"/>
            <a:t> </a:t>
          </a:r>
          <a:r>
            <a:rPr lang="en-US" sz="1800" b="1" kern="1200" noProof="0" dirty="0" err="1"/>
            <a:t>siga</a:t>
          </a:r>
          <a:r>
            <a:rPr lang="en-US" sz="1800" b="1" kern="1200" noProof="0" dirty="0"/>
            <a:t> </a:t>
          </a:r>
          <a:r>
            <a:rPr lang="en-US" sz="1800" b="1" kern="1200" noProof="0" dirty="0" err="1"/>
            <a:t>ena</a:t>
          </a:r>
          <a:r>
            <a:rPr lang="en-US" sz="1800" b="1" kern="1200" noProof="0" dirty="0"/>
            <a:t> </a:t>
          </a:r>
          <a:r>
            <a:rPr lang="en-US" sz="1800" b="1" kern="1200" noProof="0" dirty="0" err="1"/>
            <a:t>bula</a:t>
          </a:r>
          <a:r>
            <a:rPr lang="en-US" sz="1800" b="1" kern="1200" noProof="0" dirty="0"/>
            <a:t> </a:t>
          </a:r>
          <a:r>
            <a:rPr lang="en-US" sz="1800" b="1" kern="1200" noProof="0" dirty="0" err="1"/>
            <a:t>vata</a:t>
          </a:r>
          <a:r>
            <a:rPr lang="en-US" sz="1800" b="1" kern="1200" noProof="0" dirty="0"/>
            <a:t> </a:t>
          </a:r>
          <a:r>
            <a:rPr lang="en-US" sz="1800" b="1" kern="1200" noProof="0" dirty="0" err="1"/>
            <a:t>kei</a:t>
          </a:r>
          <a:r>
            <a:rPr lang="en-US" sz="1800" b="1" kern="1200" noProof="0" dirty="0"/>
            <a:t> </a:t>
          </a:r>
          <a:r>
            <a:rPr lang="en-US" sz="1800" b="1" kern="1200" noProof="0" dirty="0" err="1"/>
            <a:t>ira</a:t>
          </a:r>
          <a:r>
            <a:rPr lang="en-US" sz="1800" b="1" kern="1200" noProof="0" dirty="0"/>
            <a:t> era </a:t>
          </a:r>
          <a:r>
            <a:rPr lang="en-US" sz="1800" b="1" kern="1200" noProof="0" dirty="0" err="1"/>
            <a:t>sa</a:t>
          </a:r>
          <a:r>
            <a:rPr lang="en-US" sz="1800" b="1" kern="1200" noProof="0" dirty="0"/>
            <a:t> </a:t>
          </a:r>
          <a:r>
            <a:rPr lang="en-US" sz="1800" b="1" kern="1200" noProof="0" dirty="0" err="1"/>
            <a:t>vakabula</a:t>
          </a:r>
          <a:r>
            <a:rPr lang="en-US" sz="1800" b="1" kern="1200" noProof="0" dirty="0"/>
            <a:t> (v. 11)</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Sa </a:t>
          </a:r>
          <a:r>
            <a:rPr lang="en-US" sz="1800" b="1" kern="1200" noProof="0" dirty="0" err="1"/>
            <a:t>masulaki</a:t>
          </a:r>
          <a:r>
            <a:rPr lang="en-US" sz="1800" b="1" kern="1200" noProof="0" dirty="0"/>
            <a:t> </a:t>
          </a:r>
          <a:r>
            <a:rPr lang="en-US" sz="1800" b="1" kern="1200" noProof="0" dirty="0" err="1"/>
            <a:t>keda</a:t>
          </a:r>
          <a:r>
            <a:rPr lang="en-US" sz="1800" b="1" kern="1200" noProof="0" dirty="0"/>
            <a:t> </a:t>
          </a:r>
          <a:r>
            <a:rPr lang="en-US" sz="1800" b="1" kern="1200" noProof="0" dirty="0" err="1"/>
            <a:t>tiko</a:t>
          </a:r>
          <a:r>
            <a:rPr lang="en-US" sz="1800" b="1" kern="1200" noProof="0" dirty="0"/>
            <a:t> </a:t>
          </a:r>
          <a:r>
            <a:rPr lang="en-US" sz="1800" b="1" kern="1200" noProof="0" dirty="0" err="1"/>
            <a:t>ena</a:t>
          </a:r>
          <a:r>
            <a:rPr lang="en-US" sz="1800" b="1" kern="1200" noProof="0" dirty="0"/>
            <a:t> </a:t>
          </a:r>
          <a:r>
            <a:rPr lang="en-US" sz="1800" b="1" kern="1200" noProof="0" dirty="0" err="1"/>
            <a:t>gauna</a:t>
          </a:r>
          <a:r>
            <a:rPr lang="en-US" sz="1800" b="1" kern="1200" noProof="0" dirty="0"/>
            <a:t> </a:t>
          </a:r>
          <a:r>
            <a:rPr lang="en-US" sz="1800" b="1" kern="1200" noProof="0" dirty="0" err="1"/>
            <a:t>oqo</a:t>
          </a:r>
          <a:r>
            <a:rPr lang="en-US" sz="1800" b="1" kern="1200" noProof="0" dirty="0"/>
            <a:t> (v. 12)</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J"/>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77C0F7-D056-4CA8-A756-DB6068C2605E}" type="datetimeFigureOut">
              <a:rPr lang="en-FJ" smtClean="0"/>
              <a:t>10/09/2026</a:t>
            </a:fld>
            <a:endParaRPr lang="en-FJ"/>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J"/>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J"/>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J"/>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B8C1A2-770D-4E8C-9AD4-92E7D24CE098}" type="slidenum">
              <a:rPr lang="en-FJ" smtClean="0"/>
              <a:t>‹Nº›</a:t>
            </a:fld>
            <a:endParaRPr lang="en-FJ"/>
          </a:p>
        </p:txBody>
      </p:sp>
    </p:spTree>
    <p:extLst>
      <p:ext uri="{BB962C8B-B14F-4D97-AF65-F5344CB8AC3E}">
        <p14:creationId xmlns:p14="http://schemas.microsoft.com/office/powerpoint/2010/main" val="1655587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noProof="0" dirty="0">
                <a:ln w="10160">
                  <a:solidFill>
                    <a:schemeClr val="accent5"/>
                  </a:solidFill>
                  <a:prstDash val="solid"/>
                </a:ln>
                <a:solidFill>
                  <a:srgbClr val="FFFFFF"/>
                </a:solidFill>
                <a:effectLst>
                  <a:outerShdw blurRad="38100" dist="22860" dir="5400000" algn="tl" rotWithShape="0">
                    <a:srgbClr val="000000"/>
                  </a:outerShdw>
                </a:effectLst>
              </a:rPr>
              <a:t>THE CALL OF A PROPHET</a:t>
            </a:r>
          </a:p>
          <a:p>
            <a:endParaRPr lang="en-FJ" dirty="0"/>
          </a:p>
        </p:txBody>
      </p:sp>
      <p:sp>
        <p:nvSpPr>
          <p:cNvPr id="4" name="Slide Number Placeholder 3"/>
          <p:cNvSpPr>
            <a:spLocks noGrp="1"/>
          </p:cNvSpPr>
          <p:nvPr>
            <p:ph type="sldNum" sz="quarter" idx="5"/>
          </p:nvPr>
        </p:nvSpPr>
        <p:spPr/>
        <p:txBody>
          <a:bodyPr/>
          <a:lstStyle/>
          <a:p>
            <a:fld id="{A3B8C1A2-770D-4E8C-9AD4-92E7D24CE098}" type="slidenum">
              <a:rPr lang="en-FJ" smtClean="0"/>
              <a:t>1</a:t>
            </a:fld>
            <a:endParaRPr lang="en-FJ"/>
          </a:p>
        </p:txBody>
      </p:sp>
    </p:spTree>
    <p:extLst>
      <p:ext uri="{BB962C8B-B14F-4D97-AF65-F5344CB8AC3E}">
        <p14:creationId xmlns:p14="http://schemas.microsoft.com/office/powerpoint/2010/main" val="391667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30000" dirty="0">
                <a:solidFill>
                  <a:schemeClr val="tx1"/>
                </a:solidFill>
                <a:effectLst/>
                <a:latin typeface="+mn-lt"/>
                <a:ea typeface="+mn-ea"/>
                <a:cs typeface="+mn-cs"/>
              </a:rPr>
              <a:t>8 </a:t>
            </a:r>
            <a:r>
              <a:rPr lang="en-US" sz="1200" kern="1200" dirty="0">
                <a:solidFill>
                  <a:schemeClr val="tx1"/>
                </a:solidFill>
                <a:effectLst/>
                <a:latin typeface="+mn-lt"/>
                <a:ea typeface="+mn-ea"/>
                <a:cs typeface="+mn-cs"/>
              </a:rPr>
              <a:t>Au a </a:t>
            </a:r>
            <a:r>
              <a:rPr lang="en-US" sz="1200" kern="1200" dirty="0" err="1">
                <a:solidFill>
                  <a:schemeClr val="tx1"/>
                </a:solidFill>
                <a:effectLst/>
                <a:latin typeface="+mn-lt"/>
                <a:ea typeface="+mn-ea"/>
                <a:cs typeface="+mn-cs"/>
              </a:rPr>
              <a:t>qai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rogoca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domo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Turaga,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kaya, Ko </a:t>
            </a:r>
            <a:r>
              <a:rPr lang="en-US" sz="1200" kern="1200" dirty="0" err="1">
                <a:solidFill>
                  <a:schemeClr val="tx1"/>
                </a:solidFill>
                <a:effectLst/>
                <a:latin typeface="+mn-lt"/>
                <a:ea typeface="+mn-ea"/>
                <a:cs typeface="+mn-cs"/>
              </a:rPr>
              <a:t>cei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me’u</a:t>
            </a:r>
            <a:r>
              <a:rPr lang="en-US" sz="1200" kern="1200" dirty="0">
                <a:solidFill>
                  <a:schemeClr val="tx1"/>
                </a:solidFill>
                <a:effectLst/>
                <a:latin typeface="+mn-lt"/>
                <a:ea typeface="+mn-ea"/>
                <a:cs typeface="+mn-cs"/>
              </a:rPr>
              <a:t> tala, </a:t>
            </a:r>
            <a:r>
              <a:rPr lang="en-US" sz="1200" kern="1200" dirty="0" err="1">
                <a:solidFill>
                  <a:schemeClr val="tx1"/>
                </a:solidFill>
                <a:effectLst/>
                <a:latin typeface="+mn-lt"/>
                <a:ea typeface="+mn-ea"/>
                <a:cs typeface="+mn-cs"/>
              </a:rPr>
              <a:t>ia</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cei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lako</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vuku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keitou</a:t>
            </a:r>
            <a:r>
              <a:rPr lang="en-US" sz="1200" kern="1200" dirty="0">
                <a:solidFill>
                  <a:schemeClr val="tx1"/>
                </a:solidFill>
                <a:effectLst/>
                <a:latin typeface="+mn-lt"/>
                <a:ea typeface="+mn-ea"/>
                <a:cs typeface="+mn-cs"/>
              </a:rPr>
              <a:t>? Au a </a:t>
            </a:r>
            <a:r>
              <a:rPr lang="en-US" sz="1200" kern="1200" dirty="0" err="1">
                <a:solidFill>
                  <a:schemeClr val="tx1"/>
                </a:solidFill>
                <a:effectLst/>
                <a:latin typeface="+mn-lt"/>
                <a:ea typeface="+mn-ea"/>
                <a:cs typeface="+mn-cs"/>
              </a:rPr>
              <a:t>qai</a:t>
            </a:r>
            <a:r>
              <a:rPr lang="en-US" sz="1200" kern="1200" dirty="0">
                <a:solidFill>
                  <a:schemeClr val="tx1"/>
                </a:solidFill>
                <a:effectLst/>
                <a:latin typeface="+mn-lt"/>
                <a:ea typeface="+mn-ea"/>
                <a:cs typeface="+mn-cs"/>
              </a:rPr>
              <a:t> kaya, Koi au </a:t>
            </a:r>
            <a:r>
              <a:rPr lang="en-US" sz="1200" kern="1200" dirty="0" err="1">
                <a:solidFill>
                  <a:schemeClr val="tx1"/>
                </a:solidFill>
                <a:effectLst/>
                <a:latin typeface="+mn-lt"/>
                <a:ea typeface="+mn-ea"/>
                <a:cs typeface="+mn-cs"/>
              </a:rPr>
              <a:t>oqo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talai</a:t>
            </a:r>
            <a:r>
              <a:rPr lang="en-US" sz="1200" kern="1200" dirty="0">
                <a:solidFill>
                  <a:schemeClr val="tx1"/>
                </a:solidFill>
                <a:effectLst/>
                <a:latin typeface="+mn-lt"/>
                <a:ea typeface="+mn-ea"/>
                <a:cs typeface="+mn-cs"/>
              </a:rPr>
              <a:t> au.</a:t>
            </a:r>
            <a:endParaRPr lang="en-FJ" dirty="0"/>
          </a:p>
        </p:txBody>
      </p:sp>
      <p:sp>
        <p:nvSpPr>
          <p:cNvPr id="4" name="Slide Number Placeholder 3"/>
          <p:cNvSpPr>
            <a:spLocks noGrp="1"/>
          </p:cNvSpPr>
          <p:nvPr>
            <p:ph type="sldNum" sz="quarter" idx="5"/>
          </p:nvPr>
        </p:nvSpPr>
        <p:spPr/>
        <p:txBody>
          <a:bodyPr/>
          <a:lstStyle/>
          <a:p>
            <a:fld id="{A3B8C1A2-770D-4E8C-9AD4-92E7D24CE098}" type="slidenum">
              <a:rPr lang="en-FJ" smtClean="0"/>
              <a:t>2</a:t>
            </a:fld>
            <a:endParaRPr lang="en-FJ"/>
          </a:p>
        </p:txBody>
      </p:sp>
    </p:spTree>
    <p:extLst>
      <p:ext uri="{BB962C8B-B14F-4D97-AF65-F5344CB8AC3E}">
        <p14:creationId xmlns:p14="http://schemas.microsoft.com/office/powerpoint/2010/main" val="222728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A3B8C1A2-770D-4E8C-9AD4-92E7D24CE098}" type="slidenum">
              <a:rPr lang="en-FJ" smtClean="0"/>
              <a:t>3</a:t>
            </a:fld>
            <a:endParaRPr lang="en-FJ"/>
          </a:p>
        </p:txBody>
      </p:sp>
    </p:spTree>
    <p:extLst>
      <p:ext uri="{BB962C8B-B14F-4D97-AF65-F5344CB8AC3E}">
        <p14:creationId xmlns:p14="http://schemas.microsoft.com/office/powerpoint/2010/main" val="2712134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PROPHET OF THE COVENANT</a:t>
            </a:r>
          </a:p>
          <a:p>
            <a:endParaRPr lang="en-GB" b="1" dirty="0"/>
          </a:p>
        </p:txBody>
      </p:sp>
      <p:sp>
        <p:nvSpPr>
          <p:cNvPr id="4" name="Slide Number Placeholder 3"/>
          <p:cNvSpPr>
            <a:spLocks noGrp="1"/>
          </p:cNvSpPr>
          <p:nvPr>
            <p:ph type="sldNum" sz="quarter" idx="5"/>
          </p:nvPr>
        </p:nvSpPr>
        <p:spPr/>
        <p:txBody>
          <a:bodyPr/>
          <a:lstStyle/>
          <a:p>
            <a:fld id="{A3B8C1A2-770D-4E8C-9AD4-92E7D24CE098}" type="slidenum">
              <a:rPr lang="en-FJ" smtClean="0"/>
              <a:t>4</a:t>
            </a:fld>
            <a:endParaRPr lang="en-FJ"/>
          </a:p>
        </p:txBody>
      </p:sp>
    </p:spTree>
    <p:extLst>
      <p:ext uri="{BB962C8B-B14F-4D97-AF65-F5344CB8AC3E}">
        <p14:creationId xmlns:p14="http://schemas.microsoft.com/office/powerpoint/2010/main" val="461733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300" noProof="0" dirty="0">
                <a:ln/>
                <a:solidFill>
                  <a:schemeClr val="accent3"/>
                </a:solidFill>
                <a:effectLst>
                  <a:outerShdw blurRad="50800" dist="63500" dir="13320000" algn="ctr" rotWithShape="0">
                    <a:schemeClr val="bg1"/>
                  </a:outerShdw>
                </a:effectLst>
              </a:rPr>
              <a:t>ABRAHAM: THE PROPHET OF THE COVENANT</a:t>
            </a:r>
          </a:p>
          <a:p>
            <a:endParaRPr lang="en-FJ" dirty="0"/>
          </a:p>
        </p:txBody>
      </p:sp>
      <p:sp>
        <p:nvSpPr>
          <p:cNvPr id="4" name="Slide Number Placeholder 3"/>
          <p:cNvSpPr>
            <a:spLocks noGrp="1"/>
          </p:cNvSpPr>
          <p:nvPr>
            <p:ph type="sldNum" sz="quarter" idx="5"/>
          </p:nvPr>
        </p:nvSpPr>
        <p:spPr/>
        <p:txBody>
          <a:bodyPr/>
          <a:lstStyle/>
          <a:p>
            <a:fld id="{A3B8C1A2-770D-4E8C-9AD4-92E7D24CE098}" type="slidenum">
              <a:rPr lang="en-FJ" smtClean="0"/>
              <a:t>5</a:t>
            </a:fld>
            <a:endParaRPr lang="en-FJ"/>
          </a:p>
        </p:txBody>
      </p:sp>
    </p:spTree>
    <p:extLst>
      <p:ext uri="{BB962C8B-B14F-4D97-AF65-F5344CB8AC3E}">
        <p14:creationId xmlns:p14="http://schemas.microsoft.com/office/powerpoint/2010/main" val="2980421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300" noProof="0" dirty="0">
                <a:ln w="12700">
                  <a:noFill/>
                  <a:prstDash val="solid"/>
                </a:ln>
                <a:solidFill>
                  <a:srgbClr val="FFFFFF"/>
                </a:solidFill>
                <a:effectLst>
                  <a:outerShdw blurRad="38100" dist="22860" dir="7800000" algn="tl" rotWithShape="0">
                    <a:schemeClr val="accent5">
                      <a:lumMod val="50000"/>
                      <a:alpha val="86000"/>
                    </a:schemeClr>
                  </a:outerShdw>
                </a:effectLst>
              </a:rPr>
              <a:t>ELIJAH: THE PROPHET OF RESTORATION</a:t>
            </a:r>
          </a:p>
          <a:p>
            <a:r>
              <a:rPr lang="en-US" sz="1200" kern="1200" baseline="30000" dirty="0">
                <a:solidFill>
                  <a:schemeClr val="tx1"/>
                </a:solidFill>
                <a:effectLst/>
                <a:latin typeface="+mn-lt"/>
                <a:ea typeface="+mn-ea"/>
                <a:cs typeface="+mn-cs"/>
              </a:rPr>
              <a:t>21 </a:t>
            </a:r>
            <a:r>
              <a:rPr lang="en-US" sz="1200" kern="1200" dirty="0" err="1">
                <a:solidFill>
                  <a:schemeClr val="tx1"/>
                </a:solidFill>
                <a:effectLst/>
                <a:latin typeface="+mn-lt"/>
                <a:ea typeface="+mn-ea"/>
                <a:cs typeface="+mn-cs"/>
              </a:rPr>
              <a:t>Oqo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raica</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vakararavi</a:t>
            </a:r>
            <a:r>
              <a:rPr lang="en-US" sz="1200" kern="1200" dirty="0">
                <a:solidFill>
                  <a:schemeClr val="tx1"/>
                </a:solidFill>
                <a:effectLst/>
                <a:latin typeface="+mn-lt"/>
                <a:ea typeface="+mn-ea"/>
                <a:cs typeface="+mn-cs"/>
              </a:rPr>
              <a:t> ki </a:t>
            </a:r>
            <a:r>
              <a:rPr lang="en-US" sz="1200" kern="1200" dirty="0" err="1">
                <a:solidFill>
                  <a:schemeClr val="tx1"/>
                </a:solidFill>
                <a:effectLst/>
                <a:latin typeface="+mn-lt"/>
                <a:ea typeface="+mn-ea"/>
                <a:cs typeface="+mn-cs"/>
              </a:rPr>
              <a:t>nai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titoko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gasau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bibivoro</a:t>
            </a:r>
            <a:r>
              <a:rPr lang="en-US" sz="1200" kern="1200" dirty="0">
                <a:solidFill>
                  <a:schemeClr val="tx1"/>
                </a:solidFill>
                <a:effectLst/>
                <a:latin typeface="+mn-lt"/>
                <a:ea typeface="+mn-ea"/>
                <a:cs typeface="+mn-cs"/>
              </a:rPr>
              <a:t>, io ki </a:t>
            </a:r>
            <a:r>
              <a:rPr lang="en-US" sz="1200" kern="1200" dirty="0" err="1">
                <a:solidFill>
                  <a:schemeClr val="tx1"/>
                </a:solidFill>
                <a:effectLst/>
                <a:latin typeface="+mn-lt"/>
                <a:ea typeface="+mn-ea"/>
                <a:cs typeface="+mn-cs"/>
              </a:rPr>
              <a:t>Ijipita</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ya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kevaka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ravita</a:t>
            </a:r>
            <a:r>
              <a:rPr lang="en-US" sz="1200" kern="1200" dirty="0">
                <a:solidFill>
                  <a:schemeClr val="tx1"/>
                </a:solidFill>
                <a:effectLst/>
                <a:latin typeface="+mn-lt"/>
                <a:ea typeface="+mn-ea"/>
                <a:cs typeface="+mn-cs"/>
              </a:rPr>
              <a:t> e dua, </a:t>
            </a:r>
            <a:r>
              <a:rPr lang="en-US" sz="1200" kern="1200" dirty="0" err="1">
                <a:solidFill>
                  <a:schemeClr val="tx1"/>
                </a:solidFill>
                <a:effectLst/>
                <a:latin typeface="+mn-lt"/>
                <a:ea typeface="+mn-ea"/>
                <a:cs typeface="+mn-cs"/>
              </a:rPr>
              <a:t>ena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ligana</a:t>
            </a:r>
            <a:r>
              <a:rPr lang="en-US" sz="1200" kern="1200" dirty="0">
                <a:solidFill>
                  <a:schemeClr val="tx1"/>
                </a:solidFill>
                <a:effectLst/>
                <a:latin typeface="+mn-lt"/>
                <a:ea typeface="+mn-ea"/>
                <a:cs typeface="+mn-cs"/>
              </a:rPr>
              <a:t> ka </a:t>
            </a:r>
            <a:r>
              <a:rPr lang="en-US" sz="1200" kern="1200" dirty="0" err="1">
                <a:solidFill>
                  <a:schemeClr val="tx1"/>
                </a:solidFill>
                <a:effectLst/>
                <a:latin typeface="+mn-lt"/>
                <a:ea typeface="+mn-ea"/>
                <a:cs typeface="+mn-cs"/>
              </a:rPr>
              <a:t>vakamavoataka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vakakina</a:t>
            </a:r>
            <a:r>
              <a:rPr lang="en-US" sz="1200" kern="1200" dirty="0">
                <a:solidFill>
                  <a:schemeClr val="tx1"/>
                </a:solidFill>
                <a:effectLst/>
                <a:latin typeface="+mn-lt"/>
                <a:ea typeface="+mn-ea"/>
                <a:cs typeface="+mn-cs"/>
              </a:rPr>
              <a:t> ko Fero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tui </a:t>
            </a:r>
            <a:r>
              <a:rPr lang="en-US" sz="1200" kern="1200" dirty="0" err="1">
                <a:solidFill>
                  <a:schemeClr val="tx1"/>
                </a:solidFill>
                <a:effectLst/>
                <a:latin typeface="+mn-lt"/>
                <a:ea typeface="+mn-ea"/>
                <a:cs typeface="+mn-cs"/>
              </a:rPr>
              <a:t>Ijipita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kivei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kecega</a:t>
            </a:r>
            <a:r>
              <a:rPr lang="en-US" sz="1200" kern="1200" dirty="0">
                <a:solidFill>
                  <a:schemeClr val="tx1"/>
                </a:solidFill>
                <a:effectLst/>
                <a:latin typeface="+mn-lt"/>
                <a:ea typeface="+mn-ea"/>
                <a:cs typeface="+mn-cs"/>
              </a:rPr>
              <a:t> era </a:t>
            </a:r>
            <a:r>
              <a:rPr lang="en-US" sz="1200" kern="1200" dirty="0" err="1">
                <a:solidFill>
                  <a:schemeClr val="tx1"/>
                </a:solidFill>
                <a:effectLst/>
                <a:latin typeface="+mn-lt"/>
                <a:ea typeface="+mn-ea"/>
                <a:cs typeface="+mn-cs"/>
              </a:rPr>
              <a:t>vakararavi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vua</a:t>
            </a:r>
            <a:endParaRPr lang="en-FJ" dirty="0"/>
          </a:p>
        </p:txBody>
      </p:sp>
      <p:sp>
        <p:nvSpPr>
          <p:cNvPr id="4" name="Slide Number Placeholder 3"/>
          <p:cNvSpPr>
            <a:spLocks noGrp="1"/>
          </p:cNvSpPr>
          <p:nvPr>
            <p:ph type="sldNum" sz="quarter" idx="5"/>
          </p:nvPr>
        </p:nvSpPr>
        <p:spPr/>
        <p:txBody>
          <a:bodyPr/>
          <a:lstStyle/>
          <a:p>
            <a:fld id="{A3B8C1A2-770D-4E8C-9AD4-92E7D24CE098}" type="slidenum">
              <a:rPr lang="en-FJ" smtClean="0"/>
              <a:t>6</a:t>
            </a:fld>
            <a:endParaRPr lang="en-FJ"/>
          </a:p>
        </p:txBody>
      </p:sp>
    </p:spTree>
    <p:extLst>
      <p:ext uri="{BB962C8B-B14F-4D97-AF65-F5344CB8AC3E}">
        <p14:creationId xmlns:p14="http://schemas.microsoft.com/office/powerpoint/2010/main" val="2097957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ISAIAH: THE MESSIANIC PROPHET</a:t>
            </a:r>
          </a:p>
          <a:p>
            <a:r>
              <a:rPr lang="en-US" sz="1200" kern="1200" baseline="30000" dirty="0">
                <a:solidFill>
                  <a:schemeClr val="tx1"/>
                </a:solidFill>
                <a:effectLst/>
                <a:latin typeface="+mn-lt"/>
                <a:ea typeface="+mn-ea"/>
                <a:cs typeface="+mn-cs"/>
              </a:rPr>
              <a:t>6 </a:t>
            </a:r>
            <a:r>
              <a:rPr lang="en-US" sz="1200" kern="1200" dirty="0">
                <a:solidFill>
                  <a:schemeClr val="tx1"/>
                </a:solidFill>
                <a:effectLst/>
                <a:latin typeface="+mn-lt"/>
                <a:ea typeface="+mn-ea"/>
                <a:cs typeface="+mn-cs"/>
              </a:rPr>
              <a:t>Koi </a:t>
            </a:r>
            <a:r>
              <a:rPr lang="en-US" sz="1200" kern="1200" dirty="0" err="1">
                <a:solidFill>
                  <a:schemeClr val="tx1"/>
                </a:solidFill>
                <a:effectLst/>
                <a:latin typeface="+mn-lt"/>
                <a:ea typeface="+mn-ea"/>
                <a:cs typeface="+mn-cs"/>
              </a:rPr>
              <a:t>keda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sese ga me </a:t>
            </a:r>
            <a:r>
              <a:rPr lang="en-US" sz="1200" kern="1200" dirty="0" err="1">
                <a:solidFill>
                  <a:schemeClr val="tx1"/>
                </a:solidFill>
                <a:effectLst/>
                <a:latin typeface="+mn-lt"/>
                <a:ea typeface="+mn-ea"/>
                <a:cs typeface="+mn-cs"/>
              </a:rPr>
              <a:t>vaka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sipi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dui </a:t>
            </a:r>
            <a:r>
              <a:rPr lang="en-US" sz="1200" kern="1200" dirty="0" err="1">
                <a:solidFill>
                  <a:schemeClr val="tx1"/>
                </a:solidFill>
                <a:effectLst/>
                <a:latin typeface="+mn-lt"/>
                <a:ea typeface="+mn-ea"/>
                <a:cs typeface="+mn-cs"/>
              </a:rPr>
              <a:t>lesu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tani</a:t>
            </a:r>
            <a:r>
              <a:rPr lang="en-US" sz="1200" kern="1200" dirty="0">
                <a:solidFill>
                  <a:schemeClr val="tx1"/>
                </a:solidFill>
                <a:effectLst/>
                <a:latin typeface="+mn-lt"/>
                <a:ea typeface="+mn-ea"/>
                <a:cs typeface="+mn-cs"/>
              </a:rPr>
              <a:t> ki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noda</a:t>
            </a:r>
            <a:r>
              <a:rPr lang="en-US" sz="1200" kern="1200" dirty="0">
                <a:solidFill>
                  <a:schemeClr val="tx1"/>
                </a:solidFill>
                <a:effectLst/>
                <a:latin typeface="+mn-lt"/>
                <a:ea typeface="+mn-ea"/>
                <a:cs typeface="+mn-cs"/>
              </a:rPr>
              <a:t> sala koi </a:t>
            </a:r>
            <a:r>
              <a:rPr lang="en-US" sz="1200" kern="1200" dirty="0" err="1">
                <a:solidFill>
                  <a:schemeClr val="tx1"/>
                </a:solidFill>
                <a:effectLst/>
                <a:latin typeface="+mn-lt"/>
                <a:ea typeface="+mn-ea"/>
                <a:cs typeface="+mn-cs"/>
              </a:rPr>
              <a:t>keda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yadua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Jiova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vakatauca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koya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caka</a:t>
            </a:r>
            <a:r>
              <a:rPr lang="en-US" sz="1200" kern="1200" dirty="0">
                <a:solidFill>
                  <a:schemeClr val="tx1"/>
                </a:solidFill>
                <a:effectLst/>
                <a:latin typeface="+mn-lt"/>
                <a:ea typeface="+mn-ea"/>
                <a:cs typeface="+mn-cs"/>
              </a:rPr>
              <a:t> cala </a:t>
            </a:r>
            <a:r>
              <a:rPr lang="en-US" sz="1200" kern="1200" dirty="0" err="1">
                <a:solidFill>
                  <a:schemeClr val="tx1"/>
                </a:solidFill>
                <a:effectLst/>
                <a:latin typeface="+mn-lt"/>
                <a:ea typeface="+mn-ea"/>
                <a:cs typeface="+mn-cs"/>
              </a:rPr>
              <a:t>kecega</a:t>
            </a:r>
            <a:r>
              <a:rPr lang="en-US" sz="1200" kern="1200" dirty="0">
                <a:solidFill>
                  <a:schemeClr val="tx1"/>
                </a:solidFill>
                <a:effectLst/>
                <a:latin typeface="+mn-lt"/>
                <a:ea typeface="+mn-ea"/>
                <a:cs typeface="+mn-cs"/>
              </a:rPr>
              <a:t>.</a:t>
            </a:r>
            <a:endParaRPr lang="en-FJ" dirty="0"/>
          </a:p>
        </p:txBody>
      </p:sp>
      <p:sp>
        <p:nvSpPr>
          <p:cNvPr id="4" name="Slide Number Placeholder 3"/>
          <p:cNvSpPr>
            <a:spLocks noGrp="1"/>
          </p:cNvSpPr>
          <p:nvPr>
            <p:ph type="sldNum" sz="quarter" idx="5"/>
          </p:nvPr>
        </p:nvSpPr>
        <p:spPr/>
        <p:txBody>
          <a:bodyPr/>
          <a:lstStyle/>
          <a:p>
            <a:fld id="{A3B8C1A2-770D-4E8C-9AD4-92E7D24CE098}" type="slidenum">
              <a:rPr lang="en-FJ" smtClean="0"/>
              <a:t>7</a:t>
            </a:fld>
            <a:endParaRPr lang="en-FJ"/>
          </a:p>
        </p:txBody>
      </p:sp>
    </p:spTree>
    <p:extLst>
      <p:ext uri="{BB962C8B-B14F-4D97-AF65-F5344CB8AC3E}">
        <p14:creationId xmlns:p14="http://schemas.microsoft.com/office/powerpoint/2010/main" val="2919948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ISAIAH: THE MESSIANIC PROPHET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30000" dirty="0">
                <a:solidFill>
                  <a:schemeClr val="tx1"/>
                </a:solidFill>
                <a:effectLst/>
                <a:latin typeface="+mn-lt"/>
                <a:ea typeface="+mn-ea"/>
                <a:cs typeface="+mn-cs"/>
              </a:rPr>
              <a:t>6 </a:t>
            </a:r>
            <a:r>
              <a:rPr lang="en-US" sz="1200" kern="1200" dirty="0">
                <a:solidFill>
                  <a:schemeClr val="tx1"/>
                </a:solidFill>
                <a:effectLst/>
                <a:latin typeface="+mn-lt"/>
                <a:ea typeface="+mn-ea"/>
                <a:cs typeface="+mn-cs"/>
              </a:rPr>
              <a:t>Koi </a:t>
            </a:r>
            <a:r>
              <a:rPr lang="en-US" sz="1200" kern="1200" dirty="0" err="1">
                <a:solidFill>
                  <a:schemeClr val="tx1"/>
                </a:solidFill>
                <a:effectLst/>
                <a:latin typeface="+mn-lt"/>
                <a:ea typeface="+mn-ea"/>
                <a:cs typeface="+mn-cs"/>
              </a:rPr>
              <a:t>keda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sese ga me </a:t>
            </a:r>
            <a:r>
              <a:rPr lang="en-US" sz="1200" kern="1200" dirty="0" err="1">
                <a:solidFill>
                  <a:schemeClr val="tx1"/>
                </a:solidFill>
                <a:effectLst/>
                <a:latin typeface="+mn-lt"/>
                <a:ea typeface="+mn-ea"/>
                <a:cs typeface="+mn-cs"/>
              </a:rPr>
              <a:t>vaka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sipi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dui </a:t>
            </a:r>
            <a:r>
              <a:rPr lang="en-US" sz="1200" kern="1200" dirty="0" err="1">
                <a:solidFill>
                  <a:schemeClr val="tx1"/>
                </a:solidFill>
                <a:effectLst/>
                <a:latin typeface="+mn-lt"/>
                <a:ea typeface="+mn-ea"/>
                <a:cs typeface="+mn-cs"/>
              </a:rPr>
              <a:t>lesu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tani</a:t>
            </a:r>
            <a:r>
              <a:rPr lang="en-US" sz="1200" kern="1200" dirty="0">
                <a:solidFill>
                  <a:schemeClr val="tx1"/>
                </a:solidFill>
                <a:effectLst/>
                <a:latin typeface="+mn-lt"/>
                <a:ea typeface="+mn-ea"/>
                <a:cs typeface="+mn-cs"/>
              </a:rPr>
              <a:t> ki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noda</a:t>
            </a:r>
            <a:r>
              <a:rPr lang="en-US" sz="1200" kern="1200" dirty="0">
                <a:solidFill>
                  <a:schemeClr val="tx1"/>
                </a:solidFill>
                <a:effectLst/>
                <a:latin typeface="+mn-lt"/>
                <a:ea typeface="+mn-ea"/>
                <a:cs typeface="+mn-cs"/>
              </a:rPr>
              <a:t> sala koi </a:t>
            </a:r>
            <a:r>
              <a:rPr lang="en-US" sz="1200" kern="1200" dirty="0" err="1">
                <a:solidFill>
                  <a:schemeClr val="tx1"/>
                </a:solidFill>
                <a:effectLst/>
                <a:latin typeface="+mn-lt"/>
                <a:ea typeface="+mn-ea"/>
                <a:cs typeface="+mn-cs"/>
              </a:rPr>
              <a:t>keda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yadua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Jiova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vakatauca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koya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caka</a:t>
            </a:r>
            <a:r>
              <a:rPr lang="en-US" sz="1200" kern="1200" dirty="0">
                <a:solidFill>
                  <a:schemeClr val="tx1"/>
                </a:solidFill>
                <a:effectLst/>
                <a:latin typeface="+mn-lt"/>
                <a:ea typeface="+mn-ea"/>
                <a:cs typeface="+mn-cs"/>
              </a:rPr>
              <a:t> cala </a:t>
            </a:r>
            <a:r>
              <a:rPr lang="en-US" sz="1200" kern="1200" dirty="0" err="1">
                <a:solidFill>
                  <a:schemeClr val="tx1"/>
                </a:solidFill>
                <a:effectLst/>
                <a:latin typeface="+mn-lt"/>
                <a:ea typeface="+mn-ea"/>
                <a:cs typeface="+mn-cs"/>
              </a:rPr>
              <a:t>kecega</a:t>
            </a:r>
            <a:r>
              <a:rPr lang="en-US" sz="1200" kern="1200" dirty="0">
                <a:solidFill>
                  <a:schemeClr val="tx1"/>
                </a:solidFill>
                <a:effectLst/>
                <a:latin typeface="+mn-lt"/>
                <a:ea typeface="+mn-ea"/>
                <a:cs typeface="+mn-cs"/>
              </a:rPr>
              <a:t>.</a:t>
            </a:r>
            <a:endParaRPr lang="en-FJ" dirty="0"/>
          </a:p>
          <a:p>
            <a:endParaRPr lang="en-FJ" dirty="0"/>
          </a:p>
        </p:txBody>
      </p:sp>
      <p:sp>
        <p:nvSpPr>
          <p:cNvPr id="4" name="Slide Number Placeholder 3"/>
          <p:cNvSpPr>
            <a:spLocks noGrp="1"/>
          </p:cNvSpPr>
          <p:nvPr>
            <p:ph type="sldNum" sz="quarter" idx="5"/>
          </p:nvPr>
        </p:nvSpPr>
        <p:spPr/>
        <p:txBody>
          <a:bodyPr/>
          <a:lstStyle/>
          <a:p>
            <a:fld id="{A3B8C1A2-770D-4E8C-9AD4-92E7D24CE098}" type="slidenum">
              <a:rPr lang="en-FJ" smtClean="0"/>
              <a:t>8</a:t>
            </a:fld>
            <a:endParaRPr lang="en-FJ"/>
          </a:p>
        </p:txBody>
      </p:sp>
    </p:spTree>
    <p:extLst>
      <p:ext uri="{BB962C8B-B14F-4D97-AF65-F5344CB8AC3E}">
        <p14:creationId xmlns:p14="http://schemas.microsoft.com/office/powerpoint/2010/main" val="3781959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DANIEL: THE PROPHET OF THE FUTURE</a:t>
            </a:r>
          </a:p>
          <a:p>
            <a:r>
              <a:rPr lang="en-US" sz="1200" kern="1200" baseline="30000" dirty="0">
                <a:solidFill>
                  <a:schemeClr val="tx1"/>
                </a:solidFill>
                <a:effectLst/>
                <a:latin typeface="+mn-lt"/>
                <a:ea typeface="+mn-ea"/>
                <a:cs typeface="+mn-cs"/>
              </a:rPr>
              <a:t>28 </a:t>
            </a:r>
            <a:r>
              <a:rPr lang="en-US" sz="1200" kern="1200" dirty="0" err="1">
                <a:solidFill>
                  <a:schemeClr val="tx1"/>
                </a:solidFill>
                <a:effectLst/>
                <a:latin typeface="+mn-lt"/>
                <a:ea typeface="+mn-ea"/>
                <a:cs typeface="+mn-cs"/>
              </a:rPr>
              <a:t>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dua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Kalou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lomalagi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vakaraitaka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ka </a:t>
            </a:r>
            <a:r>
              <a:rPr lang="en-US" sz="1200" kern="1200" dirty="0" err="1">
                <a:solidFill>
                  <a:schemeClr val="tx1"/>
                </a:solidFill>
                <a:effectLst/>
                <a:latin typeface="+mn-lt"/>
                <a:ea typeface="+mn-ea"/>
                <a:cs typeface="+mn-cs"/>
              </a:rPr>
              <a:t>vuni</a:t>
            </a:r>
            <a:r>
              <a:rPr lang="en-US" sz="1200" kern="1200" dirty="0">
                <a:solidFill>
                  <a:schemeClr val="tx1"/>
                </a:solidFill>
                <a:effectLst/>
                <a:latin typeface="+mn-lt"/>
                <a:ea typeface="+mn-ea"/>
                <a:cs typeface="+mn-cs"/>
              </a:rPr>
              <a:t>, ka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vakatakila</a:t>
            </a:r>
            <a:r>
              <a:rPr lang="en-US" sz="1200" kern="1200" dirty="0">
                <a:solidFill>
                  <a:schemeClr val="tx1"/>
                </a:solidFill>
                <a:effectLst/>
                <a:latin typeface="+mn-lt"/>
                <a:ea typeface="+mn-ea"/>
                <a:cs typeface="+mn-cs"/>
              </a:rPr>
              <a:t> rawa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kemuni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tui ko </a:t>
            </a:r>
            <a:r>
              <a:rPr lang="en-US" sz="1200" kern="1200" dirty="0" err="1">
                <a:solidFill>
                  <a:schemeClr val="tx1"/>
                </a:solidFill>
                <a:effectLst/>
                <a:latin typeface="+mn-lt"/>
                <a:ea typeface="+mn-ea"/>
                <a:cs typeface="+mn-cs"/>
              </a:rPr>
              <a:t>Nepukanesa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ka </a:t>
            </a:r>
            <a:r>
              <a:rPr lang="en-US" sz="1200" kern="1200" dirty="0" err="1">
                <a:solidFill>
                  <a:schemeClr val="tx1"/>
                </a:solidFill>
                <a:effectLst/>
                <a:latin typeface="+mn-lt"/>
                <a:ea typeface="+mn-ea"/>
                <a:cs typeface="+mn-cs"/>
              </a:rPr>
              <a:t>ena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yaco</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gauna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maimuri</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nomuni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tadra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raivotu</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raica</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nomuni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mocemoce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vakaoqo</a:t>
            </a:r>
            <a:r>
              <a:rPr lang="en-US" sz="1200" kern="1200" dirty="0">
                <a:solidFill>
                  <a:schemeClr val="tx1"/>
                </a:solidFill>
                <a:effectLst/>
                <a:latin typeface="+mn-lt"/>
                <a:ea typeface="+mn-ea"/>
                <a:cs typeface="+mn-cs"/>
              </a:rPr>
              <a:t>:</a:t>
            </a:r>
            <a:endParaRPr lang="en-FJ" dirty="0"/>
          </a:p>
        </p:txBody>
      </p:sp>
      <p:sp>
        <p:nvSpPr>
          <p:cNvPr id="4" name="Slide Number Placeholder 3"/>
          <p:cNvSpPr>
            <a:spLocks noGrp="1"/>
          </p:cNvSpPr>
          <p:nvPr>
            <p:ph type="sldNum" sz="quarter" idx="5"/>
          </p:nvPr>
        </p:nvSpPr>
        <p:spPr/>
        <p:txBody>
          <a:bodyPr/>
          <a:lstStyle/>
          <a:p>
            <a:fld id="{A3B8C1A2-770D-4E8C-9AD4-92E7D24CE098}" type="slidenum">
              <a:rPr lang="en-FJ" smtClean="0"/>
              <a:t>9</a:t>
            </a:fld>
            <a:endParaRPr lang="en-FJ"/>
          </a:p>
        </p:txBody>
      </p:sp>
    </p:spTree>
    <p:extLst>
      <p:ext uri="{BB962C8B-B14F-4D97-AF65-F5344CB8AC3E}">
        <p14:creationId xmlns:p14="http://schemas.microsoft.com/office/powerpoint/2010/main" val="3628010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png"/><Relationship Id="rId7" Type="http://schemas.openxmlformats.org/officeDocument/2006/relationships/image" Target="../media/image3.png"/><Relationship Id="rId12" Type="http://schemas.microsoft.com/office/2007/relationships/hdphoto" Target="../media/hdphoto5.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5.png"/><Relationship Id="rId5" Type="http://schemas.openxmlformats.org/officeDocument/2006/relationships/image" Target="../media/image2.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6.wdp"/><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jpe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5.jp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jpeg"/><Relationship Id="rId5" Type="http://schemas.microsoft.com/office/2007/relationships/hdphoto" Target="../media/hdphoto7.wdp"/><Relationship Id="rId4" Type="http://schemas.openxmlformats.org/officeDocument/2006/relationships/image" Target="../media/image16.png"/><Relationship Id="rId9" Type="http://schemas.openxmlformats.org/officeDocument/2006/relationships/image" Target="../media/image19.jpe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image" Target="../media/image15.jpg"/><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diagramData" Target="../diagrams/data2.xml"/><Relationship Id="rId5" Type="http://schemas.microsoft.com/office/2007/relationships/hdphoto" Target="../media/hdphoto7.wdp"/><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image" Target="../media/image16.png"/><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27.jpg"/><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 Id="rId9" Type="http://schemas.openxmlformats.org/officeDocument/2006/relationships/image" Target="../media/image32.jpeg"/></Relationships>
</file>

<file path=ppt/slides/_rels/slide7.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33.png"/><Relationship Id="rId7" Type="http://schemas.openxmlformats.org/officeDocument/2006/relationships/image" Target="../media/image35.png"/><Relationship Id="rId12" Type="http://schemas.openxmlformats.org/officeDocument/2006/relationships/image" Target="../media/image39.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11.wdp"/><Relationship Id="rId11" Type="http://schemas.openxmlformats.org/officeDocument/2006/relationships/image" Target="../media/image38.jpg"/><Relationship Id="rId5" Type="http://schemas.openxmlformats.org/officeDocument/2006/relationships/image" Target="../media/image34.png"/><Relationship Id="rId10" Type="http://schemas.openxmlformats.org/officeDocument/2006/relationships/image" Target="../media/image37.jpeg"/><Relationship Id="rId4" Type="http://schemas.microsoft.com/office/2007/relationships/hdphoto" Target="../media/hdphoto10.wdp"/><Relationship Id="rId9" Type="http://schemas.openxmlformats.org/officeDocument/2006/relationships/image" Target="../media/image36.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3.png"/><Relationship Id="rId7" Type="http://schemas.openxmlformats.org/officeDocument/2006/relationships/diagramData" Target="../diagrams/data3.xml"/><Relationship Id="rId12"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11.wdp"/><Relationship Id="rId11" Type="http://schemas.microsoft.com/office/2007/relationships/diagramDrawing" Target="../diagrams/drawing3.xml"/><Relationship Id="rId5" Type="http://schemas.openxmlformats.org/officeDocument/2006/relationships/image" Target="../media/image34.png"/><Relationship Id="rId10" Type="http://schemas.openxmlformats.org/officeDocument/2006/relationships/diagramColors" Target="../diagrams/colors3.xml"/><Relationship Id="rId4" Type="http://schemas.microsoft.com/office/2007/relationships/hdphoto" Target="../media/hdphoto10.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g"/><Relationship Id="rId3" Type="http://schemas.openxmlformats.org/officeDocument/2006/relationships/image" Target="../media/image53.jpg"/><Relationship Id="rId7" Type="http://schemas.openxmlformats.org/officeDocument/2006/relationships/image" Target="../media/image57.jpg"/><Relationship Id="rId12" Type="http://schemas.openxmlformats.org/officeDocument/2006/relationships/image" Target="../media/image6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5.jpg"/><Relationship Id="rId10" Type="http://schemas.openxmlformats.org/officeDocument/2006/relationships/image" Target="../media/image60.jpg"/><Relationship Id="rId4" Type="http://schemas.openxmlformats.org/officeDocument/2006/relationships/image" Target="../media/image54.jpg"/><Relationship Id="rId9" Type="http://schemas.openxmlformats.org/officeDocument/2006/relationships/image" Target="../media/image59.jpe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1" cstate="print">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543342"/>
            <a:ext cx="4572625" cy="2677656"/>
          </a:xfrm>
          <a:prstGeom prst="rect">
            <a:avLst/>
          </a:prstGeom>
          <a:noFill/>
        </p:spPr>
        <p:txBody>
          <a:bodyPr wrap="square" rtlCol="0">
            <a:spAutoFit/>
          </a:bodyPr>
          <a:lstStyle/>
          <a:p>
            <a:pPr algn="ctr">
              <a:spcBef>
                <a:spcPts val="600"/>
              </a:spcBef>
            </a:pPr>
            <a:r>
              <a:rPr lang="en-US" sz="5600" b="1" noProof="0" dirty="0">
                <a:ln w="10160">
                  <a:solidFill>
                    <a:schemeClr val="accent5"/>
                  </a:solidFill>
                  <a:prstDash val="solid"/>
                </a:ln>
                <a:solidFill>
                  <a:srgbClr val="FFFFFF"/>
                </a:solidFill>
                <a:effectLst>
                  <a:outerShdw blurRad="38100" dist="22860" dir="5400000" algn="tl" rotWithShape="0">
                    <a:srgbClr val="000000"/>
                  </a:outerShdw>
                </a:effectLst>
              </a:rPr>
              <a:t>NONA KACIVI E DUA ME PAROFITA</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en-US" sz="1600" b="1" noProof="0" dirty="0" err="1">
                <a:solidFill>
                  <a:srgbClr val="145423"/>
                </a:solidFill>
              </a:rPr>
              <a:t>Lesoni</a:t>
            </a:r>
            <a:r>
              <a:rPr lang="en-US" sz="1600" b="1" noProof="0" dirty="0">
                <a:solidFill>
                  <a:srgbClr val="145423"/>
                </a:solidFill>
              </a:rPr>
              <a:t> 2, </a:t>
            </a:r>
            <a:r>
              <a:rPr lang="en-US" sz="1600" b="1" noProof="0" dirty="0" err="1">
                <a:solidFill>
                  <a:srgbClr val="145423"/>
                </a:solidFill>
              </a:rPr>
              <a:t>Okotova</a:t>
            </a:r>
            <a:r>
              <a:rPr lang="en-US" sz="1600" b="1" noProof="0" dirty="0">
                <a:solidFill>
                  <a:srgbClr val="145423"/>
                </a:solidFill>
              </a:rPr>
              <a:t> 10, 2026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3">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3323987"/>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«AU a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qai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rogoca</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na</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domo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ni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Turaga,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ni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sa</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kaya, Ko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cei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me’u</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tala,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ia</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ko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cei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ena</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lako</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ena</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vuki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keitou</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Au a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qai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kaya , Koi au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oqo;mo</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ni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talai</a:t>
            </a: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au.”»</a:t>
            </a:r>
            <a:b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kumimoji="0" lang="en-U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(Aisea 6:8)</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n-US" sz="2000" b="1" dirty="0" err="1">
                <a:solidFill>
                  <a:srgbClr val="373574"/>
                </a:solidFill>
              </a:rPr>
              <a:t>Eparaama</a:t>
            </a:r>
            <a:r>
              <a:rPr lang="en-US" sz="2000" b="1" noProof="0" dirty="0"/>
              <a:t>: </a:t>
            </a:r>
            <a:r>
              <a:rPr lang="en-US" sz="2000" b="1" noProof="0" dirty="0" err="1"/>
              <a:t>Parofita</a:t>
            </a:r>
            <a:r>
              <a:rPr lang="en-US" sz="2000" b="1" noProof="0" dirty="0"/>
              <a:t> </a:t>
            </a:r>
            <a:r>
              <a:rPr lang="en-US" sz="2000" b="1" noProof="0" dirty="0" err="1"/>
              <a:t>ni</a:t>
            </a:r>
            <a:r>
              <a:rPr lang="en-US" sz="2000" b="1" noProof="0" dirty="0"/>
              <a:t> </a:t>
            </a:r>
            <a:r>
              <a:rPr lang="en-US" sz="2000" b="1" noProof="0" dirty="0" err="1"/>
              <a:t>veiyalayalati</a:t>
            </a:r>
            <a:endParaRPr lang="en-US" sz="2000" b="1" noProof="0" dirty="0"/>
          </a:p>
          <a:p>
            <a:pPr>
              <a:spcBef>
                <a:spcPts val="1800"/>
              </a:spcBef>
            </a:pPr>
            <a:r>
              <a:rPr lang="en-US" sz="2000" b="1" noProof="0" dirty="0" err="1">
                <a:solidFill>
                  <a:srgbClr val="723574"/>
                </a:solidFill>
              </a:rPr>
              <a:t>Ilaija</a:t>
            </a:r>
            <a:r>
              <a:rPr lang="en-US" sz="2000" b="1" noProof="0" dirty="0"/>
              <a:t>: </a:t>
            </a:r>
            <a:r>
              <a:rPr lang="en-US" sz="2000" b="1" noProof="0" dirty="0" err="1"/>
              <a:t>Parofita</a:t>
            </a:r>
            <a:r>
              <a:rPr lang="en-US" sz="2000" b="1" noProof="0" dirty="0"/>
              <a:t> </a:t>
            </a:r>
            <a:r>
              <a:rPr lang="en-US" sz="2000" b="1" noProof="0" dirty="0" err="1"/>
              <a:t>ni</a:t>
            </a:r>
            <a:r>
              <a:rPr lang="en-US" sz="2000" b="1" noProof="0" dirty="0"/>
              <a:t> </a:t>
            </a:r>
            <a:r>
              <a:rPr lang="en-US" sz="2000" b="1" noProof="0" dirty="0" err="1"/>
              <a:t>veivakalesui</a:t>
            </a:r>
            <a:endParaRPr lang="en-US" sz="2000" b="1" noProof="0" dirty="0"/>
          </a:p>
          <a:p>
            <a:pPr>
              <a:spcBef>
                <a:spcPts val="1800"/>
              </a:spcBef>
            </a:pPr>
            <a:r>
              <a:rPr lang="en-US" sz="2000" b="1" noProof="0" dirty="0">
                <a:solidFill>
                  <a:srgbClr val="98465F"/>
                </a:solidFill>
              </a:rPr>
              <a:t>Aisea</a:t>
            </a:r>
            <a:r>
              <a:rPr lang="en-US" sz="2000" b="1" noProof="0" dirty="0"/>
              <a:t>: </a:t>
            </a:r>
            <a:r>
              <a:rPr lang="en-US" sz="2000" b="1" noProof="0" dirty="0" err="1"/>
              <a:t>Parofita</a:t>
            </a:r>
            <a:r>
              <a:rPr lang="en-US" sz="2000" b="1" noProof="0" dirty="0"/>
              <a:t> </a:t>
            </a:r>
            <a:r>
              <a:rPr lang="en-US" sz="2000" b="1" noProof="0" dirty="0" err="1"/>
              <a:t>ni</a:t>
            </a:r>
            <a:r>
              <a:rPr lang="en-US" sz="2000" b="1" noProof="0" dirty="0"/>
              <a:t> </a:t>
            </a:r>
            <a:r>
              <a:rPr lang="en-US" sz="2000" b="1" noProof="0" dirty="0" err="1"/>
              <a:t>Mesaia</a:t>
            </a:r>
            <a:endParaRPr lang="en-US" sz="2000" b="1" noProof="0" dirty="0"/>
          </a:p>
          <a:p>
            <a:pPr>
              <a:spcBef>
                <a:spcPts val="1800"/>
              </a:spcBef>
            </a:pPr>
            <a:r>
              <a:rPr lang="en-US" sz="2000" b="1" noProof="0" dirty="0">
                <a:solidFill>
                  <a:srgbClr val="744235"/>
                </a:solidFill>
              </a:rPr>
              <a:t>Taniela</a:t>
            </a:r>
            <a:r>
              <a:rPr lang="en-US" sz="2000" b="1" noProof="0" dirty="0"/>
              <a:t>: </a:t>
            </a:r>
            <a:r>
              <a:rPr lang="en-US" sz="2000" b="1" dirty="0" err="1"/>
              <a:t>Parofita</a:t>
            </a:r>
            <a:r>
              <a:rPr lang="en-US" sz="2000" b="1" dirty="0"/>
              <a:t> </a:t>
            </a:r>
            <a:r>
              <a:rPr lang="en-US" sz="2000" b="1" dirty="0" err="1"/>
              <a:t>ni</a:t>
            </a:r>
            <a:r>
              <a:rPr lang="en-US" sz="2000" b="1" dirty="0"/>
              <a:t> </a:t>
            </a:r>
            <a:r>
              <a:rPr lang="en-US" sz="2000" b="1" dirty="0" err="1"/>
              <a:t>gauna</a:t>
            </a:r>
            <a:r>
              <a:rPr lang="en-US" sz="2000" b="1" dirty="0"/>
              <a:t> se </a:t>
            </a:r>
            <a:r>
              <a:rPr lang="en-US" sz="2000" b="1" dirty="0" err="1"/>
              <a:t>bera</a:t>
            </a:r>
            <a:r>
              <a:rPr lang="en-US" sz="2000" b="1" dirty="0"/>
              <a:t> </a:t>
            </a:r>
            <a:r>
              <a:rPr lang="en-US" sz="2000" b="1" dirty="0" err="1"/>
              <a:t>mai</a:t>
            </a:r>
            <a:endParaRPr lang="en-US" sz="2000" b="1" noProof="0" dirty="0"/>
          </a:p>
          <a:p>
            <a:pPr>
              <a:spcBef>
                <a:spcPts val="1800"/>
              </a:spcBef>
            </a:pPr>
            <a:r>
              <a:rPr lang="en-US" sz="2000" b="1" noProof="0" dirty="0">
                <a:solidFill>
                  <a:srgbClr val="746435"/>
                </a:solidFill>
              </a:rPr>
              <a:t>Joni </a:t>
            </a:r>
            <a:r>
              <a:rPr lang="en-US" sz="2000" b="1" noProof="0" dirty="0" err="1">
                <a:solidFill>
                  <a:srgbClr val="746435"/>
                </a:solidFill>
              </a:rPr>
              <a:t>Dauveipapitaiso</a:t>
            </a:r>
            <a:r>
              <a:rPr lang="en-US" sz="2000" b="1" noProof="0" dirty="0"/>
              <a:t>:  </a:t>
            </a:r>
            <a:r>
              <a:rPr lang="en-US" sz="2000" b="1" noProof="0" dirty="0" err="1"/>
              <a:t>kacivaka</a:t>
            </a:r>
            <a:r>
              <a:rPr lang="en-US" sz="2000" b="1" noProof="0" dirty="0"/>
              <a:t> </a:t>
            </a:r>
            <a:r>
              <a:rPr lang="en-US" sz="2000" b="1" noProof="0" dirty="0" err="1"/>
              <a:t>na</a:t>
            </a:r>
            <a:r>
              <a:rPr lang="en-US" sz="2000" b="1" noProof="0" dirty="0"/>
              <a:t> </a:t>
            </a:r>
            <a:r>
              <a:rPr lang="en-US" sz="2000" b="1" noProof="0" dirty="0" err="1"/>
              <a:t>parofita</a:t>
            </a:r>
            <a:r>
              <a:rPr lang="en-US" sz="2000" b="1" noProof="0" dirty="0"/>
              <a:t> </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07886"/>
          </a:xfrm>
          <a:prstGeom prst="rect">
            <a:avLst/>
          </a:prstGeom>
          <a:noFill/>
        </p:spPr>
        <p:txBody>
          <a:bodyPr wrap="square" rtlCol="0">
            <a:spAutoFit/>
          </a:bodyPr>
          <a:lstStyle/>
          <a:p>
            <a:pPr>
              <a:spcBef>
                <a:spcPts val="600"/>
              </a:spcBef>
            </a:pPr>
            <a:r>
              <a:rPr lang="en-US" sz="2000" b="1" noProof="0" dirty="0"/>
              <a:t>Rauta e 1,900 </a:t>
            </a:r>
            <a:r>
              <a:rPr lang="en-US" sz="2000" b="1" noProof="0" dirty="0" err="1"/>
              <a:t>na</a:t>
            </a:r>
            <a:r>
              <a:rPr lang="en-US" sz="2000" b="1" noProof="0" dirty="0"/>
              <a:t> </a:t>
            </a:r>
            <a:r>
              <a:rPr lang="en-US" sz="2000" b="1" noProof="0" dirty="0" err="1"/>
              <a:t>yabaki</a:t>
            </a:r>
            <a:r>
              <a:rPr lang="en-US" sz="2000" b="1" noProof="0" dirty="0"/>
              <a:t> e </a:t>
            </a:r>
            <a:r>
              <a:rPr lang="en-US" sz="2000" b="1" noProof="0" dirty="0" err="1"/>
              <a:t>tawasei</a:t>
            </a:r>
            <a:r>
              <a:rPr lang="en-US" sz="2000" b="1" noProof="0" dirty="0"/>
              <a:t> </a:t>
            </a:r>
            <a:r>
              <a:rPr lang="en-US" sz="2000" b="1" noProof="0" dirty="0" err="1"/>
              <a:t>Eparaama</a:t>
            </a:r>
            <a:r>
              <a:rPr lang="en-US" sz="2000" b="1" noProof="0" dirty="0"/>
              <a:t> (</a:t>
            </a:r>
            <a:r>
              <a:rPr lang="en-US" sz="2000" b="1" noProof="0" dirty="0" err="1"/>
              <a:t>na</a:t>
            </a:r>
            <a:r>
              <a:rPr lang="en-US" sz="2000" b="1" noProof="0" dirty="0"/>
              <a:t> I matai </a:t>
            </a:r>
            <a:r>
              <a:rPr lang="en-US" sz="2000" b="1" noProof="0" dirty="0" err="1"/>
              <a:t>ni</a:t>
            </a:r>
            <a:r>
              <a:rPr lang="en-US" sz="2000" b="1" noProof="0" dirty="0"/>
              <a:t> </a:t>
            </a:r>
            <a:r>
              <a:rPr lang="en-US" sz="2000" b="1" noProof="0" dirty="0" err="1"/>
              <a:t>parofita</a:t>
            </a:r>
            <a:r>
              <a:rPr lang="en-US" sz="2000" b="1" noProof="0" dirty="0"/>
              <a:t> </a:t>
            </a:r>
            <a:r>
              <a:rPr lang="en-US" sz="2000" b="1" noProof="0" dirty="0" err="1"/>
              <a:t>ni</a:t>
            </a:r>
            <a:r>
              <a:rPr lang="en-US" sz="2000" b="1" noProof="0" dirty="0"/>
              <a:t> Vola Tabu Makawa) </a:t>
            </a:r>
            <a:r>
              <a:rPr lang="en-US" sz="2000" b="1" noProof="0" dirty="0" err="1"/>
              <a:t>mai</a:t>
            </a:r>
            <a:r>
              <a:rPr lang="en-US" sz="2000" b="1" noProof="0" dirty="0"/>
              <a:t> </a:t>
            </a:r>
            <a:r>
              <a:rPr lang="en-US" sz="2000" b="1" noProof="0" dirty="0" err="1"/>
              <a:t>vei</a:t>
            </a:r>
            <a:r>
              <a:rPr lang="en-US" sz="2000" b="1" noProof="0" dirty="0"/>
              <a:t> Joni </a:t>
            </a:r>
            <a:r>
              <a:rPr lang="en-US" sz="2000" b="1" noProof="0" dirty="0" err="1"/>
              <a:t>na</a:t>
            </a:r>
            <a:r>
              <a:rPr lang="en-US" sz="2000" b="1" noProof="0" dirty="0"/>
              <a:t> </a:t>
            </a:r>
            <a:r>
              <a:rPr lang="en-US" sz="2000" b="1" noProof="0" dirty="0" err="1"/>
              <a:t>Dauveipapitaisotaki</a:t>
            </a:r>
            <a:r>
              <a:rPr lang="en-US" sz="2000" b="1" noProof="0" dirty="0"/>
              <a:t> (matai </a:t>
            </a:r>
            <a:r>
              <a:rPr lang="en-US" sz="2000" b="1" noProof="0" dirty="0" err="1"/>
              <a:t>ena</a:t>
            </a:r>
            <a:r>
              <a:rPr lang="en-US" sz="2000" b="1" noProof="0" dirty="0"/>
              <a:t> ola Tabu Vou.</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n-US" sz="1300" b="1" noProof="0" dirty="0"/>
                <a:t>±1,900</a:t>
              </a:r>
            </a:p>
            <a:p>
              <a:pPr algn="ctr">
                <a:lnSpc>
                  <a:spcPts val="1400"/>
                </a:lnSpc>
              </a:pPr>
              <a:r>
                <a:rPr lang="en-US" sz="1300" b="1" noProof="0" dirty="0"/>
                <a:t>years</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rPr>
                <a:t>EPARAAMA</a:t>
              </a:r>
              <a:endParaRPr lang="en-US" sz="1400" b="1" noProof="0" dirty="0">
                <a:solidFill>
                  <a:schemeClr val="bg1"/>
                </a:solidFill>
                <a:effectLst>
                  <a:outerShdw blurRad="38100" dist="38100" dir="2700000" algn="tl">
                    <a:srgbClr val="000000">
                      <a:alpha val="43137"/>
                    </a:srgbClr>
                  </a:outerShdw>
                </a:effectLst>
              </a:endParaRPr>
            </a:p>
            <a:p>
              <a:pPr algn="ctr"/>
              <a:r>
                <a:rPr lang="en-US" sz="1400" b="1" noProof="0" dirty="0">
                  <a:solidFill>
                    <a:schemeClr val="bg1"/>
                  </a:solidFill>
                  <a:effectLst>
                    <a:outerShdw blurRad="38100" dist="38100" dir="2700000" algn="tl">
                      <a:srgbClr val="000000">
                        <a:alpha val="43137"/>
                      </a:srgbClr>
                    </a:outerShdw>
                  </a:effectLst>
                </a:rPr>
                <a:t>19th century  BC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57875"/>
              <a:ext cx="138112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JONI NA DAUPAITAISO 1st century AD</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696170"/>
            <a:ext cx="8786814" cy="707886"/>
          </a:xfrm>
          <a:prstGeom prst="rect">
            <a:avLst/>
          </a:prstGeom>
          <a:noFill/>
        </p:spPr>
        <p:txBody>
          <a:bodyPr wrap="square">
            <a:spAutoFit/>
          </a:bodyPr>
          <a:lstStyle/>
          <a:p>
            <a:pPr lvl="0">
              <a:spcBef>
                <a:spcPts val="600"/>
              </a:spcBef>
              <a:defRPr/>
            </a:pPr>
            <a:r>
              <a:rPr lang="en-US" sz="2000" b="1" noProof="0" dirty="0">
                <a:solidFill>
                  <a:prstClr val="black"/>
                </a:solidFill>
              </a:rPr>
              <a:t>Era a </a:t>
            </a:r>
            <a:r>
              <a:rPr lang="en-US" sz="2000" b="1" noProof="0" dirty="0" err="1">
                <a:solidFill>
                  <a:prstClr val="black"/>
                </a:solidFill>
              </a:rPr>
              <a:t>digitaki</a:t>
            </a:r>
            <a:r>
              <a:rPr lang="en-US" sz="2000" b="1" noProof="0" dirty="0">
                <a:solidFill>
                  <a:prstClr val="black"/>
                </a:solidFill>
              </a:rPr>
              <a:t> </a:t>
            </a:r>
            <a:r>
              <a:rPr lang="en-US" sz="2000" b="1" noProof="0" dirty="0" err="1">
                <a:solidFill>
                  <a:prstClr val="black"/>
                </a:solidFill>
              </a:rPr>
              <a:t>vakacava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parofita</a:t>
            </a:r>
            <a:r>
              <a:rPr lang="en-US" sz="2000" b="1" noProof="0" dirty="0">
                <a:solidFill>
                  <a:prstClr val="black"/>
                </a:solidFill>
              </a:rPr>
              <a:t> </a:t>
            </a:r>
            <a:r>
              <a:rPr lang="en-US" sz="2000" b="1" noProof="0" dirty="0" err="1">
                <a:solidFill>
                  <a:prstClr val="black"/>
                </a:solidFill>
              </a:rPr>
              <a:t>oqo</a:t>
            </a:r>
            <a:r>
              <a:rPr lang="en-US" sz="2000" b="1" dirty="0">
                <a:solidFill>
                  <a:prstClr val="black"/>
                </a:solidFill>
              </a:rPr>
              <a:t>? Era </a:t>
            </a:r>
            <a:r>
              <a:rPr lang="en-US" sz="2000" b="1" dirty="0" err="1">
                <a:solidFill>
                  <a:prstClr val="black"/>
                </a:solidFill>
              </a:rPr>
              <a:t>ciqoma</a:t>
            </a:r>
            <a:r>
              <a:rPr lang="en-US" sz="2000" b="1" dirty="0">
                <a:solidFill>
                  <a:prstClr val="black"/>
                </a:solidFill>
              </a:rPr>
              <a:t> </a:t>
            </a:r>
            <a:r>
              <a:rPr lang="en-US" sz="2000" b="1" dirty="0" err="1">
                <a:solidFill>
                  <a:prstClr val="black"/>
                </a:solidFill>
              </a:rPr>
              <a:t>vakacava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nodra</a:t>
            </a:r>
            <a:r>
              <a:rPr lang="en-US" sz="2000" b="1" dirty="0">
                <a:solidFill>
                  <a:prstClr val="black"/>
                </a:solidFill>
              </a:rPr>
              <a:t> </a:t>
            </a:r>
            <a:r>
              <a:rPr lang="en-US" sz="2000" b="1" dirty="0" err="1">
                <a:solidFill>
                  <a:prstClr val="black"/>
                </a:solidFill>
              </a:rPr>
              <a:t>kacivi</a:t>
            </a:r>
            <a:r>
              <a:rPr lang="en-US" sz="2000" b="1" dirty="0">
                <a:solidFill>
                  <a:prstClr val="black"/>
                </a:solidFill>
              </a:rPr>
              <a:t> </a:t>
            </a:r>
            <a:r>
              <a:rPr lang="en-US" sz="2000" b="1" dirty="0" err="1">
                <a:solidFill>
                  <a:prstClr val="black"/>
                </a:solidFill>
              </a:rPr>
              <a:t>oqo</a:t>
            </a:r>
            <a:r>
              <a:rPr lang="en-US" sz="2000" b="1" dirty="0">
                <a:solidFill>
                  <a:prstClr val="black"/>
                </a:solidFill>
              </a:rPr>
              <a:t> me </a:t>
            </a:r>
            <a:r>
              <a:rPr lang="en-US" sz="2000" b="1" dirty="0" err="1">
                <a:solidFill>
                  <a:prstClr val="black"/>
                </a:solidFill>
              </a:rPr>
              <a:t>ra</a:t>
            </a:r>
            <a:r>
              <a:rPr lang="en-US" sz="2000" b="1" dirty="0">
                <a:solidFill>
                  <a:prstClr val="black"/>
                </a:solidFill>
              </a:rPr>
              <a:t> </a:t>
            </a:r>
            <a:r>
              <a:rPr lang="en-US" sz="2000" b="1" dirty="0" err="1">
                <a:solidFill>
                  <a:prstClr val="black"/>
                </a:solidFill>
              </a:rPr>
              <a:t>parofita</a:t>
            </a:r>
            <a:r>
              <a:rPr lang="en-US" sz="2000" b="1" noProof="0" dirty="0">
                <a:solidFill>
                  <a:prstClr val="black"/>
                </a:solidFill>
              </a:rPr>
              <a:t>?</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704458"/>
            <a:ext cx="8786814" cy="1015663"/>
          </a:xfrm>
          <a:prstGeom prst="rect">
            <a:avLst/>
          </a:prstGeom>
          <a:noFill/>
        </p:spPr>
        <p:txBody>
          <a:bodyPr wrap="square">
            <a:spAutoFit/>
          </a:bodyPr>
          <a:lstStyle/>
          <a:p>
            <a:pPr lvl="0">
              <a:spcBef>
                <a:spcPts val="600"/>
              </a:spcBef>
              <a:defRPr/>
            </a:pPr>
            <a:r>
              <a:rPr lang="en-US" sz="2000" b="1" noProof="0" dirty="0">
                <a:solidFill>
                  <a:prstClr val="black"/>
                </a:solidFill>
              </a:rPr>
              <a:t>Ena </a:t>
            </a:r>
            <a:r>
              <a:rPr lang="en-US" sz="2000" b="1" noProof="0" dirty="0" err="1">
                <a:solidFill>
                  <a:prstClr val="black"/>
                </a:solidFill>
              </a:rPr>
              <a:t>maliwa</a:t>
            </a:r>
            <a:r>
              <a:rPr lang="en-US" sz="2000" b="1" noProof="0" dirty="0">
                <a:solidFill>
                  <a:prstClr val="black"/>
                </a:solidFill>
              </a:rPr>
              <a:t> </a:t>
            </a:r>
            <a:r>
              <a:rPr lang="en-US" sz="2000" b="1" noProof="0" dirty="0" err="1">
                <a:solidFill>
                  <a:prstClr val="black"/>
                </a:solidFill>
              </a:rPr>
              <a:t>ni</a:t>
            </a:r>
            <a:r>
              <a:rPr lang="en-US" sz="2000" b="1" noProof="0" dirty="0">
                <a:solidFill>
                  <a:prstClr val="black"/>
                </a:solidFill>
              </a:rPr>
              <a:t> </a:t>
            </a:r>
            <a:r>
              <a:rPr lang="en-US" sz="2000" b="1" noProof="0" dirty="0" err="1">
                <a:solidFill>
                  <a:prstClr val="black"/>
                </a:solidFill>
              </a:rPr>
              <a:t>gauna</a:t>
            </a:r>
            <a:r>
              <a:rPr lang="en-US" sz="2000" b="1" noProof="0" dirty="0">
                <a:solidFill>
                  <a:prstClr val="black"/>
                </a:solidFill>
              </a:rPr>
              <a:t> e </a:t>
            </a:r>
            <a:r>
              <a:rPr lang="en-US" sz="2000" b="1" noProof="0" dirty="0" err="1">
                <a:solidFill>
                  <a:prstClr val="black"/>
                </a:solidFill>
              </a:rPr>
              <a:t>rua</a:t>
            </a:r>
            <a:r>
              <a:rPr lang="en-US" sz="2000" b="1" noProof="0" dirty="0">
                <a:solidFill>
                  <a:prstClr val="black"/>
                </a:solidFill>
              </a:rPr>
              <a:t> </a:t>
            </a:r>
            <a:r>
              <a:rPr lang="en-US" sz="2000" b="1" noProof="0" dirty="0" err="1">
                <a:solidFill>
                  <a:prstClr val="black"/>
                </a:solidFill>
              </a:rPr>
              <a:t>oqo</a:t>
            </a:r>
            <a:r>
              <a:rPr lang="en-US" sz="2000" b="1" noProof="0" dirty="0">
                <a:solidFill>
                  <a:prstClr val="black"/>
                </a:solidFill>
              </a:rPr>
              <a:t>, era </a:t>
            </a:r>
            <a:r>
              <a:rPr lang="en-US" sz="2000" b="1" noProof="0" dirty="0" err="1">
                <a:solidFill>
                  <a:prstClr val="black"/>
                </a:solidFill>
              </a:rPr>
              <a:t>kacivi</a:t>
            </a:r>
            <a:r>
              <a:rPr lang="en-US" sz="2000" b="1" noProof="0" dirty="0">
                <a:solidFill>
                  <a:prstClr val="black"/>
                </a:solidFill>
              </a:rPr>
              <a:t> </a:t>
            </a:r>
            <a:r>
              <a:rPr lang="en-US" sz="2000" b="1" noProof="0" dirty="0" err="1">
                <a:solidFill>
                  <a:prstClr val="black"/>
                </a:solidFill>
              </a:rPr>
              <a:t>eso</a:t>
            </a:r>
            <a:r>
              <a:rPr lang="en-US" sz="2000" b="1" noProof="0" dirty="0">
                <a:solidFill>
                  <a:prstClr val="black"/>
                </a:solidFill>
              </a:rPr>
              <a:t> tale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parofita</a:t>
            </a:r>
            <a:r>
              <a:rPr lang="en-US" sz="2000" b="1" noProof="0" dirty="0">
                <a:solidFill>
                  <a:prstClr val="black"/>
                </a:solidFill>
              </a:rPr>
              <a:t> </a:t>
            </a:r>
            <a:r>
              <a:rPr lang="en-US" sz="2000" b="1" noProof="0" dirty="0" err="1">
                <a:solidFill>
                  <a:prstClr val="black"/>
                </a:solidFill>
              </a:rPr>
              <a:t>ena</a:t>
            </a:r>
            <a:r>
              <a:rPr lang="en-US" sz="2000" b="1" noProof="0" dirty="0">
                <a:solidFill>
                  <a:prstClr val="black"/>
                </a:solidFill>
              </a:rPr>
              <a:t> </a:t>
            </a:r>
            <a:r>
              <a:rPr lang="en-US" sz="2000" b="1" noProof="0" dirty="0" err="1">
                <a:solidFill>
                  <a:prstClr val="black"/>
                </a:solidFill>
              </a:rPr>
              <a:t>vuku</a:t>
            </a:r>
            <a:r>
              <a:rPr lang="en-US" sz="2000" b="1" noProof="0" dirty="0">
                <a:solidFill>
                  <a:prstClr val="black"/>
                </a:solidFill>
              </a:rPr>
              <a:t> </a:t>
            </a:r>
            <a:r>
              <a:rPr lang="en-US" sz="2000" b="1" noProof="0" dirty="0" err="1">
                <a:solidFill>
                  <a:prstClr val="black"/>
                </a:solidFill>
              </a:rPr>
              <a:t>ni</a:t>
            </a:r>
            <a:r>
              <a:rPr lang="en-US" sz="2000" b="1" noProof="0" dirty="0">
                <a:solidFill>
                  <a:prstClr val="black"/>
                </a:solidFill>
              </a:rPr>
              <a:t> </a:t>
            </a:r>
            <a:r>
              <a:rPr lang="en-US" sz="2000" b="1" noProof="0" dirty="0" err="1">
                <a:solidFill>
                  <a:prstClr val="black"/>
                </a:solidFill>
              </a:rPr>
              <a:t>nodra</a:t>
            </a:r>
            <a:r>
              <a:rPr lang="en-US" sz="2000" b="1" noProof="0" dirty="0">
                <a:solidFill>
                  <a:prstClr val="black"/>
                </a:solidFill>
              </a:rPr>
              <a:t> </a:t>
            </a:r>
            <a:r>
              <a:rPr lang="en-US" sz="2000" b="1" noProof="0" dirty="0" err="1">
                <a:solidFill>
                  <a:prstClr val="black"/>
                </a:solidFill>
              </a:rPr>
              <a:t>vakalesui</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tamata</a:t>
            </a:r>
            <a:r>
              <a:rPr lang="en-US" sz="2000" b="1" noProof="0" dirty="0">
                <a:solidFill>
                  <a:prstClr val="black"/>
                </a:solidFill>
              </a:rPr>
              <a:t> </a:t>
            </a:r>
            <a:r>
              <a:rPr lang="en-US" sz="2000" b="1" dirty="0" err="1">
                <a:solidFill>
                  <a:prstClr val="black"/>
                </a:solidFill>
              </a:rPr>
              <a:t>vua</a:t>
            </a:r>
            <a:r>
              <a:rPr lang="en-US" sz="2000" b="1" dirty="0">
                <a:solidFill>
                  <a:prstClr val="black"/>
                </a:solidFill>
              </a:rPr>
              <a:t> </a:t>
            </a:r>
            <a:r>
              <a:rPr lang="en-US" sz="2000" b="1" dirty="0" err="1">
                <a:solidFill>
                  <a:prstClr val="black"/>
                </a:solidFill>
              </a:rPr>
              <a:t>na</a:t>
            </a:r>
            <a:r>
              <a:rPr lang="en-US" sz="2000" b="1" dirty="0">
                <a:solidFill>
                  <a:prstClr val="black"/>
                </a:solidFill>
              </a:rPr>
              <a:t> Kalou ka </a:t>
            </a:r>
            <a:r>
              <a:rPr lang="en-US" sz="2000" b="1" dirty="0" err="1">
                <a:solidFill>
                  <a:prstClr val="black"/>
                </a:solidFill>
              </a:rPr>
              <a:t>vakayacora</a:t>
            </a:r>
            <a:r>
              <a:rPr lang="en-US" sz="2000" b="1" dirty="0">
                <a:solidFill>
                  <a:prstClr val="black"/>
                </a:solidFill>
              </a:rPr>
              <a:t> </a:t>
            </a:r>
            <a:r>
              <a:rPr lang="en-US" sz="2000" b="1" dirty="0" err="1">
                <a:solidFill>
                  <a:prstClr val="black"/>
                </a:solidFill>
              </a:rPr>
              <a:t>na</a:t>
            </a:r>
            <a:r>
              <a:rPr lang="en-US" sz="2000" b="1" dirty="0">
                <a:solidFill>
                  <a:prstClr val="black"/>
                </a:solidFill>
              </a:rPr>
              <a:t> I </a:t>
            </a:r>
            <a:r>
              <a:rPr lang="en-US" sz="2000" b="1" dirty="0" err="1">
                <a:solidFill>
                  <a:prstClr val="black"/>
                </a:solidFill>
              </a:rPr>
              <a:t>naki</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mesaia</a:t>
            </a:r>
            <a:r>
              <a:rPr lang="en-US" sz="2000" b="1" dirty="0">
                <a:solidFill>
                  <a:prstClr val="black"/>
                </a:solidFill>
              </a:rPr>
              <a:t>. E so era </a:t>
            </a:r>
            <a:r>
              <a:rPr lang="en-US" sz="2000" b="1" dirty="0" err="1">
                <a:solidFill>
                  <a:prstClr val="black"/>
                </a:solidFill>
              </a:rPr>
              <a:t>tukuna</a:t>
            </a:r>
            <a:r>
              <a:rPr lang="en-US" sz="2000" b="1" dirty="0">
                <a:solidFill>
                  <a:prstClr val="black"/>
                </a:solidFill>
              </a:rPr>
              <a:t> </a:t>
            </a:r>
            <a:r>
              <a:rPr lang="en-US" sz="2000" b="1" dirty="0" err="1">
                <a:solidFill>
                  <a:prstClr val="black"/>
                </a:solidFill>
              </a:rPr>
              <a:t>vakamatata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gauna</a:t>
            </a:r>
            <a:r>
              <a:rPr lang="en-US" sz="2000" b="1" dirty="0">
                <a:solidFill>
                  <a:prstClr val="black"/>
                </a:solidFill>
              </a:rPr>
              <a:t> </a:t>
            </a:r>
            <a:r>
              <a:rPr lang="en-US" sz="2000" b="1" dirty="0" err="1">
                <a:solidFill>
                  <a:prstClr val="black"/>
                </a:solidFill>
              </a:rPr>
              <a:t>donu</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nona</a:t>
            </a:r>
            <a:r>
              <a:rPr lang="en-US" sz="2000" b="1" dirty="0">
                <a:solidFill>
                  <a:prstClr val="black"/>
                </a:solidFill>
              </a:rPr>
              <a:t> </a:t>
            </a:r>
            <a:r>
              <a:rPr lang="en-US" sz="2000" b="1" dirty="0" err="1">
                <a:solidFill>
                  <a:prstClr val="black"/>
                </a:solidFill>
              </a:rPr>
              <a:t>yaco</a:t>
            </a:r>
            <a:r>
              <a:rPr lang="en-US" sz="2000" b="1" dirty="0">
                <a:solidFill>
                  <a:prstClr val="black"/>
                </a:solidFill>
              </a:rPr>
              <a:t> </a:t>
            </a:r>
            <a:r>
              <a:rPr lang="en-US" sz="2000" b="1" dirty="0" err="1">
                <a:solidFill>
                  <a:prstClr val="black"/>
                </a:solidFill>
              </a:rPr>
              <a:t>mai</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Mesaia</a:t>
            </a:r>
            <a:r>
              <a:rPr lang="en-US" sz="2000" b="1" noProof="0" dirty="0">
                <a:solidFill>
                  <a:prstClr val="black"/>
                </a:solidFill>
              </a:rPr>
              <a:t>.</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712747"/>
            <a:ext cx="8801100" cy="1015663"/>
          </a:xfrm>
          <a:prstGeom prst="rect">
            <a:avLst/>
          </a:prstGeom>
          <a:noFill/>
        </p:spPr>
        <p:txBody>
          <a:bodyPr wrap="square">
            <a:spAutoFit/>
          </a:bodyPr>
          <a:lstStyle/>
          <a:p>
            <a:pPr lvl="0">
              <a:spcBef>
                <a:spcPts val="600"/>
              </a:spcBef>
              <a:defRPr/>
            </a:pPr>
            <a:r>
              <a:rPr lang="en-US" sz="2000" b="1" noProof="0" dirty="0">
                <a:solidFill>
                  <a:prstClr val="black"/>
                </a:solidFill>
              </a:rPr>
              <a:t>Na </a:t>
            </a:r>
            <a:r>
              <a:rPr lang="en-US" sz="2000" b="1" noProof="0" dirty="0" err="1">
                <a:solidFill>
                  <a:prstClr val="black"/>
                </a:solidFill>
              </a:rPr>
              <a:t>kena</a:t>
            </a:r>
            <a:r>
              <a:rPr lang="en-US" sz="2000" b="1" noProof="0" dirty="0">
                <a:solidFill>
                  <a:prstClr val="black"/>
                </a:solidFill>
              </a:rPr>
              <a:t> I matai e </a:t>
            </a:r>
            <a:r>
              <a:rPr lang="en-US" sz="2000" b="1" noProof="0" dirty="0" err="1">
                <a:solidFill>
                  <a:prstClr val="black"/>
                </a:solidFill>
              </a:rPr>
              <a:t>kacivaka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vosaniyalayala</a:t>
            </a:r>
            <a:r>
              <a:rPr lang="en-US" sz="2000" b="1" noProof="0" dirty="0">
                <a:solidFill>
                  <a:prstClr val="black"/>
                </a:solidFill>
              </a:rPr>
              <a:t> </a:t>
            </a:r>
            <a:r>
              <a:rPr lang="en-US" sz="2000" b="1" noProof="0" dirty="0" err="1">
                <a:solidFill>
                  <a:prstClr val="black"/>
                </a:solidFill>
              </a:rPr>
              <a:t>ena</a:t>
            </a:r>
            <a:r>
              <a:rPr lang="en-US" sz="2000" b="1" noProof="0" dirty="0">
                <a:solidFill>
                  <a:prstClr val="black"/>
                </a:solidFill>
              </a:rPr>
              <a:t> </a:t>
            </a:r>
            <a:r>
              <a:rPr lang="en-US" sz="2000" b="1" noProof="0" dirty="0" err="1">
                <a:solidFill>
                  <a:prstClr val="black"/>
                </a:solidFill>
              </a:rPr>
              <a:t>vuku</a:t>
            </a:r>
            <a:r>
              <a:rPr lang="en-US" sz="2000" b="1" noProof="0" dirty="0">
                <a:solidFill>
                  <a:prstClr val="black"/>
                </a:solidFill>
              </a:rPr>
              <a:t> </a:t>
            </a:r>
            <a:r>
              <a:rPr lang="en-US" sz="2000" b="1" noProof="0" dirty="0" err="1">
                <a:solidFill>
                  <a:prstClr val="black"/>
                </a:solidFill>
              </a:rPr>
              <a:t>ni</a:t>
            </a:r>
            <a:r>
              <a:rPr lang="en-US" sz="2000" b="1" noProof="0" dirty="0">
                <a:solidFill>
                  <a:prstClr val="black"/>
                </a:solidFill>
              </a:rPr>
              <a:t> “kawa. Na </a:t>
            </a:r>
            <a:r>
              <a:rPr lang="en-US" sz="2000" b="1" noProof="0" dirty="0" err="1">
                <a:solidFill>
                  <a:prstClr val="black"/>
                </a:solidFill>
              </a:rPr>
              <a:t>kena</a:t>
            </a:r>
            <a:r>
              <a:rPr lang="en-US" sz="2000" b="1" noProof="0" dirty="0">
                <a:solidFill>
                  <a:prstClr val="black"/>
                </a:solidFill>
              </a:rPr>
              <a:t> I </a:t>
            </a:r>
            <a:r>
              <a:rPr lang="en-US" sz="2000" b="1" noProof="0" dirty="0" err="1">
                <a:solidFill>
                  <a:prstClr val="black"/>
                </a:solidFill>
              </a:rPr>
              <a:t>karua</a:t>
            </a:r>
            <a:r>
              <a:rPr lang="en-US" sz="2000" b="1" noProof="0" dirty="0">
                <a:solidFill>
                  <a:prstClr val="black"/>
                </a:solidFill>
              </a:rPr>
              <a:t> e </a:t>
            </a:r>
            <a:r>
              <a:rPr lang="en-US" sz="2000" b="1" noProof="0" dirty="0" err="1">
                <a:solidFill>
                  <a:prstClr val="black"/>
                </a:solidFill>
              </a:rPr>
              <a:t>kacivaka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nona</a:t>
            </a:r>
            <a:r>
              <a:rPr lang="en-US" sz="2000" b="1" noProof="0" dirty="0">
                <a:solidFill>
                  <a:prstClr val="black"/>
                </a:solidFill>
              </a:rPr>
              <a:t> </a:t>
            </a:r>
            <a:r>
              <a:rPr lang="en-US" sz="2000" b="1" noProof="0" dirty="0" err="1">
                <a:solidFill>
                  <a:prstClr val="black"/>
                </a:solidFill>
              </a:rPr>
              <a:t>sa</a:t>
            </a:r>
            <a:r>
              <a:rPr lang="en-US" sz="2000" b="1" noProof="0" dirty="0">
                <a:solidFill>
                  <a:prstClr val="black"/>
                </a:solidFill>
              </a:rPr>
              <a:t> </a:t>
            </a:r>
            <a:r>
              <a:rPr lang="en-US" sz="2000" b="1" noProof="0" dirty="0" err="1">
                <a:solidFill>
                  <a:prstClr val="black"/>
                </a:solidFill>
              </a:rPr>
              <a:t>yaco</a:t>
            </a:r>
            <a:r>
              <a:rPr lang="en-US" sz="2000" b="1" noProof="0" dirty="0">
                <a:solidFill>
                  <a:prstClr val="black"/>
                </a:solidFill>
              </a:rPr>
              <a:t> </a:t>
            </a:r>
            <a:r>
              <a:rPr lang="en-US" sz="2000" b="1" noProof="0" dirty="0" err="1">
                <a:solidFill>
                  <a:prstClr val="black"/>
                </a:solidFill>
              </a:rPr>
              <a:t>mai</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“Kawa” (Jisu), o </a:t>
            </a:r>
            <a:r>
              <a:rPr lang="en-US" sz="2000" b="1" noProof="0" dirty="0" err="1">
                <a:solidFill>
                  <a:prstClr val="black"/>
                </a:solidFill>
              </a:rPr>
              <a:t>koya</a:t>
            </a:r>
            <a:r>
              <a:rPr lang="en-US" sz="2000" b="1" noProof="0" dirty="0">
                <a:solidFill>
                  <a:prstClr val="black"/>
                </a:solidFill>
              </a:rPr>
              <a:t> </a:t>
            </a:r>
            <a:r>
              <a:rPr lang="en-US" sz="2000" b="1" noProof="0" dirty="0" err="1">
                <a:solidFill>
                  <a:prstClr val="black"/>
                </a:solidFill>
              </a:rPr>
              <a:t>ena</a:t>
            </a:r>
            <a:r>
              <a:rPr lang="en-US" sz="2000" b="1" noProof="0" dirty="0">
                <a:solidFill>
                  <a:prstClr val="black"/>
                </a:solidFill>
              </a:rPr>
              <a:t> </a:t>
            </a:r>
            <a:r>
              <a:rPr lang="en-US" sz="2000" b="1" noProof="0" dirty="0" err="1">
                <a:solidFill>
                  <a:prstClr val="black"/>
                </a:solidFill>
              </a:rPr>
              <a:t>vakayacora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vosaniyalayala</a:t>
            </a:r>
            <a:r>
              <a:rPr lang="en-US" sz="2000" b="1" noProof="0" dirty="0">
                <a:solidFill>
                  <a:prstClr val="black"/>
                </a:solidFill>
              </a:rPr>
              <a:t>.</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4">
              <a:extLst>
                <a:ext uri="{BEBA8EAE-BF5A-486C-A8C5-ECC9F3942E4B}">
                  <a14:imgProps xmlns:a14="http://schemas.microsoft.com/office/drawing/2010/main">
                    <a14:imgLayer r:embed="rId5">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4000" b="1" spc="300" noProof="0" dirty="0">
                <a:ln/>
                <a:solidFill>
                  <a:schemeClr val="accent3"/>
                </a:solidFill>
                <a:effectLst>
                  <a:outerShdw blurRad="50800" dist="63500" dir="13320000" algn="ctr" rotWithShape="0">
                    <a:schemeClr val="bg1"/>
                  </a:outerShdw>
                </a:effectLst>
              </a:rPr>
              <a:t>EPARAAMA: </a:t>
            </a:r>
            <a:r>
              <a:rPr lang="en-US" sz="4000" b="1" spc="300" dirty="0">
                <a:ln/>
                <a:solidFill>
                  <a:schemeClr val="accent3"/>
                </a:solidFill>
                <a:effectLst>
                  <a:outerShdw blurRad="50800" dist="63500" dir="13320000" algn="ctr" rotWithShape="0">
                    <a:schemeClr val="bg1"/>
                  </a:outerShdw>
                </a:effectLst>
              </a:rPr>
              <a:t>PAROFITA NI VOSANIYALAYALA</a:t>
            </a:r>
            <a:endParaRPr lang="en-US" sz="4000" b="1" spc="300" noProof="0" dirty="0">
              <a:ln/>
              <a:solidFill>
                <a:schemeClr val="accent3"/>
              </a:solidFill>
              <a:effectLst>
                <a:outerShdw blurRad="50800" dist="63500" dir="13320000" algn="ctr" rotWithShape="0">
                  <a:schemeClr val="bg1"/>
                </a:outerShdw>
              </a:effectLst>
            </a:endParaRPr>
          </a:p>
        </p:txBody>
      </p:sp>
      <p:sp>
        <p:nvSpPr>
          <p:cNvPr id="4" name="CuadroTexto 3">
            <a:extLst>
              <a:ext uri="{FF2B5EF4-FFF2-40B4-BE49-F238E27FC236}">
                <a16:creationId xmlns:a16="http://schemas.microsoft.com/office/drawing/2014/main" id="{93C06E67-4FC6-0C7E-6F02-A29FAD02842F}"/>
              </a:ext>
            </a:extLst>
          </p:cNvPr>
          <p:cNvSpPr txBox="1"/>
          <p:nvPr/>
        </p:nvSpPr>
        <p:spPr>
          <a:xfrm>
            <a:off x="867662" y="693241"/>
            <a:ext cx="10456677"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1">
                    <a:lumMod val="75000"/>
                  </a:schemeClr>
                </a:solidFill>
                <a:latin typeface="Comic Sans MS" panose="030F0702030302020204" pitchFamily="66" charset="0"/>
              </a:rPr>
              <a:t>“Ia </a:t>
            </a:r>
            <a:r>
              <a:rPr lang="en-US" b="1" noProof="0" dirty="0" err="1">
                <a:solidFill>
                  <a:schemeClr val="accent1">
                    <a:lumMod val="75000"/>
                  </a:schemeClr>
                </a:solidFill>
                <a:latin typeface="Comic Sans MS" panose="030F0702030302020204" pitchFamily="66" charset="0"/>
              </a:rPr>
              <a:t>sa</a:t>
            </a:r>
            <a:r>
              <a:rPr lang="en-US" b="1" noProof="0" dirty="0">
                <a:solidFill>
                  <a:schemeClr val="accent1">
                    <a:lumMod val="75000"/>
                  </a:schemeClr>
                </a:solidFill>
                <a:latin typeface="Comic Sans MS" panose="030F0702030302020204" pitchFamily="66" charset="0"/>
              </a:rPr>
              <a:t> kaya </a:t>
            </a:r>
            <a:r>
              <a:rPr lang="en-US" b="1" noProof="0" dirty="0" err="1">
                <a:solidFill>
                  <a:schemeClr val="accent1">
                    <a:lumMod val="75000"/>
                  </a:schemeClr>
                </a:solidFill>
                <a:latin typeface="Comic Sans MS" panose="030F0702030302020204" pitchFamily="66" charset="0"/>
              </a:rPr>
              <a:t>oti</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vei</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Eparama</a:t>
            </a:r>
            <a:r>
              <a:rPr lang="en-US" b="1" noProof="0" dirty="0">
                <a:solidFill>
                  <a:schemeClr val="accent1">
                    <a:lumMod val="75000"/>
                  </a:schemeClr>
                </a:solidFill>
                <a:latin typeface="Comic Sans MS" panose="030F0702030302020204" pitchFamily="66" charset="0"/>
              </a:rPr>
              <a:t> ko </a:t>
            </a:r>
            <a:r>
              <a:rPr lang="en-US" b="1" noProof="0" dirty="0" err="1">
                <a:solidFill>
                  <a:schemeClr val="accent1">
                    <a:lumMod val="75000"/>
                  </a:schemeClr>
                </a:solidFill>
                <a:latin typeface="Comic Sans MS" panose="030F0702030302020204" pitchFamily="66" charset="0"/>
              </a:rPr>
              <a:t>Jiov</a:t>
            </a:r>
            <a:r>
              <a:rPr lang="en-US" b="1" noProof="0" dirty="0">
                <a:solidFill>
                  <a:schemeClr val="accent1">
                    <a:lumMod val="75000"/>
                  </a:schemeClr>
                </a:solidFill>
                <a:latin typeface="Comic Sans MS" panose="030F0702030302020204" pitchFamily="66" charset="0"/>
              </a:rPr>
              <a:t>, Mo </a:t>
            </a:r>
            <a:r>
              <a:rPr lang="en-US" b="1" noProof="0" dirty="0" err="1">
                <a:solidFill>
                  <a:schemeClr val="accent1">
                    <a:lumMod val="75000"/>
                  </a:schemeClr>
                </a:solidFill>
                <a:latin typeface="Comic Sans MS" panose="030F0702030302020204" pitchFamily="66" charset="0"/>
              </a:rPr>
              <a:t>lako</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tani</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ena</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nomu</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vanua</a:t>
            </a:r>
            <a:r>
              <a:rPr lang="en-US" b="1" noProof="0" dirty="0">
                <a:solidFill>
                  <a:schemeClr val="accent1">
                    <a:lumMod val="75000"/>
                  </a:schemeClr>
                </a:solidFill>
                <a:latin typeface="Comic Sans MS" panose="030F0702030302020204" pitchFamily="66" charset="0"/>
              </a:rPr>
              <a:t> ka </a:t>
            </a:r>
            <a:r>
              <a:rPr lang="en-US" b="1" noProof="0" dirty="0" err="1">
                <a:solidFill>
                  <a:schemeClr val="accent1">
                    <a:lumMod val="75000"/>
                  </a:schemeClr>
                </a:solidFill>
                <a:latin typeface="Comic Sans MS" panose="030F0702030302020204" pitchFamily="66" charset="0"/>
              </a:rPr>
              <a:t>buti</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ira</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na</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wekamu</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kei</a:t>
            </a:r>
            <a:r>
              <a:rPr lang="en-US" b="1" noProof="0" dirty="0">
                <a:solidFill>
                  <a:schemeClr val="accent1">
                    <a:lumMod val="75000"/>
                  </a:schemeClr>
                </a:solidFill>
                <a:latin typeface="Comic Sans MS" panose="030F0702030302020204" pitchFamily="66" charset="0"/>
              </a:rPr>
              <a:t> </a:t>
            </a:r>
            <a:r>
              <a:rPr lang="en-US" b="1" noProof="0" dirty="0" err="1">
                <a:solidFill>
                  <a:schemeClr val="accent1">
                    <a:lumMod val="75000"/>
                  </a:schemeClr>
                </a:solidFill>
                <a:latin typeface="Comic Sans MS" panose="030F0702030302020204" pitchFamily="66" charset="0"/>
              </a:rPr>
              <a:t>na</a:t>
            </a:r>
            <a:r>
              <a:rPr lang="en-US" b="1" noProof="0" dirty="0">
                <a:solidFill>
                  <a:schemeClr val="accent1">
                    <a:lumMod val="75000"/>
                  </a:schemeClr>
                </a:solidFill>
                <a:latin typeface="Comic Sans MS" panose="030F0702030302020204" pitchFamily="66" charset="0"/>
              </a:rPr>
              <a:t> vale </a:t>
            </a:r>
            <a:r>
              <a:rPr lang="en-US" b="1" noProof="0" dirty="0" err="1">
                <a:solidFill>
                  <a:schemeClr val="accent1">
                    <a:lumMod val="75000"/>
                  </a:schemeClr>
                </a:solidFill>
                <a:latin typeface="Comic Sans MS" panose="030F0702030302020204" pitchFamily="66" charset="0"/>
              </a:rPr>
              <a:t>nei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tamamu</a:t>
            </a:r>
            <a:r>
              <a:rPr lang="en-US" b="1" dirty="0">
                <a:solidFill>
                  <a:schemeClr val="accent1">
                    <a:lumMod val="75000"/>
                  </a:schemeClr>
                </a:solidFill>
                <a:latin typeface="Comic Sans MS" panose="030F0702030302020204" pitchFamily="66" charset="0"/>
              </a:rPr>
              <a:t>, ka </a:t>
            </a:r>
            <a:r>
              <a:rPr lang="en-US" b="1" dirty="0" err="1">
                <a:solidFill>
                  <a:schemeClr val="accent1">
                    <a:lumMod val="75000"/>
                  </a:schemeClr>
                </a:solidFill>
                <a:latin typeface="Comic Sans MS" panose="030F0702030302020204" pitchFamily="66" charset="0"/>
              </a:rPr>
              <a:t>lako</a:t>
            </a:r>
            <a:r>
              <a:rPr lang="en-US" b="1" dirty="0">
                <a:solidFill>
                  <a:schemeClr val="accent1">
                    <a:lumMod val="75000"/>
                  </a:schemeClr>
                </a:solidFill>
                <a:latin typeface="Comic Sans MS" panose="030F0702030302020204" pitchFamily="66" charset="0"/>
              </a:rPr>
              <a:t> ki </a:t>
            </a:r>
            <a:r>
              <a:rPr lang="en-US" b="1" dirty="0" err="1">
                <a:solidFill>
                  <a:schemeClr val="accent1">
                    <a:lumMod val="75000"/>
                  </a:schemeClr>
                </a:solidFill>
                <a:latin typeface="Comic Sans MS" panose="030F0702030302020204" pitchFamily="66" charset="0"/>
              </a:rPr>
              <a:t>na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vanua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ka’u</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vakatakila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vei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iko</a:t>
            </a:r>
            <a:r>
              <a:rPr lang="en-US" b="1" noProof="0" dirty="0">
                <a:solidFill>
                  <a:schemeClr val="accent1">
                    <a:lumMod val="75000"/>
                  </a:schemeClr>
                </a:solidFill>
                <a:latin typeface="Comic Sans MS" panose="030F0702030302020204" pitchFamily="66" charset="0"/>
              </a:rPr>
              <a:t>’ ” </a:t>
            </a:r>
            <a:r>
              <a:rPr lang="en-US" sz="1400" b="1" noProof="0" dirty="0">
                <a:solidFill>
                  <a:schemeClr val="accent1">
                    <a:lumMod val="75000"/>
                  </a:schemeClr>
                </a:solidFill>
                <a:latin typeface="Comic Sans MS" panose="030F0702030302020204" pitchFamily="66" charset="0"/>
              </a:rPr>
              <a:t>(</a:t>
            </a:r>
            <a:r>
              <a:rPr lang="en-US" sz="1400" b="1" dirty="0" err="1">
                <a:solidFill>
                  <a:schemeClr val="accent1">
                    <a:lumMod val="75000"/>
                  </a:schemeClr>
                </a:solidFill>
                <a:latin typeface="Comic Sans MS" panose="030F0702030302020204" pitchFamily="66" charset="0"/>
              </a:rPr>
              <a:t>Vakatekivu</a:t>
            </a:r>
            <a:r>
              <a:rPr lang="en-US" sz="1400" b="1" noProof="0" dirty="0">
                <a:solidFill>
                  <a:schemeClr val="accent1">
                    <a:lumMod val="75000"/>
                  </a:schemeClr>
                </a:solidFill>
                <a:latin typeface="Comic Sans MS" panose="030F0702030302020204" pitchFamily="66" charset="0"/>
              </a:rPr>
              <a:t> 12:1)</a:t>
            </a:r>
            <a:endParaRPr lang="en-US"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0" y="1462682"/>
            <a:ext cx="7256205" cy="1323439"/>
          </a:xfrm>
          <a:prstGeom prst="rect">
            <a:avLst/>
          </a:prstGeom>
          <a:noFill/>
        </p:spPr>
        <p:txBody>
          <a:bodyPr wrap="square" rtlCol="0">
            <a:spAutoFit/>
          </a:bodyPr>
          <a:lstStyle/>
          <a:p>
            <a:pPr>
              <a:spcBef>
                <a:spcPts val="600"/>
              </a:spcBef>
            </a:pPr>
            <a:r>
              <a:rPr lang="en-US" sz="2000" b="1" noProof="0" dirty="0"/>
              <a:t>O </a:t>
            </a:r>
            <a:r>
              <a:rPr lang="en-US" sz="2000" b="1" noProof="0" dirty="0" err="1"/>
              <a:t>Eparaama</a:t>
            </a:r>
            <a:r>
              <a:rPr lang="en-US" sz="2000" b="1" noProof="0" dirty="0"/>
              <a:t> </a:t>
            </a:r>
            <a:r>
              <a:rPr lang="en-US" sz="2000" b="1" noProof="0" dirty="0" err="1"/>
              <a:t>na</a:t>
            </a:r>
            <a:r>
              <a:rPr lang="en-US" sz="2000" b="1" noProof="0" dirty="0"/>
              <a:t> I matai </a:t>
            </a:r>
            <a:r>
              <a:rPr lang="en-US" sz="2000" b="1" noProof="0" dirty="0" err="1"/>
              <a:t>ni</a:t>
            </a:r>
            <a:r>
              <a:rPr lang="en-US" sz="2000" b="1" noProof="0" dirty="0"/>
              <a:t> </a:t>
            </a:r>
            <a:r>
              <a:rPr lang="en-US" sz="2000" b="1" noProof="0" dirty="0" err="1"/>
              <a:t>tamata</a:t>
            </a:r>
            <a:r>
              <a:rPr lang="en-US" sz="2000" b="1" noProof="0" dirty="0"/>
              <a:t> me </a:t>
            </a:r>
            <a:r>
              <a:rPr lang="en-US" sz="2000" b="1" dirty="0" err="1"/>
              <a:t>vakatokai</a:t>
            </a:r>
            <a:r>
              <a:rPr lang="en-US" sz="2000" b="1" dirty="0"/>
              <a:t> me “</a:t>
            </a:r>
            <a:r>
              <a:rPr lang="en-US" sz="2000" b="1" dirty="0" err="1"/>
              <a:t>parofita</a:t>
            </a:r>
            <a:r>
              <a:rPr lang="en-US" sz="2000" b="1" noProof="0" dirty="0"/>
              <a:t>” (</a:t>
            </a:r>
            <a:r>
              <a:rPr lang="en-US" sz="2000" b="1" noProof="0" dirty="0" err="1"/>
              <a:t>Vktkvu</a:t>
            </a:r>
            <a:r>
              <a:rPr lang="en-US" sz="2000" b="1" noProof="0" dirty="0"/>
              <a:t>. 20:7). E </a:t>
            </a:r>
            <a:r>
              <a:rPr lang="en-US" sz="2000" b="1" dirty="0" err="1"/>
              <a:t>lesi</a:t>
            </a:r>
            <a:r>
              <a:rPr lang="en-US" sz="2000" b="1" dirty="0"/>
              <a:t> </a:t>
            </a:r>
            <a:r>
              <a:rPr lang="en-US" sz="2000" b="1" dirty="0" err="1"/>
              <a:t>vakadodonu</a:t>
            </a:r>
            <a:r>
              <a:rPr lang="en-US" sz="2000" b="1" dirty="0"/>
              <a:t> </a:t>
            </a:r>
            <a:r>
              <a:rPr lang="en-US" sz="2000" b="1" dirty="0" err="1"/>
              <a:t>mai</a:t>
            </a:r>
            <a:r>
              <a:rPr lang="en-US" sz="2000" b="1" dirty="0"/>
              <a:t> </a:t>
            </a:r>
            <a:r>
              <a:rPr lang="en-US" sz="2000" b="1" dirty="0" err="1"/>
              <a:t>vua</a:t>
            </a:r>
            <a:r>
              <a:rPr lang="en-US" sz="2000" b="1" dirty="0"/>
              <a:t> </a:t>
            </a:r>
            <a:r>
              <a:rPr lang="en-US" sz="2000" b="1" dirty="0" err="1"/>
              <a:t>na</a:t>
            </a:r>
            <a:r>
              <a:rPr lang="en-US" sz="2000" b="1" dirty="0"/>
              <a:t> Kalou ka </a:t>
            </a:r>
            <a:r>
              <a:rPr lang="en-US" sz="2000" b="1" dirty="0" err="1"/>
              <a:t>tukuni</a:t>
            </a:r>
            <a:r>
              <a:rPr lang="en-US" sz="2000" b="1" dirty="0"/>
              <a:t> </a:t>
            </a:r>
            <a:r>
              <a:rPr lang="en-US" sz="2000" b="1" dirty="0" err="1"/>
              <a:t>vua</a:t>
            </a:r>
            <a:r>
              <a:rPr lang="en-US" sz="2000" b="1" dirty="0"/>
              <a:t> me </a:t>
            </a:r>
            <a:r>
              <a:rPr lang="en-US" sz="2000" b="1" dirty="0" err="1"/>
              <a:t>biuta</a:t>
            </a:r>
            <a:r>
              <a:rPr lang="en-US" sz="2000" b="1" dirty="0"/>
              <a:t> </a:t>
            </a:r>
            <a:r>
              <a:rPr lang="en-US" sz="2000" b="1" dirty="0" err="1"/>
              <a:t>na</a:t>
            </a:r>
            <a:r>
              <a:rPr lang="en-US" sz="2000" b="1" dirty="0"/>
              <a:t> </a:t>
            </a:r>
            <a:r>
              <a:rPr lang="en-US" sz="2000" b="1" dirty="0" err="1"/>
              <a:t>qaravi</a:t>
            </a:r>
            <a:r>
              <a:rPr lang="en-US" sz="2000" b="1" dirty="0"/>
              <a:t> </a:t>
            </a:r>
            <a:r>
              <a:rPr lang="en-US" sz="2000" b="1" dirty="0" err="1"/>
              <a:t>matakau</a:t>
            </a:r>
            <a:r>
              <a:rPr lang="en-US" sz="2000" b="1" dirty="0"/>
              <a:t> </a:t>
            </a:r>
            <a:r>
              <a:rPr lang="en-US" sz="2000" b="1" dirty="0" err="1"/>
              <a:t>kei</a:t>
            </a:r>
            <a:r>
              <a:rPr lang="en-US" sz="2000" b="1" dirty="0"/>
              <a:t> </a:t>
            </a:r>
            <a:r>
              <a:rPr lang="en-US" sz="2000" b="1" dirty="0" err="1"/>
              <a:t>na</a:t>
            </a:r>
            <a:r>
              <a:rPr lang="en-US" sz="2000" b="1" dirty="0"/>
              <a:t> I </a:t>
            </a:r>
            <a:r>
              <a:rPr lang="en-US" sz="2000" b="1" dirty="0" err="1"/>
              <a:t>valavala</a:t>
            </a:r>
            <a:r>
              <a:rPr lang="en-US" sz="2000" b="1" dirty="0"/>
              <a:t> </a:t>
            </a:r>
            <a:r>
              <a:rPr lang="en-US" sz="2000" b="1" dirty="0" err="1"/>
              <a:t>vakasisila</a:t>
            </a:r>
            <a:r>
              <a:rPr lang="en-US" sz="2000" b="1" dirty="0"/>
              <a:t> ka </a:t>
            </a:r>
            <a:r>
              <a:rPr lang="en-US" sz="2000" b="1" dirty="0" err="1"/>
              <a:t>wavoliti</a:t>
            </a:r>
            <a:r>
              <a:rPr lang="en-US" sz="2000" b="1" dirty="0"/>
              <a:t> </a:t>
            </a:r>
            <a:r>
              <a:rPr lang="en-US" sz="2000" b="1" dirty="0" err="1"/>
              <a:t>koya</a:t>
            </a:r>
            <a:r>
              <a:rPr lang="en-US" sz="2000" b="1" dirty="0"/>
              <a:t> ka </a:t>
            </a:r>
            <a:r>
              <a:rPr lang="en-US" sz="2000" b="1" dirty="0" err="1"/>
              <a:t>lako</a:t>
            </a:r>
            <a:r>
              <a:rPr lang="en-US" sz="2000" b="1" dirty="0"/>
              <a:t> ki </a:t>
            </a:r>
            <a:r>
              <a:rPr lang="en-US" sz="2000" b="1" dirty="0" err="1"/>
              <a:t>na</a:t>
            </a:r>
            <a:r>
              <a:rPr lang="en-US" sz="2000" b="1" dirty="0"/>
              <a:t> </a:t>
            </a:r>
            <a:r>
              <a:rPr lang="en-US" sz="2000" b="1" dirty="0" err="1"/>
              <a:t>vanua</a:t>
            </a:r>
            <a:r>
              <a:rPr lang="en-US" sz="2000" b="1" dirty="0"/>
              <a:t> e </a:t>
            </a:r>
            <a:r>
              <a:rPr lang="en-US" sz="2000" b="1" dirty="0" err="1"/>
              <a:t>sega</a:t>
            </a:r>
            <a:r>
              <a:rPr lang="en-US" sz="2000" b="1" dirty="0"/>
              <a:t> </a:t>
            </a:r>
            <a:r>
              <a:rPr lang="en-US" sz="2000" b="1" dirty="0" err="1"/>
              <a:t>ni</a:t>
            </a:r>
            <a:r>
              <a:rPr lang="en-US" sz="2000" b="1" dirty="0"/>
              <a:t> </a:t>
            </a:r>
            <a:r>
              <a:rPr lang="en-US" sz="2000" b="1" dirty="0" err="1"/>
              <a:t>kila</a:t>
            </a:r>
            <a:r>
              <a:rPr lang="en-US" sz="2000" b="1" noProof="0" dirty="0"/>
              <a:t> (Gen.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3078" r="3078"/>
          <a:stretch>
            <a:fillRect/>
          </a:stretch>
        </p:blipFill>
        <p:spPr>
          <a:xfrm>
            <a:off x="7334864" y="1482560"/>
            <a:ext cx="4706339"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742936"/>
            <a:ext cx="7791451" cy="1323439"/>
          </a:xfrm>
          <a:prstGeom prst="rect">
            <a:avLst/>
          </a:prstGeom>
          <a:noFill/>
        </p:spPr>
        <p:txBody>
          <a:bodyPr wrap="square">
            <a:spAutoFit/>
          </a:bodyPr>
          <a:lstStyle/>
          <a:p>
            <a:pPr>
              <a:spcBef>
                <a:spcPts val="600"/>
              </a:spcBef>
            </a:pPr>
            <a:r>
              <a:rPr lang="en-US" sz="2000" b="1" noProof="0" dirty="0"/>
              <a:t>E </a:t>
            </a:r>
            <a:r>
              <a:rPr lang="en-US" sz="2000" b="1" noProof="0" dirty="0" err="1"/>
              <a:t>sauma</a:t>
            </a:r>
            <a:r>
              <a:rPr lang="en-US" sz="2000" b="1" noProof="0" dirty="0"/>
              <a:t> </a:t>
            </a:r>
            <a:r>
              <a:rPr lang="en-US" sz="2000" b="1" noProof="0" dirty="0" err="1"/>
              <a:t>vakacava</a:t>
            </a:r>
            <a:r>
              <a:rPr lang="en-US" sz="2000" b="1" noProof="0" dirty="0"/>
              <a:t> </a:t>
            </a:r>
            <a:r>
              <a:rPr lang="en-US" sz="2000" b="1" noProof="0" dirty="0" err="1"/>
              <a:t>na</a:t>
            </a:r>
            <a:r>
              <a:rPr lang="en-US" sz="2000" b="1" noProof="0" dirty="0"/>
              <a:t> </a:t>
            </a:r>
            <a:r>
              <a:rPr lang="en-US" sz="2000" b="1" noProof="0" dirty="0" err="1"/>
              <a:t>veikacivi</a:t>
            </a:r>
            <a:r>
              <a:rPr lang="en-US" sz="2000" b="1" noProof="0" dirty="0"/>
              <a:t> </a:t>
            </a:r>
            <a:r>
              <a:rPr lang="en-US" sz="2000" b="1" noProof="0" dirty="0" err="1"/>
              <a:t>oqo</a:t>
            </a:r>
            <a:r>
              <a:rPr lang="en-US" sz="2000" b="1" noProof="0" dirty="0"/>
              <a:t>? </a:t>
            </a:r>
            <a:r>
              <a:rPr lang="en-US" sz="2000" b="1" dirty="0"/>
              <a:t>“Ni </a:t>
            </a:r>
            <a:r>
              <a:rPr lang="en-US" sz="2000" b="1" dirty="0" err="1"/>
              <a:t>sa</a:t>
            </a:r>
            <a:r>
              <a:rPr lang="en-US" sz="2000" b="1" dirty="0"/>
              <a:t> </a:t>
            </a:r>
            <a:r>
              <a:rPr lang="en-US" sz="2000" b="1" dirty="0" err="1"/>
              <a:t>vakabauta</a:t>
            </a:r>
            <a:r>
              <a:rPr lang="en-US" sz="2000" b="1" dirty="0"/>
              <a:t> </a:t>
            </a:r>
            <a:r>
              <a:rPr lang="en-US" sz="2000" b="1" dirty="0" err="1"/>
              <a:t>sa</a:t>
            </a:r>
            <a:r>
              <a:rPr lang="en-US" sz="2000" b="1" dirty="0"/>
              <a:t> </a:t>
            </a:r>
            <a:r>
              <a:rPr lang="en-US" sz="2000" b="1" dirty="0" err="1"/>
              <a:t>talairawarawa</a:t>
            </a:r>
            <a:r>
              <a:rPr lang="en-US" sz="2000" b="1" dirty="0"/>
              <a:t> kina ko </a:t>
            </a:r>
            <a:r>
              <a:rPr lang="en-US" sz="2000" b="1" dirty="0" err="1"/>
              <a:t>Eparama</a:t>
            </a:r>
            <a:r>
              <a:rPr lang="en-US" sz="2000" b="1" dirty="0"/>
              <a:t>, </a:t>
            </a:r>
            <a:r>
              <a:rPr lang="en-US" sz="2000" b="1" dirty="0" err="1"/>
              <a:t>ni</a:t>
            </a:r>
            <a:r>
              <a:rPr lang="en-US" sz="2000" b="1" dirty="0"/>
              <a:t> </a:t>
            </a:r>
            <a:r>
              <a:rPr lang="en-US" sz="2000" b="1" dirty="0" err="1"/>
              <a:t>sa</a:t>
            </a:r>
            <a:r>
              <a:rPr lang="en-US" sz="2000" b="1" dirty="0"/>
              <a:t> </a:t>
            </a:r>
            <a:r>
              <a:rPr lang="en-US" sz="2000" b="1" dirty="0" err="1"/>
              <a:t>kacivi</a:t>
            </a:r>
            <a:r>
              <a:rPr lang="en-US" sz="2000" b="1" dirty="0"/>
              <a:t> me </a:t>
            </a:r>
            <a:r>
              <a:rPr lang="en-US" sz="2000" b="1" dirty="0" err="1"/>
              <a:t>lako</a:t>
            </a:r>
            <a:r>
              <a:rPr lang="en-US" sz="2000" b="1" dirty="0"/>
              <a:t> ki </a:t>
            </a:r>
            <a:r>
              <a:rPr lang="en-US" sz="2000" b="1" dirty="0" err="1"/>
              <a:t>na</a:t>
            </a:r>
            <a:r>
              <a:rPr lang="en-US" sz="2000" b="1" dirty="0"/>
              <a:t> </a:t>
            </a:r>
            <a:r>
              <a:rPr lang="en-US" sz="2000" b="1" dirty="0" err="1"/>
              <a:t>vanua</a:t>
            </a:r>
            <a:r>
              <a:rPr lang="en-US" sz="2000" b="1" dirty="0"/>
              <a:t> </a:t>
            </a:r>
            <a:r>
              <a:rPr lang="en-US" sz="2000" b="1" dirty="0" err="1"/>
              <a:t>sa</a:t>
            </a:r>
            <a:r>
              <a:rPr lang="en-US" sz="2000" b="1" dirty="0"/>
              <a:t> </a:t>
            </a:r>
            <a:r>
              <a:rPr lang="en-US" sz="2000" b="1" dirty="0" err="1"/>
              <a:t>bera</a:t>
            </a:r>
            <a:r>
              <a:rPr lang="en-US" sz="2000" b="1" dirty="0"/>
              <a:t> </a:t>
            </a:r>
            <a:r>
              <a:rPr lang="en-US" sz="2000" b="1" dirty="0" err="1"/>
              <a:t>ni</a:t>
            </a:r>
            <a:r>
              <a:rPr lang="en-US" sz="2000" b="1" dirty="0"/>
              <a:t> soli </a:t>
            </a:r>
            <a:r>
              <a:rPr lang="en-US" sz="2000" b="1" dirty="0" err="1"/>
              <a:t>vua</a:t>
            </a:r>
            <a:r>
              <a:rPr lang="en-US" sz="2000" b="1" dirty="0"/>
              <a:t> me </a:t>
            </a:r>
            <a:r>
              <a:rPr lang="en-US" sz="2000" b="1" dirty="0" err="1"/>
              <a:t>taukena</a:t>
            </a:r>
            <a:r>
              <a:rPr lang="en-US" sz="2000" b="1" dirty="0"/>
              <a:t>; ka </a:t>
            </a:r>
            <a:r>
              <a:rPr lang="en-US" sz="2000" b="1" dirty="0" err="1"/>
              <a:t>sa</a:t>
            </a:r>
            <a:r>
              <a:rPr lang="en-US" sz="2000" b="1" dirty="0"/>
              <a:t> </a:t>
            </a:r>
            <a:r>
              <a:rPr lang="en-US" sz="2000" b="1" dirty="0" err="1"/>
              <a:t>lako</a:t>
            </a:r>
            <a:r>
              <a:rPr lang="en-US" sz="2000" b="1" dirty="0"/>
              <a:t> </a:t>
            </a:r>
            <a:r>
              <a:rPr lang="en-US" sz="2000" b="1" dirty="0" err="1"/>
              <a:t>yani</a:t>
            </a:r>
            <a:r>
              <a:rPr lang="en-US" sz="2000" b="1" dirty="0"/>
              <a:t>, </a:t>
            </a:r>
            <a:r>
              <a:rPr lang="en-US" sz="2000" b="1" dirty="0" err="1"/>
              <a:t>ia</a:t>
            </a:r>
            <a:r>
              <a:rPr lang="en-US" sz="2000" b="1" dirty="0"/>
              <a:t> </a:t>
            </a:r>
            <a:r>
              <a:rPr lang="en-US" sz="2000" b="1" dirty="0" err="1"/>
              <a:t>sa</a:t>
            </a:r>
            <a:r>
              <a:rPr lang="en-US" sz="2000" b="1" dirty="0"/>
              <a:t> </a:t>
            </a:r>
            <a:r>
              <a:rPr lang="en-US" sz="2000" b="1" dirty="0" err="1"/>
              <a:t>sega</a:t>
            </a:r>
            <a:r>
              <a:rPr lang="en-US" sz="2000" b="1" dirty="0"/>
              <a:t> </a:t>
            </a:r>
            <a:r>
              <a:rPr lang="en-US" sz="2000" b="1" dirty="0" err="1"/>
              <a:t>ni</a:t>
            </a:r>
            <a:r>
              <a:rPr lang="en-US" sz="2000" b="1" dirty="0"/>
              <a:t> </a:t>
            </a:r>
            <a:r>
              <a:rPr lang="en-US" sz="2000" b="1" dirty="0" err="1"/>
              <a:t>kila</a:t>
            </a:r>
            <a:r>
              <a:rPr lang="en-US" sz="2000" b="1" dirty="0"/>
              <a:t> </a:t>
            </a:r>
            <a:r>
              <a:rPr lang="en-US" sz="2000" b="1" dirty="0" err="1"/>
              <a:t>na</a:t>
            </a:r>
            <a:r>
              <a:rPr lang="en-US" sz="2000" b="1" dirty="0"/>
              <a:t> </a:t>
            </a:r>
            <a:r>
              <a:rPr lang="en-US" sz="2000" b="1" dirty="0" err="1"/>
              <a:t>vanua</a:t>
            </a:r>
            <a:r>
              <a:rPr lang="en-US" sz="2000" b="1" dirty="0"/>
              <a:t> </a:t>
            </a:r>
            <a:r>
              <a:rPr lang="en-US" sz="2000" b="1" dirty="0" err="1"/>
              <a:t>sa</a:t>
            </a:r>
            <a:r>
              <a:rPr lang="en-US" sz="2000" b="1" dirty="0"/>
              <a:t> </a:t>
            </a:r>
            <a:r>
              <a:rPr lang="en-US" sz="2000" b="1" dirty="0" err="1"/>
              <a:t>lako</a:t>
            </a:r>
            <a:r>
              <a:rPr lang="en-US" sz="2000" b="1" dirty="0"/>
              <a:t> kina” </a:t>
            </a:r>
            <a:r>
              <a:rPr lang="en-US" sz="2000" b="1" noProof="0" dirty="0"/>
              <a:t>(</a:t>
            </a:r>
            <a:r>
              <a:rPr lang="en-US" sz="2000" b="1" noProof="0" dirty="0" err="1"/>
              <a:t>Iperiu</a:t>
            </a:r>
            <a:r>
              <a:rPr lang="en-US" sz="2000" b="1" noProof="0" dirty="0"/>
              <a:t>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0" y="2786121"/>
            <a:ext cx="7334864" cy="1323439"/>
          </a:xfrm>
          <a:prstGeom prst="rect">
            <a:avLst/>
          </a:prstGeom>
          <a:noFill/>
        </p:spPr>
        <p:txBody>
          <a:bodyPr wrap="square">
            <a:spAutoFit/>
          </a:bodyPr>
          <a:lstStyle/>
          <a:p>
            <a:pPr lvl="0">
              <a:spcBef>
                <a:spcPts val="600"/>
              </a:spcBef>
              <a:defRPr/>
            </a:pPr>
            <a:r>
              <a:rPr lang="en-US" sz="2000" b="1" noProof="0" dirty="0">
                <a:solidFill>
                  <a:prstClr val="black"/>
                </a:solidFill>
              </a:rPr>
              <a:t>E </a:t>
            </a:r>
            <a:r>
              <a:rPr lang="en-US" sz="2000" b="1" noProof="0" dirty="0" err="1">
                <a:solidFill>
                  <a:prstClr val="black"/>
                </a:solidFill>
              </a:rPr>
              <a:t>salavata</a:t>
            </a:r>
            <a:r>
              <a:rPr lang="en-US" sz="2000" b="1" noProof="0" dirty="0">
                <a:solidFill>
                  <a:prstClr val="black"/>
                </a:solidFill>
              </a:rPr>
              <a:t> </a:t>
            </a:r>
            <a:r>
              <a:rPr lang="en-US" sz="2000" b="1" noProof="0" dirty="0" err="1">
                <a:solidFill>
                  <a:prstClr val="black"/>
                </a:solidFill>
              </a:rPr>
              <a:t>mai</a:t>
            </a:r>
            <a:r>
              <a:rPr lang="en-US" sz="2000" b="1" noProof="0" dirty="0">
                <a:solidFill>
                  <a:prstClr val="black"/>
                </a:solidFill>
              </a:rPr>
              <a:t> </a:t>
            </a:r>
            <a:r>
              <a:rPr lang="en-US" sz="2000" b="1" noProof="0" dirty="0" err="1">
                <a:solidFill>
                  <a:prstClr val="black"/>
                </a:solidFill>
              </a:rPr>
              <a:t>kei</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veikacivi</a:t>
            </a:r>
            <a:r>
              <a:rPr lang="en-US" sz="2000" b="1" noProof="0" dirty="0">
                <a:solidFill>
                  <a:prstClr val="black"/>
                </a:solidFill>
              </a:rPr>
              <a:t> </a:t>
            </a:r>
            <a:r>
              <a:rPr lang="en-US" sz="2000" b="1" noProof="0" dirty="0" err="1">
                <a:solidFill>
                  <a:prstClr val="black"/>
                </a:solidFill>
              </a:rPr>
              <a:t>oqo</a:t>
            </a:r>
            <a:r>
              <a:rPr lang="en-US" sz="2000" b="1" noProof="0" dirty="0">
                <a:solidFill>
                  <a:prstClr val="black"/>
                </a:solidFill>
              </a:rPr>
              <a:t> e </a:t>
            </a:r>
            <a:r>
              <a:rPr lang="en-US" sz="2000" b="1" noProof="0" dirty="0" err="1">
                <a:solidFill>
                  <a:prstClr val="black"/>
                </a:solidFill>
              </a:rPr>
              <a:t>vuqa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vosa</a:t>
            </a:r>
            <a:r>
              <a:rPr lang="en-US" sz="2000" b="1" noProof="0" dirty="0">
                <a:solidFill>
                  <a:prstClr val="black"/>
                </a:solidFill>
              </a:rPr>
              <a:t> </a:t>
            </a:r>
            <a:r>
              <a:rPr lang="en-US" sz="2000" b="1" noProof="0" dirty="0" err="1">
                <a:solidFill>
                  <a:prstClr val="black"/>
                </a:solidFill>
              </a:rPr>
              <a:t>ni</a:t>
            </a:r>
            <a:r>
              <a:rPr lang="en-US" sz="2000" b="1" noProof="0" dirty="0">
                <a:solidFill>
                  <a:prstClr val="black"/>
                </a:solidFill>
              </a:rPr>
              <a:t> </a:t>
            </a:r>
            <a:r>
              <a:rPr lang="en-US" sz="2000" b="1" noProof="0" dirty="0" err="1">
                <a:solidFill>
                  <a:prstClr val="black"/>
                </a:solidFill>
              </a:rPr>
              <a:t>yalayala</a:t>
            </a:r>
            <a:r>
              <a:rPr lang="en-US" sz="2000" b="1" noProof="0" dirty="0">
                <a:solidFill>
                  <a:prstClr val="black"/>
                </a:solidFill>
              </a:rPr>
              <a:t>. Ena </a:t>
            </a:r>
            <a:r>
              <a:rPr lang="en-US" sz="2000" b="1" noProof="0" dirty="0" err="1">
                <a:solidFill>
                  <a:prstClr val="black"/>
                </a:solidFill>
              </a:rPr>
              <a:t>vakalougatataki</a:t>
            </a:r>
            <a:r>
              <a:rPr lang="en-US" sz="2000" b="1" noProof="0" dirty="0">
                <a:solidFill>
                  <a:prstClr val="black"/>
                </a:solidFill>
              </a:rPr>
              <a:t> </a:t>
            </a:r>
            <a:r>
              <a:rPr lang="en-US" sz="2000" b="1" noProof="0" dirty="0" err="1">
                <a:solidFill>
                  <a:prstClr val="black"/>
                </a:solidFill>
              </a:rPr>
              <a:t>koya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Kalou, </a:t>
            </a:r>
            <a:r>
              <a:rPr lang="en-US" sz="2000" b="1" noProof="0" dirty="0" err="1">
                <a:solidFill>
                  <a:prstClr val="black"/>
                </a:solidFill>
              </a:rPr>
              <a:t>ena</a:t>
            </a:r>
            <a:r>
              <a:rPr lang="en-US" sz="2000" b="1" noProof="0" dirty="0">
                <a:solidFill>
                  <a:prstClr val="black"/>
                </a:solidFill>
              </a:rPr>
              <a:t> </a:t>
            </a:r>
            <a:r>
              <a:rPr lang="en-US" sz="2000" b="1" noProof="0" dirty="0" err="1">
                <a:solidFill>
                  <a:prstClr val="black"/>
                </a:solidFill>
              </a:rPr>
              <a:t>laveti</a:t>
            </a:r>
            <a:r>
              <a:rPr lang="en-US" sz="2000" b="1" noProof="0" dirty="0">
                <a:solidFill>
                  <a:prstClr val="black"/>
                </a:solidFill>
              </a:rPr>
              <a:t> cake, ka, </a:t>
            </a:r>
            <a:r>
              <a:rPr lang="en-US" sz="2000" b="1" noProof="0" dirty="0" err="1">
                <a:solidFill>
                  <a:prstClr val="black"/>
                </a:solidFill>
              </a:rPr>
              <a:t>ena</a:t>
            </a:r>
            <a:r>
              <a:rPr lang="en-US" sz="2000" b="1" noProof="0" dirty="0">
                <a:solidFill>
                  <a:prstClr val="black"/>
                </a:solidFill>
              </a:rPr>
              <a:t> </a:t>
            </a:r>
            <a:r>
              <a:rPr lang="en-US" sz="2000" b="1" noProof="0" dirty="0" err="1">
                <a:solidFill>
                  <a:prstClr val="black"/>
                </a:solidFill>
              </a:rPr>
              <a:t>vukuna</a:t>
            </a:r>
            <a:r>
              <a:rPr lang="en-US" sz="2000" b="1" noProof="0" dirty="0">
                <a:solidFill>
                  <a:prstClr val="black"/>
                </a:solidFill>
              </a:rPr>
              <a:t> ga </a:t>
            </a:r>
            <a:r>
              <a:rPr lang="en-US" sz="2000" b="1" noProof="0" dirty="0" err="1">
                <a:solidFill>
                  <a:prstClr val="black"/>
                </a:solidFill>
              </a:rPr>
              <a:t>sa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yacova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tamata</a:t>
            </a:r>
            <a:r>
              <a:rPr lang="en-US" sz="2000" b="1" noProof="0" dirty="0">
                <a:solidFill>
                  <a:prstClr val="black"/>
                </a:solidFill>
              </a:rPr>
              <a:t> </a:t>
            </a:r>
            <a:r>
              <a:rPr lang="en-US" sz="2000" b="1" noProof="0" dirty="0" err="1">
                <a:solidFill>
                  <a:prstClr val="black"/>
                </a:solidFill>
              </a:rPr>
              <a:t>kece</a:t>
            </a:r>
            <a:r>
              <a:rPr lang="en-US" sz="2000" b="1" dirty="0">
                <a:solidFill>
                  <a:prstClr val="black"/>
                </a:solidFill>
              </a:rPr>
              <a:t> e </a:t>
            </a:r>
            <a:r>
              <a:rPr lang="en-US" sz="2000" b="1" dirty="0" err="1">
                <a:solidFill>
                  <a:prstClr val="black"/>
                </a:solidFill>
              </a:rPr>
              <a:t>vuravura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veivakalougatataki</a:t>
            </a:r>
            <a:r>
              <a:rPr lang="en-US" sz="2000" b="1" noProof="0" dirty="0">
                <a:solidFill>
                  <a:prstClr val="black"/>
                </a:solidFill>
              </a:rPr>
              <a:t> (</a:t>
            </a:r>
            <a:r>
              <a:rPr lang="en-US" sz="2000" b="1" noProof="0" dirty="0" err="1">
                <a:solidFill>
                  <a:prstClr val="black"/>
                </a:solidFill>
              </a:rPr>
              <a:t>Vktkvu</a:t>
            </a:r>
            <a:r>
              <a:rPr lang="en-US" sz="2000" b="1" noProof="0" dirty="0">
                <a:solidFill>
                  <a:prstClr val="black"/>
                </a:solidFill>
              </a:rPr>
              <a:t>.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82424"/>
            <a:ext cx="7579929" cy="1015663"/>
          </a:xfrm>
          <a:prstGeom prst="rect">
            <a:avLst/>
          </a:prstGeom>
          <a:noFill/>
        </p:spPr>
        <p:txBody>
          <a:bodyPr wrap="square">
            <a:spAutoFit/>
          </a:bodyPr>
          <a:lstStyle/>
          <a:p>
            <a:pPr lvl="0">
              <a:spcBef>
                <a:spcPts val="600"/>
              </a:spcBef>
              <a:defRPr/>
            </a:pPr>
            <a:r>
              <a:rPr lang="en-US" sz="2000" b="1" noProof="0" dirty="0">
                <a:solidFill>
                  <a:prstClr val="black"/>
                </a:solidFill>
              </a:rPr>
              <a:t>O </a:t>
            </a:r>
            <a:r>
              <a:rPr lang="en-US" sz="2000" b="1" noProof="0" dirty="0" err="1">
                <a:solidFill>
                  <a:prstClr val="black"/>
                </a:solidFill>
              </a:rPr>
              <a:t>Eparama</a:t>
            </a:r>
            <a:r>
              <a:rPr lang="en-US" sz="2000" b="1" noProof="0" dirty="0">
                <a:solidFill>
                  <a:prstClr val="black"/>
                </a:solidFill>
              </a:rPr>
              <a:t> e </a:t>
            </a:r>
            <a:r>
              <a:rPr lang="en-US" sz="2000" b="1" noProof="0" dirty="0" err="1">
                <a:solidFill>
                  <a:prstClr val="black"/>
                </a:solidFill>
              </a:rPr>
              <a:t>sega</a:t>
            </a:r>
            <a:r>
              <a:rPr lang="en-US" sz="2000" b="1" noProof="0" dirty="0">
                <a:solidFill>
                  <a:prstClr val="black"/>
                </a:solidFill>
              </a:rPr>
              <a:t> </a:t>
            </a:r>
            <a:r>
              <a:rPr lang="en-US" sz="2000" b="1" noProof="0" dirty="0" err="1">
                <a:solidFill>
                  <a:prstClr val="black"/>
                </a:solidFill>
              </a:rPr>
              <a:t>ni</a:t>
            </a:r>
            <a:r>
              <a:rPr lang="en-US" sz="2000" b="1" noProof="0" dirty="0">
                <a:solidFill>
                  <a:prstClr val="black"/>
                </a:solidFill>
              </a:rPr>
              <a:t> </a:t>
            </a:r>
            <a:r>
              <a:rPr lang="en-US" sz="2000" b="1" noProof="0" dirty="0" err="1">
                <a:solidFill>
                  <a:prstClr val="black"/>
                </a:solidFill>
              </a:rPr>
              <a:t>kacivi</a:t>
            </a:r>
            <a:r>
              <a:rPr lang="en-US" sz="2000" b="1" noProof="0" dirty="0">
                <a:solidFill>
                  <a:prstClr val="black"/>
                </a:solidFill>
              </a:rPr>
              <a:t> ki </a:t>
            </a:r>
            <a:r>
              <a:rPr lang="en-US" sz="2000" b="1" noProof="0" dirty="0" err="1">
                <a:solidFill>
                  <a:prstClr val="black"/>
                </a:solidFill>
              </a:rPr>
              <a:t>na</a:t>
            </a:r>
            <a:r>
              <a:rPr lang="en-US" sz="2000" b="1" noProof="0" dirty="0">
                <a:solidFill>
                  <a:prstClr val="black"/>
                </a:solidFill>
              </a:rPr>
              <a:t> I tutu </a:t>
            </a:r>
            <a:r>
              <a:rPr lang="en-US" sz="2000" b="1" noProof="0" dirty="0" err="1">
                <a:solidFill>
                  <a:prstClr val="black"/>
                </a:solidFill>
              </a:rPr>
              <a:t>vaka</a:t>
            </a:r>
            <a:r>
              <a:rPr lang="en-US" sz="2000" b="1" noProof="0" dirty="0">
                <a:solidFill>
                  <a:prstClr val="black"/>
                </a:solidFill>
              </a:rPr>
              <a:t> </a:t>
            </a:r>
            <a:r>
              <a:rPr lang="en-US" sz="2000" b="1" noProof="0" dirty="0" err="1">
                <a:solidFill>
                  <a:prstClr val="black"/>
                </a:solidFill>
              </a:rPr>
              <a:t>parofita</a:t>
            </a:r>
            <a:r>
              <a:rPr lang="en-US" sz="2000" b="1" noProof="0" dirty="0">
                <a:solidFill>
                  <a:prstClr val="black"/>
                </a:solidFill>
              </a:rPr>
              <a:t> me </a:t>
            </a:r>
            <a:r>
              <a:rPr lang="en-US" sz="2000" b="1" noProof="0" dirty="0" err="1">
                <a:solidFill>
                  <a:prstClr val="black"/>
                </a:solidFill>
              </a:rPr>
              <a:t>kacivaka</a:t>
            </a:r>
            <a:r>
              <a:rPr lang="en-US" sz="2000" b="1" noProof="0" dirty="0">
                <a:solidFill>
                  <a:prstClr val="black"/>
                </a:solidFill>
              </a:rPr>
              <a:t> e dua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leqa</a:t>
            </a:r>
            <a:r>
              <a:rPr lang="en-US" sz="2000" b="1" noProof="0" dirty="0">
                <a:solidFill>
                  <a:prstClr val="black"/>
                </a:solidFill>
              </a:rPr>
              <a:t> </a:t>
            </a:r>
            <a:r>
              <a:rPr lang="en-US" sz="2000" b="1" noProof="0" dirty="0" err="1">
                <a:solidFill>
                  <a:prstClr val="black"/>
                </a:solidFill>
              </a:rPr>
              <a:t>levu</a:t>
            </a:r>
            <a:r>
              <a:rPr lang="en-US" sz="2000" b="1" noProof="0" dirty="0">
                <a:solidFill>
                  <a:prstClr val="black"/>
                </a:solidFill>
              </a:rPr>
              <a:t>, </a:t>
            </a:r>
            <a:r>
              <a:rPr lang="en-US" sz="2000" b="1" noProof="0" dirty="0" err="1">
                <a:solidFill>
                  <a:prstClr val="black"/>
                </a:solidFill>
              </a:rPr>
              <a:t>ia</a:t>
            </a:r>
            <a:r>
              <a:rPr lang="en-US" sz="2000" b="1" noProof="0" dirty="0">
                <a:solidFill>
                  <a:prstClr val="black"/>
                </a:solidFill>
              </a:rPr>
              <a:t> me </a:t>
            </a:r>
            <a:r>
              <a:rPr lang="en-US" sz="2000" b="1" noProof="0" dirty="0" err="1">
                <a:solidFill>
                  <a:prstClr val="black"/>
                </a:solidFill>
              </a:rPr>
              <a:t>vakatakila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Kalou </a:t>
            </a:r>
            <a:r>
              <a:rPr lang="en-US" sz="2000" b="1" noProof="0" dirty="0" err="1">
                <a:solidFill>
                  <a:prstClr val="black"/>
                </a:solidFill>
              </a:rPr>
              <a:t>dina</a:t>
            </a:r>
            <a:r>
              <a:rPr lang="en-US" sz="2000" b="1" noProof="0" dirty="0">
                <a:solidFill>
                  <a:prstClr val="black"/>
                </a:solidFill>
              </a:rPr>
              <a:t> ka </a:t>
            </a:r>
            <a:r>
              <a:rPr lang="en-US" sz="2000" b="1" noProof="0" dirty="0" err="1">
                <a:solidFill>
                  <a:prstClr val="black"/>
                </a:solidFill>
              </a:rPr>
              <a:t>vakaraitaka</a:t>
            </a:r>
            <a:r>
              <a:rPr lang="en-US" sz="2000" b="1" noProof="0" dirty="0">
                <a:solidFill>
                  <a:prstClr val="black"/>
                </a:solidFill>
              </a:rPr>
              <a:t> </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vosa</a:t>
            </a:r>
            <a:r>
              <a:rPr lang="en-US" sz="2000" b="1" noProof="0" dirty="0">
                <a:solidFill>
                  <a:prstClr val="black"/>
                </a:solidFill>
              </a:rPr>
              <a:t> </a:t>
            </a:r>
            <a:r>
              <a:rPr lang="en-US" sz="2000" b="1" noProof="0" dirty="0" err="1">
                <a:solidFill>
                  <a:prstClr val="black"/>
                </a:solidFill>
              </a:rPr>
              <a:t>ni</a:t>
            </a:r>
            <a:r>
              <a:rPr lang="en-US" sz="2000" b="1" noProof="0" dirty="0">
                <a:solidFill>
                  <a:prstClr val="black"/>
                </a:solidFill>
              </a:rPr>
              <a:t> </a:t>
            </a:r>
            <a:r>
              <a:rPr lang="en-US" sz="2000" b="1" noProof="0" dirty="0" err="1">
                <a:solidFill>
                  <a:prstClr val="black"/>
                </a:solidFill>
              </a:rPr>
              <a:t>yalayala</a:t>
            </a:r>
            <a:r>
              <a:rPr lang="en-US" sz="2000" b="1" noProof="0" dirty="0">
                <a:solidFill>
                  <a:prstClr val="black"/>
                </a:solidFill>
              </a:rPr>
              <a:t> </a:t>
            </a:r>
            <a:r>
              <a:rPr lang="en-US" sz="2000" b="1" noProof="0" dirty="0" err="1">
                <a:solidFill>
                  <a:prstClr val="black"/>
                </a:solidFill>
              </a:rPr>
              <a:t>ni</a:t>
            </a:r>
            <a:r>
              <a:rPr lang="en-US" sz="2000" b="1" noProof="0" dirty="0">
                <a:solidFill>
                  <a:prstClr val="black"/>
                </a:solidFill>
              </a:rPr>
              <a:t> </a:t>
            </a:r>
            <a:r>
              <a:rPr lang="en-US" sz="2000" b="1" dirty="0" err="1">
                <a:solidFill>
                  <a:prstClr val="black"/>
                </a:solidFill>
              </a:rPr>
              <a:t>veivakabulai</a:t>
            </a:r>
            <a:r>
              <a:rPr lang="en-US" sz="2000" b="1" dirty="0">
                <a:solidFill>
                  <a:prstClr val="black"/>
                </a:solidFill>
              </a:rPr>
              <a:t> </a:t>
            </a:r>
            <a:r>
              <a:rPr lang="en-US" sz="2000" b="1" dirty="0" err="1">
                <a:solidFill>
                  <a:prstClr val="black"/>
                </a:solidFill>
              </a:rPr>
              <a:t>ena</a:t>
            </a:r>
            <a:r>
              <a:rPr lang="en-US" sz="2000" b="1" dirty="0">
                <a:solidFill>
                  <a:prstClr val="black"/>
                </a:solidFill>
              </a:rPr>
              <a:t> </a:t>
            </a:r>
            <a:r>
              <a:rPr lang="en-US" sz="2000" b="1" dirty="0" err="1">
                <a:solidFill>
                  <a:prstClr val="black"/>
                </a:solidFill>
              </a:rPr>
              <a:t>vukuna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Mesaia</a:t>
            </a:r>
            <a:r>
              <a:rPr lang="en-US" sz="2000" b="1" noProof="0" dirty="0">
                <a:solidFill>
                  <a:prstClr val="black"/>
                </a:solidFill>
              </a:rPr>
              <a:t>.</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4">
              <a:extLst>
                <a:ext uri="{BEBA8EAE-BF5A-486C-A8C5-ECC9F3942E4B}">
                  <a14:imgProps xmlns:a14="http://schemas.microsoft.com/office/drawing/2010/main">
                    <a14:imgLayer r:embed="rId5">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4000" b="1" spc="300" dirty="0">
                <a:ln/>
                <a:solidFill>
                  <a:schemeClr val="accent3"/>
                </a:solidFill>
                <a:effectLst>
                  <a:outerShdw blurRad="50800" dist="63500" dir="13320000" algn="ctr" rotWithShape="0">
                    <a:schemeClr val="bg1"/>
                  </a:outerShdw>
                </a:effectLst>
              </a:rPr>
              <a:t>EPARAAMA: PAROFITA NI VOSANIYALAYALA</a:t>
            </a:r>
            <a:endParaRPr lang="en-US" sz="4000" b="1" spc="300" noProof="0" dirty="0">
              <a:ln/>
              <a:solidFill>
                <a:schemeClr val="accent3"/>
              </a:solidFill>
              <a:effectLst>
                <a:outerShdw blurRad="50800" dist="63500" dir="13320000" algn="ctr" rotWithShape="0">
                  <a:schemeClr val="bg1"/>
                </a:outerShdw>
              </a:effectLst>
            </a:endParaRPr>
          </a:p>
        </p:txBody>
      </p:sp>
      <p:sp>
        <p:nvSpPr>
          <p:cNvPr id="10" name="CuadroTexto 9">
            <a:extLst>
              <a:ext uri="{FF2B5EF4-FFF2-40B4-BE49-F238E27FC236}">
                <a16:creationId xmlns:a16="http://schemas.microsoft.com/office/drawing/2014/main" id="{C596B2F7-9CA4-A993-9138-FD29245F8923}"/>
              </a:ext>
            </a:extLst>
          </p:cNvPr>
          <p:cNvSpPr txBox="1"/>
          <p:nvPr/>
        </p:nvSpPr>
        <p:spPr>
          <a:xfrm>
            <a:off x="349656" y="693241"/>
            <a:ext cx="11492689"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1">
                    <a:lumMod val="75000"/>
                  </a:schemeClr>
                </a:solidFill>
                <a:latin typeface="Comic Sans MS" panose="030F0702030302020204" pitchFamily="66" charset="0"/>
              </a:rPr>
              <a:t>“Ia </a:t>
            </a:r>
            <a:r>
              <a:rPr lang="en-US" b="1" dirty="0" err="1">
                <a:solidFill>
                  <a:schemeClr val="accent1">
                    <a:lumMod val="75000"/>
                  </a:schemeClr>
                </a:solidFill>
                <a:latin typeface="Comic Sans MS" panose="030F0702030302020204" pitchFamily="66" charset="0"/>
              </a:rPr>
              <a:t>sa</a:t>
            </a:r>
            <a:r>
              <a:rPr lang="en-US" b="1" dirty="0">
                <a:solidFill>
                  <a:schemeClr val="accent1">
                    <a:lumMod val="75000"/>
                  </a:schemeClr>
                </a:solidFill>
                <a:latin typeface="Comic Sans MS" panose="030F0702030302020204" pitchFamily="66" charset="0"/>
              </a:rPr>
              <a:t> kaya </a:t>
            </a:r>
            <a:r>
              <a:rPr lang="en-US" b="1" dirty="0" err="1">
                <a:solidFill>
                  <a:schemeClr val="accent1">
                    <a:lumMod val="75000"/>
                  </a:schemeClr>
                </a:solidFill>
                <a:latin typeface="Comic Sans MS" panose="030F0702030302020204" pitchFamily="66" charset="0"/>
              </a:rPr>
              <a:t>oti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vei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Eparaama</a:t>
            </a:r>
            <a:r>
              <a:rPr lang="en-US" b="1" dirty="0">
                <a:solidFill>
                  <a:schemeClr val="accent1">
                    <a:lumMod val="75000"/>
                  </a:schemeClr>
                </a:solidFill>
                <a:latin typeface="Comic Sans MS" panose="030F0702030302020204" pitchFamily="66" charset="0"/>
              </a:rPr>
              <a:t> ko </a:t>
            </a:r>
            <a:r>
              <a:rPr lang="en-US" b="1" dirty="0" err="1">
                <a:solidFill>
                  <a:schemeClr val="accent1">
                    <a:lumMod val="75000"/>
                  </a:schemeClr>
                </a:solidFill>
                <a:latin typeface="Comic Sans MS" panose="030F0702030302020204" pitchFamily="66" charset="0"/>
              </a:rPr>
              <a:t>Jiova</a:t>
            </a:r>
            <a:r>
              <a:rPr lang="en-US" b="1" dirty="0">
                <a:solidFill>
                  <a:schemeClr val="accent1">
                    <a:lumMod val="75000"/>
                  </a:schemeClr>
                </a:solidFill>
                <a:latin typeface="Comic Sans MS" panose="030F0702030302020204" pitchFamily="66" charset="0"/>
              </a:rPr>
              <a:t>, Mo </a:t>
            </a:r>
            <a:r>
              <a:rPr lang="en-US" b="1" dirty="0" err="1">
                <a:solidFill>
                  <a:schemeClr val="accent1">
                    <a:lumMod val="75000"/>
                  </a:schemeClr>
                </a:solidFill>
                <a:latin typeface="Comic Sans MS" panose="030F0702030302020204" pitchFamily="66" charset="0"/>
              </a:rPr>
              <a:t>lako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tani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ena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nomu</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vanua</a:t>
            </a:r>
            <a:r>
              <a:rPr lang="en-US" b="1" dirty="0">
                <a:solidFill>
                  <a:schemeClr val="accent1">
                    <a:lumMod val="75000"/>
                  </a:schemeClr>
                </a:solidFill>
                <a:latin typeface="Comic Sans MS" panose="030F0702030302020204" pitchFamily="66" charset="0"/>
              </a:rPr>
              <a:t> ka </a:t>
            </a:r>
            <a:r>
              <a:rPr lang="en-US" b="1" dirty="0" err="1">
                <a:solidFill>
                  <a:schemeClr val="accent1">
                    <a:lumMod val="75000"/>
                  </a:schemeClr>
                </a:solidFill>
                <a:latin typeface="Comic Sans MS" panose="030F0702030302020204" pitchFamily="66" charset="0"/>
              </a:rPr>
              <a:t>biuti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ita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wekamu</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kei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na</a:t>
            </a:r>
            <a:r>
              <a:rPr lang="en-US" b="1" dirty="0">
                <a:solidFill>
                  <a:schemeClr val="accent1">
                    <a:lumMod val="75000"/>
                  </a:schemeClr>
                </a:solidFill>
                <a:latin typeface="Comic Sans MS" panose="030F0702030302020204" pitchFamily="66" charset="0"/>
              </a:rPr>
              <a:t> vale </a:t>
            </a:r>
            <a:r>
              <a:rPr lang="en-US" b="1" dirty="0" err="1">
                <a:solidFill>
                  <a:schemeClr val="accent1">
                    <a:lumMod val="75000"/>
                  </a:schemeClr>
                </a:solidFill>
                <a:latin typeface="Comic Sans MS" panose="030F0702030302020204" pitchFamily="66" charset="0"/>
              </a:rPr>
              <a:t>nei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tamamu</a:t>
            </a:r>
            <a:r>
              <a:rPr lang="en-US" b="1" dirty="0">
                <a:solidFill>
                  <a:schemeClr val="accent1">
                    <a:lumMod val="75000"/>
                  </a:schemeClr>
                </a:solidFill>
                <a:latin typeface="Comic Sans MS" panose="030F0702030302020204" pitchFamily="66" charset="0"/>
              </a:rPr>
              <a:t>, ka </a:t>
            </a:r>
            <a:r>
              <a:rPr lang="en-US" b="1" dirty="0" err="1">
                <a:solidFill>
                  <a:schemeClr val="accent1">
                    <a:lumMod val="75000"/>
                  </a:schemeClr>
                </a:solidFill>
                <a:latin typeface="Comic Sans MS" panose="030F0702030302020204" pitchFamily="66" charset="0"/>
              </a:rPr>
              <a:t>lako</a:t>
            </a:r>
            <a:r>
              <a:rPr lang="en-US" b="1" dirty="0">
                <a:solidFill>
                  <a:schemeClr val="accent1">
                    <a:lumMod val="75000"/>
                  </a:schemeClr>
                </a:solidFill>
                <a:latin typeface="Comic Sans MS" panose="030F0702030302020204" pitchFamily="66" charset="0"/>
              </a:rPr>
              <a:t> ki </a:t>
            </a:r>
            <a:r>
              <a:rPr lang="en-US" b="1" dirty="0" err="1">
                <a:solidFill>
                  <a:schemeClr val="accent1">
                    <a:lumMod val="75000"/>
                  </a:schemeClr>
                </a:solidFill>
                <a:latin typeface="Comic Sans MS" panose="030F0702030302020204" pitchFamily="66" charset="0"/>
              </a:rPr>
              <a:t>na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vanua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ka’u</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vakatakila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vei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iko</a:t>
            </a:r>
            <a:r>
              <a:rPr lang="en-US" b="1" noProof="0" dirty="0">
                <a:solidFill>
                  <a:schemeClr val="accent1">
                    <a:lumMod val="75000"/>
                  </a:schemeClr>
                </a:solidFill>
                <a:latin typeface="Comic Sans MS" panose="030F0702030302020204" pitchFamily="66" charset="0"/>
              </a:rPr>
              <a:t>’ ” </a:t>
            </a:r>
            <a:r>
              <a:rPr lang="en-US" sz="1400" b="1" noProof="0" dirty="0">
                <a:solidFill>
                  <a:schemeClr val="accent1">
                    <a:lumMod val="75000"/>
                  </a:schemeClr>
                </a:solidFill>
                <a:latin typeface="Comic Sans MS" panose="030F0702030302020204" pitchFamily="66" charset="0"/>
              </a:rPr>
              <a:t>(</a:t>
            </a:r>
            <a:r>
              <a:rPr lang="en-US" sz="1400" b="1" noProof="0" dirty="0" err="1">
                <a:solidFill>
                  <a:schemeClr val="accent1">
                    <a:lumMod val="75000"/>
                  </a:schemeClr>
                </a:solidFill>
                <a:latin typeface="Comic Sans MS" panose="030F0702030302020204" pitchFamily="66" charset="0"/>
              </a:rPr>
              <a:t>Vakatekivu</a:t>
            </a:r>
            <a:r>
              <a:rPr lang="en-US" sz="1400" b="1" noProof="0" dirty="0">
                <a:solidFill>
                  <a:schemeClr val="accent1">
                    <a:lumMod val="75000"/>
                  </a:schemeClr>
                </a:solidFill>
                <a:latin typeface="Comic Sans MS" panose="030F0702030302020204" pitchFamily="66" charset="0"/>
              </a:rPr>
              <a:t> 12:1)</a:t>
            </a:r>
            <a:endParaRPr lang="en-US"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408331707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3150900088"/>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pPr>
            <a:r>
              <a:rPr lang="en-US" sz="2000" b="1" noProof="0" dirty="0"/>
              <a:t>Ena </a:t>
            </a:r>
            <a:r>
              <a:rPr lang="en-US" sz="2000" b="1" noProof="0" dirty="0" err="1"/>
              <a:t>nona</a:t>
            </a:r>
            <a:r>
              <a:rPr lang="en-US" sz="2000" b="1" noProof="0" dirty="0"/>
              <a:t> </a:t>
            </a:r>
            <a:r>
              <a:rPr lang="en-US" sz="2000" b="1" noProof="0" dirty="0" err="1"/>
              <a:t>tiko</a:t>
            </a:r>
            <a:r>
              <a:rPr lang="en-US" sz="2000" b="1" noProof="0" dirty="0"/>
              <a:t> </a:t>
            </a:r>
            <a:r>
              <a:rPr lang="en-US" sz="2000" b="1" noProof="0" dirty="0" err="1"/>
              <a:t>voli</a:t>
            </a:r>
            <a:r>
              <a:rPr lang="en-US" sz="2000" b="1" noProof="0" dirty="0"/>
              <a:t> </a:t>
            </a:r>
            <a:r>
              <a:rPr lang="en-US" sz="2000" b="1" noProof="0" dirty="0" err="1"/>
              <a:t>mai</a:t>
            </a:r>
            <a:r>
              <a:rPr lang="en-US" sz="2000" b="1" noProof="0" dirty="0"/>
              <a:t> </a:t>
            </a:r>
            <a:r>
              <a:rPr lang="en-US" sz="2000" b="1" noProof="0" dirty="0" err="1"/>
              <a:t>Kenani</a:t>
            </a:r>
            <a:r>
              <a:rPr lang="en-US" sz="2000" b="1" dirty="0"/>
              <a:t>, </a:t>
            </a:r>
            <a:r>
              <a:rPr lang="en-US" sz="2000" b="1" dirty="0" err="1"/>
              <a:t>Eparaama</a:t>
            </a:r>
            <a:r>
              <a:rPr lang="en-US" sz="2000" b="1" dirty="0"/>
              <a:t> (ka </a:t>
            </a:r>
            <a:r>
              <a:rPr lang="en-US" sz="2000" b="1" dirty="0" err="1"/>
              <a:t>yacana</a:t>
            </a:r>
            <a:r>
              <a:rPr lang="en-US" sz="2000" b="1" dirty="0"/>
              <a:t> </a:t>
            </a:r>
            <a:r>
              <a:rPr lang="en-US" sz="2000" b="1" dirty="0" err="1"/>
              <a:t>taumada</a:t>
            </a:r>
            <a:r>
              <a:rPr lang="en-US" sz="2000" b="1" dirty="0"/>
              <a:t> ko </a:t>
            </a:r>
            <a:r>
              <a:rPr lang="en-US" sz="2000" b="1" dirty="0" err="1"/>
              <a:t>Eparama</a:t>
            </a:r>
            <a:r>
              <a:rPr lang="en-US" sz="2000" b="1" dirty="0"/>
              <a:t>) </a:t>
            </a:r>
            <a:r>
              <a:rPr lang="en-US" sz="2000" b="1" dirty="0" err="1"/>
              <a:t>erau</a:t>
            </a:r>
            <a:r>
              <a:rPr lang="en-US" sz="2000" b="1" dirty="0"/>
              <a:t> a </a:t>
            </a:r>
            <a:r>
              <a:rPr lang="en-US" sz="2000" b="1" dirty="0" err="1"/>
              <a:t>veivosaki</a:t>
            </a:r>
            <a:r>
              <a:rPr lang="en-US" sz="2000" b="1" dirty="0"/>
              <a:t> </a:t>
            </a:r>
            <a:r>
              <a:rPr lang="en-US" sz="2000" b="1" dirty="0" err="1"/>
              <a:t>vakavuqa</a:t>
            </a:r>
            <a:r>
              <a:rPr lang="en-US" sz="2000" b="1" dirty="0"/>
              <a:t> </a:t>
            </a:r>
            <a:r>
              <a:rPr lang="en-US" sz="2000" b="1" dirty="0" err="1"/>
              <a:t>kei</a:t>
            </a:r>
            <a:r>
              <a:rPr lang="en-US" sz="2000" b="1" dirty="0"/>
              <a:t> </a:t>
            </a:r>
            <a:r>
              <a:rPr lang="en-US" sz="2000" b="1" dirty="0" err="1"/>
              <a:t>na</a:t>
            </a:r>
            <a:r>
              <a:rPr lang="en-US" sz="2000" b="1" dirty="0"/>
              <a:t> Kalou</a:t>
            </a:r>
            <a:r>
              <a:rPr lang="en-US" sz="2000" b="1" noProof="0" dirty="0"/>
              <a:t>, ka soli kina </a:t>
            </a:r>
            <a:r>
              <a:rPr lang="en-US" sz="2000" b="1" noProof="0" dirty="0" err="1"/>
              <a:t>vua</a:t>
            </a:r>
            <a:r>
              <a:rPr lang="en-US" sz="2000" b="1" noProof="0" dirty="0"/>
              <a:t> </a:t>
            </a:r>
            <a:r>
              <a:rPr lang="en-US" sz="2000" b="1" noProof="0" dirty="0" err="1"/>
              <a:t>na</a:t>
            </a:r>
            <a:r>
              <a:rPr lang="en-US" sz="2000" b="1" noProof="0" dirty="0"/>
              <a:t> I tukutuku e </a:t>
            </a:r>
            <a:r>
              <a:rPr lang="en-US" sz="2000" b="1" noProof="0" dirty="0" err="1"/>
              <a:t>vuqa</a:t>
            </a:r>
            <a:r>
              <a:rPr lang="en-US" sz="2000" b="1" noProof="0" dirty="0"/>
              <a:t>:</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4"/>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1" y="-90606"/>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en-US" sz="4400" b="1" spc="300" noProof="0" dirty="0">
                <a:ln w="12700">
                  <a:noFill/>
                  <a:prstDash val="solid"/>
                </a:ln>
                <a:solidFill>
                  <a:srgbClr val="FFFFFF"/>
                </a:solidFill>
                <a:effectLst>
                  <a:outerShdw blurRad="38100" dist="22860" dir="7800000" algn="tl" rotWithShape="0">
                    <a:schemeClr val="accent5">
                      <a:lumMod val="50000"/>
                      <a:alpha val="86000"/>
                    </a:schemeClr>
                  </a:outerShdw>
                </a:effectLst>
              </a:rPr>
              <a:t>ILAIJA  NA PAROFITA NI VEIVAKALESUI</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1" y="547014"/>
            <a:ext cx="12191999" cy="923330"/>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n-US" b="1" noProof="0" dirty="0">
                <a:solidFill>
                  <a:schemeClr val="accent3">
                    <a:lumMod val="75000"/>
                  </a:schemeClr>
                </a:solidFill>
                <a:latin typeface="Comic Sans MS" panose="030F0702030302020204" pitchFamily="66" charset="0"/>
              </a:rPr>
              <a:t>“</a:t>
            </a:r>
            <a:r>
              <a:rPr lang="en-US" b="1" noProof="0" dirty="0" err="1">
                <a:solidFill>
                  <a:schemeClr val="accent3">
                    <a:lumMod val="75000"/>
                  </a:schemeClr>
                </a:solidFill>
                <a:latin typeface="Comic Sans MS" panose="030F0702030302020204" pitchFamily="66" charset="0"/>
              </a:rPr>
              <a:t>Oqo</a:t>
            </a:r>
            <a:r>
              <a:rPr lang="en-US" b="1" noProof="0" dirty="0">
                <a:solidFill>
                  <a:schemeClr val="accent3">
                    <a:lumMod val="75000"/>
                  </a:schemeClr>
                </a:solidFill>
                <a:latin typeface="Comic Sans MS" panose="030F0702030302020204" pitchFamily="66" charset="0"/>
              </a:rPr>
              <a:t> </a:t>
            </a:r>
            <a:r>
              <a:rPr lang="en-US" b="1" noProof="0" dirty="0" err="1">
                <a:solidFill>
                  <a:schemeClr val="accent3">
                    <a:lumMod val="75000"/>
                  </a:schemeClr>
                </a:solidFill>
                <a:latin typeface="Comic Sans MS" panose="030F0702030302020204" pitchFamily="66" charset="0"/>
              </a:rPr>
              <a:t>raica</a:t>
            </a:r>
            <a:r>
              <a:rPr lang="en-US" b="1" noProof="0" dirty="0">
                <a:solidFill>
                  <a:schemeClr val="accent3">
                    <a:lumMod val="75000"/>
                  </a:schemeClr>
                </a:solidFill>
                <a:latin typeface="Comic Sans MS" panose="030F0702030302020204" pitchFamily="66" charset="0"/>
              </a:rPr>
              <a:t> ko </a:t>
            </a:r>
            <a:r>
              <a:rPr lang="en-US" b="1" noProof="0" dirty="0" err="1">
                <a:solidFill>
                  <a:schemeClr val="accent3">
                    <a:lumMod val="75000"/>
                  </a:schemeClr>
                </a:solidFill>
                <a:latin typeface="Comic Sans MS" panose="030F0702030302020204" pitchFamily="66" charset="0"/>
              </a:rPr>
              <a:t>sa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vakararavi</a:t>
            </a:r>
            <a:r>
              <a:rPr lang="en-US" b="1" dirty="0">
                <a:solidFill>
                  <a:schemeClr val="accent3">
                    <a:lumMod val="75000"/>
                  </a:schemeClr>
                </a:solidFill>
                <a:latin typeface="Comic Sans MS" panose="030F0702030302020204" pitchFamily="66" charset="0"/>
              </a:rPr>
              <a:t> ki </a:t>
            </a:r>
            <a:r>
              <a:rPr lang="en-US" b="1" dirty="0" err="1">
                <a:solidFill>
                  <a:schemeClr val="accent3">
                    <a:lumMod val="75000"/>
                  </a:schemeClr>
                </a:solidFill>
                <a:latin typeface="Comic Sans MS" panose="030F0702030302020204" pitchFamily="66" charset="0"/>
              </a:rPr>
              <a:t>nai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titoko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gasau</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sa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bibivoro</a:t>
            </a:r>
            <a:r>
              <a:rPr lang="en-US" b="1" dirty="0">
                <a:solidFill>
                  <a:schemeClr val="accent3">
                    <a:lumMod val="75000"/>
                  </a:schemeClr>
                </a:solidFill>
                <a:latin typeface="Comic Sans MS" panose="030F0702030302020204" pitchFamily="66" charset="0"/>
              </a:rPr>
              <a:t>, io ki </a:t>
            </a:r>
            <a:r>
              <a:rPr lang="en-US" b="1" dirty="0" err="1">
                <a:solidFill>
                  <a:schemeClr val="accent3">
                    <a:lumMod val="75000"/>
                  </a:schemeClr>
                </a:solidFill>
                <a:latin typeface="Comic Sans MS" panose="030F0702030302020204" pitchFamily="66" charset="0"/>
              </a:rPr>
              <a:t>Ijipita</a:t>
            </a:r>
            <a:r>
              <a:rPr lang="en-US" b="1" dirty="0">
                <a:solidFill>
                  <a:schemeClr val="accent3">
                    <a:lumMod val="75000"/>
                  </a:schemeClr>
                </a:solidFill>
                <a:latin typeface="Comic Sans MS" panose="030F0702030302020204" pitchFamily="66" charset="0"/>
              </a:rPr>
              <a:t>, ko </a:t>
            </a:r>
            <a:r>
              <a:rPr lang="en-US" b="1" dirty="0" err="1">
                <a:solidFill>
                  <a:schemeClr val="accent3">
                    <a:lumMod val="75000"/>
                  </a:schemeClr>
                </a:solidFill>
                <a:latin typeface="Comic Sans MS" panose="030F0702030302020204" pitchFamily="66" charset="0"/>
              </a:rPr>
              <a:t>ya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kevaka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sa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ravita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edua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ena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ena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suaka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ligana</a:t>
            </a:r>
            <a:r>
              <a:rPr lang="en-US" b="1" dirty="0">
                <a:solidFill>
                  <a:schemeClr val="accent3">
                    <a:lumMod val="75000"/>
                  </a:schemeClr>
                </a:solidFill>
                <a:latin typeface="Comic Sans MS" panose="030F0702030302020204" pitchFamily="66" charset="0"/>
              </a:rPr>
              <a:t> ka </a:t>
            </a:r>
            <a:r>
              <a:rPr lang="en-US" b="1" dirty="0" err="1">
                <a:solidFill>
                  <a:schemeClr val="accent3">
                    <a:lumMod val="75000"/>
                  </a:schemeClr>
                </a:solidFill>
                <a:latin typeface="Comic Sans MS" panose="030F0702030302020204" pitchFamily="66" charset="0"/>
              </a:rPr>
              <a:t>vakamavoataka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sa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vakakina</a:t>
            </a:r>
            <a:r>
              <a:rPr lang="en-US" b="1" dirty="0">
                <a:solidFill>
                  <a:schemeClr val="accent3">
                    <a:lumMod val="75000"/>
                  </a:schemeClr>
                </a:solidFill>
                <a:latin typeface="Comic Sans MS" panose="030F0702030302020204" pitchFamily="66" charset="0"/>
              </a:rPr>
              <a:t> ko Fero </a:t>
            </a:r>
            <a:r>
              <a:rPr lang="en-US" b="1" dirty="0" err="1">
                <a:solidFill>
                  <a:schemeClr val="accent3">
                    <a:lumMod val="75000"/>
                  </a:schemeClr>
                </a:solidFill>
                <a:latin typeface="Comic Sans MS" panose="030F0702030302020204" pitchFamily="66" charset="0"/>
              </a:rPr>
              <a:t>na</a:t>
            </a:r>
            <a:r>
              <a:rPr lang="en-US" b="1" dirty="0">
                <a:solidFill>
                  <a:schemeClr val="accent3">
                    <a:lumMod val="75000"/>
                  </a:schemeClr>
                </a:solidFill>
                <a:latin typeface="Comic Sans MS" panose="030F0702030302020204" pitchFamily="66" charset="0"/>
              </a:rPr>
              <a:t> tui </a:t>
            </a:r>
            <a:r>
              <a:rPr lang="en-US" b="1" dirty="0" err="1">
                <a:solidFill>
                  <a:schemeClr val="accent3">
                    <a:lumMod val="75000"/>
                  </a:schemeClr>
                </a:solidFill>
                <a:latin typeface="Comic Sans MS" panose="030F0702030302020204" pitchFamily="66" charset="0"/>
              </a:rPr>
              <a:t>Ijipita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kivei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ira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kecega</a:t>
            </a:r>
            <a:r>
              <a:rPr lang="en-US" b="1" dirty="0">
                <a:solidFill>
                  <a:schemeClr val="accent3">
                    <a:lumMod val="75000"/>
                  </a:schemeClr>
                </a:solidFill>
                <a:latin typeface="Comic Sans MS" panose="030F0702030302020204" pitchFamily="66" charset="0"/>
              </a:rPr>
              <a:t> era </a:t>
            </a:r>
            <a:r>
              <a:rPr lang="en-US" b="1" dirty="0" err="1">
                <a:solidFill>
                  <a:schemeClr val="accent3">
                    <a:lumMod val="75000"/>
                  </a:schemeClr>
                </a:solidFill>
                <a:latin typeface="Comic Sans MS" panose="030F0702030302020204" pitchFamily="66" charset="0"/>
              </a:rPr>
              <a:t>sa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vakararavi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vua</a:t>
            </a:r>
            <a:r>
              <a:rPr lang="en-US" b="1" noProof="0" dirty="0">
                <a:solidFill>
                  <a:schemeClr val="accent3">
                    <a:lumMod val="75000"/>
                  </a:schemeClr>
                </a:solidFill>
                <a:latin typeface="Comic Sans MS" panose="030F0702030302020204" pitchFamily="66" charset="0"/>
              </a:rPr>
              <a:t>.” </a:t>
            </a:r>
            <a:r>
              <a:rPr lang="en-US" sz="1400" b="1" noProof="0" dirty="0">
                <a:solidFill>
                  <a:schemeClr val="accent3">
                    <a:lumMod val="75000"/>
                  </a:schemeClr>
                </a:solidFill>
                <a:latin typeface="Comic Sans MS" panose="030F0702030302020204" pitchFamily="66" charset="0"/>
              </a:rPr>
              <a:t>(2 Tui 18:21)</a:t>
            </a:r>
            <a:endParaRPr lang="en-US"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40679" y="1531899"/>
            <a:ext cx="6591978" cy="1508105"/>
          </a:xfrm>
          <a:prstGeom prst="rect">
            <a:avLst/>
          </a:prstGeom>
          <a:noFill/>
        </p:spPr>
        <p:txBody>
          <a:bodyPr wrap="square" rtlCol="0">
            <a:spAutoFit/>
          </a:bodyPr>
          <a:lstStyle/>
          <a:p>
            <a:pPr>
              <a:spcBef>
                <a:spcPts val="600"/>
              </a:spcBef>
            </a:pPr>
            <a:r>
              <a:rPr lang="en-US" b="1" noProof="0" dirty="0"/>
              <a:t>O </a:t>
            </a:r>
            <a:r>
              <a:rPr lang="en-US" b="1" noProof="0" dirty="0" err="1"/>
              <a:t>Eapi</a:t>
            </a:r>
            <a:r>
              <a:rPr lang="en-US" b="1" noProof="0" dirty="0"/>
              <a:t> </a:t>
            </a:r>
            <a:r>
              <a:rPr lang="en-US" b="1" noProof="0" dirty="0" err="1"/>
              <a:t>kei</a:t>
            </a:r>
            <a:r>
              <a:rPr lang="en-US" b="1" noProof="0" dirty="0"/>
              <a:t> </a:t>
            </a:r>
            <a:r>
              <a:rPr lang="en-US" b="1" noProof="0" dirty="0" err="1"/>
              <a:t>Jesepeli</a:t>
            </a:r>
            <a:r>
              <a:rPr lang="en-US" b="1" noProof="0" dirty="0"/>
              <a:t> </a:t>
            </a:r>
            <a:r>
              <a:rPr lang="en-US" b="1" noProof="0" dirty="0" err="1"/>
              <a:t>erau</a:t>
            </a:r>
            <a:r>
              <a:rPr lang="en-US" b="1" noProof="0" dirty="0"/>
              <a:t> </a:t>
            </a:r>
            <a:r>
              <a:rPr lang="en-US" b="1" noProof="0" dirty="0" err="1"/>
              <a:t>liutaka</a:t>
            </a:r>
            <a:r>
              <a:rPr lang="en-US" b="1" noProof="0" dirty="0"/>
              <a:t> </a:t>
            </a:r>
            <a:r>
              <a:rPr lang="en-US" b="1" noProof="0" dirty="0" err="1"/>
              <a:t>na</a:t>
            </a:r>
            <a:r>
              <a:rPr lang="en-US" b="1" noProof="0" dirty="0"/>
              <a:t> </a:t>
            </a:r>
            <a:r>
              <a:rPr lang="en-US" b="1" noProof="0" dirty="0" err="1"/>
              <a:t>matanitu</a:t>
            </a:r>
            <a:r>
              <a:rPr lang="en-US" b="1" noProof="0" dirty="0"/>
              <a:t> o </a:t>
            </a:r>
            <a:r>
              <a:rPr lang="en-US" b="1" noProof="0" dirty="0" err="1"/>
              <a:t>Isireli</a:t>
            </a:r>
            <a:r>
              <a:rPr lang="en-US" b="1" noProof="0" dirty="0"/>
              <a:t> me </a:t>
            </a:r>
            <a:r>
              <a:rPr lang="en-US" b="1" noProof="0" dirty="0" err="1"/>
              <a:t>ra</a:t>
            </a:r>
            <a:r>
              <a:rPr lang="en-US" b="1" noProof="0" dirty="0"/>
              <a:t> </a:t>
            </a:r>
            <a:r>
              <a:rPr lang="en-US" b="1" noProof="0" dirty="0" err="1"/>
              <a:t>vukitani</a:t>
            </a:r>
            <a:r>
              <a:rPr lang="en-US" b="1" noProof="0" dirty="0"/>
              <a:t> </a:t>
            </a:r>
            <a:r>
              <a:rPr lang="en-US" b="1" noProof="0" dirty="0" err="1"/>
              <a:t>vakaca</a:t>
            </a:r>
            <a:r>
              <a:rPr lang="en-US" b="1" noProof="0" dirty="0"/>
              <a:t> sara. Era </a:t>
            </a:r>
            <a:r>
              <a:rPr lang="en-US" b="1" noProof="0" dirty="0" err="1"/>
              <a:t>lewe</a:t>
            </a:r>
            <a:r>
              <a:rPr lang="en-US" b="1" noProof="0" dirty="0"/>
              <a:t> </a:t>
            </a:r>
            <a:r>
              <a:rPr lang="en-US" b="1" noProof="0" dirty="0" err="1"/>
              <a:t>lailai</a:t>
            </a:r>
            <a:r>
              <a:rPr lang="en-US" b="1" noProof="0" dirty="0"/>
              <a:t> wale era </a:t>
            </a:r>
            <a:r>
              <a:rPr lang="en-US" b="1" noProof="0" dirty="0" err="1"/>
              <a:t>qarava</a:t>
            </a:r>
            <a:r>
              <a:rPr lang="en-US" b="1" noProof="0" dirty="0"/>
              <a:t> </a:t>
            </a:r>
            <a:r>
              <a:rPr lang="en-US" b="1" noProof="0" dirty="0" err="1"/>
              <a:t>na</a:t>
            </a:r>
            <a:r>
              <a:rPr lang="en-US" b="1" noProof="0" dirty="0"/>
              <a:t> Kalou; </a:t>
            </a:r>
            <a:r>
              <a:rPr lang="en-US" b="1" noProof="0" dirty="0" err="1"/>
              <a:t>na</a:t>
            </a:r>
            <a:r>
              <a:rPr lang="en-US" b="1" noProof="0" dirty="0"/>
              <a:t> </a:t>
            </a:r>
            <a:r>
              <a:rPr lang="en-US" b="1" noProof="0" dirty="0" err="1"/>
              <a:t>kena</a:t>
            </a:r>
            <a:r>
              <a:rPr lang="en-US" b="1" noProof="0" dirty="0"/>
              <a:t> </a:t>
            </a:r>
            <a:r>
              <a:rPr lang="en-US" b="1" noProof="0" dirty="0" err="1"/>
              <a:t>vo</a:t>
            </a:r>
            <a:r>
              <a:rPr lang="en-US" b="1" noProof="0" dirty="0"/>
              <a:t> era </a:t>
            </a:r>
            <a:r>
              <a:rPr lang="en-US" b="1" noProof="0" dirty="0" err="1"/>
              <a:t>qaravi</a:t>
            </a:r>
            <a:r>
              <a:rPr lang="en-US" b="1" noProof="0" dirty="0"/>
              <a:t> </a:t>
            </a:r>
            <a:r>
              <a:rPr lang="en-US" b="1" noProof="0" dirty="0" err="1"/>
              <a:t>Peali</a:t>
            </a:r>
            <a:r>
              <a:rPr lang="en-US" b="1" noProof="0" dirty="0"/>
              <a:t>, </a:t>
            </a:r>
            <a:r>
              <a:rPr lang="en-US" b="1" noProof="0" dirty="0" err="1"/>
              <a:t>Asiteroci</a:t>
            </a:r>
            <a:r>
              <a:rPr lang="en-US" b="1" noProof="0" dirty="0"/>
              <a:t> </a:t>
            </a:r>
            <a:r>
              <a:rPr lang="en-US" b="1" noProof="0" dirty="0" err="1"/>
              <a:t>kei</a:t>
            </a:r>
            <a:r>
              <a:rPr lang="en-US" b="1" noProof="0" dirty="0"/>
              <a:t> </a:t>
            </a:r>
            <a:r>
              <a:rPr lang="en-US" b="1" noProof="0" dirty="0" err="1"/>
              <a:t>na</a:t>
            </a:r>
            <a:r>
              <a:rPr lang="en-US" b="1" noProof="0" dirty="0"/>
              <a:t> </a:t>
            </a:r>
            <a:r>
              <a:rPr lang="en-US" b="1" noProof="0" dirty="0" err="1"/>
              <a:t>kalou</a:t>
            </a:r>
            <a:r>
              <a:rPr lang="en-US" b="1" noProof="0" dirty="0"/>
              <a:t> </a:t>
            </a:r>
            <a:r>
              <a:rPr lang="en-US" b="1" noProof="0" dirty="0" err="1"/>
              <a:t>tani</a:t>
            </a:r>
            <a:r>
              <a:rPr lang="en-US" b="1" noProof="0" dirty="0"/>
              <a:t> </a:t>
            </a:r>
            <a:r>
              <a:rPr lang="en-US" b="1" noProof="0" dirty="0" err="1"/>
              <a:t>eso</a:t>
            </a:r>
            <a:r>
              <a:rPr lang="en-US" b="1" noProof="0" dirty="0"/>
              <a:t>. Na </a:t>
            </a:r>
            <a:r>
              <a:rPr lang="en-US" b="1" noProof="0" dirty="0" err="1"/>
              <a:t>vakasama</a:t>
            </a:r>
            <a:r>
              <a:rPr lang="en-US" b="1" noProof="0" dirty="0"/>
              <a:t> </a:t>
            </a:r>
            <a:r>
              <a:rPr lang="en-US" b="1" noProof="0" dirty="0" err="1"/>
              <a:t>qo</a:t>
            </a:r>
            <a:r>
              <a:rPr lang="en-US" b="1" noProof="0" dirty="0"/>
              <a:t> e </a:t>
            </a:r>
            <a:r>
              <a:rPr lang="en-US" b="1" noProof="0" dirty="0" err="1"/>
              <a:t>kacivi</a:t>
            </a:r>
            <a:r>
              <a:rPr lang="en-US" b="1" noProof="0" dirty="0"/>
              <a:t> </a:t>
            </a:r>
            <a:r>
              <a:rPr lang="en-US" b="1" noProof="0" dirty="0" err="1"/>
              <a:t>Ilaija</a:t>
            </a:r>
            <a:r>
              <a:rPr lang="en-US" b="1" noProof="0" dirty="0"/>
              <a:t> kina </a:t>
            </a:r>
            <a:r>
              <a:rPr lang="en-US" b="1" noProof="0" dirty="0" err="1"/>
              <a:t>na</a:t>
            </a:r>
            <a:r>
              <a:rPr lang="en-US" b="1" noProof="0" dirty="0"/>
              <a:t> Kalou me </a:t>
            </a:r>
            <a:r>
              <a:rPr lang="en-US" b="1" noProof="0" dirty="0" err="1"/>
              <a:t>vakalesui</a:t>
            </a:r>
            <a:r>
              <a:rPr lang="en-US" b="1" noProof="0" dirty="0"/>
              <a:t> </a:t>
            </a:r>
            <a:r>
              <a:rPr lang="en-US" b="1" noProof="0" dirty="0" err="1"/>
              <a:t>nona</a:t>
            </a:r>
            <a:r>
              <a:rPr lang="en-US" b="1" noProof="0" dirty="0"/>
              <a:t> </a:t>
            </a:r>
            <a:r>
              <a:rPr lang="en-US" b="1" noProof="0" dirty="0" err="1"/>
              <a:t>veiwekani</a:t>
            </a:r>
            <a:r>
              <a:rPr lang="en-US" b="1" noProof="0" dirty="0"/>
              <a:t> </a:t>
            </a:r>
            <a:r>
              <a:rPr lang="en-US" b="1" noProof="0" dirty="0" err="1"/>
              <a:t>kei</a:t>
            </a:r>
            <a:r>
              <a:rPr lang="en-US" b="1" noProof="0" dirty="0"/>
              <a:t> </a:t>
            </a:r>
            <a:r>
              <a:rPr lang="en-US" b="1" noProof="0" dirty="0" err="1"/>
              <a:t>ira</a:t>
            </a:r>
            <a:r>
              <a:rPr lang="en-US" b="1" noProof="0" dirty="0"/>
              <a:t> </a:t>
            </a:r>
            <a:r>
              <a:rPr lang="en-US" b="1" noProof="0" dirty="0" err="1"/>
              <a:t>na</a:t>
            </a:r>
            <a:r>
              <a:rPr lang="en-US" b="1" noProof="0" dirty="0"/>
              <a:t> </a:t>
            </a:r>
            <a:r>
              <a:rPr lang="en-US" b="1" noProof="0" dirty="0" err="1"/>
              <a:t>tamata</a:t>
            </a:r>
            <a:r>
              <a:rPr lang="en-US" b="1" noProof="0" dirty="0"/>
              <a:t> </a:t>
            </a:r>
            <a:r>
              <a:rPr lang="en-US" b="1" noProof="0" dirty="0" err="1"/>
              <a:t>digitaki</a:t>
            </a:r>
            <a:r>
              <a:rPr lang="en-US" b="1" noProof="0" dirty="0"/>
              <a:t> (1 Tui </a:t>
            </a:r>
            <a:r>
              <a:rPr lang="en-US" sz="2000" b="1" noProof="0" dirty="0"/>
              <a:t>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5">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06196" y="4357518"/>
            <a:ext cx="6591977" cy="1477328"/>
          </a:xfrm>
          <a:prstGeom prst="rect">
            <a:avLst/>
          </a:prstGeom>
          <a:noFill/>
        </p:spPr>
        <p:txBody>
          <a:bodyPr wrap="square">
            <a:spAutoFit/>
          </a:bodyPr>
          <a:lstStyle/>
          <a:p>
            <a:pPr>
              <a:spcBef>
                <a:spcPts val="600"/>
              </a:spcBef>
            </a:pPr>
            <a:r>
              <a:rPr lang="en-US" b="1" noProof="0" dirty="0"/>
              <a:t>Na I tukutuku </a:t>
            </a:r>
            <a:r>
              <a:rPr lang="en-US" b="1" noProof="0" dirty="0" err="1"/>
              <a:t>ni</a:t>
            </a:r>
            <a:r>
              <a:rPr lang="en-US" b="1" noProof="0" dirty="0"/>
              <a:t> </a:t>
            </a:r>
            <a:r>
              <a:rPr lang="en-US" b="1" noProof="0" dirty="0" err="1"/>
              <a:t>parofita</a:t>
            </a:r>
            <a:r>
              <a:rPr lang="en-US" b="1" noProof="0" dirty="0"/>
              <a:t> ko </a:t>
            </a:r>
            <a:r>
              <a:rPr lang="en-US" b="1" noProof="0" dirty="0" err="1"/>
              <a:t>Ilaija</a:t>
            </a:r>
            <a:r>
              <a:rPr lang="en-US" b="1" noProof="0" dirty="0"/>
              <a:t>—me </a:t>
            </a:r>
            <a:r>
              <a:rPr lang="en-US" b="1" noProof="0" dirty="0" err="1"/>
              <a:t>ra</a:t>
            </a:r>
            <a:r>
              <a:rPr lang="en-US" b="1" noProof="0" dirty="0"/>
              <a:t> </a:t>
            </a:r>
            <a:r>
              <a:rPr lang="en-US" b="1" noProof="0" dirty="0" err="1"/>
              <a:t>biuta</a:t>
            </a:r>
            <a:r>
              <a:rPr lang="en-US" b="1" noProof="0" dirty="0"/>
              <a:t> </a:t>
            </a:r>
            <a:r>
              <a:rPr lang="en-US" b="1" noProof="0" dirty="0" err="1"/>
              <a:t>na</a:t>
            </a:r>
            <a:r>
              <a:rPr lang="en-US" b="1" noProof="0" dirty="0"/>
              <a:t> </a:t>
            </a:r>
            <a:r>
              <a:rPr lang="en-US" b="1" noProof="0" dirty="0" err="1"/>
              <a:t>qaravi</a:t>
            </a:r>
            <a:r>
              <a:rPr lang="en-US" b="1" noProof="0" dirty="0"/>
              <a:t> </a:t>
            </a:r>
            <a:r>
              <a:rPr lang="en-US" b="1" noProof="0" dirty="0" err="1"/>
              <a:t>matakau</a:t>
            </a:r>
            <a:r>
              <a:rPr lang="en-US" b="1" noProof="0" dirty="0"/>
              <a:t> ka </a:t>
            </a:r>
            <a:r>
              <a:rPr lang="en-US" b="1" noProof="0" dirty="0" err="1"/>
              <a:t>lesu</a:t>
            </a:r>
            <a:r>
              <a:rPr lang="en-US" b="1" noProof="0" dirty="0"/>
              <a:t> </a:t>
            </a:r>
            <a:r>
              <a:rPr lang="en-US" b="1" noProof="0" dirty="0" err="1"/>
              <a:t>vua</a:t>
            </a:r>
            <a:r>
              <a:rPr lang="en-US" b="1" noProof="0" dirty="0"/>
              <a:t> </a:t>
            </a:r>
            <a:r>
              <a:rPr lang="en-US" b="1" noProof="0" dirty="0" err="1"/>
              <a:t>na</a:t>
            </a:r>
            <a:r>
              <a:rPr lang="en-US" b="1" noProof="0" dirty="0"/>
              <a:t> Kalou—</a:t>
            </a:r>
            <a:r>
              <a:rPr lang="en-US" b="1" noProof="0" dirty="0" err="1"/>
              <a:t>ena</a:t>
            </a:r>
            <a:r>
              <a:rPr lang="en-US" b="1" noProof="0" dirty="0"/>
              <a:t> </a:t>
            </a:r>
            <a:r>
              <a:rPr lang="en-US" b="1" noProof="0" dirty="0" err="1"/>
              <a:t>kacivaki</a:t>
            </a:r>
            <a:r>
              <a:rPr lang="en-US" b="1" noProof="0" dirty="0"/>
              <a:t> tale </a:t>
            </a:r>
            <a:r>
              <a:rPr lang="en-US" b="1" noProof="0" dirty="0" err="1"/>
              <a:t>ena</a:t>
            </a:r>
            <a:r>
              <a:rPr lang="en-US" b="1" noProof="0" dirty="0"/>
              <a:t> </a:t>
            </a:r>
            <a:r>
              <a:rPr lang="en-US" b="1" noProof="0" dirty="0" err="1"/>
              <a:t>kaukauwa</a:t>
            </a:r>
            <a:r>
              <a:rPr lang="en-US" b="1" noProof="0" dirty="0"/>
              <a:t> </a:t>
            </a:r>
            <a:r>
              <a:rPr lang="en-US" b="1" noProof="0" dirty="0" err="1"/>
              <a:t>ni</a:t>
            </a:r>
            <a:r>
              <a:rPr lang="en-US" b="1" noProof="0" dirty="0"/>
              <a:t> </a:t>
            </a:r>
            <a:r>
              <a:rPr lang="en-US" b="1" noProof="0" dirty="0" err="1"/>
              <a:t>bera</a:t>
            </a:r>
            <a:r>
              <a:rPr lang="en-US" b="1" noProof="0" dirty="0"/>
              <a:t> </a:t>
            </a:r>
            <a:r>
              <a:rPr lang="en-US" b="1" noProof="0" dirty="0" err="1"/>
              <a:t>na</a:t>
            </a:r>
            <a:r>
              <a:rPr lang="en-US" b="1" noProof="0" dirty="0"/>
              <a:t> </a:t>
            </a:r>
            <a:r>
              <a:rPr lang="en-US" b="1" dirty="0"/>
              <a:t>L</a:t>
            </a:r>
            <a:r>
              <a:rPr lang="en-US" b="1" noProof="0" dirty="0" err="1"/>
              <a:t>esu</a:t>
            </a:r>
            <a:r>
              <a:rPr lang="en-US" b="1" noProof="0" dirty="0"/>
              <a:t> </a:t>
            </a:r>
            <a:r>
              <a:rPr lang="en-US" b="1" noProof="0" dirty="0" err="1"/>
              <a:t>Vakarua</a:t>
            </a:r>
            <a:r>
              <a:rPr lang="en-US" b="1" noProof="0" dirty="0"/>
              <a:t> </a:t>
            </a:r>
            <a:r>
              <a:rPr lang="en-US" b="1" noProof="0" dirty="0" err="1"/>
              <a:t>mai</a:t>
            </a:r>
            <a:r>
              <a:rPr lang="en-US" b="1" noProof="0" dirty="0"/>
              <a:t>. Na </a:t>
            </a:r>
            <a:r>
              <a:rPr lang="en-US" b="1" noProof="0" dirty="0" err="1"/>
              <a:t>kena</a:t>
            </a:r>
            <a:r>
              <a:rPr lang="en-US" b="1" noProof="0" dirty="0"/>
              <a:t> I </a:t>
            </a:r>
            <a:r>
              <a:rPr lang="en-US" b="1" noProof="0" dirty="0" err="1"/>
              <a:t>naki</a:t>
            </a:r>
            <a:r>
              <a:rPr lang="en-US" b="1" noProof="0" dirty="0"/>
              <a:t> </a:t>
            </a:r>
            <a:r>
              <a:rPr lang="en-US" b="1" noProof="0" dirty="0" err="1"/>
              <a:t>levu</a:t>
            </a:r>
            <a:r>
              <a:rPr lang="en-US" b="1" noProof="0" dirty="0"/>
              <a:t> </a:t>
            </a:r>
            <a:r>
              <a:rPr lang="en-US" b="1" noProof="0" dirty="0" err="1"/>
              <a:t>duadua</a:t>
            </a:r>
            <a:r>
              <a:rPr lang="en-US" b="1" noProof="0" dirty="0"/>
              <a:t>: me </a:t>
            </a:r>
            <a:r>
              <a:rPr lang="en-US" b="1" noProof="0" dirty="0" err="1"/>
              <a:t>ra</a:t>
            </a:r>
            <a:r>
              <a:rPr lang="en-US" b="1" noProof="0" dirty="0"/>
              <a:t> </a:t>
            </a:r>
            <a:r>
              <a:rPr lang="en-US" b="1" noProof="0" dirty="0" err="1"/>
              <a:t>vakalesui</a:t>
            </a:r>
            <a:r>
              <a:rPr lang="en-US" b="1" noProof="0" dirty="0"/>
              <a:t> ki </a:t>
            </a:r>
            <a:r>
              <a:rPr lang="en-US" b="1" noProof="0" dirty="0" err="1"/>
              <a:t>na</a:t>
            </a:r>
            <a:r>
              <a:rPr lang="en-US" b="1" noProof="0" dirty="0"/>
              <a:t> I </a:t>
            </a:r>
            <a:r>
              <a:rPr lang="en-US" b="1" noProof="0" dirty="0" err="1"/>
              <a:t>cabocabo</a:t>
            </a:r>
            <a:r>
              <a:rPr lang="en-US" b="1" noProof="0" dirty="0"/>
              <a:t> </a:t>
            </a:r>
            <a:r>
              <a:rPr lang="en-US" b="1" noProof="0" dirty="0" err="1"/>
              <a:t>ni</a:t>
            </a:r>
            <a:r>
              <a:rPr lang="en-US" b="1" noProof="0" dirty="0"/>
              <a:t> </a:t>
            </a:r>
            <a:r>
              <a:rPr lang="en-US" b="1" noProof="0" dirty="0" err="1"/>
              <a:t>soro</a:t>
            </a:r>
            <a:r>
              <a:rPr lang="en-US" b="1" noProof="0" dirty="0"/>
              <a:t> </a:t>
            </a:r>
            <a:r>
              <a:rPr lang="en-US" b="1" noProof="0" dirty="0" err="1"/>
              <a:t>vakavuvale</a:t>
            </a:r>
            <a:r>
              <a:rPr lang="en-US" b="1" noProof="0" dirty="0"/>
              <a:t> (Malakai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39" y="3142714"/>
            <a:ext cx="6523010" cy="1200329"/>
          </a:xfrm>
          <a:prstGeom prst="rect">
            <a:avLst/>
          </a:prstGeom>
          <a:noFill/>
        </p:spPr>
        <p:txBody>
          <a:bodyPr wrap="square">
            <a:spAutoFit/>
          </a:bodyPr>
          <a:lstStyle/>
          <a:p>
            <a:pPr lvl="0">
              <a:spcBef>
                <a:spcPts val="600"/>
              </a:spcBef>
              <a:defRPr/>
            </a:pPr>
            <a:r>
              <a:rPr lang="en-US" b="1" noProof="0" dirty="0">
                <a:solidFill>
                  <a:prstClr val="black"/>
                </a:solidFill>
              </a:rPr>
              <a:t>Ni </a:t>
            </a:r>
            <a:r>
              <a:rPr lang="en-US" b="1" noProof="0" dirty="0" err="1">
                <a:solidFill>
                  <a:prstClr val="black"/>
                </a:solidFill>
              </a:rPr>
              <a:t>oti</a:t>
            </a:r>
            <a:r>
              <a:rPr lang="en-US" b="1" noProof="0" dirty="0">
                <a:solidFill>
                  <a:prstClr val="black"/>
                </a:solidFill>
              </a:rPr>
              <a:t> e </a:t>
            </a:r>
            <a:r>
              <a:rPr lang="en-US" b="1" noProof="0" dirty="0" err="1">
                <a:solidFill>
                  <a:prstClr val="black"/>
                </a:solidFill>
              </a:rPr>
              <a:t>vica</a:t>
            </a:r>
            <a:r>
              <a:rPr lang="en-US" b="1" noProof="0" dirty="0">
                <a:solidFill>
                  <a:prstClr val="black"/>
                </a:solidFill>
              </a:rPr>
              <a:t> </a:t>
            </a:r>
            <a:r>
              <a:rPr lang="en-US" b="1" noProof="0" dirty="0" err="1">
                <a:solidFill>
                  <a:prstClr val="black"/>
                </a:solidFill>
              </a:rPr>
              <a:t>vata</a:t>
            </a:r>
            <a:r>
              <a:rPr lang="en-US" b="1" noProof="0" dirty="0">
                <a:solidFill>
                  <a:prstClr val="black"/>
                </a:solidFill>
              </a:rPr>
              <a:t> </a:t>
            </a:r>
            <a:r>
              <a:rPr lang="en-US" b="1" noProof="0" dirty="0" err="1">
                <a:solidFill>
                  <a:prstClr val="black"/>
                </a:solidFill>
              </a:rPr>
              <a:t>na</a:t>
            </a:r>
            <a:r>
              <a:rPr lang="en-US" b="1" noProof="0" dirty="0">
                <a:solidFill>
                  <a:prstClr val="black"/>
                </a:solidFill>
              </a:rPr>
              <a:t> </a:t>
            </a:r>
            <a:r>
              <a:rPr lang="en-US" b="1" noProof="0" dirty="0" err="1">
                <a:solidFill>
                  <a:prstClr val="black"/>
                </a:solidFill>
              </a:rPr>
              <a:t>yabaki</a:t>
            </a:r>
            <a:r>
              <a:rPr lang="en-US" b="1" noProof="0" dirty="0">
                <a:solidFill>
                  <a:prstClr val="black"/>
                </a:solidFill>
              </a:rPr>
              <a:t> </a:t>
            </a:r>
            <a:r>
              <a:rPr lang="en-US" b="1" noProof="0" dirty="0" err="1">
                <a:solidFill>
                  <a:prstClr val="black"/>
                </a:solidFill>
              </a:rPr>
              <a:t>ni</a:t>
            </a:r>
            <a:r>
              <a:rPr lang="en-US" b="1" noProof="0" dirty="0">
                <a:solidFill>
                  <a:prstClr val="black"/>
                </a:solidFill>
              </a:rPr>
              <a:t> </a:t>
            </a:r>
            <a:r>
              <a:rPr lang="en-US" b="1" noProof="0" dirty="0" err="1">
                <a:solidFill>
                  <a:prstClr val="black"/>
                </a:solidFill>
              </a:rPr>
              <a:t>dravuisiga</a:t>
            </a:r>
            <a:r>
              <a:rPr lang="en-US" b="1" noProof="0" dirty="0">
                <a:solidFill>
                  <a:prstClr val="black"/>
                </a:solidFill>
              </a:rPr>
              <a:t>, e </a:t>
            </a:r>
            <a:r>
              <a:rPr lang="en-US" b="1" noProof="0" dirty="0" err="1">
                <a:solidFill>
                  <a:prstClr val="black"/>
                </a:solidFill>
              </a:rPr>
              <a:t>kacivi</a:t>
            </a:r>
            <a:r>
              <a:rPr lang="en-US" b="1" noProof="0" dirty="0">
                <a:solidFill>
                  <a:prstClr val="black"/>
                </a:solidFill>
              </a:rPr>
              <a:t> </a:t>
            </a:r>
            <a:r>
              <a:rPr lang="en-US" b="1" noProof="0" dirty="0" err="1">
                <a:solidFill>
                  <a:prstClr val="black"/>
                </a:solidFill>
              </a:rPr>
              <a:t>ira</a:t>
            </a:r>
            <a:r>
              <a:rPr lang="en-US" b="1" noProof="0" dirty="0">
                <a:solidFill>
                  <a:prstClr val="black"/>
                </a:solidFill>
              </a:rPr>
              <a:t> </a:t>
            </a:r>
            <a:r>
              <a:rPr lang="en-US" b="1" noProof="0" dirty="0" err="1">
                <a:solidFill>
                  <a:prstClr val="black"/>
                </a:solidFill>
              </a:rPr>
              <a:t>na</a:t>
            </a:r>
            <a:r>
              <a:rPr lang="en-US" b="1" noProof="0" dirty="0">
                <a:solidFill>
                  <a:prstClr val="black"/>
                </a:solidFill>
              </a:rPr>
              <a:t> </a:t>
            </a:r>
            <a:r>
              <a:rPr lang="en-US" b="1" noProof="0" dirty="0" err="1">
                <a:solidFill>
                  <a:prstClr val="black"/>
                </a:solidFill>
              </a:rPr>
              <a:t>isireli</a:t>
            </a:r>
            <a:r>
              <a:rPr lang="en-US" b="1" noProof="0" dirty="0">
                <a:solidFill>
                  <a:prstClr val="black"/>
                </a:solidFill>
              </a:rPr>
              <a:t> ki </a:t>
            </a:r>
            <a:r>
              <a:rPr lang="en-US" b="1" noProof="0" dirty="0" err="1">
                <a:solidFill>
                  <a:prstClr val="black"/>
                </a:solidFill>
              </a:rPr>
              <a:t>na</a:t>
            </a:r>
            <a:r>
              <a:rPr lang="en-US" b="1" noProof="0" dirty="0">
                <a:solidFill>
                  <a:prstClr val="black"/>
                </a:solidFill>
              </a:rPr>
              <a:t> </a:t>
            </a:r>
            <a:r>
              <a:rPr lang="en-US" b="1" noProof="0" dirty="0" err="1">
                <a:solidFill>
                  <a:prstClr val="black"/>
                </a:solidFill>
              </a:rPr>
              <a:t>ulunivanua</a:t>
            </a:r>
            <a:r>
              <a:rPr lang="en-US" b="1" noProof="0" dirty="0">
                <a:solidFill>
                  <a:prstClr val="black"/>
                </a:solidFill>
              </a:rPr>
              <a:t> o </a:t>
            </a:r>
            <a:r>
              <a:rPr lang="en-US" b="1" dirty="0">
                <a:solidFill>
                  <a:prstClr val="black"/>
                </a:solidFill>
              </a:rPr>
              <a:t>K</a:t>
            </a:r>
            <a:r>
              <a:rPr lang="en-US" b="1" noProof="0" dirty="0" err="1">
                <a:solidFill>
                  <a:prstClr val="black"/>
                </a:solidFill>
              </a:rPr>
              <a:t>ameli</a:t>
            </a:r>
            <a:r>
              <a:rPr lang="en-US" b="1" noProof="0" dirty="0">
                <a:solidFill>
                  <a:prstClr val="black"/>
                </a:solidFill>
              </a:rPr>
              <a:t> me </a:t>
            </a:r>
            <a:r>
              <a:rPr lang="en-US" b="1" noProof="0" dirty="0" err="1">
                <a:solidFill>
                  <a:prstClr val="black"/>
                </a:solidFill>
              </a:rPr>
              <a:t>vakayaloqaqataki</a:t>
            </a:r>
            <a:r>
              <a:rPr lang="en-US" b="1" noProof="0" dirty="0">
                <a:solidFill>
                  <a:prstClr val="black"/>
                </a:solidFill>
              </a:rPr>
              <a:t> </a:t>
            </a:r>
            <a:r>
              <a:rPr lang="en-US" b="1" noProof="0" dirty="0" err="1">
                <a:solidFill>
                  <a:prstClr val="black"/>
                </a:solidFill>
              </a:rPr>
              <a:t>ira</a:t>
            </a:r>
            <a:r>
              <a:rPr lang="en-US" b="1" noProof="0" dirty="0">
                <a:solidFill>
                  <a:prstClr val="black"/>
                </a:solidFill>
              </a:rPr>
              <a:t> me </a:t>
            </a:r>
            <a:r>
              <a:rPr lang="en-US" b="1" noProof="0" dirty="0" err="1">
                <a:solidFill>
                  <a:prstClr val="black"/>
                </a:solidFill>
              </a:rPr>
              <a:t>ra</a:t>
            </a:r>
            <a:r>
              <a:rPr lang="en-US" b="1" noProof="0" dirty="0">
                <a:solidFill>
                  <a:prstClr val="black"/>
                </a:solidFill>
              </a:rPr>
              <a:t> </a:t>
            </a:r>
            <a:r>
              <a:rPr lang="en-US" b="1" noProof="0" dirty="0" err="1">
                <a:solidFill>
                  <a:prstClr val="black"/>
                </a:solidFill>
              </a:rPr>
              <a:t>lesu</a:t>
            </a:r>
            <a:r>
              <a:rPr lang="en-US" b="1" noProof="0" dirty="0">
                <a:solidFill>
                  <a:prstClr val="black"/>
                </a:solidFill>
              </a:rPr>
              <a:t> </a:t>
            </a:r>
            <a:r>
              <a:rPr lang="en-US" b="1" noProof="0" dirty="0" err="1">
                <a:solidFill>
                  <a:prstClr val="black"/>
                </a:solidFill>
              </a:rPr>
              <a:t>vua</a:t>
            </a:r>
            <a:r>
              <a:rPr lang="en-US" b="1" noProof="0" dirty="0">
                <a:solidFill>
                  <a:prstClr val="black"/>
                </a:solidFill>
              </a:rPr>
              <a:t> </a:t>
            </a:r>
            <a:r>
              <a:rPr lang="en-US" b="1" noProof="0" dirty="0" err="1">
                <a:solidFill>
                  <a:prstClr val="black"/>
                </a:solidFill>
              </a:rPr>
              <a:t>na</a:t>
            </a:r>
            <a:r>
              <a:rPr lang="en-US" b="1" noProof="0" dirty="0">
                <a:solidFill>
                  <a:prstClr val="black"/>
                </a:solidFill>
              </a:rPr>
              <a:t> Kalou, </a:t>
            </a:r>
            <a:r>
              <a:rPr lang="en-US" b="1" noProof="0" dirty="0" err="1">
                <a:solidFill>
                  <a:prstClr val="black"/>
                </a:solidFill>
              </a:rPr>
              <a:t>ia</a:t>
            </a:r>
            <a:r>
              <a:rPr lang="en-US" b="1" noProof="0" dirty="0">
                <a:solidFill>
                  <a:prstClr val="black"/>
                </a:solidFill>
              </a:rPr>
              <a:t> e </a:t>
            </a:r>
            <a:r>
              <a:rPr lang="en-US" b="1" noProof="0" dirty="0" err="1">
                <a:solidFill>
                  <a:prstClr val="black"/>
                </a:solidFill>
              </a:rPr>
              <a:t>sega</a:t>
            </a:r>
            <a:r>
              <a:rPr lang="en-US" b="1" noProof="0" dirty="0">
                <a:solidFill>
                  <a:prstClr val="black"/>
                </a:solidFill>
              </a:rPr>
              <a:t> (1 Tui 18:21). EA </a:t>
            </a:r>
            <a:r>
              <a:rPr lang="en-US" b="1" noProof="0" dirty="0" err="1">
                <a:solidFill>
                  <a:prstClr val="black"/>
                </a:solidFill>
              </a:rPr>
              <a:t>taura</a:t>
            </a:r>
            <a:r>
              <a:rPr lang="en-US" b="1" noProof="0" dirty="0">
                <a:solidFill>
                  <a:prstClr val="black"/>
                </a:solidFill>
              </a:rPr>
              <a:t> e dua </a:t>
            </a:r>
            <a:r>
              <a:rPr lang="en-US" b="1" noProof="0" dirty="0" err="1">
                <a:solidFill>
                  <a:prstClr val="black"/>
                </a:solidFill>
              </a:rPr>
              <a:t>na</a:t>
            </a:r>
            <a:r>
              <a:rPr lang="en-US" b="1" noProof="0" dirty="0">
                <a:solidFill>
                  <a:prstClr val="black"/>
                </a:solidFill>
              </a:rPr>
              <a:t> </a:t>
            </a:r>
            <a:r>
              <a:rPr lang="en-US" b="1" noProof="0" dirty="0" err="1">
                <a:solidFill>
                  <a:prstClr val="black"/>
                </a:solidFill>
              </a:rPr>
              <a:t>caka</a:t>
            </a:r>
            <a:r>
              <a:rPr lang="en-US" b="1" noProof="0" dirty="0">
                <a:solidFill>
                  <a:prstClr val="black"/>
                </a:solidFill>
              </a:rPr>
              <a:t> -</a:t>
            </a:r>
            <a:r>
              <a:rPr lang="en-US" b="1" noProof="0" dirty="0" err="1">
                <a:solidFill>
                  <a:prstClr val="black"/>
                </a:solidFill>
              </a:rPr>
              <a:t>cakamana</a:t>
            </a:r>
            <a:r>
              <a:rPr lang="en-US" b="1" dirty="0">
                <a:solidFill>
                  <a:prstClr val="black"/>
                </a:solidFill>
              </a:rPr>
              <a:t> me </a:t>
            </a:r>
            <a:r>
              <a:rPr lang="en-US" b="1" dirty="0" err="1">
                <a:solidFill>
                  <a:prstClr val="black"/>
                </a:solidFill>
              </a:rPr>
              <a:t>ra</a:t>
            </a:r>
            <a:r>
              <a:rPr lang="en-US" b="1" dirty="0">
                <a:solidFill>
                  <a:prstClr val="black"/>
                </a:solidFill>
              </a:rPr>
              <a:t> </a:t>
            </a:r>
            <a:r>
              <a:rPr lang="en-US" b="1" dirty="0" err="1">
                <a:solidFill>
                  <a:prstClr val="black"/>
                </a:solidFill>
              </a:rPr>
              <a:t>kila</a:t>
            </a:r>
            <a:r>
              <a:rPr lang="en-US" b="1" dirty="0">
                <a:solidFill>
                  <a:prstClr val="black"/>
                </a:solidFill>
              </a:rPr>
              <a:t> rawa kina </a:t>
            </a:r>
            <a:r>
              <a:rPr lang="en-US" b="1" dirty="0" err="1">
                <a:solidFill>
                  <a:prstClr val="black"/>
                </a:solidFill>
              </a:rPr>
              <a:t>na</a:t>
            </a:r>
            <a:r>
              <a:rPr lang="en-US" b="1" dirty="0">
                <a:solidFill>
                  <a:prstClr val="black"/>
                </a:solidFill>
              </a:rPr>
              <a:t> Kalou </a:t>
            </a:r>
            <a:r>
              <a:rPr lang="en-US" b="1" dirty="0" err="1">
                <a:solidFill>
                  <a:prstClr val="black"/>
                </a:solidFill>
              </a:rPr>
              <a:t>dina</a:t>
            </a:r>
            <a:r>
              <a:rPr lang="en-US" b="1" dirty="0">
                <a:solidFill>
                  <a:prstClr val="black"/>
                </a:solidFill>
              </a:rPr>
              <a:t> </a:t>
            </a:r>
            <a:r>
              <a:rPr lang="en-US" b="1" noProof="0" dirty="0">
                <a:solidFill>
                  <a:prstClr val="black"/>
                </a:solidFill>
              </a:rPr>
              <a:t>(1 </a:t>
            </a:r>
            <a:r>
              <a:rPr lang="en-US" b="1" dirty="0">
                <a:solidFill>
                  <a:prstClr val="black"/>
                </a:solidFill>
              </a:rPr>
              <a:t>Tui</a:t>
            </a:r>
            <a:r>
              <a:rPr lang="en-US" b="1" noProof="0" dirty="0">
                <a:solidFill>
                  <a:prstClr val="black"/>
                </a:solidFill>
              </a:rPr>
              <a:t>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40679" y="5849321"/>
            <a:ext cx="6523009" cy="923330"/>
          </a:xfrm>
          <a:prstGeom prst="rect">
            <a:avLst/>
          </a:prstGeom>
          <a:noFill/>
        </p:spPr>
        <p:txBody>
          <a:bodyPr wrap="square">
            <a:spAutoFit/>
          </a:bodyPr>
          <a:lstStyle/>
          <a:p>
            <a:pPr lvl="0">
              <a:spcBef>
                <a:spcPts val="600"/>
              </a:spcBef>
              <a:defRPr/>
            </a:pPr>
            <a:r>
              <a:rPr lang="en-US" b="1" noProof="0" dirty="0">
                <a:solidFill>
                  <a:prstClr val="black"/>
                </a:solidFill>
              </a:rPr>
              <a:t>Mai </a:t>
            </a:r>
            <a:r>
              <a:rPr lang="en-US" b="1" noProof="0" dirty="0" err="1">
                <a:solidFill>
                  <a:prstClr val="black"/>
                </a:solidFill>
              </a:rPr>
              <a:t>na</a:t>
            </a:r>
            <a:r>
              <a:rPr lang="en-US" b="1" noProof="0" dirty="0">
                <a:solidFill>
                  <a:prstClr val="black"/>
                </a:solidFill>
              </a:rPr>
              <a:t> </a:t>
            </a:r>
            <a:r>
              <a:rPr lang="en-US" b="1" noProof="0" dirty="0" err="1">
                <a:solidFill>
                  <a:prstClr val="black"/>
                </a:solidFill>
              </a:rPr>
              <a:t>veivuvale</a:t>
            </a:r>
            <a:r>
              <a:rPr lang="en-US" b="1" noProof="0" dirty="0">
                <a:solidFill>
                  <a:prstClr val="black"/>
                </a:solidFill>
              </a:rPr>
              <a:t>, </a:t>
            </a:r>
            <a:r>
              <a:rPr lang="en-US" b="1" noProof="0" dirty="0" err="1">
                <a:solidFill>
                  <a:prstClr val="black"/>
                </a:solidFill>
              </a:rPr>
              <a:t>ena</a:t>
            </a:r>
            <a:r>
              <a:rPr lang="en-US" b="1" noProof="0" dirty="0">
                <a:solidFill>
                  <a:prstClr val="black"/>
                </a:solidFill>
              </a:rPr>
              <a:t> </a:t>
            </a:r>
            <a:r>
              <a:rPr lang="en-US" b="1" noProof="0" dirty="0" err="1">
                <a:solidFill>
                  <a:prstClr val="black"/>
                </a:solidFill>
              </a:rPr>
              <a:t>vakalesui</a:t>
            </a:r>
            <a:r>
              <a:rPr lang="en-US" b="1" noProof="0" dirty="0">
                <a:solidFill>
                  <a:prstClr val="black"/>
                </a:solidFill>
              </a:rPr>
              <a:t> </a:t>
            </a:r>
            <a:r>
              <a:rPr lang="en-US" b="1" noProof="0" dirty="0" err="1">
                <a:solidFill>
                  <a:prstClr val="black"/>
                </a:solidFill>
              </a:rPr>
              <a:t>na</a:t>
            </a:r>
            <a:r>
              <a:rPr lang="en-US" b="1" noProof="0" dirty="0">
                <a:solidFill>
                  <a:prstClr val="black"/>
                </a:solidFill>
              </a:rPr>
              <a:t> </a:t>
            </a:r>
            <a:r>
              <a:rPr lang="en-US" b="1" dirty="0" err="1">
                <a:solidFill>
                  <a:prstClr val="black"/>
                </a:solidFill>
              </a:rPr>
              <a:t>sokalou</a:t>
            </a:r>
            <a:r>
              <a:rPr lang="en-US" b="1" dirty="0">
                <a:solidFill>
                  <a:prstClr val="black"/>
                </a:solidFill>
              </a:rPr>
              <a:t> ki </a:t>
            </a:r>
            <a:r>
              <a:rPr lang="en-US" b="1" dirty="0" err="1">
                <a:solidFill>
                  <a:prstClr val="black"/>
                </a:solidFill>
              </a:rPr>
              <a:t>na</a:t>
            </a:r>
            <a:r>
              <a:rPr lang="en-US" b="1" dirty="0">
                <a:solidFill>
                  <a:prstClr val="black"/>
                </a:solidFill>
              </a:rPr>
              <a:t> </a:t>
            </a:r>
            <a:r>
              <a:rPr lang="en-US" b="1" dirty="0" err="1">
                <a:solidFill>
                  <a:prstClr val="black"/>
                </a:solidFill>
              </a:rPr>
              <a:t>lotu</a:t>
            </a:r>
            <a:r>
              <a:rPr lang="en-US" b="1" dirty="0">
                <a:solidFill>
                  <a:prstClr val="black"/>
                </a:solidFill>
              </a:rPr>
              <a:t>, </a:t>
            </a:r>
            <a:r>
              <a:rPr lang="en-US" b="1" dirty="0" err="1">
                <a:solidFill>
                  <a:prstClr val="black"/>
                </a:solidFill>
              </a:rPr>
              <a:t>veitiko</a:t>
            </a:r>
            <a:r>
              <a:rPr lang="en-US" b="1" dirty="0">
                <a:solidFill>
                  <a:prstClr val="black"/>
                </a:solidFill>
              </a:rPr>
              <a:t> -</a:t>
            </a:r>
            <a:r>
              <a:rPr lang="en-US" b="1" dirty="0" err="1">
                <a:solidFill>
                  <a:prstClr val="black"/>
                </a:solidFill>
              </a:rPr>
              <a:t>tiko</a:t>
            </a:r>
            <a:r>
              <a:rPr lang="en-US" b="1" dirty="0">
                <a:solidFill>
                  <a:prstClr val="black"/>
                </a:solidFill>
              </a:rPr>
              <a:t>, </a:t>
            </a:r>
            <a:r>
              <a:rPr lang="en-US" b="1" dirty="0" err="1">
                <a:solidFill>
                  <a:prstClr val="black"/>
                </a:solidFill>
              </a:rPr>
              <a:t>kei</a:t>
            </a:r>
            <a:r>
              <a:rPr lang="en-US" b="1" dirty="0">
                <a:solidFill>
                  <a:prstClr val="black"/>
                </a:solidFill>
              </a:rPr>
              <a:t> </a:t>
            </a:r>
            <a:r>
              <a:rPr lang="en-US" b="1" dirty="0" err="1">
                <a:solidFill>
                  <a:prstClr val="black"/>
                </a:solidFill>
              </a:rPr>
              <a:t>na</a:t>
            </a:r>
            <a:r>
              <a:rPr lang="en-US" b="1" dirty="0">
                <a:solidFill>
                  <a:prstClr val="black"/>
                </a:solidFill>
              </a:rPr>
              <a:t> </a:t>
            </a:r>
            <a:r>
              <a:rPr lang="en-US" b="1" dirty="0" err="1">
                <a:solidFill>
                  <a:prstClr val="black"/>
                </a:solidFill>
              </a:rPr>
              <a:t>veimatanituO</a:t>
            </a:r>
            <a:r>
              <a:rPr lang="en-US" b="1" dirty="0">
                <a:solidFill>
                  <a:prstClr val="black"/>
                </a:solidFill>
              </a:rPr>
              <a:t> </a:t>
            </a:r>
            <a:r>
              <a:rPr lang="en-US" b="1" dirty="0" err="1">
                <a:solidFill>
                  <a:prstClr val="black"/>
                </a:solidFill>
              </a:rPr>
              <a:t>cei</a:t>
            </a:r>
            <a:r>
              <a:rPr lang="en-US" b="1" dirty="0">
                <a:solidFill>
                  <a:prstClr val="black"/>
                </a:solidFill>
              </a:rPr>
              <a:t> </a:t>
            </a:r>
            <a:r>
              <a:rPr lang="en-US" b="1" dirty="0" err="1">
                <a:solidFill>
                  <a:prstClr val="black"/>
                </a:solidFill>
              </a:rPr>
              <a:t>ena</a:t>
            </a:r>
            <a:r>
              <a:rPr lang="en-US" b="1" dirty="0">
                <a:solidFill>
                  <a:prstClr val="black"/>
                </a:solidFill>
              </a:rPr>
              <a:t> </a:t>
            </a:r>
            <a:r>
              <a:rPr lang="en-US" b="1" dirty="0" err="1">
                <a:solidFill>
                  <a:prstClr val="black"/>
                </a:solidFill>
              </a:rPr>
              <a:t>rawata</a:t>
            </a:r>
            <a:r>
              <a:rPr lang="en-US" b="1" dirty="0">
                <a:solidFill>
                  <a:prstClr val="black"/>
                </a:solidFill>
              </a:rPr>
              <a:t> </a:t>
            </a:r>
            <a:r>
              <a:rPr lang="en-US" b="1" dirty="0" err="1">
                <a:solidFill>
                  <a:prstClr val="black"/>
                </a:solidFill>
              </a:rPr>
              <a:t>na</a:t>
            </a:r>
            <a:r>
              <a:rPr lang="en-US" b="1" dirty="0">
                <a:solidFill>
                  <a:prstClr val="black"/>
                </a:solidFill>
              </a:rPr>
              <a:t> </a:t>
            </a:r>
            <a:r>
              <a:rPr lang="en-US" b="1" dirty="0" err="1">
                <a:solidFill>
                  <a:prstClr val="black"/>
                </a:solidFill>
              </a:rPr>
              <a:t>cakacaka</a:t>
            </a:r>
            <a:r>
              <a:rPr lang="en-US" b="1" dirty="0">
                <a:solidFill>
                  <a:prstClr val="black"/>
                </a:solidFill>
              </a:rPr>
              <a:t> </a:t>
            </a:r>
            <a:r>
              <a:rPr lang="en-US" b="1" dirty="0" err="1">
                <a:solidFill>
                  <a:prstClr val="black"/>
                </a:solidFill>
              </a:rPr>
              <a:t>oqo</a:t>
            </a:r>
            <a:r>
              <a:rPr lang="en-US" b="1" dirty="0">
                <a:solidFill>
                  <a:prstClr val="black"/>
                </a:solidFill>
              </a:rPr>
              <a:t>? Ko </a:t>
            </a:r>
            <a:r>
              <a:rPr lang="en-US" b="1" dirty="0" err="1">
                <a:solidFill>
                  <a:prstClr val="black"/>
                </a:solidFill>
              </a:rPr>
              <a:t>iko</a:t>
            </a:r>
            <a:r>
              <a:rPr lang="en-US" b="1" dirty="0">
                <a:solidFill>
                  <a:prstClr val="black"/>
                </a:solidFill>
              </a:rPr>
              <a:t> </a:t>
            </a:r>
            <a:r>
              <a:rPr lang="en-US" b="1" dirty="0" err="1">
                <a:solidFill>
                  <a:prstClr val="black"/>
                </a:solidFill>
              </a:rPr>
              <a:t>kei</a:t>
            </a:r>
            <a:r>
              <a:rPr lang="en-US" b="1" dirty="0">
                <a:solidFill>
                  <a:prstClr val="black"/>
                </a:solidFill>
              </a:rPr>
              <a:t> au e </a:t>
            </a:r>
            <a:r>
              <a:rPr lang="en-US" b="1" dirty="0" err="1">
                <a:solidFill>
                  <a:prstClr val="black"/>
                </a:solidFill>
              </a:rPr>
              <a:t>daru</a:t>
            </a:r>
            <a:r>
              <a:rPr lang="en-US" b="1" dirty="0">
                <a:solidFill>
                  <a:prstClr val="black"/>
                </a:solidFill>
              </a:rPr>
              <a:t> </a:t>
            </a:r>
            <a:r>
              <a:rPr lang="en-US" b="1" dirty="0" err="1">
                <a:solidFill>
                  <a:prstClr val="black"/>
                </a:solidFill>
              </a:rPr>
              <a:t>Ilaija</a:t>
            </a:r>
            <a:r>
              <a:rPr lang="en-US" b="1" dirty="0">
                <a:solidFill>
                  <a:prstClr val="black"/>
                </a:solidFill>
              </a:rPr>
              <a:t> ka </a:t>
            </a:r>
            <a:r>
              <a:rPr lang="en-US" b="1" dirty="0" err="1">
                <a:solidFill>
                  <a:prstClr val="black"/>
                </a:solidFill>
              </a:rPr>
              <a:t>gadreva</a:t>
            </a:r>
            <a:r>
              <a:rPr lang="en-US" b="1" dirty="0">
                <a:solidFill>
                  <a:prstClr val="black"/>
                </a:solidFill>
              </a:rPr>
              <a:t> </a:t>
            </a:r>
            <a:r>
              <a:rPr lang="en-US" b="1" dirty="0" err="1">
                <a:solidFill>
                  <a:prstClr val="black"/>
                </a:solidFill>
              </a:rPr>
              <a:t>tu</a:t>
            </a:r>
            <a:r>
              <a:rPr lang="en-US" b="1" dirty="0">
                <a:solidFill>
                  <a:prstClr val="black"/>
                </a:solidFill>
              </a:rPr>
              <a:t> ko </a:t>
            </a:r>
            <a:r>
              <a:rPr lang="en-US" b="1" dirty="0" err="1">
                <a:solidFill>
                  <a:prstClr val="black"/>
                </a:solidFill>
              </a:rPr>
              <a:t>vuravura</a:t>
            </a:r>
            <a:r>
              <a:rPr lang="en-US" b="1" dirty="0">
                <a:solidFill>
                  <a:prstClr val="black"/>
                </a:solidFill>
              </a:rPr>
              <a:t> </a:t>
            </a:r>
            <a:r>
              <a:rPr lang="en-US" b="1" dirty="0" err="1">
                <a:solidFill>
                  <a:prstClr val="black"/>
                </a:solidFill>
              </a:rPr>
              <a:t>nikua</a:t>
            </a:r>
            <a:r>
              <a:rPr lang="en-US" b="1" dirty="0">
                <a:solidFill>
                  <a:prstClr val="black"/>
                </a:solidFill>
              </a:rPr>
              <a:t>. </a:t>
            </a:r>
            <a:endParaRPr lang="en-US" b="1" noProof="0" dirty="0">
              <a:solidFill>
                <a:prstClr val="black"/>
              </a:solidFill>
            </a:endParaRP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5">
              <a:duotone>
                <a:schemeClr val="accent3">
                  <a:shade val="45000"/>
                  <a:satMod val="135000"/>
                </a:schemeClr>
                <a:prstClr val="white"/>
              </a:duotone>
              <a:extLst>
                <a:ext uri="{BEBA8EAE-BF5A-486C-A8C5-ECC9F3942E4B}">
                  <a14:imgProps xmlns:a14="http://schemas.microsoft.com/office/drawing/2010/main">
                    <a14:imgLayer r:embed="rId6">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400" b="1" spc="300" noProof="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AISEA: PAROFISAITAKA NA MESAIA</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E509138C-22AB-F866-4993-9C62D6CC06CA}"/>
              </a:ext>
            </a:extLst>
          </p:cNvPr>
          <p:cNvSpPr txBox="1"/>
          <p:nvPr/>
        </p:nvSpPr>
        <p:spPr>
          <a:xfrm>
            <a:off x="163276" y="711189"/>
            <a:ext cx="10395761" cy="646331"/>
          </a:xfrm>
          <a:prstGeom prst="rect">
            <a:avLst/>
          </a:prstGeom>
          <a:noFill/>
        </p:spPr>
        <p:txBody>
          <a:bodyPr wrap="square">
            <a:spAutoFit/>
          </a:bodyPr>
          <a:lstStyle/>
          <a:p>
            <a:pPr algn="ct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“Koi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keda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kece</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eda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sese ga me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vaka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sipi</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eda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dui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lesu</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tani</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ki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sala koi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keda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yadua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ko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Jiova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vakatauca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vei</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koya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cala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kecega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(Aisea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2996978" y="1403928"/>
            <a:ext cx="7274073" cy="707886"/>
          </a:xfrm>
          <a:prstGeom prst="rect">
            <a:avLst/>
          </a:prstGeom>
          <a:noFill/>
        </p:spPr>
        <p:txBody>
          <a:bodyPr wrap="square" rtlCol="0">
            <a:spAutoFit/>
          </a:bodyPr>
          <a:lstStyle/>
          <a:p>
            <a:pPr>
              <a:spcBef>
                <a:spcPts val="600"/>
              </a:spcBef>
            </a:pPr>
            <a:r>
              <a:rPr lang="en-US" sz="2000" b="1" dirty="0"/>
              <a:t>O Aisea e </a:t>
            </a:r>
            <a:r>
              <a:rPr lang="en-US" sz="2000" b="1" dirty="0" err="1"/>
              <a:t>kacivi</a:t>
            </a:r>
            <a:r>
              <a:rPr lang="en-US" sz="2000" b="1" dirty="0"/>
              <a:t> me </a:t>
            </a:r>
            <a:r>
              <a:rPr lang="en-US" sz="2000" b="1" dirty="0" err="1"/>
              <a:t>tukuna</a:t>
            </a:r>
            <a:r>
              <a:rPr lang="en-US" sz="2000" b="1" dirty="0"/>
              <a:t> </a:t>
            </a:r>
            <a:r>
              <a:rPr lang="en-US" sz="2000" b="1" dirty="0" err="1"/>
              <a:t>vei</a:t>
            </a:r>
            <a:r>
              <a:rPr lang="en-US" sz="2000" b="1" dirty="0"/>
              <a:t> </a:t>
            </a:r>
            <a:r>
              <a:rPr lang="en-US" sz="2000" b="1" dirty="0" err="1"/>
              <a:t>ira</a:t>
            </a:r>
            <a:r>
              <a:rPr lang="en-US" sz="2000" b="1" dirty="0"/>
              <a:t> </a:t>
            </a:r>
            <a:r>
              <a:rPr lang="en-US" sz="2000" b="1" dirty="0" err="1"/>
              <a:t>na</a:t>
            </a:r>
            <a:r>
              <a:rPr lang="en-US" sz="2000" b="1" dirty="0"/>
              <a:t> </a:t>
            </a:r>
            <a:r>
              <a:rPr lang="en-US" sz="2000" b="1" dirty="0" err="1"/>
              <a:t>tamata</a:t>
            </a:r>
            <a:r>
              <a:rPr lang="en-US" sz="2000" b="1" dirty="0"/>
              <a:t> me </a:t>
            </a:r>
            <a:r>
              <a:rPr lang="en-US" sz="2000" b="1" dirty="0" err="1"/>
              <a:t>ra</a:t>
            </a:r>
            <a:r>
              <a:rPr lang="en-US" sz="2000" b="1" dirty="0"/>
              <a:t> </a:t>
            </a:r>
            <a:r>
              <a:rPr lang="en-US" sz="2000" b="1" dirty="0" err="1"/>
              <a:t>vakatusa</a:t>
            </a:r>
            <a:r>
              <a:rPr lang="en-US" sz="2000" b="1" dirty="0"/>
              <a:t> </a:t>
            </a:r>
            <a:r>
              <a:rPr lang="en-US" sz="2000" b="1" dirty="0" err="1"/>
              <a:t>nodra</a:t>
            </a:r>
            <a:r>
              <a:rPr lang="en-US" sz="2000" b="1" dirty="0"/>
              <a:t> I </a:t>
            </a:r>
            <a:r>
              <a:rPr lang="en-US" sz="2000" b="1" dirty="0" err="1"/>
              <a:t>valavala</a:t>
            </a:r>
            <a:r>
              <a:rPr lang="en-US" sz="2000" b="1" dirty="0"/>
              <a:t> ca ka </a:t>
            </a:r>
            <a:r>
              <a:rPr lang="en-US" sz="2000" b="1" dirty="0" err="1"/>
              <a:t>ciqoma</a:t>
            </a:r>
            <a:r>
              <a:rPr lang="en-US" sz="2000" b="1" dirty="0"/>
              <a:t> </a:t>
            </a:r>
            <a:r>
              <a:rPr lang="en-US" sz="2000" b="1" dirty="0" err="1"/>
              <a:t>na</a:t>
            </a:r>
            <a:r>
              <a:rPr lang="en-US" sz="2000" b="1" dirty="0"/>
              <a:t> </a:t>
            </a:r>
            <a:r>
              <a:rPr lang="en-US" sz="2000" b="1" dirty="0" err="1"/>
              <a:t>veivosoti</a:t>
            </a:r>
            <a:r>
              <a:rPr lang="en-US" sz="2000" b="1" dirty="0"/>
              <a:t> </a:t>
            </a:r>
            <a:r>
              <a:rPr lang="en-US" sz="2000" b="1" dirty="0" err="1"/>
              <a:t>ni</a:t>
            </a:r>
            <a:r>
              <a:rPr lang="en-US" sz="2000" b="1" dirty="0"/>
              <a:t> Kalou</a:t>
            </a:r>
            <a:r>
              <a:rPr lang="en-US" sz="2000" b="1" noProof="0" dirty="0"/>
              <a:t> (Ais.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10" cstate="hqprint">
            <a:extLst>
              <a:ext uri="{28A0092B-C50C-407E-A947-70E740481C1C}">
                <a14:useLocalDpi xmlns:a14="http://schemas.microsoft.com/office/drawing/2010/main"/>
              </a:ext>
            </a:extLst>
          </a:blip>
          <a:srcRect t="18423"/>
          <a:stretch>
            <a:fillRect/>
          </a:stretch>
        </p:blipFill>
        <p:spPr>
          <a:xfrm>
            <a:off x="10132925" y="1121455"/>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72802" y="1455856"/>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974472" cy="1323439"/>
          </a:xfrm>
          <a:prstGeom prst="rect">
            <a:avLst/>
          </a:prstGeom>
          <a:noFill/>
        </p:spPr>
        <p:txBody>
          <a:bodyPr wrap="square">
            <a:spAutoFit/>
          </a:bodyPr>
          <a:lstStyle/>
          <a:p>
            <a:pPr>
              <a:spcBef>
                <a:spcPts val="600"/>
              </a:spcBef>
            </a:pPr>
            <a:r>
              <a:rPr lang="en-US" sz="2000" b="1" noProof="0" dirty="0"/>
              <a:t>Sa mate ko </a:t>
            </a:r>
            <a:r>
              <a:rPr lang="en-US" sz="2000" b="1" noProof="0" dirty="0" err="1"/>
              <a:t>Usaia</a:t>
            </a:r>
            <a:r>
              <a:rPr lang="en-US" sz="2000" b="1" noProof="0" dirty="0"/>
              <a:t> </a:t>
            </a:r>
            <a:r>
              <a:rPr lang="en-US" sz="2000" b="1" noProof="0" dirty="0" err="1"/>
              <a:t>na</a:t>
            </a:r>
            <a:r>
              <a:rPr lang="en-US" sz="2000" b="1" noProof="0" dirty="0"/>
              <a:t> tui, </a:t>
            </a:r>
            <a:r>
              <a:rPr lang="en-US" sz="2000" b="1" noProof="0" dirty="0" err="1"/>
              <a:t>sa</a:t>
            </a:r>
            <a:r>
              <a:rPr lang="en-US" sz="2000" b="1" noProof="0" dirty="0"/>
              <a:t> </a:t>
            </a:r>
            <a:r>
              <a:rPr lang="en-US" sz="2000" b="1" noProof="0" dirty="0" err="1"/>
              <a:t>qai</a:t>
            </a:r>
            <a:r>
              <a:rPr lang="en-US" sz="2000" b="1" noProof="0" dirty="0"/>
              <a:t> </a:t>
            </a:r>
            <a:r>
              <a:rPr lang="en-US" sz="2000" b="1" noProof="0" dirty="0" err="1"/>
              <a:t>raica</a:t>
            </a:r>
            <a:r>
              <a:rPr lang="en-US" sz="2000" b="1" noProof="0" dirty="0"/>
              <a:t> e dua </a:t>
            </a:r>
            <a:r>
              <a:rPr lang="en-US" sz="2000" b="1" noProof="0" dirty="0" err="1"/>
              <a:t>na</a:t>
            </a:r>
            <a:r>
              <a:rPr lang="en-US" sz="2000" b="1" noProof="0" dirty="0"/>
              <a:t> </a:t>
            </a:r>
            <a:r>
              <a:rPr lang="en-US" sz="2000" b="1" noProof="0" dirty="0" err="1"/>
              <a:t>raivotu</a:t>
            </a:r>
            <a:r>
              <a:rPr lang="en-US" sz="2000" b="1" noProof="0" dirty="0"/>
              <a:t> </a:t>
            </a:r>
            <a:r>
              <a:rPr lang="en-US" sz="2000" b="1" noProof="0" dirty="0" err="1"/>
              <a:t>matalia</a:t>
            </a:r>
            <a:r>
              <a:rPr lang="en-US" sz="2000" b="1" noProof="0" dirty="0"/>
              <a:t> ka rawa me </a:t>
            </a:r>
            <a:r>
              <a:rPr lang="en-US" sz="2000" b="1" noProof="0" dirty="0" err="1"/>
              <a:t>nanuma</a:t>
            </a:r>
            <a:r>
              <a:rPr lang="en-US" sz="2000" b="1" noProof="0" dirty="0"/>
              <a:t> </a:t>
            </a:r>
            <a:r>
              <a:rPr lang="en-US" sz="2000" b="1" noProof="0" dirty="0" err="1"/>
              <a:t>tiko</a:t>
            </a:r>
            <a:r>
              <a:rPr lang="en-US" sz="2000" b="1" noProof="0" dirty="0"/>
              <a:t> </a:t>
            </a:r>
            <a:r>
              <a:rPr lang="en-US" sz="2000" b="1" noProof="0" dirty="0" err="1"/>
              <a:t>ena</a:t>
            </a:r>
            <a:r>
              <a:rPr lang="en-US" sz="2000" b="1" noProof="0" dirty="0"/>
              <a:t> </a:t>
            </a:r>
            <a:r>
              <a:rPr lang="en-US" sz="2000" b="1" noProof="0" dirty="0" err="1"/>
              <a:t>nona</a:t>
            </a:r>
            <a:r>
              <a:rPr lang="en-US" sz="2000" b="1" noProof="0" dirty="0"/>
              <a:t> </a:t>
            </a:r>
            <a:r>
              <a:rPr lang="en-US" sz="2000" b="1" noProof="0" dirty="0" err="1"/>
              <a:t>gauna</a:t>
            </a:r>
            <a:r>
              <a:rPr lang="en-US" sz="2000" b="1" noProof="0" dirty="0"/>
              <a:t> </a:t>
            </a:r>
            <a:r>
              <a:rPr lang="en-US" sz="2000" b="1" noProof="0" dirty="0" err="1"/>
              <a:t>taucoko</a:t>
            </a:r>
            <a:r>
              <a:rPr lang="en-US" sz="2000" b="1" noProof="0" dirty="0"/>
              <a:t> </a:t>
            </a:r>
            <a:r>
              <a:rPr lang="en-US" sz="2000" b="1" noProof="0" dirty="0" err="1"/>
              <a:t>ni</a:t>
            </a:r>
            <a:r>
              <a:rPr lang="en-US" sz="2000" b="1" noProof="0" dirty="0"/>
              <a:t> </a:t>
            </a:r>
            <a:r>
              <a:rPr lang="en-US" sz="2000" b="1" noProof="0" dirty="0" err="1"/>
              <a:t>veiqaravi</a:t>
            </a:r>
            <a:r>
              <a:rPr lang="en-US" sz="2000" b="1" noProof="0" dirty="0"/>
              <a:t>: Na Kalou </a:t>
            </a:r>
            <a:r>
              <a:rPr lang="en-US" sz="2000" b="1" noProof="0" dirty="0" err="1"/>
              <a:t>sa</a:t>
            </a:r>
            <a:r>
              <a:rPr lang="en-US" sz="2000" b="1" noProof="0" dirty="0"/>
              <a:t> </a:t>
            </a:r>
            <a:r>
              <a:rPr lang="en-US" sz="2000" b="1" noProof="0" dirty="0" err="1"/>
              <a:t>tiko</a:t>
            </a:r>
            <a:r>
              <a:rPr lang="en-US" sz="2000" b="1" noProof="0" dirty="0"/>
              <a:t> </a:t>
            </a:r>
            <a:r>
              <a:rPr lang="en-US" sz="2000" b="1" noProof="0" dirty="0" err="1"/>
              <a:t>ena</a:t>
            </a:r>
            <a:r>
              <a:rPr lang="en-US" sz="2000" b="1" noProof="0" dirty="0"/>
              <a:t> </a:t>
            </a:r>
            <a:r>
              <a:rPr lang="en-US" sz="2000" b="1" noProof="0" dirty="0" err="1"/>
              <a:t>nona</a:t>
            </a:r>
            <a:r>
              <a:rPr lang="en-US" sz="2000" b="1" noProof="0" dirty="0"/>
              <a:t> </a:t>
            </a:r>
            <a:r>
              <a:rPr lang="en-US" sz="2000" b="1" dirty="0" err="1"/>
              <a:t>Valetabu</a:t>
            </a:r>
            <a:r>
              <a:rPr lang="en-US" sz="2000" b="1" dirty="0"/>
              <a:t> , ka, </a:t>
            </a:r>
            <a:r>
              <a:rPr lang="en-US" sz="2000" b="1" dirty="0" err="1"/>
              <a:t>ena</a:t>
            </a:r>
            <a:r>
              <a:rPr lang="en-US" sz="2000" b="1" dirty="0"/>
              <a:t> </a:t>
            </a:r>
            <a:r>
              <a:rPr lang="en-US" sz="2000" b="1" dirty="0" err="1"/>
              <a:t>gauna</a:t>
            </a:r>
            <a:r>
              <a:rPr lang="en-US" sz="2000" b="1" dirty="0"/>
              <a:t> e </a:t>
            </a:r>
            <a:r>
              <a:rPr lang="en-US" sz="2000" b="1" dirty="0" err="1"/>
              <a:t>yavavala</a:t>
            </a:r>
            <a:r>
              <a:rPr lang="en-US" sz="2000" b="1" dirty="0"/>
              <a:t> kina </a:t>
            </a:r>
            <a:r>
              <a:rPr lang="en-US" sz="2000" b="1" dirty="0" err="1"/>
              <a:t>na</a:t>
            </a:r>
            <a:r>
              <a:rPr lang="en-US" sz="2000" b="1" dirty="0"/>
              <a:t> </a:t>
            </a:r>
            <a:r>
              <a:rPr lang="en-US" sz="2000" b="1" dirty="0" err="1"/>
              <a:t>duru</a:t>
            </a:r>
            <a:r>
              <a:rPr lang="en-US" sz="2000" b="1" dirty="0"/>
              <a:t> </a:t>
            </a:r>
            <a:r>
              <a:rPr lang="en-US" sz="2000" b="1" dirty="0" err="1"/>
              <a:t>ni</a:t>
            </a:r>
            <a:r>
              <a:rPr lang="en-US" sz="2000" b="1" dirty="0"/>
              <a:t> </a:t>
            </a:r>
            <a:r>
              <a:rPr lang="en-US" sz="2000" b="1" dirty="0" err="1"/>
              <a:t>valetabu</a:t>
            </a:r>
            <a:r>
              <a:rPr lang="en-US" sz="2000" b="1" dirty="0"/>
              <a:t>, e </a:t>
            </a:r>
            <a:r>
              <a:rPr lang="en-US" sz="2000" b="1" dirty="0" err="1"/>
              <a:t>kureitaki</a:t>
            </a:r>
            <a:r>
              <a:rPr lang="en-US" sz="2000" b="1" dirty="0"/>
              <a:t> </a:t>
            </a:r>
            <a:r>
              <a:rPr lang="en-US" sz="2000" b="1" dirty="0" err="1"/>
              <a:t>vakakina</a:t>
            </a:r>
            <a:r>
              <a:rPr lang="en-US" sz="2000" b="1" dirty="0"/>
              <a:t> </a:t>
            </a:r>
            <a:r>
              <a:rPr lang="en-US" sz="2000" b="1" dirty="0" err="1"/>
              <a:t>na</a:t>
            </a:r>
            <a:r>
              <a:rPr lang="en-US" sz="2000" b="1" dirty="0"/>
              <a:t> </a:t>
            </a:r>
            <a:r>
              <a:rPr lang="en-US" sz="2000" b="1" dirty="0" err="1"/>
              <a:t>yalona</a:t>
            </a:r>
            <a:r>
              <a:rPr lang="en-US" sz="2000" b="1" dirty="0"/>
              <a:t> </a:t>
            </a:r>
            <a:r>
              <a:rPr lang="en-US" sz="2000" b="1" dirty="0" err="1"/>
              <a:t>na</a:t>
            </a:r>
            <a:r>
              <a:rPr lang="en-US" sz="2000" b="1" dirty="0"/>
              <a:t> </a:t>
            </a:r>
            <a:r>
              <a:rPr lang="en-US" sz="2000" b="1" dirty="0" err="1"/>
              <a:t>parofita</a:t>
            </a:r>
            <a:r>
              <a:rPr lang="en-US" sz="2000" b="1" dirty="0"/>
              <a:t> </a:t>
            </a:r>
            <a:r>
              <a:rPr lang="en-US" sz="2000" b="1" dirty="0" err="1"/>
              <a:t>ena</a:t>
            </a:r>
            <a:r>
              <a:rPr lang="en-US" sz="2000" b="1" dirty="0"/>
              <a:t> </a:t>
            </a:r>
            <a:r>
              <a:rPr lang="en-US" sz="2000" b="1" dirty="0" err="1"/>
              <a:t>vuku</a:t>
            </a:r>
            <a:r>
              <a:rPr lang="en-US" sz="2000" b="1" dirty="0"/>
              <a:t> </a:t>
            </a:r>
            <a:r>
              <a:rPr lang="en-US" sz="2000" b="1" dirty="0" err="1"/>
              <a:t>ni</a:t>
            </a:r>
            <a:r>
              <a:rPr lang="en-US" sz="2000" b="1" dirty="0"/>
              <a:t> </a:t>
            </a:r>
            <a:r>
              <a:rPr lang="en-US" sz="2000" b="1" dirty="0" err="1"/>
              <a:t>nona</a:t>
            </a:r>
            <a:r>
              <a:rPr lang="en-US" sz="2000" b="1" dirty="0"/>
              <a:t> I </a:t>
            </a:r>
            <a:r>
              <a:rPr lang="en-US" sz="2000" b="1" dirty="0" err="1"/>
              <a:t>tawayaga</a:t>
            </a:r>
            <a:r>
              <a:rPr lang="en-US" sz="2000" b="1" dirty="0"/>
              <a:t> ca</a:t>
            </a:r>
            <a:r>
              <a:rPr lang="en-US" sz="2000" b="1" noProof="0" dirty="0"/>
              <a:t> (Aisea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938992"/>
          </a:xfrm>
          <a:prstGeom prst="rect">
            <a:avLst/>
          </a:prstGeom>
          <a:noFill/>
        </p:spPr>
        <p:txBody>
          <a:bodyPr wrap="square">
            <a:spAutoFit/>
          </a:bodyPr>
          <a:lstStyle/>
          <a:p>
            <a:pPr>
              <a:spcBef>
                <a:spcPts val="600"/>
              </a:spcBef>
            </a:pPr>
            <a:r>
              <a:rPr lang="en-US" sz="2000" b="1" noProof="0" dirty="0"/>
              <a:t>Eda </a:t>
            </a:r>
            <a:r>
              <a:rPr lang="en-US" sz="2000" b="1" noProof="0" dirty="0" err="1"/>
              <a:t>sega</a:t>
            </a:r>
            <a:r>
              <a:rPr lang="en-US" sz="2000" b="1" noProof="0" dirty="0"/>
              <a:t> </a:t>
            </a:r>
            <a:r>
              <a:rPr lang="en-US" sz="2000" b="1" noProof="0" dirty="0" err="1"/>
              <a:t>ni</a:t>
            </a:r>
            <a:r>
              <a:rPr lang="en-US" sz="2000" b="1" noProof="0" dirty="0"/>
              <a:t> </a:t>
            </a:r>
            <a:r>
              <a:rPr lang="en-US" sz="2000" b="1" noProof="0" dirty="0" err="1"/>
              <a:t>kurabui</a:t>
            </a:r>
            <a:r>
              <a:rPr lang="en-US" sz="2000" b="1" noProof="0" dirty="0"/>
              <a:t> </a:t>
            </a:r>
            <a:r>
              <a:rPr lang="en-US" sz="2000" b="1" noProof="0" dirty="0" err="1"/>
              <a:t>ni</a:t>
            </a:r>
            <a:r>
              <a:rPr lang="en-US" sz="2000" b="1" noProof="0" dirty="0"/>
              <a:t> I vola </a:t>
            </a:r>
            <a:r>
              <a:rPr lang="en-US" sz="2000" b="1" noProof="0" dirty="0" err="1"/>
              <a:t>nei</a:t>
            </a:r>
            <a:r>
              <a:rPr lang="en-US" sz="2000" b="1" noProof="0" dirty="0"/>
              <a:t> Aisea e </a:t>
            </a:r>
            <a:r>
              <a:rPr lang="en-US" sz="2000" b="1" noProof="0" dirty="0" err="1"/>
              <a:t>vakatokai</a:t>
            </a:r>
            <a:r>
              <a:rPr lang="en-US" sz="2000" b="1" noProof="0" dirty="0"/>
              <a:t> "</a:t>
            </a:r>
            <a:r>
              <a:rPr lang="en-US" sz="2000" b="1" noProof="0" dirty="0" err="1"/>
              <a:t>na</a:t>
            </a:r>
            <a:r>
              <a:rPr lang="en-US" sz="2000" b="1" noProof="0" dirty="0"/>
              <a:t> </a:t>
            </a:r>
            <a:r>
              <a:rPr lang="en-US" sz="2000" b="1" noProof="0" dirty="0" err="1"/>
              <a:t>Kosipeli</a:t>
            </a:r>
            <a:r>
              <a:rPr lang="en-US" sz="2000" b="1" noProof="0" dirty="0"/>
              <a:t> </a:t>
            </a:r>
            <a:r>
              <a:rPr lang="en-US" sz="2000" b="1" noProof="0" dirty="0" err="1"/>
              <a:t>ni</a:t>
            </a:r>
            <a:r>
              <a:rPr lang="en-US" sz="2000" b="1" noProof="0" dirty="0"/>
              <a:t> </a:t>
            </a:r>
            <a:r>
              <a:rPr lang="en-US" sz="2000" b="1" dirty="0" err="1"/>
              <a:t>bera</a:t>
            </a:r>
            <a:r>
              <a:rPr lang="en-US" sz="2000" b="1" dirty="0"/>
              <a:t> </a:t>
            </a:r>
            <a:r>
              <a:rPr lang="en-US" sz="2000" b="1" dirty="0" err="1"/>
              <a:t>na</a:t>
            </a:r>
            <a:r>
              <a:rPr lang="en-US" sz="2000" b="1" dirty="0"/>
              <a:t> </a:t>
            </a:r>
            <a:r>
              <a:rPr lang="en-US" sz="2000" b="1" dirty="0" err="1"/>
              <a:t>Kosipel</a:t>
            </a:r>
            <a:r>
              <a:rPr lang="en-US" sz="2000" b="1" dirty="0"/>
              <a:t>” (the proto-Gospel</a:t>
            </a:r>
            <a:r>
              <a:rPr lang="en-US" sz="2000" b="1" noProof="0" dirty="0"/>
              <a:t>).</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07886"/>
          </a:xfrm>
          <a:prstGeom prst="rect">
            <a:avLst/>
          </a:prstGeom>
          <a:noFill/>
        </p:spPr>
        <p:txBody>
          <a:bodyPr wrap="square">
            <a:spAutoFit/>
          </a:bodyPr>
          <a:lstStyle/>
          <a:p>
            <a:pPr>
              <a:spcBef>
                <a:spcPts val="600"/>
              </a:spcBef>
            </a:pPr>
            <a:r>
              <a:rPr lang="en-US" sz="2000" b="1" noProof="0" dirty="0"/>
              <a:t>Na </a:t>
            </a:r>
            <a:r>
              <a:rPr lang="en-US" sz="2000" b="1" noProof="0" dirty="0" err="1"/>
              <a:t>gauna</a:t>
            </a:r>
            <a:r>
              <a:rPr lang="en-US" sz="2000" b="1" noProof="0" dirty="0"/>
              <a:t> </a:t>
            </a:r>
            <a:r>
              <a:rPr lang="en-US" sz="2000" b="1" noProof="0" dirty="0" err="1"/>
              <a:t>balavu</a:t>
            </a:r>
            <a:r>
              <a:rPr lang="en-US" sz="2000" b="1" noProof="0" dirty="0"/>
              <a:t> </a:t>
            </a:r>
            <a:r>
              <a:rPr lang="en-US" sz="2000" b="1" noProof="0" dirty="0" err="1"/>
              <a:t>ni</a:t>
            </a:r>
            <a:r>
              <a:rPr lang="en-US" sz="2000" b="1" noProof="0" dirty="0"/>
              <a:t> </a:t>
            </a:r>
            <a:r>
              <a:rPr lang="en-US" sz="2000" b="1" noProof="0" dirty="0" err="1"/>
              <a:t>nona</a:t>
            </a:r>
            <a:r>
              <a:rPr lang="en-US" sz="2000" b="1" noProof="0" dirty="0"/>
              <a:t> </a:t>
            </a:r>
            <a:r>
              <a:rPr lang="en-US" sz="2000" b="1" noProof="0" dirty="0" err="1"/>
              <a:t>veiqaravi</a:t>
            </a:r>
            <a:r>
              <a:rPr lang="en-US" sz="2000" b="1" noProof="0" dirty="0"/>
              <a:t> e </a:t>
            </a:r>
            <a:r>
              <a:rPr lang="en-US" sz="2000" b="1" noProof="0" dirty="0" err="1"/>
              <a:t>sega</a:t>
            </a:r>
            <a:r>
              <a:rPr lang="en-US" sz="2000" b="1" noProof="0" dirty="0"/>
              <a:t> </a:t>
            </a:r>
            <a:r>
              <a:rPr lang="en-US" sz="2000" b="1" noProof="0" dirty="0" err="1"/>
              <a:t>ni</a:t>
            </a:r>
            <a:r>
              <a:rPr lang="en-US" sz="2000" b="1" noProof="0" dirty="0"/>
              <a:t> </a:t>
            </a:r>
            <a:r>
              <a:rPr lang="en-US" sz="2000" b="1" noProof="0" dirty="0" err="1"/>
              <a:t>okati</a:t>
            </a:r>
            <a:r>
              <a:rPr lang="en-US" sz="2000" b="1" noProof="0" dirty="0"/>
              <a:t> </a:t>
            </a:r>
            <a:r>
              <a:rPr lang="en-US" sz="2000" b="1" noProof="0" dirty="0" err="1"/>
              <a:t>walega</a:t>
            </a:r>
            <a:r>
              <a:rPr lang="en-US" sz="2000" b="1" noProof="0" dirty="0"/>
              <a:t> kina </a:t>
            </a:r>
            <a:r>
              <a:rPr lang="en-US" sz="2000" b="1" noProof="0" dirty="0" err="1"/>
              <a:t>na</a:t>
            </a:r>
            <a:r>
              <a:rPr lang="en-US" sz="2000" b="1" noProof="0" dirty="0"/>
              <a:t> </a:t>
            </a:r>
            <a:r>
              <a:rPr lang="en-US" sz="2000" b="1" noProof="0" dirty="0" err="1"/>
              <a:t>nodra</a:t>
            </a:r>
            <a:r>
              <a:rPr lang="en-US" sz="2000" b="1" noProof="0" dirty="0"/>
              <a:t> </a:t>
            </a:r>
            <a:r>
              <a:rPr lang="en-US" sz="2000" b="1" noProof="0" dirty="0" err="1"/>
              <a:t>kacivi</a:t>
            </a:r>
            <a:r>
              <a:rPr lang="en-US" sz="2000" b="1" noProof="0" dirty="0"/>
              <a:t> </a:t>
            </a:r>
            <a:r>
              <a:rPr lang="en-US" sz="2000" b="1" dirty="0"/>
              <a:t> me </a:t>
            </a:r>
            <a:r>
              <a:rPr lang="en-US" sz="2000" b="1" dirty="0" err="1"/>
              <a:t>ra</a:t>
            </a:r>
            <a:r>
              <a:rPr lang="en-US" sz="2000" b="1" dirty="0"/>
              <a:t> </a:t>
            </a:r>
            <a:r>
              <a:rPr lang="en-US" sz="2000" b="1" dirty="0" err="1"/>
              <a:t>veivutuni</a:t>
            </a:r>
            <a:r>
              <a:rPr lang="en-US" sz="2000" b="1" dirty="0"/>
              <a:t> e </a:t>
            </a:r>
            <a:r>
              <a:rPr lang="en-US" sz="2000" b="1" dirty="0" err="1"/>
              <a:t>vakabibitaki</a:t>
            </a:r>
            <a:r>
              <a:rPr lang="en-US" sz="2000" b="1" dirty="0"/>
              <a:t> </a:t>
            </a:r>
            <a:r>
              <a:rPr lang="en-US" sz="2000" b="1" dirty="0" err="1"/>
              <a:t>na</a:t>
            </a:r>
            <a:r>
              <a:rPr lang="en-US" sz="2000" b="1" dirty="0"/>
              <a:t> </a:t>
            </a:r>
            <a:r>
              <a:rPr lang="en-US" sz="2000" b="1" dirty="0" err="1"/>
              <a:t>kacivaki</a:t>
            </a:r>
            <a:r>
              <a:rPr lang="en-US" sz="2000" b="1" dirty="0"/>
              <a:t> </a:t>
            </a:r>
            <a:r>
              <a:rPr lang="en-US" sz="2000" b="1" dirty="0" err="1"/>
              <a:t>ni</a:t>
            </a:r>
            <a:r>
              <a:rPr lang="en-US" sz="2000" b="1" dirty="0"/>
              <a:t> </a:t>
            </a:r>
            <a:r>
              <a:rPr lang="en-US" sz="2000" b="1" dirty="0" err="1"/>
              <a:t>cakacaka</a:t>
            </a:r>
            <a:r>
              <a:rPr lang="en-US" sz="2000" b="1" dirty="0"/>
              <a:t> </a:t>
            </a:r>
            <a:r>
              <a:rPr lang="en-US" sz="2000" b="1" dirty="0" err="1"/>
              <a:t>nei</a:t>
            </a:r>
            <a:r>
              <a:rPr lang="en-US" sz="2000" b="1" dirty="0"/>
              <a:t> Jisu</a:t>
            </a:r>
            <a:r>
              <a:rPr lang="en-US" sz="2000" b="1" noProof="0" dirty="0"/>
              <a:t>, </a:t>
            </a:r>
            <a:r>
              <a:rPr lang="en-US" sz="2000" b="1" noProof="0" dirty="0" err="1"/>
              <a:t>na</a:t>
            </a:r>
            <a:r>
              <a:rPr lang="en-US" sz="2000" b="1" noProof="0" dirty="0"/>
              <a:t> </a:t>
            </a:r>
            <a:r>
              <a:rPr lang="en-US" sz="2000" b="1" noProof="0" dirty="0" err="1"/>
              <a:t>Mesaia</a:t>
            </a:r>
            <a:r>
              <a:rPr lang="en-US" sz="2000" b="1" noProof="0" dirty="0"/>
              <a:t>.</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a:pPr>
            <a:r>
              <a:rPr lang="en-US" sz="2000" b="1" noProof="0" dirty="0">
                <a:solidFill>
                  <a:prstClr val="black"/>
                </a:solidFill>
              </a:rPr>
              <a:t>Ni </a:t>
            </a:r>
            <a:r>
              <a:rPr lang="en-US" sz="2000" b="1" noProof="0" dirty="0" err="1">
                <a:solidFill>
                  <a:prstClr val="black"/>
                </a:solidFill>
              </a:rPr>
              <a:t>sa</a:t>
            </a:r>
            <a:r>
              <a:rPr lang="en-US" sz="2000" b="1" noProof="0" dirty="0">
                <a:solidFill>
                  <a:prstClr val="black"/>
                </a:solidFill>
              </a:rPr>
              <a:t> </a:t>
            </a:r>
            <a:r>
              <a:rPr lang="en-US" sz="2000" b="1" noProof="0" dirty="0" err="1">
                <a:solidFill>
                  <a:prstClr val="black"/>
                </a:solidFill>
              </a:rPr>
              <a:t>vosoti</a:t>
            </a:r>
            <a:r>
              <a:rPr lang="en-US" sz="2000" b="1" noProof="0" dirty="0">
                <a:solidFill>
                  <a:prstClr val="black"/>
                </a:solidFill>
              </a:rPr>
              <a:t> </a:t>
            </a:r>
            <a:r>
              <a:rPr lang="en-US" sz="2000" b="1" noProof="0" dirty="0" err="1">
                <a:solidFill>
                  <a:prstClr val="black"/>
                </a:solidFill>
              </a:rPr>
              <a:t>oti</a:t>
            </a:r>
            <a:r>
              <a:rPr lang="en-US" sz="2000" b="1" noProof="0" dirty="0">
                <a:solidFill>
                  <a:prstClr val="black"/>
                </a:solidFill>
              </a:rPr>
              <a:t>, </a:t>
            </a:r>
            <a:r>
              <a:rPr lang="en-US" sz="2000" b="1" noProof="0" dirty="0" err="1">
                <a:solidFill>
                  <a:prstClr val="black"/>
                </a:solidFill>
              </a:rPr>
              <a:t>sa</a:t>
            </a:r>
            <a:r>
              <a:rPr lang="en-US" sz="2000" b="1" noProof="0" dirty="0">
                <a:solidFill>
                  <a:prstClr val="black"/>
                </a:solidFill>
              </a:rPr>
              <a:t> </a:t>
            </a:r>
            <a:r>
              <a:rPr lang="en-US" sz="2000" b="1" noProof="0" dirty="0" err="1">
                <a:solidFill>
                  <a:prstClr val="black"/>
                </a:solidFill>
              </a:rPr>
              <a:t>qai</a:t>
            </a:r>
            <a:r>
              <a:rPr lang="en-US" sz="2000" b="1" noProof="0" dirty="0">
                <a:solidFill>
                  <a:prstClr val="black"/>
                </a:solidFill>
              </a:rPr>
              <a:t> rawa me </a:t>
            </a:r>
            <a:r>
              <a:rPr lang="en-US" sz="2000" b="1" dirty="0" err="1">
                <a:solidFill>
                  <a:prstClr val="black"/>
                </a:solidFill>
              </a:rPr>
              <a:t>sega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rere</a:t>
            </a:r>
            <a:r>
              <a:rPr lang="en-US" sz="2000" b="1" dirty="0">
                <a:solidFill>
                  <a:prstClr val="black"/>
                </a:solidFill>
              </a:rPr>
              <a:t> </a:t>
            </a:r>
            <a:r>
              <a:rPr lang="en-US" sz="2000" b="1" dirty="0" err="1">
                <a:solidFill>
                  <a:prstClr val="black"/>
                </a:solidFill>
              </a:rPr>
              <a:t>ena</a:t>
            </a:r>
            <a:r>
              <a:rPr lang="en-US" sz="2000" b="1" dirty="0">
                <a:solidFill>
                  <a:prstClr val="black"/>
                </a:solidFill>
              </a:rPr>
              <a:t> </a:t>
            </a:r>
            <a:r>
              <a:rPr lang="en-US" sz="2000" b="1" dirty="0" err="1">
                <a:solidFill>
                  <a:prstClr val="black"/>
                </a:solidFill>
              </a:rPr>
              <a:t>nona</a:t>
            </a:r>
            <a:r>
              <a:rPr lang="en-US" sz="2000" b="1" dirty="0">
                <a:solidFill>
                  <a:prstClr val="black"/>
                </a:solidFill>
              </a:rPr>
              <a:t> </a:t>
            </a:r>
            <a:r>
              <a:rPr lang="en-US" sz="2000" b="1" dirty="0" err="1">
                <a:solidFill>
                  <a:prstClr val="black"/>
                </a:solidFill>
              </a:rPr>
              <a:t>tukuna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nai</a:t>
            </a:r>
            <a:r>
              <a:rPr lang="en-US" sz="2000" b="1" dirty="0">
                <a:solidFill>
                  <a:prstClr val="black"/>
                </a:solidFill>
              </a:rPr>
              <a:t> tukutuku: </a:t>
            </a:r>
            <a:r>
              <a:rPr lang="en-US" sz="2000" b="1" noProof="0" dirty="0">
                <a:solidFill>
                  <a:prstClr val="black"/>
                </a:solidFill>
              </a:rPr>
              <a:t>“Koi au </a:t>
            </a:r>
            <a:r>
              <a:rPr lang="en-US" sz="2000" b="1" noProof="0" dirty="0" err="1">
                <a:solidFill>
                  <a:prstClr val="black"/>
                </a:solidFill>
              </a:rPr>
              <a:t>oqo</a:t>
            </a:r>
            <a:r>
              <a:rPr lang="en-US" sz="2000" b="1" noProof="0" dirty="0">
                <a:solidFill>
                  <a:prstClr val="black"/>
                </a:solidFill>
              </a:rPr>
              <a:t>, </a:t>
            </a:r>
            <a:r>
              <a:rPr lang="en-US" sz="2000" b="1" noProof="0" dirty="0" err="1">
                <a:solidFill>
                  <a:prstClr val="black"/>
                </a:solidFill>
              </a:rPr>
              <a:t>ni</a:t>
            </a:r>
            <a:r>
              <a:rPr lang="en-US" sz="2000" b="1" noProof="0" dirty="0">
                <a:solidFill>
                  <a:prstClr val="black"/>
                </a:solidFill>
              </a:rPr>
              <a:t> </a:t>
            </a:r>
            <a:r>
              <a:rPr lang="en-US" sz="2000" b="1" noProof="0" dirty="0" err="1">
                <a:solidFill>
                  <a:prstClr val="black"/>
                </a:solidFill>
              </a:rPr>
              <a:t>talai</a:t>
            </a:r>
            <a:r>
              <a:rPr lang="en-US" sz="2000" b="1" noProof="0" dirty="0">
                <a:solidFill>
                  <a:prstClr val="black"/>
                </a:solidFill>
              </a:rPr>
              <a:t> au” (Aisea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5">
              <a:duotone>
                <a:schemeClr val="accent3">
                  <a:shade val="45000"/>
                  <a:satMod val="135000"/>
                </a:schemeClr>
                <a:prstClr val="white"/>
              </a:duotone>
              <a:extLst>
                <a:ext uri="{BEBA8EAE-BF5A-486C-A8C5-ECC9F3942E4B}">
                  <a14:imgProps xmlns:a14="http://schemas.microsoft.com/office/drawing/2010/main">
                    <a14:imgLayer r:embed="rId6">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AISEA: PAROFISAITAKA NA MESAIA</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918296" cy="646331"/>
          </a:xfrm>
          <a:prstGeom prst="rect">
            <a:avLst/>
          </a:prstGeom>
          <a:noFill/>
        </p:spPr>
        <p:txBody>
          <a:bodyPr wrap="square">
            <a:spAutoFit/>
          </a:bodyPr>
          <a:lstStyle/>
          <a:p>
            <a:pPr algn="ct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“Koi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keda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kece</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eda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sese ga me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vaka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sipi</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eda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dui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lesu</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tani</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ki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sala koi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keda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yadua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ko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Jiova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vakatauca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vei</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koya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noda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caka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cala </a:t>
            </a:r>
            <a:r>
              <a:rPr lang="en-US"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kecega</a:t>
            </a: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(Aisea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2226137335"/>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en-US" sz="2000" b="1" noProof="0" dirty="0"/>
              <a:t>Wase 53 </a:t>
            </a:r>
            <a:r>
              <a:rPr lang="en-US" sz="2000" b="1" noProof="0" dirty="0" err="1"/>
              <a:t>ni</a:t>
            </a:r>
            <a:r>
              <a:rPr lang="en-US" sz="2000" b="1" noProof="0" dirty="0"/>
              <a:t> Aisea e </a:t>
            </a:r>
            <a:r>
              <a:rPr lang="en-US" sz="2000" b="1" noProof="0" dirty="0" err="1"/>
              <a:t>vakamacalataka</a:t>
            </a:r>
            <a:r>
              <a:rPr lang="en-US" sz="2000" b="1" noProof="0" dirty="0"/>
              <a:t> </a:t>
            </a:r>
            <a:r>
              <a:rPr lang="en-US" sz="2000" b="1" noProof="0" dirty="0" err="1"/>
              <a:t>vakamatata</a:t>
            </a:r>
            <a:r>
              <a:rPr lang="en-US" sz="2000" b="1" noProof="0" dirty="0"/>
              <a:t> </a:t>
            </a:r>
            <a:r>
              <a:rPr lang="en-US" sz="2000" b="1" noProof="0" dirty="0" err="1"/>
              <a:t>na</a:t>
            </a:r>
            <a:r>
              <a:rPr lang="en-US" sz="2000" b="1" noProof="0" dirty="0"/>
              <a:t> I </a:t>
            </a:r>
            <a:r>
              <a:rPr lang="en-US" sz="2000" b="1" noProof="0" dirty="0" err="1"/>
              <a:t>tuvatuva</a:t>
            </a:r>
            <a:r>
              <a:rPr lang="en-US" sz="2000" b="1" noProof="0" dirty="0"/>
              <a:t> </a:t>
            </a:r>
            <a:r>
              <a:rPr lang="en-US" sz="2000" b="1" noProof="0" dirty="0" err="1"/>
              <a:t>ni</a:t>
            </a:r>
            <a:r>
              <a:rPr lang="en-US" sz="2000" b="1" noProof="0" dirty="0"/>
              <a:t> </a:t>
            </a:r>
            <a:r>
              <a:rPr lang="en-US" sz="2000" b="1" noProof="0" dirty="0" err="1"/>
              <a:t>veivakabulai</a:t>
            </a:r>
            <a:r>
              <a:rPr lang="en-US" sz="2000" b="1" noProof="0" dirty="0"/>
              <a:t> ka </a:t>
            </a:r>
            <a:r>
              <a:rPr lang="en-US" sz="2000" b="1" noProof="0" dirty="0" err="1"/>
              <a:t>mai</a:t>
            </a:r>
            <a:r>
              <a:rPr lang="en-US" sz="2000" b="1" noProof="0" dirty="0"/>
              <a:t> </a:t>
            </a:r>
            <a:r>
              <a:rPr lang="en-US" sz="2000" b="1" noProof="0" dirty="0" err="1"/>
              <a:t>cakava</a:t>
            </a:r>
            <a:r>
              <a:rPr lang="en-US" sz="2000" b="1" noProof="0" dirty="0"/>
              <a:t> o Jisu:</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en-US" sz="44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T</a:t>
            </a:r>
            <a:r>
              <a:rPr lang="en-US" sz="4400" b="1" noProof="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ANIELA</a:t>
            </a:r>
            <a:r>
              <a:rPr lang="en-US" sz="44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 PAROFITA NI GAUNA SA BERA MAI</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6">
                    <a:lumMod val="75000"/>
                  </a:schemeClr>
                </a:solidFill>
                <a:latin typeface="Comic Sans MS" panose="030F0702030302020204" pitchFamily="66" charset="0"/>
              </a:rPr>
              <a:t>“Ia </a:t>
            </a:r>
            <a:r>
              <a:rPr lang="en-US" b="1" noProof="0" dirty="0" err="1">
                <a:solidFill>
                  <a:schemeClr val="accent6">
                    <a:lumMod val="75000"/>
                  </a:schemeClr>
                </a:solidFill>
                <a:latin typeface="Comic Sans MS" panose="030F0702030302020204" pitchFamily="66" charset="0"/>
              </a:rPr>
              <a:t>sa</a:t>
            </a:r>
            <a:r>
              <a:rPr lang="en-US" b="1" noProof="0" dirty="0">
                <a:solidFill>
                  <a:schemeClr val="accent6">
                    <a:lumMod val="75000"/>
                  </a:schemeClr>
                </a:solidFill>
                <a:latin typeface="Comic Sans MS" panose="030F0702030302020204" pitchFamily="66" charset="0"/>
              </a:rPr>
              <a:t> dua </a:t>
            </a:r>
            <a:r>
              <a:rPr lang="en-US" b="1" noProof="0" dirty="0" err="1">
                <a:solidFill>
                  <a:schemeClr val="accent6">
                    <a:lumMod val="75000"/>
                  </a:schemeClr>
                </a:solidFill>
                <a:latin typeface="Comic Sans MS" panose="030F0702030302020204" pitchFamily="66" charset="0"/>
              </a:rPr>
              <a:t>na</a:t>
            </a:r>
            <a:r>
              <a:rPr lang="en-US" b="1" noProof="0" dirty="0">
                <a:solidFill>
                  <a:schemeClr val="accent6">
                    <a:lumMod val="75000"/>
                  </a:schemeClr>
                </a:solidFill>
                <a:latin typeface="Comic Sans MS" panose="030F0702030302020204" pitchFamily="66" charset="0"/>
              </a:rPr>
              <a:t> Kalou </a:t>
            </a:r>
            <a:r>
              <a:rPr lang="en-US" b="1" noProof="0" dirty="0" err="1">
                <a:solidFill>
                  <a:schemeClr val="accent6">
                    <a:lumMod val="75000"/>
                  </a:schemeClr>
                </a:solidFill>
                <a:latin typeface="Comic Sans MS" panose="030F0702030302020204" pitchFamily="66" charset="0"/>
              </a:rPr>
              <a:t>mai</a:t>
            </a:r>
            <a:r>
              <a:rPr lang="en-US" b="1" noProof="0" dirty="0">
                <a:solidFill>
                  <a:schemeClr val="accent6">
                    <a:lumMod val="75000"/>
                  </a:schemeClr>
                </a:solidFill>
                <a:latin typeface="Comic Sans MS" panose="030F0702030302020204" pitchFamily="66" charset="0"/>
              </a:rPr>
              <a:t> </a:t>
            </a:r>
            <a:r>
              <a:rPr lang="en-US" b="1" noProof="0" dirty="0" err="1">
                <a:solidFill>
                  <a:schemeClr val="accent6">
                    <a:lumMod val="75000"/>
                  </a:schemeClr>
                </a:solidFill>
                <a:latin typeface="Comic Sans MS" panose="030F0702030302020204" pitchFamily="66" charset="0"/>
              </a:rPr>
              <a:t>lomalagi</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sa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vakaraitaka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na</a:t>
            </a:r>
            <a:r>
              <a:rPr lang="en-US" b="1" dirty="0">
                <a:solidFill>
                  <a:schemeClr val="accent6">
                    <a:lumMod val="75000"/>
                  </a:schemeClr>
                </a:solidFill>
                <a:latin typeface="Comic Sans MS" panose="030F0702030302020204" pitchFamily="66" charset="0"/>
              </a:rPr>
              <a:t> ka </a:t>
            </a:r>
            <a:r>
              <a:rPr lang="en-US" b="1" dirty="0" err="1">
                <a:solidFill>
                  <a:schemeClr val="accent6">
                    <a:lumMod val="75000"/>
                  </a:schemeClr>
                </a:solidFill>
                <a:latin typeface="Comic Sans MS" panose="030F0702030302020204" pitchFamily="66" charset="0"/>
              </a:rPr>
              <a:t>vuni</a:t>
            </a:r>
            <a:r>
              <a:rPr lang="en-US" b="1" dirty="0">
                <a:solidFill>
                  <a:schemeClr val="accent6">
                    <a:lumMod val="75000"/>
                  </a:schemeClr>
                </a:solidFill>
                <a:latin typeface="Comic Sans MS" panose="030F0702030302020204" pitchFamily="66" charset="0"/>
              </a:rPr>
              <a:t>, Ka </a:t>
            </a:r>
            <a:r>
              <a:rPr lang="en-US" b="1" dirty="0" err="1">
                <a:solidFill>
                  <a:schemeClr val="accent6">
                    <a:lumMod val="75000"/>
                  </a:schemeClr>
                </a:solidFill>
                <a:latin typeface="Comic Sans MS" panose="030F0702030302020204" pitchFamily="66" charset="0"/>
              </a:rPr>
              <a:t>sa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vakatakila</a:t>
            </a:r>
            <a:r>
              <a:rPr lang="en-US" b="1" dirty="0">
                <a:solidFill>
                  <a:schemeClr val="accent6">
                    <a:lumMod val="75000"/>
                  </a:schemeClr>
                </a:solidFill>
                <a:latin typeface="Comic Sans MS" panose="030F0702030302020204" pitchFamily="66" charset="0"/>
              </a:rPr>
              <a:t> rawa </a:t>
            </a:r>
            <a:r>
              <a:rPr lang="en-US" b="1" dirty="0" err="1">
                <a:solidFill>
                  <a:schemeClr val="accent6">
                    <a:lumMod val="75000"/>
                  </a:schemeClr>
                </a:solidFill>
                <a:latin typeface="Comic Sans MS" panose="030F0702030302020204" pitchFamily="66" charset="0"/>
              </a:rPr>
              <a:t>vei</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kemuni</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na</a:t>
            </a:r>
            <a:r>
              <a:rPr lang="en-US" b="1" dirty="0">
                <a:solidFill>
                  <a:schemeClr val="accent6">
                    <a:lumMod val="75000"/>
                  </a:schemeClr>
                </a:solidFill>
                <a:latin typeface="Comic Sans MS" panose="030F0702030302020204" pitchFamily="66" charset="0"/>
              </a:rPr>
              <a:t> tui ko </a:t>
            </a:r>
            <a:r>
              <a:rPr lang="en-US" b="1" dirty="0" err="1">
                <a:solidFill>
                  <a:schemeClr val="accent6">
                    <a:lumMod val="75000"/>
                  </a:schemeClr>
                </a:solidFill>
                <a:latin typeface="Comic Sans MS" panose="030F0702030302020204" pitchFamily="66" charset="0"/>
              </a:rPr>
              <a:t>Nepukanesa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na</a:t>
            </a:r>
            <a:r>
              <a:rPr lang="en-US" b="1" dirty="0">
                <a:solidFill>
                  <a:schemeClr val="accent6">
                    <a:lumMod val="75000"/>
                  </a:schemeClr>
                </a:solidFill>
                <a:latin typeface="Comic Sans MS" panose="030F0702030302020204" pitchFamily="66" charset="0"/>
              </a:rPr>
              <a:t> ka </a:t>
            </a:r>
            <a:r>
              <a:rPr lang="en-US" b="1" dirty="0" err="1">
                <a:solidFill>
                  <a:schemeClr val="accent6">
                    <a:lumMod val="75000"/>
                  </a:schemeClr>
                </a:solidFill>
                <a:latin typeface="Comic Sans MS" panose="030F0702030302020204" pitchFamily="66" charset="0"/>
              </a:rPr>
              <a:t>ena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yaco</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ena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gauna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mai</a:t>
            </a:r>
            <a:r>
              <a:rPr lang="en-US" b="1" dirty="0">
                <a:solidFill>
                  <a:schemeClr val="accent6">
                    <a:lumMod val="75000"/>
                  </a:schemeClr>
                </a:solidFill>
                <a:latin typeface="Comic Sans MS" panose="030F0702030302020204" pitchFamily="66" charset="0"/>
              </a:rPr>
              <a:t> muri</a:t>
            </a:r>
            <a:r>
              <a:rPr lang="en-US" b="1" noProof="0" dirty="0">
                <a:solidFill>
                  <a:schemeClr val="accent6">
                    <a:lumMod val="75000"/>
                  </a:schemeClr>
                </a:solidFill>
                <a:latin typeface="Comic Sans MS" panose="030F0702030302020204" pitchFamily="66" charset="0"/>
              </a:rPr>
              <a:t>.” </a:t>
            </a:r>
            <a:r>
              <a:rPr lang="en-US" sz="1400" b="1" noProof="0" dirty="0">
                <a:solidFill>
                  <a:schemeClr val="accent6">
                    <a:lumMod val="75000"/>
                  </a:schemeClr>
                </a:solidFill>
                <a:latin typeface="Comic Sans MS" panose="030F0702030302020204" pitchFamily="66" charset="0"/>
              </a:rPr>
              <a:t>(Taniela 2:28a)</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2031325"/>
          </a:xfrm>
          <a:prstGeom prst="rect">
            <a:avLst/>
          </a:prstGeom>
          <a:noFill/>
        </p:spPr>
        <p:txBody>
          <a:bodyPr wrap="square" rtlCol="0">
            <a:spAutoFit/>
          </a:bodyPr>
          <a:lstStyle/>
          <a:p>
            <a:pPr>
              <a:spcBef>
                <a:spcPts val="600"/>
              </a:spcBef>
            </a:pPr>
            <a:r>
              <a:rPr lang="en-US" b="1" noProof="0" dirty="0"/>
              <a:t>Mai </a:t>
            </a:r>
            <a:r>
              <a:rPr lang="en-US" b="1" noProof="0" dirty="0" err="1"/>
              <a:t>na</a:t>
            </a:r>
            <a:r>
              <a:rPr lang="en-US" b="1" noProof="0" dirty="0"/>
              <a:t> I </a:t>
            </a:r>
            <a:r>
              <a:rPr lang="en-US" b="1" noProof="0" dirty="0" err="1"/>
              <a:t>tekivu</a:t>
            </a:r>
            <a:r>
              <a:rPr lang="en-US" b="1" noProof="0" dirty="0"/>
              <a:t>, </a:t>
            </a:r>
            <a:r>
              <a:rPr lang="en-US" b="1" noProof="0" dirty="0" err="1"/>
              <a:t>sa</a:t>
            </a:r>
            <a:r>
              <a:rPr lang="en-US" b="1" noProof="0" dirty="0"/>
              <a:t> </a:t>
            </a:r>
            <a:r>
              <a:rPr lang="en-US" b="1" noProof="0" dirty="0" err="1"/>
              <a:t>kilai</a:t>
            </a:r>
            <a:r>
              <a:rPr lang="en-US" b="1" noProof="0" dirty="0"/>
              <a:t> </a:t>
            </a:r>
            <a:r>
              <a:rPr lang="en-US" b="1" noProof="0" dirty="0" err="1"/>
              <a:t>tani</a:t>
            </a:r>
            <a:r>
              <a:rPr lang="en-US" b="1" noProof="0" dirty="0"/>
              <a:t> ko Taniela </a:t>
            </a:r>
            <a:r>
              <a:rPr lang="en-US" b="1" noProof="0" dirty="0" err="1"/>
              <a:t>ena</a:t>
            </a:r>
            <a:r>
              <a:rPr lang="en-US" b="1" noProof="0" dirty="0"/>
              <a:t> </a:t>
            </a:r>
            <a:r>
              <a:rPr lang="en-US" b="1" noProof="0" dirty="0" err="1"/>
              <a:t>nona</a:t>
            </a:r>
            <a:r>
              <a:rPr lang="en-US" b="1" noProof="0" dirty="0"/>
              <a:t> </a:t>
            </a:r>
            <a:r>
              <a:rPr lang="en-US" b="1" noProof="0" dirty="0" err="1"/>
              <a:t>yalodina</a:t>
            </a:r>
            <a:r>
              <a:rPr lang="en-US" b="1" noProof="0" dirty="0"/>
              <a:t>. E </a:t>
            </a:r>
            <a:r>
              <a:rPr lang="en-US" b="1" noProof="0" dirty="0" err="1"/>
              <a:t>yalodina</a:t>
            </a:r>
            <a:r>
              <a:rPr lang="en-US" b="1" noProof="0" dirty="0"/>
              <a:t> </a:t>
            </a:r>
            <a:r>
              <a:rPr lang="en-US" b="1" noProof="0" dirty="0" err="1"/>
              <a:t>ena</a:t>
            </a:r>
            <a:r>
              <a:rPr lang="en-US" b="1" noProof="0" dirty="0"/>
              <a:t> </a:t>
            </a:r>
            <a:r>
              <a:rPr lang="en-US" b="1" noProof="0" dirty="0" err="1"/>
              <a:t>nona</a:t>
            </a:r>
            <a:r>
              <a:rPr lang="en-US" b="1" noProof="0" dirty="0"/>
              <a:t> kana (Dan. 1:8); e </a:t>
            </a:r>
            <a:r>
              <a:rPr lang="en-US" b="1" noProof="0" dirty="0" err="1"/>
              <a:t>yalodina</a:t>
            </a:r>
            <a:r>
              <a:rPr lang="en-US" b="1" noProof="0" dirty="0"/>
              <a:t> </a:t>
            </a:r>
            <a:r>
              <a:rPr lang="en-US" b="1" noProof="0" dirty="0" err="1"/>
              <a:t>ena</a:t>
            </a:r>
            <a:r>
              <a:rPr lang="en-US" b="1" noProof="0" dirty="0"/>
              <a:t> </a:t>
            </a:r>
            <a:r>
              <a:rPr lang="en-US" b="1" noProof="0" dirty="0" err="1"/>
              <a:t>nona</a:t>
            </a:r>
            <a:r>
              <a:rPr lang="en-US" b="1" noProof="0" dirty="0"/>
              <a:t> </a:t>
            </a:r>
            <a:r>
              <a:rPr lang="en-US" b="1" noProof="0" dirty="0" err="1"/>
              <a:t>vakavinavinaka</a:t>
            </a:r>
            <a:r>
              <a:rPr lang="en-US" b="1" noProof="0" dirty="0"/>
              <a:t> </a:t>
            </a:r>
            <a:r>
              <a:rPr lang="en-US" b="1" noProof="0" dirty="0" err="1"/>
              <a:t>vua</a:t>
            </a:r>
            <a:r>
              <a:rPr lang="en-US" b="1" noProof="0" dirty="0"/>
              <a:t> </a:t>
            </a:r>
            <a:r>
              <a:rPr lang="en-US" b="1" noProof="0" dirty="0" err="1"/>
              <a:t>na</a:t>
            </a:r>
            <a:r>
              <a:rPr lang="en-US" b="1" noProof="0" dirty="0"/>
              <a:t> Kalou (Dan. 2:27-30); e </a:t>
            </a:r>
            <a:r>
              <a:rPr lang="en-US" b="1" noProof="0" dirty="0" err="1"/>
              <a:t>yalodina</a:t>
            </a:r>
            <a:r>
              <a:rPr lang="en-US" b="1" noProof="0" dirty="0"/>
              <a:t> </a:t>
            </a:r>
            <a:r>
              <a:rPr lang="en-US" b="1" noProof="0" dirty="0" err="1"/>
              <a:t>ena</a:t>
            </a:r>
            <a:r>
              <a:rPr lang="en-US" b="1" noProof="0" dirty="0"/>
              <a:t> </a:t>
            </a:r>
            <a:r>
              <a:rPr lang="en-US" b="1" noProof="0" dirty="0" err="1"/>
              <a:t>nona</a:t>
            </a:r>
            <a:r>
              <a:rPr lang="en-US" b="1" noProof="0" dirty="0"/>
              <a:t> </a:t>
            </a:r>
            <a:r>
              <a:rPr lang="en-US" b="1" noProof="0" dirty="0" err="1"/>
              <a:t>tukuna</a:t>
            </a:r>
            <a:r>
              <a:rPr lang="en-US" b="1" noProof="0" dirty="0"/>
              <a:t> </a:t>
            </a:r>
            <a:r>
              <a:rPr lang="en-US" b="1" noProof="0" dirty="0" err="1"/>
              <a:t>na</a:t>
            </a:r>
            <a:r>
              <a:rPr lang="en-US" b="1" noProof="0" dirty="0"/>
              <a:t> ca </a:t>
            </a:r>
            <a:r>
              <a:rPr lang="en-US" b="1" noProof="0" dirty="0" err="1"/>
              <a:t>vei</a:t>
            </a:r>
            <a:r>
              <a:rPr lang="en-US" b="1" noProof="0" dirty="0"/>
              <a:t> </a:t>
            </a:r>
            <a:r>
              <a:rPr lang="en-US" b="1" noProof="0" dirty="0" err="1"/>
              <a:t>Nepukanesa</a:t>
            </a:r>
            <a:r>
              <a:rPr lang="en-US" b="1" noProof="0" dirty="0"/>
              <a:t> (Dan. 4:19); e </a:t>
            </a:r>
            <a:r>
              <a:rPr lang="en-US" b="1" noProof="0" dirty="0" err="1"/>
              <a:t>yalodina</a:t>
            </a:r>
            <a:r>
              <a:rPr lang="en-US" b="1" noProof="0" dirty="0"/>
              <a:t> me </a:t>
            </a:r>
            <a:r>
              <a:rPr lang="en-US" b="1" noProof="0" dirty="0" err="1"/>
              <a:t>tukuna</a:t>
            </a:r>
            <a:r>
              <a:rPr lang="en-US" b="1" noProof="0" dirty="0"/>
              <a:t> </a:t>
            </a:r>
            <a:r>
              <a:rPr lang="en-US" b="1" noProof="0" dirty="0" err="1"/>
              <a:t>na</a:t>
            </a:r>
            <a:r>
              <a:rPr lang="en-US" b="1" noProof="0" dirty="0"/>
              <a:t> </a:t>
            </a:r>
            <a:r>
              <a:rPr lang="en-US" b="1" noProof="0" dirty="0" err="1"/>
              <a:t>talaidredre</a:t>
            </a:r>
            <a:r>
              <a:rPr lang="en-US" b="1" noProof="0" dirty="0"/>
              <a:t> </a:t>
            </a:r>
            <a:r>
              <a:rPr lang="en-US" b="1" noProof="0" dirty="0" err="1"/>
              <a:t>nei</a:t>
            </a:r>
            <a:r>
              <a:rPr lang="en-US" b="1" noProof="0" dirty="0"/>
              <a:t> </a:t>
            </a:r>
            <a:r>
              <a:rPr lang="en-US" b="1" noProof="0" dirty="0" err="1"/>
              <a:t>Pelisasari</a:t>
            </a:r>
            <a:r>
              <a:rPr lang="en-US" b="1" noProof="0" dirty="0"/>
              <a:t> (Dan. 5:22-23); e </a:t>
            </a:r>
            <a:r>
              <a:rPr lang="en-US" b="1" noProof="0" dirty="0" err="1"/>
              <a:t>yalodina</a:t>
            </a:r>
            <a:r>
              <a:rPr lang="en-US" b="1" noProof="0" dirty="0"/>
              <a:t> </a:t>
            </a:r>
            <a:r>
              <a:rPr lang="en-US" b="1" noProof="0" dirty="0" err="1"/>
              <a:t>ena</a:t>
            </a:r>
            <a:r>
              <a:rPr lang="en-US" b="1" noProof="0" dirty="0"/>
              <a:t> </a:t>
            </a:r>
            <a:r>
              <a:rPr lang="en-US" b="1" noProof="0" dirty="0" err="1"/>
              <a:t>bula</a:t>
            </a:r>
            <a:r>
              <a:rPr lang="en-US" b="1" noProof="0" dirty="0"/>
              <a:t> </a:t>
            </a:r>
            <a:r>
              <a:rPr lang="en-US" b="1" noProof="0" dirty="0" err="1"/>
              <a:t>ni</a:t>
            </a:r>
            <a:r>
              <a:rPr lang="en-US" b="1" noProof="0" dirty="0"/>
              <a:t> </a:t>
            </a:r>
            <a:r>
              <a:rPr lang="en-US" b="1" noProof="0" dirty="0" err="1"/>
              <a:t>daumasu</a:t>
            </a:r>
            <a:r>
              <a:rPr lang="en-US" b="1" noProof="0" dirty="0"/>
              <a:t> (Dan.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9"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322791"/>
            <a:ext cx="7421687" cy="923330"/>
          </a:xfrm>
          <a:prstGeom prst="rect">
            <a:avLst/>
          </a:prstGeom>
          <a:noFill/>
        </p:spPr>
        <p:txBody>
          <a:bodyPr wrap="square">
            <a:spAutoFit/>
          </a:bodyPr>
          <a:lstStyle/>
          <a:p>
            <a:pPr>
              <a:spcBef>
                <a:spcPts val="600"/>
              </a:spcBef>
            </a:pPr>
            <a:r>
              <a:rPr lang="en-US" b="1" noProof="0" dirty="0"/>
              <a:t>In addition to the message he gave with his own life, he was called to announce the rise and fall of the great world empires: Babylon, Persia, Greece, Rome and Europe (Dn. 2, 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477328"/>
          </a:xfrm>
          <a:prstGeom prst="rect">
            <a:avLst/>
          </a:prstGeom>
          <a:noFill/>
        </p:spPr>
        <p:txBody>
          <a:bodyPr wrap="square">
            <a:spAutoFit/>
          </a:bodyPr>
          <a:lstStyle/>
          <a:p>
            <a:pPr>
              <a:spcBef>
                <a:spcPts val="600"/>
              </a:spcBef>
            </a:pPr>
            <a:r>
              <a:rPr lang="en-US" b="1" noProof="0" dirty="0"/>
              <a:t>Intermingled with the prophecies of the empires, Daniel announced the Judgment (Dan. 7:9-10) and the exact time of the first coming of Jesus (Dan.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pPr>
            <a:r>
              <a:rPr lang="en-US" b="1" noProof="0" dirty="0"/>
              <a:t>His prophecies help us today to proclaim the fulfillment of the part that is still to be fulfilled: the arrival of the Kingdom of God (Dan.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01722" cy="2862322"/>
          </a:xfrm>
          <a:prstGeom prst="rect">
            <a:avLst/>
          </a:prstGeom>
          <a:noFill/>
        </p:spPr>
        <p:txBody>
          <a:bodyPr wrap="square">
            <a:spAutoFit/>
          </a:bodyPr>
          <a:lstStyle/>
          <a:p>
            <a:pPr>
              <a:spcBef>
                <a:spcPts val="600"/>
              </a:spcBef>
            </a:pPr>
            <a:r>
              <a:rPr lang="en-US" sz="2000" b="1" noProof="0" dirty="0"/>
              <a:t>His austere life, and his conviction in declaring sin and urgently calling for repentance, led many to be baptized (Mark 1:4-6). His ministry marked a turning point in Israel that the devil could only weakly counteract, causing the prophet's death (Luke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scene3d>
              <a:camera prst="orthographicFront"/>
              <a:lightRig rig="threePt" dir="t"/>
            </a:scene3d>
            <a:sp3d extrusionH="57150">
              <a:bevelT h="25400" prst="softRound"/>
            </a:sp3d>
          </a:bodyPr>
          <a:lstStyle/>
          <a:p>
            <a:pPr algn="ctr"/>
            <a:r>
              <a:rPr lang="en-US" sz="3600" b="1" noProof="0" dirty="0">
                <a:ln w="22225">
                  <a:noFill/>
                  <a:prstDash val="solid"/>
                </a:ln>
                <a:solidFill>
                  <a:schemeClr val="bg2">
                    <a:lumMod val="40000"/>
                    <a:lumOff val="60000"/>
                  </a:schemeClr>
                </a:solidFill>
                <a:effectLst>
                  <a:outerShdw blurRad="50800" dist="38100" dir="4200000" algn="ctr" rotWithShape="0">
                    <a:srgbClr val="FF0000"/>
                  </a:outerShdw>
                </a:effectLst>
              </a:rPr>
              <a:t>JOHN THE BAPTIST: </a:t>
            </a:r>
            <a:r>
              <a:rPr lang="en-US" sz="3600" b="1" dirty="0">
                <a:ln w="22225">
                  <a:noFill/>
                  <a:prstDash val="solid"/>
                </a:ln>
                <a:solidFill>
                  <a:schemeClr val="bg2">
                    <a:lumMod val="40000"/>
                    <a:lumOff val="60000"/>
                  </a:schemeClr>
                </a:solidFill>
                <a:effectLst>
                  <a:outerShdw blurRad="50800" dist="38100" dir="4200000" algn="ctr" rotWithShape="0">
                    <a:srgbClr val="FF0000"/>
                  </a:outerShdw>
                </a:effectLst>
              </a:rPr>
              <a:t>THE FORERUNNER PROPHET</a:t>
            </a:r>
            <a:endParaRPr lang="en-US" sz="3600" b="1" noProof="0" dirty="0">
              <a:ln w="22225">
                <a:noFill/>
                <a:prstDash val="solid"/>
              </a:ln>
              <a:solidFill>
                <a:schemeClr val="bg2">
                  <a:lumMod val="40000"/>
                  <a:lumOff val="60000"/>
                </a:schemeClr>
              </a:solidFill>
              <a:effectLst>
                <a:outerShdw blurRad="50800" dist="38100" dir="4200000" algn="ctr" rotWithShape="0">
                  <a:srgbClr val="FF0000"/>
                </a:outerShdw>
              </a:effectLst>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646331"/>
          </a:xfrm>
          <a:prstGeom prst="rect">
            <a:avLst/>
          </a:prstGeom>
          <a:noFill/>
        </p:spPr>
        <p:txBody>
          <a:bodyPr wrap="square">
            <a:spAutoFit/>
          </a:bodyPr>
          <a:lstStyle/>
          <a:p>
            <a:pPr algn="ctr"/>
            <a:r>
              <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rPr>
              <a:t>“John replied in the words of Isaiah the prophet, ‘I am the voice of one calling in the wilderness, ‘Make straight the way for the Lord.’ ” </a:t>
            </a:r>
            <a:r>
              <a:rPr lang="en-US" sz="1400" b="1" noProof="0" dirty="0">
                <a:solidFill>
                  <a:srgbClr val="B9F5FD"/>
                </a:solidFill>
                <a:effectLst>
                  <a:outerShdw blurRad="38100" dist="38100" dir="2700000" algn="tl">
                    <a:srgbClr val="000000">
                      <a:alpha val="43137"/>
                    </a:srgbClr>
                  </a:outerShdw>
                </a:effectLst>
                <a:latin typeface="Comic Sans MS" panose="030F0702030302020204" pitchFamily="66" charset="0"/>
              </a:rPr>
              <a:t>(John 1:23)</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707886"/>
          </a:xfrm>
          <a:prstGeom prst="rect">
            <a:avLst/>
          </a:prstGeom>
          <a:noFill/>
        </p:spPr>
        <p:txBody>
          <a:bodyPr wrap="square" rtlCol="0">
            <a:spAutoFit/>
          </a:bodyPr>
          <a:lstStyle/>
          <a:p>
            <a:pPr>
              <a:spcBef>
                <a:spcPts val="600"/>
              </a:spcBef>
            </a:pPr>
            <a:r>
              <a:rPr lang="en-US" sz="2000" b="1" noProof="0" dirty="0"/>
              <a:t>Like other prophets—such as Samuel or Jeremiah—John was set apart before he was born. He was called to do the work of Elijah, as a forerunner of the Messiah (Luke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pPr>
            <a:r>
              <a:rPr lang="en-US" sz="2000" b="1" noProof="0" dirty="0"/>
              <a:t>It's not a bed of roses. It demands fidelity, conviction, and dedication. Security isn't guaranteed, but eternal life is (ours, and that of those who accept the message today).</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pPr>
            <a:r>
              <a:rPr lang="en-US" sz="2000" b="1" noProof="0" dirty="0"/>
              <a:t>The work of John (which is also the work of Elijah) is now our work. We are called to prepare for the coming of Jesus by proclaiming to all the gospel of repentance and salvation through the atoning death of Jesus.</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497306" y="740851"/>
            <a:ext cx="11453545" cy="4893647"/>
          </a:xfrm>
          <a:prstGeom prst="rect">
            <a:avLst/>
          </a:prstGeom>
          <a:solidFill>
            <a:schemeClr val="accent3">
              <a:lumMod val="20000"/>
              <a:lumOff val="80000"/>
              <a:alpha val="75000"/>
            </a:schemeClr>
          </a:solidFill>
        </p:spPr>
        <p:txBody>
          <a:bodyPr wrap="square">
            <a:spAutoFit/>
          </a:bodyPr>
          <a:lstStyle/>
          <a:p>
            <a:pPr>
              <a:spcBef>
                <a:spcPts val="600"/>
              </a:spcBef>
            </a:pPr>
            <a:r>
              <a:rPr lang="en-US" sz="2600" b="1" noProof="0" dirty="0">
                <a:solidFill>
                  <a:schemeClr val="accent5">
                    <a:lumMod val="50000"/>
                  </a:schemeClr>
                </a:solidFill>
                <a:latin typeface="Constantia" panose="02030602050306030303" pitchFamily="18" charset="0"/>
              </a:rPr>
              <a:t>“</a:t>
            </a:r>
            <a:r>
              <a:rPr lang="en-US" sz="2600" b="1" dirty="0">
                <a:solidFill>
                  <a:schemeClr val="accent5">
                    <a:lumMod val="50000"/>
                  </a:schemeClr>
                </a:solidFill>
                <a:latin typeface="Constantia" panose="02030602050306030303" pitchFamily="18" charset="0"/>
              </a:rPr>
              <a:t>E ka </a:t>
            </a:r>
            <a:r>
              <a:rPr lang="en-US" sz="2600" b="1" dirty="0" err="1">
                <a:solidFill>
                  <a:schemeClr val="accent5">
                    <a:lumMod val="50000"/>
                  </a:schemeClr>
                </a:solidFill>
                <a:latin typeface="Constantia" panose="02030602050306030303" pitchFamily="18" charset="0"/>
              </a:rPr>
              <a:t>vakamareqeti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ena</a:t>
            </a:r>
            <a:r>
              <a:rPr lang="en-US" sz="2600" b="1" dirty="0">
                <a:solidFill>
                  <a:schemeClr val="accent5">
                    <a:lumMod val="50000"/>
                  </a:schemeClr>
                </a:solidFill>
                <a:latin typeface="Constantia" panose="02030602050306030303" pitchFamily="18" charset="0"/>
              </a:rPr>
              <a:t> Lotu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Kalou e </a:t>
            </a:r>
            <a:r>
              <a:rPr lang="en-US" sz="2600" b="1" dirty="0" err="1">
                <a:solidFill>
                  <a:schemeClr val="accent5">
                    <a:lumMod val="50000"/>
                  </a:schemeClr>
                </a:solidFill>
                <a:latin typeface="Constantia" panose="02030602050306030303" pitchFamily="18" charset="0"/>
              </a:rPr>
              <a:t>vuravura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edaidai</a:t>
            </a:r>
            <a:r>
              <a:rPr lang="en-US" sz="2600" b="1" dirty="0">
                <a:solidFill>
                  <a:schemeClr val="accent5">
                    <a:lumMod val="50000"/>
                  </a:schemeClr>
                </a:solidFill>
                <a:latin typeface="Constantia" panose="02030602050306030303" pitchFamily="18" charset="0"/>
              </a:rPr>
              <a:t> – </a:t>
            </a:r>
            <a:r>
              <a:rPr lang="en-US" sz="2600" b="1" dirty="0" err="1">
                <a:solidFill>
                  <a:schemeClr val="accent5">
                    <a:lumMod val="50000"/>
                  </a:schemeClr>
                </a:solidFill>
                <a:latin typeface="Constantia" panose="02030602050306030303" pitchFamily="18" charset="0"/>
              </a:rPr>
              <a:t>vei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ira</a:t>
            </a:r>
            <a:r>
              <a:rPr lang="en-US" sz="2600" b="1" dirty="0">
                <a:solidFill>
                  <a:schemeClr val="accent5">
                    <a:lumMod val="50000"/>
                  </a:schemeClr>
                </a:solidFill>
                <a:latin typeface="Constantia" panose="02030602050306030303" pitchFamily="18" charset="0"/>
              </a:rPr>
              <a:t> ka </a:t>
            </a:r>
            <a:r>
              <a:rPr lang="en-US" sz="2600" b="1" dirty="0" err="1">
                <a:solidFill>
                  <a:schemeClr val="accent5">
                    <a:lumMod val="50000"/>
                  </a:schemeClr>
                </a:solidFill>
                <a:latin typeface="Constantia" panose="02030602050306030303" pitchFamily="18" charset="0"/>
              </a:rPr>
              <a:t>ramaroroya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tiko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were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Kalou </a:t>
            </a:r>
            <a:r>
              <a:rPr lang="en-US" sz="2600" b="1" dirty="0" err="1">
                <a:solidFill>
                  <a:schemeClr val="accent5">
                    <a:lumMod val="50000"/>
                  </a:schemeClr>
                </a:solidFill>
                <a:latin typeface="Constantia" panose="02030602050306030303" pitchFamily="18" charset="0"/>
              </a:rPr>
              <a:t>sa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ikoya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itukutuku</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ivakasala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kei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veivakaroti</a:t>
            </a:r>
            <a:r>
              <a:rPr lang="en-US" sz="2600" b="1" dirty="0">
                <a:solidFill>
                  <a:schemeClr val="accent5">
                    <a:lumMod val="50000"/>
                  </a:schemeClr>
                </a:solidFill>
                <a:latin typeface="Constantia" panose="02030602050306030303" pitchFamily="18" charset="0"/>
              </a:rPr>
              <a:t> a soli </a:t>
            </a:r>
            <a:r>
              <a:rPr lang="en-US" sz="2600" b="1" dirty="0" err="1">
                <a:solidFill>
                  <a:schemeClr val="accent5">
                    <a:lumMod val="50000"/>
                  </a:schemeClr>
                </a:solidFill>
                <a:latin typeface="Constantia" panose="02030602050306030303" pitchFamily="18" charset="0"/>
              </a:rPr>
              <a:t>mai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vei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ira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parofita</a:t>
            </a:r>
            <a:r>
              <a:rPr lang="en-US" sz="2600" b="1" dirty="0">
                <a:solidFill>
                  <a:schemeClr val="accent5">
                    <a:lumMod val="50000"/>
                  </a:schemeClr>
                </a:solidFill>
                <a:latin typeface="Constantia" panose="02030602050306030303" pitchFamily="18" charset="0"/>
              </a:rPr>
              <a:t>, o </a:t>
            </a:r>
            <a:r>
              <a:rPr lang="en-US" sz="2600" b="1" dirty="0" err="1">
                <a:solidFill>
                  <a:schemeClr val="accent5">
                    <a:lumMod val="50000"/>
                  </a:schemeClr>
                </a:solidFill>
                <a:latin typeface="Constantia" panose="02030602050306030303" pitchFamily="18" charset="0"/>
              </a:rPr>
              <a:t>ira</a:t>
            </a:r>
            <a:r>
              <a:rPr lang="en-US" sz="2600" b="1" dirty="0">
                <a:solidFill>
                  <a:schemeClr val="accent5">
                    <a:lumMod val="50000"/>
                  </a:schemeClr>
                </a:solidFill>
                <a:latin typeface="Constantia" panose="02030602050306030303" pitchFamily="18" charset="0"/>
              </a:rPr>
              <a:t> era a </a:t>
            </a:r>
            <a:r>
              <a:rPr lang="en-US" sz="2600" b="1" dirty="0" err="1">
                <a:solidFill>
                  <a:schemeClr val="accent5">
                    <a:lumMod val="50000"/>
                  </a:schemeClr>
                </a:solidFill>
                <a:latin typeface="Constantia" panose="02030602050306030303" pitchFamily="18" charset="0"/>
              </a:rPr>
              <a:t>vakamatatataka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nona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inaki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tawamudu</a:t>
            </a:r>
            <a:r>
              <a:rPr lang="en-US" sz="2600" b="1" dirty="0">
                <a:solidFill>
                  <a:schemeClr val="accent5">
                    <a:lumMod val="50000"/>
                  </a:schemeClr>
                </a:solidFill>
                <a:latin typeface="Constantia" panose="02030602050306030303" pitchFamily="18" charset="0"/>
              </a:rPr>
              <a:t> me </a:t>
            </a:r>
            <a:r>
              <a:rPr lang="en-US" sz="2600" b="1" dirty="0" err="1">
                <a:solidFill>
                  <a:schemeClr val="accent5">
                    <a:lumMod val="50000"/>
                  </a:schemeClr>
                </a:solidFill>
                <a:latin typeface="Constantia" panose="02030602050306030303" pitchFamily="18" charset="0"/>
              </a:rPr>
              <a:t>baleta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kawatamata</a:t>
            </a:r>
            <a:r>
              <a:rPr lang="en-US" sz="2600" b="1" dirty="0">
                <a:solidFill>
                  <a:schemeClr val="accent5">
                    <a:lumMod val="50000"/>
                  </a:schemeClr>
                </a:solidFill>
                <a:latin typeface="Constantia" panose="02030602050306030303" pitchFamily="18" charset="0"/>
              </a:rPr>
              <a:t>. Ena </a:t>
            </a:r>
            <a:r>
              <a:rPr lang="en-US" sz="2600" b="1" dirty="0" err="1">
                <a:solidFill>
                  <a:schemeClr val="accent5">
                    <a:lumMod val="50000"/>
                  </a:schemeClr>
                </a:solidFill>
                <a:latin typeface="Constantia" panose="02030602050306030303" pitchFamily="18" charset="0"/>
              </a:rPr>
              <a:t>ivakavuvuli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parofita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sa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vakatakilai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vakamatata</a:t>
            </a:r>
            <a:r>
              <a:rPr lang="en-US" sz="2600" b="1" dirty="0">
                <a:solidFill>
                  <a:schemeClr val="accent5">
                    <a:lumMod val="50000"/>
                  </a:schemeClr>
                </a:solidFill>
                <a:latin typeface="Constantia" panose="02030602050306030303" pitchFamily="18" charset="0"/>
              </a:rPr>
              <a:t> kina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nona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loloma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vua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kawatamata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sa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yali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kei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nona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ituvatuva</a:t>
            </a:r>
            <a:r>
              <a:rPr lang="en-US" sz="2600" b="1" dirty="0">
                <a:solidFill>
                  <a:schemeClr val="accent5">
                    <a:lumMod val="50000"/>
                  </a:schemeClr>
                </a:solidFill>
                <a:latin typeface="Constantia" panose="02030602050306030303" pitchFamily="18" charset="0"/>
              </a:rPr>
              <a:t> me </a:t>
            </a:r>
            <a:r>
              <a:rPr lang="en-US" sz="2600" b="1" dirty="0" err="1">
                <a:solidFill>
                  <a:schemeClr val="accent5">
                    <a:lumMod val="50000"/>
                  </a:schemeClr>
                </a:solidFill>
                <a:latin typeface="Constantia" panose="02030602050306030303" pitchFamily="18" charset="0"/>
              </a:rPr>
              <a:t>ra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vakabulai</a:t>
            </a:r>
            <a:r>
              <a:rPr lang="en-US" sz="2600" b="1" dirty="0">
                <a:solidFill>
                  <a:schemeClr val="accent5">
                    <a:lumMod val="50000"/>
                  </a:schemeClr>
                </a:solidFill>
                <a:latin typeface="Constantia" panose="02030602050306030303" pitchFamily="18" charset="0"/>
              </a:rPr>
              <a:t> kina. […] Ia </a:t>
            </a:r>
            <a:r>
              <a:rPr lang="en-US" sz="2600" b="1" dirty="0" err="1">
                <a:solidFill>
                  <a:schemeClr val="accent5">
                    <a:lumMod val="50000"/>
                  </a:schemeClr>
                </a:solidFill>
                <a:latin typeface="Constantia" panose="02030602050306030303" pitchFamily="18" charset="0"/>
              </a:rPr>
              <a:t>nikua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itukutuku</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Kalou </a:t>
            </a:r>
            <a:r>
              <a:rPr lang="en-US" sz="2600" b="1" dirty="0" err="1">
                <a:solidFill>
                  <a:schemeClr val="accent5">
                    <a:lumMod val="50000"/>
                  </a:schemeClr>
                </a:solidFill>
                <a:latin typeface="Constantia" panose="02030602050306030303" pitchFamily="18" charset="0"/>
              </a:rPr>
              <a:t>vua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nona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lotu</a:t>
            </a:r>
            <a:r>
              <a:rPr lang="en-US" sz="2600" b="1" dirty="0">
                <a:solidFill>
                  <a:schemeClr val="accent5">
                    <a:lumMod val="50000"/>
                  </a:schemeClr>
                </a:solidFill>
                <a:latin typeface="Constantia" panose="02030602050306030303" pitchFamily="18" charset="0"/>
              </a:rPr>
              <a:t>—</a:t>
            </a:r>
            <a:r>
              <a:rPr lang="en-US" sz="2600" b="1" dirty="0" err="1">
                <a:solidFill>
                  <a:schemeClr val="accent5">
                    <a:lumMod val="50000"/>
                  </a:schemeClr>
                </a:solidFill>
                <a:latin typeface="Constantia" panose="02030602050306030303" pitchFamily="18" charset="0"/>
              </a:rPr>
              <a:t>vei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ira</a:t>
            </a:r>
            <a:r>
              <a:rPr lang="en-US" sz="2600" b="1" dirty="0">
                <a:solidFill>
                  <a:schemeClr val="accent5">
                    <a:lumMod val="50000"/>
                  </a:schemeClr>
                </a:solidFill>
                <a:latin typeface="Constantia" panose="02030602050306030303" pitchFamily="18" charset="0"/>
              </a:rPr>
              <a:t> era </a:t>
            </a:r>
            <a:r>
              <a:rPr lang="en-US" sz="2600" b="1" dirty="0" err="1">
                <a:solidFill>
                  <a:schemeClr val="accent5">
                    <a:lumMod val="50000"/>
                  </a:schemeClr>
                </a:solidFill>
                <a:latin typeface="Constantia" panose="02030602050306030303" pitchFamily="18" charset="0"/>
              </a:rPr>
              <a:t>tiko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ena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nona</a:t>
            </a:r>
            <a:r>
              <a:rPr lang="en-US" sz="2600" b="1" dirty="0">
                <a:solidFill>
                  <a:schemeClr val="accent5">
                    <a:lumMod val="50000"/>
                  </a:schemeClr>
                </a:solidFill>
                <a:latin typeface="Constantia" panose="02030602050306030303" pitchFamily="18" charset="0"/>
              </a:rPr>
              <a:t> were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vaini</a:t>
            </a:r>
            <a:r>
              <a:rPr lang="en-US" sz="2600" b="1" dirty="0">
                <a:solidFill>
                  <a:schemeClr val="accent5">
                    <a:lumMod val="50000"/>
                  </a:schemeClr>
                </a:solidFill>
                <a:latin typeface="Constantia" panose="02030602050306030303" pitchFamily="18" charset="0"/>
              </a:rPr>
              <a:t> me </a:t>
            </a:r>
            <a:r>
              <a:rPr lang="en-US" sz="2600" b="1" dirty="0" err="1">
                <a:solidFill>
                  <a:schemeClr val="accent5">
                    <a:lumMod val="50000"/>
                  </a:schemeClr>
                </a:solidFill>
                <a:latin typeface="Constantia" panose="02030602050306030303" pitchFamily="18" charset="0"/>
              </a:rPr>
              <a:t>ra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dauteitei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yalodina</a:t>
            </a:r>
            <a:r>
              <a:rPr lang="en-US" sz="2600" b="1" dirty="0">
                <a:solidFill>
                  <a:schemeClr val="accent5">
                    <a:lumMod val="50000"/>
                  </a:schemeClr>
                </a:solidFill>
                <a:latin typeface="Constantia" panose="02030602050306030303" pitchFamily="18" charset="0"/>
              </a:rPr>
              <a:t>—e </a:t>
            </a:r>
            <a:r>
              <a:rPr lang="en-US" sz="2600" b="1" dirty="0" err="1">
                <a:solidFill>
                  <a:schemeClr val="accent5">
                    <a:lumMod val="50000"/>
                  </a:schemeClr>
                </a:solidFill>
                <a:latin typeface="Constantia" panose="02030602050306030303" pitchFamily="18" charset="0"/>
              </a:rPr>
              <a:t>sega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dua tale, e </a:t>
            </a:r>
            <a:r>
              <a:rPr lang="en-US" sz="2600" b="1" dirty="0" err="1">
                <a:solidFill>
                  <a:schemeClr val="accent5">
                    <a:lumMod val="50000"/>
                  </a:schemeClr>
                </a:solidFill>
                <a:latin typeface="Constantia" panose="02030602050306030303" pitchFamily="18" charset="0"/>
              </a:rPr>
              <a:t>sa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ikoya</a:t>
            </a:r>
            <a:r>
              <a:rPr lang="en-US" sz="2600" b="1" dirty="0">
                <a:solidFill>
                  <a:schemeClr val="accent5">
                    <a:lumMod val="50000"/>
                  </a:schemeClr>
                </a:solidFill>
                <a:latin typeface="Constantia" panose="02030602050306030303" pitchFamily="18" charset="0"/>
              </a:rPr>
              <a:t> ga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ka a </a:t>
            </a:r>
            <a:r>
              <a:rPr lang="en-US" sz="2600" b="1" dirty="0" err="1">
                <a:solidFill>
                  <a:schemeClr val="accent5">
                    <a:lumMod val="50000"/>
                  </a:schemeClr>
                </a:solidFill>
                <a:latin typeface="Constantia" panose="02030602050306030303" pitchFamily="18" charset="0"/>
              </a:rPr>
              <a:t>tukuna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mai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parofita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makawa</a:t>
            </a:r>
            <a:r>
              <a:rPr lang="en-US" sz="2600" b="1" dirty="0">
                <a:solidFill>
                  <a:schemeClr val="accent5">
                    <a:lumMod val="50000"/>
                  </a:schemeClr>
                </a:solidFill>
                <a:latin typeface="Constantia" panose="02030602050306030303" pitchFamily="18" charset="0"/>
              </a:rPr>
              <a:t>: "Mo </a:t>
            </a:r>
            <a:r>
              <a:rPr lang="en-US" sz="2600" b="1" dirty="0" err="1">
                <a:solidFill>
                  <a:schemeClr val="accent5">
                    <a:lumMod val="50000"/>
                  </a:schemeClr>
                </a:solidFill>
                <a:latin typeface="Constantia" panose="02030602050306030303" pitchFamily="18" charset="0"/>
              </a:rPr>
              <a:t>dou</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lagata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vua</a:t>
            </a:r>
            <a:r>
              <a:rPr lang="en-US" sz="2600" b="1" dirty="0">
                <a:solidFill>
                  <a:schemeClr val="accent5">
                    <a:lumMod val="50000"/>
                  </a:schemeClr>
                </a:solidFill>
                <a:latin typeface="Constantia" panose="02030602050306030303" pitchFamily="18" charset="0"/>
              </a:rPr>
              <a:t>: E dua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were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vaini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waini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damudamu</a:t>
            </a:r>
            <a:r>
              <a:rPr lang="en-US" sz="2600" b="1" dirty="0">
                <a:solidFill>
                  <a:schemeClr val="accent5">
                    <a:lumMod val="50000"/>
                  </a:schemeClr>
                </a:solidFill>
                <a:latin typeface="Constantia" panose="02030602050306030303" pitchFamily="18" charset="0"/>
              </a:rPr>
              <a:t>. Koi Au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Turaga, Au </a:t>
            </a:r>
            <a:r>
              <a:rPr lang="en-US" sz="2600" b="1" dirty="0" err="1">
                <a:solidFill>
                  <a:schemeClr val="accent5">
                    <a:lumMod val="50000"/>
                  </a:schemeClr>
                </a:solidFill>
                <a:latin typeface="Constantia" panose="02030602050306030303" pitchFamily="18" charset="0"/>
              </a:rPr>
              <a:t>sa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maroroya</a:t>
            </a:r>
            <a:r>
              <a:rPr lang="en-US" sz="2600" b="1" dirty="0">
                <a:solidFill>
                  <a:schemeClr val="accent5">
                    <a:lumMod val="50000"/>
                  </a:schemeClr>
                </a:solidFill>
                <a:latin typeface="Constantia" panose="02030602050306030303" pitchFamily="18" charset="0"/>
              </a:rPr>
              <a:t>; Au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vakasuasuataka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ena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veigauna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kece</a:t>
            </a:r>
            <a:r>
              <a:rPr lang="en-US" sz="2600" b="1" dirty="0">
                <a:solidFill>
                  <a:schemeClr val="accent5">
                    <a:lumMod val="50000"/>
                  </a:schemeClr>
                </a:solidFill>
                <a:latin typeface="Constantia" panose="02030602050306030303" pitchFamily="18" charset="0"/>
              </a:rPr>
              <a:t> ga: de dua e </a:t>
            </a:r>
            <a:r>
              <a:rPr lang="en-US" sz="2600" b="1" dirty="0" err="1">
                <a:solidFill>
                  <a:schemeClr val="accent5">
                    <a:lumMod val="50000"/>
                  </a:schemeClr>
                </a:solidFill>
                <a:latin typeface="Constantia" panose="02030602050306030303" pitchFamily="18" charset="0"/>
              </a:rPr>
              <a:t>vakacacana</a:t>
            </a:r>
            <a:r>
              <a:rPr lang="en-US" sz="2600" b="1" dirty="0">
                <a:solidFill>
                  <a:schemeClr val="accent5">
                    <a:lumMod val="50000"/>
                  </a:schemeClr>
                </a:solidFill>
                <a:latin typeface="Constantia" panose="02030602050306030303" pitchFamily="18" charset="0"/>
              </a:rPr>
              <a:t>, Au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maroroya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ena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bogi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kei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siga</a:t>
            </a:r>
            <a:r>
              <a:rPr lang="en-US" sz="2600" b="1" dirty="0">
                <a:solidFill>
                  <a:schemeClr val="accent5">
                    <a:lumMod val="50000"/>
                  </a:schemeClr>
                </a:solidFill>
                <a:latin typeface="Constantia" panose="02030602050306030303" pitchFamily="18" charset="0"/>
              </a:rPr>
              <a:t>." (Aisea 27:2-3)</a:t>
            </a:r>
            <a:endParaRPr lang="en-US" sz="2600" b="1" noProof="0" dirty="0">
              <a:solidFill>
                <a:schemeClr val="accent5">
                  <a:lumMod val="5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3" y="5634498"/>
            <a:ext cx="3130089" cy="338554"/>
          </a:xfrm>
          <a:prstGeom prst="rect">
            <a:avLst/>
          </a:prstGeom>
          <a:noFill/>
        </p:spPr>
        <p:txBody>
          <a:bodyPr wrap="none" rtlCol="0">
            <a:spAutoFit/>
          </a:bodyPr>
          <a:lstStyle/>
          <a:p>
            <a:pPr algn="r"/>
            <a:r>
              <a:rPr lang="en-US" sz="1600" b="1" noProof="0" dirty="0" err="1">
                <a:solidFill>
                  <a:schemeClr val="accent5">
                    <a:lumMod val="50000"/>
                  </a:schemeClr>
                </a:solidFill>
              </a:rPr>
              <a:t>EGW</a:t>
            </a:r>
            <a:r>
              <a:rPr lang="en-US" sz="1600" b="1" noProof="0" dirty="0">
                <a:solidFill>
                  <a:schemeClr val="accent5">
                    <a:lumMod val="50000"/>
                  </a:schemeClr>
                </a:solidFill>
              </a:rPr>
              <a:t> (Prophets and Kings, p.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en-US" sz="3600" b="1" noProof="0" dirty="0">
                <a:ln w="6600">
                  <a:solidFill>
                    <a:srgbClr val="FF66F9"/>
                  </a:solidFill>
                  <a:prstDash val="solid"/>
                </a:ln>
                <a:solidFill>
                  <a:srgbClr val="FFFFFF"/>
                </a:solidFill>
                <a:effectLst>
                  <a:outerShdw dist="38100" dir="2700000" algn="tl" rotWithShape="0">
                    <a:srgbClr val="FF66F9"/>
                  </a:outerShdw>
                </a:effectLst>
              </a:rPr>
              <a:t>APPENDIX:</a:t>
            </a:r>
            <a:r>
              <a:rPr lang="en-US" sz="3600" b="1" noProof="0" dirty="0">
                <a:ln w="6600">
                  <a:solidFill>
                    <a:schemeClr val="accent2"/>
                  </a:solidFill>
                  <a:prstDash val="solid"/>
                </a:ln>
                <a:solidFill>
                  <a:srgbClr val="FFFFFF"/>
                </a:solidFill>
                <a:effectLst>
                  <a:outerShdw dist="38100" dir="2700000" algn="tl" rotWithShape="0">
                    <a:schemeClr val="accent2"/>
                  </a:outerShdw>
                </a:effectLst>
              </a:rPr>
              <a:t> </a:t>
            </a:r>
            <a:r>
              <a:rPr lang="en-US"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rPr>
              <a:t>THE PROPHETIC CALL OF ELLEN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en-US" sz="2000" b="1" noProof="0" dirty="0"/>
              <a:t>Ellen Gould Harmon received her first sight in December 1844, when she was 17 years old.</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323439"/>
          </a:xfrm>
          <a:prstGeom prst="rect">
            <a:avLst/>
          </a:prstGeom>
          <a:noFill/>
        </p:spPr>
        <p:txBody>
          <a:bodyPr wrap="square">
            <a:spAutoFit/>
          </a:bodyPr>
          <a:lstStyle/>
          <a:p>
            <a:pPr lvl="0">
              <a:spcBef>
                <a:spcPts val="600"/>
              </a:spcBef>
              <a:defRPr/>
            </a:pPr>
            <a:r>
              <a:rPr lang="en-US" sz="2000" b="1" noProof="0" dirty="0">
                <a:solidFill>
                  <a:prstClr val="black"/>
                </a:solidFill>
              </a:rPr>
              <a:t>With this vision, God assured believers that they were on the right path. Although few believed Ellen at first, she was eventually accepted as a prophet. Her messages encouraged and guided the Adventist people from its beginnings, and they continue to do so today.</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015663"/>
          </a:xfrm>
          <a:prstGeom prst="rect">
            <a:avLst/>
          </a:prstGeom>
          <a:noFill/>
        </p:spPr>
        <p:txBody>
          <a:bodyPr wrap="square">
            <a:spAutoFit/>
          </a:bodyPr>
          <a:lstStyle/>
          <a:p>
            <a:pPr lvl="0">
              <a:spcBef>
                <a:spcPts val="600"/>
              </a:spcBef>
              <a:defRPr/>
            </a:pPr>
            <a:r>
              <a:rPr lang="en-US" sz="2000" b="1" noProof="0" dirty="0">
                <a:solidFill>
                  <a:prstClr val="black"/>
                </a:solidFill>
              </a:rPr>
              <a:t>In that context, Ellen was shown a path leading from this earth to the heavenly Jerusalem, and the Adventist believers were journeying toward the Holy City, guided by Jesus. If their eyes remained fixed on Jesus, they advanced along the path. If they looked away, they fell off it.</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lvl="0">
              <a:spcBef>
                <a:spcPts val="600"/>
              </a:spcBef>
              <a:defRPr/>
            </a:pPr>
            <a:r>
              <a:rPr lang="en-US" sz="2000" b="1" noProof="0" dirty="0">
                <a:solidFill>
                  <a:prstClr val="black"/>
                </a:solidFill>
              </a:rPr>
              <a:t>William Miller had interpreted the prophecy of Daniel 8:14 as announcing the return of Jesus in 1843. Later, the date of October 22, 1844, was set. But Jesus did not come.</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1100</TotalTime>
  <Words>2544</Words>
  <Application>Microsoft Office PowerPoint</Application>
  <PresentationFormat>Panorámica</PresentationFormat>
  <Paragraphs>101</Paragraphs>
  <Slides>12</Slides>
  <Notes>9</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Arial</vt:lpstr>
      <vt:lpstr>Constantia</vt:lpstr>
      <vt:lpstr>Aptos Display</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132</cp:revision>
  <dcterms:created xsi:type="dcterms:W3CDTF">2026-09-11T15:58:36Z</dcterms:created>
  <dcterms:modified xsi:type="dcterms:W3CDTF">2026-10-09T06:38:49Z</dcterms:modified>
</cp:coreProperties>
</file>