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5"/>
  </p:notes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87451" autoAdjust="0"/>
  </p:normalViewPr>
  <p:slideViewPr>
    <p:cSldViewPr snapToGrid="0">
      <p:cViewPr varScale="1">
        <p:scale>
          <a:sx n="35" d="100"/>
          <a:sy n="35" d="100"/>
        </p:scale>
        <p:origin x="150" y="103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n-US" sz="1900" b="1" noProof="0" dirty="0" err="1">
              <a:effectLst>
                <a:outerShdw blurRad="38100" dist="38100" dir="2700000" algn="tl">
                  <a:srgbClr val="000000"/>
                </a:outerShdw>
              </a:effectLst>
            </a:rPr>
            <a:t>Vakadinadinataki</a:t>
          </a:r>
          <a:r>
            <a:rPr lang="en-US" sz="1900" b="1" noProof="0" dirty="0">
              <a:effectLst>
                <a:outerShdw blurRad="38100" dist="38100" dir="2700000" algn="tl">
                  <a:srgbClr val="000000"/>
                </a:outerShdw>
              </a:effectLst>
            </a:rPr>
            <a:t> Jisu</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n-US" sz="2000" b="1" noProof="0" dirty="0"/>
            <a:t>Matai </a:t>
          </a:r>
          <a:r>
            <a:rPr lang="en-US" sz="2000" b="1" noProof="0" dirty="0" err="1"/>
            <a:t>ni</a:t>
          </a:r>
          <a:r>
            <a:rPr lang="en-US" sz="2000" b="1" noProof="0" dirty="0"/>
            <a:t> </a:t>
          </a:r>
          <a:r>
            <a:rPr lang="en-US" sz="2000" b="1" noProof="0" dirty="0" err="1"/>
            <a:t>nona</a:t>
          </a:r>
          <a:r>
            <a:rPr lang="en-US" sz="2000" b="1" noProof="0" dirty="0"/>
            <a:t> I </a:t>
          </a:r>
          <a:r>
            <a:rPr lang="en-US" sz="2000" b="1" noProof="0" dirty="0" err="1"/>
            <a:t>tavi</a:t>
          </a:r>
          <a:r>
            <a:rPr lang="en-US" sz="2000" b="1" noProof="0" dirty="0"/>
            <a:t> me </a:t>
          </a:r>
          <a:r>
            <a:rPr lang="en-US" sz="2000" b="1" noProof="0" dirty="0" err="1"/>
            <a:t>tuberi</a:t>
          </a:r>
          <a:r>
            <a:rPr lang="en-US" sz="2000" b="1" noProof="0" dirty="0"/>
            <a:t> </a:t>
          </a:r>
          <a:r>
            <a:rPr lang="en-US" sz="2000" b="1" noProof="0" dirty="0" err="1"/>
            <a:t>ira</a:t>
          </a:r>
          <a:r>
            <a:rPr lang="en-US" sz="2000" b="1" noProof="0" dirty="0"/>
            <a:t> </a:t>
          </a:r>
          <a:r>
            <a:rPr lang="en-US" sz="2000" b="1" noProof="0" dirty="0" err="1"/>
            <a:t>na</a:t>
          </a:r>
          <a:r>
            <a:rPr lang="en-US" sz="2000" b="1" noProof="0" dirty="0"/>
            <a:t> </a:t>
          </a:r>
          <a:r>
            <a:rPr lang="en-US" sz="2000" b="1" noProof="0" dirty="0" err="1"/>
            <a:t>tamata</a:t>
          </a:r>
          <a:r>
            <a:rPr lang="en-US" sz="2000" b="1" noProof="0" dirty="0"/>
            <a:t> ki </a:t>
          </a:r>
          <a:r>
            <a:rPr lang="en-US" sz="2000" b="1" noProof="0" dirty="0" err="1"/>
            <a:t>vei</a:t>
          </a:r>
          <a:r>
            <a:rPr lang="en-US" sz="2000" b="1" noProof="0" dirty="0"/>
            <a:t> Jisu</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n-US" sz="2000" b="1" noProof="0" dirty="0"/>
            <a:t>Matai </a:t>
          </a:r>
          <a:r>
            <a:rPr lang="en-US" sz="2000" b="1" noProof="0" dirty="0" err="1"/>
            <a:t>ni</a:t>
          </a:r>
          <a:r>
            <a:rPr lang="en-US" sz="2000" b="1" noProof="0" dirty="0"/>
            <a:t> </a:t>
          </a:r>
          <a:r>
            <a:rPr lang="en-US" sz="2000" b="1" noProof="0" dirty="0" err="1"/>
            <a:t>nona</a:t>
          </a:r>
          <a:r>
            <a:rPr lang="en-US" sz="2000" b="1" noProof="0" dirty="0"/>
            <a:t> I </a:t>
          </a:r>
          <a:r>
            <a:rPr lang="en-US" sz="2000" b="1" noProof="0" dirty="0" err="1"/>
            <a:t>tavi</a:t>
          </a:r>
          <a:r>
            <a:rPr lang="en-US" sz="2000" b="1" noProof="0" dirty="0"/>
            <a:t> me </a:t>
          </a:r>
          <a:r>
            <a:rPr lang="en-US" sz="2000" b="1" noProof="0" dirty="0" err="1"/>
            <a:t>tuberi</a:t>
          </a:r>
          <a:r>
            <a:rPr lang="en-US" sz="2000" b="1" noProof="0" dirty="0"/>
            <a:t> </a:t>
          </a:r>
          <a:r>
            <a:rPr lang="en-US" sz="2000" b="1" noProof="0" dirty="0" err="1"/>
            <a:t>ira</a:t>
          </a:r>
          <a:r>
            <a:rPr lang="en-US" sz="2000" b="1" noProof="0" dirty="0"/>
            <a:t> </a:t>
          </a:r>
          <a:r>
            <a:rPr lang="en-US" sz="2000" b="1" noProof="0" dirty="0" err="1"/>
            <a:t>na</a:t>
          </a:r>
          <a:r>
            <a:rPr lang="en-US" sz="2000" b="1" noProof="0" dirty="0"/>
            <a:t> </a:t>
          </a:r>
          <a:r>
            <a:rPr lang="en-US" sz="2000" b="1" noProof="0" dirty="0" err="1"/>
            <a:t>tamata</a:t>
          </a:r>
          <a:r>
            <a:rPr lang="en-US" sz="2000" b="1" noProof="0" dirty="0"/>
            <a:t> ki </a:t>
          </a:r>
          <a:r>
            <a:rPr lang="en-US" sz="2000" b="1" noProof="0" dirty="0" err="1"/>
            <a:t>vei</a:t>
          </a:r>
          <a:r>
            <a:rPr lang="en-US" sz="2000" b="1" noProof="0" dirty="0"/>
            <a:t> Jisu</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n-US" sz="2000" b="1" kern="1200" noProof="0" dirty="0" err="1">
              <a:latin typeface="Aptos" panose="02110004020202020204"/>
              <a:ea typeface="+mn-ea"/>
              <a:cs typeface="+mn-cs"/>
            </a:rPr>
            <a:t>Tukuna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veika</a:t>
          </a:r>
          <a:r>
            <a:rPr lang="en-US" sz="2000" b="1" kern="1200" noProof="0" dirty="0">
              <a:latin typeface="Aptos" panose="02110004020202020204"/>
              <a:ea typeface="+mn-ea"/>
              <a:cs typeface="+mn-cs"/>
            </a:rPr>
            <a:t> e se </a:t>
          </a:r>
          <a:r>
            <a:rPr lang="en-US" sz="2000" b="1" kern="1200" noProof="0" dirty="0" err="1">
              <a:latin typeface="Aptos" panose="02110004020202020204"/>
              <a:ea typeface="+mn-ea"/>
              <a:cs typeface="+mn-cs"/>
            </a:rPr>
            <a:t>bera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ni</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yaco</a:t>
          </a:r>
          <a:r>
            <a:rPr lang="en-US" sz="2000" b="1" kern="1200" noProof="0" dirty="0">
              <a:latin typeface="Aptos" panose="02110004020202020204"/>
              <a:ea typeface="+mn-ea"/>
              <a:cs typeface="+mn-cs"/>
            </a:rPr>
            <a:t> me </a:t>
          </a:r>
          <a:r>
            <a:rPr lang="en-US" sz="2000" b="1" kern="1200" noProof="0" dirty="0" err="1">
              <a:latin typeface="Aptos" panose="02110004020202020204"/>
              <a:ea typeface="+mn-ea"/>
              <a:cs typeface="+mn-cs"/>
            </a:rPr>
            <a:t>yacova</a:t>
          </a:r>
          <a:r>
            <a:rPr lang="en-US" sz="2000" b="1" kern="1200" noProof="0" dirty="0">
              <a:latin typeface="Aptos" panose="02110004020202020204"/>
              <a:ea typeface="+mn-ea"/>
              <a:cs typeface="+mn-cs"/>
            </a:rPr>
            <a:t> sara ga </a:t>
          </a:r>
          <a:r>
            <a:rPr lang="en-US" sz="2000" b="1" kern="1200" noProof="0" dirty="0" err="1">
              <a:latin typeface="Aptos" panose="02110004020202020204"/>
              <a:ea typeface="+mn-ea"/>
              <a:cs typeface="+mn-cs"/>
            </a:rPr>
            <a:t>mai</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na</a:t>
          </a:r>
          <a:r>
            <a:rPr lang="en-US" sz="2000" b="1" kern="1200" noProof="0" dirty="0">
              <a:latin typeface="Aptos" panose="02110004020202020204"/>
              <a:ea typeface="+mn-ea"/>
              <a:cs typeface="+mn-cs"/>
            </a:rPr>
            <a:t> guna </a:t>
          </a:r>
          <a:r>
            <a:rPr lang="en-US" sz="2000" b="1" kern="1200" noProof="0" dirty="0" err="1">
              <a:latin typeface="Aptos" panose="02110004020202020204"/>
              <a:ea typeface="+mn-ea"/>
              <a:cs typeface="+mn-cs"/>
            </a:rPr>
            <a:t>edaidai</a:t>
          </a:r>
          <a:endParaRPr lang="en-US" sz="2000" b="1" kern="1200" noProof="0" dirty="0">
            <a:latin typeface="Aptos" panose="02110004020202020204"/>
            <a:ea typeface="+mn-ea"/>
            <a:cs typeface="+mn-cs"/>
          </a:endParaRP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US" sz="2000" b="1" noProof="0" dirty="0" err="1">
              <a:effectLst>
                <a:outerShdw blurRad="38100" dist="38100" dir="2700000" algn="tl">
                  <a:srgbClr val="000000"/>
                </a:outerShdw>
              </a:effectLst>
            </a:rPr>
            <a:t>Veivakatataki</a:t>
          </a:r>
          <a:r>
            <a:rPr lang="en-US" sz="2000" b="1" noProof="0" dirty="0">
              <a:effectLst>
                <a:outerShdw blurRad="38100" dist="38100" dir="2700000" algn="tl">
                  <a:srgbClr val="000000"/>
                </a:outerShdw>
              </a:effectLst>
            </a:rPr>
            <a:t> cake</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n-US" sz="2000" b="1" noProof="0" dirty="0"/>
            <a:t>Tara cake </a:t>
          </a:r>
          <a:r>
            <a:rPr lang="en-US" sz="2000" b="1" noProof="0" dirty="0" err="1"/>
            <a:t>na</a:t>
          </a:r>
          <a:r>
            <a:rPr lang="en-US" sz="2000" b="1" noProof="0" dirty="0"/>
            <a:t> </a:t>
          </a:r>
          <a:r>
            <a:rPr lang="en-US" sz="2000" b="1" noProof="0" dirty="0" err="1"/>
            <a:t>i</a:t>
          </a:r>
          <a:r>
            <a:rPr lang="en-US" sz="2000" b="1" noProof="0" dirty="0"/>
            <a:t> </a:t>
          </a:r>
          <a:r>
            <a:rPr lang="en-US" sz="2000" b="1" noProof="0" dirty="0" err="1"/>
            <a:t>soqosoqo</a:t>
          </a:r>
          <a:r>
            <a:rPr lang="en-US" sz="2000" b="1" noProof="0" dirty="0"/>
            <a:t> </a:t>
          </a:r>
          <a:r>
            <a:rPr lang="en-US" sz="2000" b="1" noProof="0" dirty="0" err="1"/>
            <a:t>lotu</a:t>
          </a:r>
          <a:r>
            <a:rPr lang="en-US" sz="2000" b="1" noProof="0" dirty="0"/>
            <a:t> </a:t>
          </a:r>
          <a:r>
            <a:rPr lang="en-US" sz="2000" b="1" noProof="0" dirty="0" err="1"/>
            <a:t>kaukauwa</a:t>
          </a:r>
          <a:r>
            <a:rPr lang="en-US" sz="2000" b="1" noProof="0" dirty="0"/>
            <a:t> ka rawa </a:t>
          </a:r>
          <a:r>
            <a:rPr lang="en-US" sz="2000" b="1" noProof="0" dirty="0" err="1"/>
            <a:t>ni</a:t>
          </a:r>
          <a:r>
            <a:rPr lang="en-US" sz="2000" b="1" noProof="0" dirty="0"/>
            <a:t> </a:t>
          </a:r>
          <a:r>
            <a:rPr lang="en-US" sz="2000" b="1" noProof="0" dirty="0" err="1"/>
            <a:t>vorata</a:t>
          </a:r>
          <a:r>
            <a:rPr lang="en-US" sz="2000" b="1" noProof="0" dirty="0"/>
            <a:t> </a:t>
          </a:r>
          <a:r>
            <a:rPr lang="en-US" sz="2000" b="1" noProof="0" dirty="0" err="1"/>
            <a:t>na</a:t>
          </a:r>
          <a:r>
            <a:rPr lang="en-US" sz="2000" b="1" noProof="0" dirty="0"/>
            <a:t> </a:t>
          </a:r>
          <a:r>
            <a:rPr lang="en-US" sz="2000" b="1" noProof="0" dirty="0" err="1"/>
            <a:t>cakacaka</a:t>
          </a:r>
          <a:r>
            <a:rPr lang="en-US" sz="2000" b="1" noProof="0" dirty="0"/>
            <a:t> </a:t>
          </a:r>
          <a:r>
            <a:rPr lang="en-US" sz="2000" b="1" noProof="0" dirty="0" err="1"/>
            <a:t>ni</a:t>
          </a:r>
          <a:r>
            <a:rPr lang="en-US" sz="2000" b="1" noProof="0" dirty="0"/>
            <a:t> </a:t>
          </a:r>
          <a:r>
            <a:rPr lang="en-US" sz="2000" b="1" noProof="0" dirty="0" err="1"/>
            <a:t>meca</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US" sz="2000" b="1" noProof="0" dirty="0" err="1">
              <a:effectLst>
                <a:outerShdw blurRad="38100" dist="38100" dir="2700000" algn="tl">
                  <a:srgbClr val="000000"/>
                </a:outerShdw>
              </a:effectLst>
            </a:rPr>
            <a:t>Veivunauci</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n-US" sz="2000" b="1" noProof="0" dirty="0" err="1"/>
            <a:t>Vunauca</a:t>
          </a:r>
          <a:r>
            <a:rPr lang="en-US" sz="2000" b="1" noProof="0" dirty="0"/>
            <a:t> </a:t>
          </a:r>
          <a:r>
            <a:rPr lang="en-US" sz="2000" b="1" noProof="0" dirty="0" err="1"/>
            <a:t>na</a:t>
          </a:r>
          <a:r>
            <a:rPr lang="en-US" sz="2000" b="1" noProof="0" dirty="0"/>
            <a:t> I </a:t>
          </a:r>
          <a:r>
            <a:rPr lang="en-US" sz="2000" b="1" noProof="0" dirty="0" err="1"/>
            <a:t>valavala</a:t>
          </a:r>
          <a:r>
            <a:rPr lang="en-US" sz="2000" b="1" noProof="0" dirty="0"/>
            <a:t> ca me </a:t>
          </a:r>
          <a:r>
            <a:rPr lang="en-US" sz="2000" b="1" noProof="0" dirty="0" err="1"/>
            <a:t>ra</a:t>
          </a:r>
          <a:r>
            <a:rPr lang="en-US" sz="2000" b="1" noProof="0" dirty="0"/>
            <a:t> </a:t>
          </a:r>
          <a:r>
            <a:rPr lang="en-US" sz="2000" b="1" noProof="0" dirty="0" err="1"/>
            <a:t>veivutuni</a:t>
          </a:r>
          <a:r>
            <a:rPr lang="en-US" sz="2000" b="1" noProof="0" dirty="0"/>
            <a:t> kina </a:t>
          </a:r>
          <a:r>
            <a:rPr lang="en-US" sz="2000" b="1" noProof="0" dirty="0" err="1"/>
            <a:t>na</a:t>
          </a:r>
          <a:r>
            <a:rPr lang="en-US" sz="2000" b="1" noProof="0" dirty="0"/>
            <a:t> </a:t>
          </a:r>
          <a:r>
            <a:rPr lang="en-US" sz="2000" b="1" noProof="0" dirty="0" err="1"/>
            <a:t>tamata</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US" sz="2000" b="1" noProof="0" dirty="0" err="1">
              <a:effectLst>
                <a:outerShdw blurRad="38100" dist="38100" dir="2700000" algn="tl">
                  <a:srgbClr val="000000"/>
                </a:outerShdw>
              </a:effectLst>
            </a:rPr>
            <a:t>Veivakacegui</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n-US" sz="2000" b="1" noProof="0" dirty="0"/>
            <a:t>O </a:t>
          </a:r>
          <a:r>
            <a:rPr lang="en-US" sz="2000" b="1" noProof="0" dirty="0" err="1"/>
            <a:t>Jutasa</a:t>
          </a:r>
          <a:r>
            <a:rPr lang="en-US" sz="2000" b="1" noProof="0" dirty="0"/>
            <a:t> </a:t>
          </a:r>
          <a:r>
            <a:rPr lang="en-US" sz="2000" b="1" noProof="0" dirty="0" err="1"/>
            <a:t>kei</a:t>
          </a:r>
          <a:r>
            <a:rPr lang="en-US" sz="2000" b="1" noProof="0" dirty="0"/>
            <a:t> Sailasa e </a:t>
          </a:r>
          <a:r>
            <a:rPr lang="en-US" sz="2000" b="1" noProof="0" dirty="0" err="1"/>
            <a:t>rau</a:t>
          </a:r>
          <a:r>
            <a:rPr lang="en-US" sz="2000" b="1" noProof="0" dirty="0"/>
            <a:t> tai ki </a:t>
          </a:r>
          <a:r>
            <a:rPr lang="en-US" sz="2000" b="1" noProof="0" dirty="0" err="1"/>
            <a:t>vei</a:t>
          </a:r>
          <a:r>
            <a:rPr lang="en-US" sz="2000" b="1" noProof="0" dirty="0"/>
            <a:t> </a:t>
          </a:r>
          <a:r>
            <a:rPr lang="en-US" sz="2000" b="1" noProof="0" dirty="0" err="1"/>
            <a:t>soqosoq</a:t>
          </a:r>
          <a:r>
            <a:rPr lang="en-US" sz="2000" b="1" noProof="0" dirty="0"/>
            <a:t> </a:t>
          </a:r>
          <a:r>
            <a:rPr lang="en-US" sz="2000" b="1" noProof="0" dirty="0" err="1"/>
            <a:t>lotu</a:t>
          </a:r>
          <a:r>
            <a:rPr lang="en-US" sz="2000" b="1" noProof="0" dirty="0"/>
            <a:t> </a:t>
          </a:r>
          <a:r>
            <a:rPr lang="en-US" sz="2000" b="1" noProof="0" dirty="0" err="1"/>
            <a:t>ena</a:t>
          </a:r>
          <a:r>
            <a:rPr lang="en-US" sz="2000" b="1" noProof="0" dirty="0"/>
            <a:t> I </a:t>
          </a:r>
          <a:r>
            <a:rPr lang="en-US" sz="2000" b="1" noProof="0" dirty="0" err="1"/>
            <a:t>naki</a:t>
          </a:r>
          <a:r>
            <a:rPr lang="en-US" sz="2000" b="1" noProof="0" dirty="0"/>
            <a:t> </a:t>
          </a:r>
          <a:r>
            <a:rPr lang="en-US" sz="2000" b="1" noProof="0" dirty="0" err="1"/>
            <a:t>duabulu</a:t>
          </a:r>
          <a:r>
            <a:rPr lang="en-US" sz="2000" b="1" noProof="0" dirty="0"/>
            <a:t> </a:t>
          </a:r>
          <a:r>
            <a:rPr lang="en-US" sz="2000" b="1" noProof="0" dirty="0" err="1"/>
            <a:t>oqo</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n-US" sz="2000" b="1" noProof="0" dirty="0">
              <a:effectLst>
                <a:outerShdw blurRad="38100" dist="38100" dir="2700000" algn="tl">
                  <a:srgbClr val="000000"/>
                </a:outerShdw>
              </a:effectLst>
            </a:rPr>
            <a:t>Tamata </a:t>
          </a:r>
          <a:r>
            <a:rPr lang="en-US" sz="2000" b="1" noProof="0" dirty="0" err="1">
              <a:effectLst>
                <a:outerShdw blurRad="38100" dist="38100" dir="2700000" algn="tl">
                  <a:srgbClr val="000000"/>
                </a:outerShdw>
              </a:effectLst>
            </a:rPr>
            <a:t>talai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mai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vua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na</a:t>
          </a:r>
          <a:r>
            <a:rPr lang="en-US" sz="2000" b="1" noProof="0" dirty="0">
              <a:effectLst>
                <a:outerShdw blurRad="38100" dist="38100" dir="2700000" algn="tl">
                  <a:srgbClr val="000000"/>
                </a:outerShdw>
              </a:effectLst>
            </a:rPr>
            <a:t> Kalou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(Lk.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en-US" sz="2000" b="1" noProof="0" dirty="0" err="1">
              <a:effectLst>
                <a:outerShdw blurRad="38100" dist="38100" dir="2700000" algn="tl">
                  <a:srgbClr val="000000"/>
                </a:outerShdw>
              </a:effectLst>
            </a:rPr>
            <a:t>Rawata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nai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solisoli</a:t>
          </a:r>
          <a:r>
            <a:rPr lang="en-US" sz="2000" b="1" noProof="0" dirty="0">
              <a:effectLst>
                <a:outerShdw blurRad="38100" dist="38100" dir="2700000" algn="tl">
                  <a:srgbClr val="000000"/>
                </a:outerShdw>
              </a:effectLst>
            </a:rPr>
            <a:t> me </a:t>
          </a:r>
          <a:r>
            <a:rPr lang="en-US" sz="2000" b="1" noProof="0" dirty="0" err="1">
              <a:effectLst>
                <a:outerShdw blurRad="38100" dist="38100" dir="2700000" algn="tl">
                  <a:srgbClr val="000000"/>
                </a:outerShdw>
              </a:effectLst>
            </a:rPr>
            <a:t>liutaka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lotu</a:t>
          </a:r>
          <a:r>
            <a:rPr lang="en-US" sz="2000" b="1" noProof="0" dirty="0">
              <a:effectLst>
                <a:outerShdw blurRad="38100" dist="38100" dir="2700000" algn="tl">
                  <a:srgbClr val="000000"/>
                </a:outerShdw>
              </a:effectLst>
            </a:rPr>
            <a:t>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(1 Koro. 12:28-29; Efe.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en-US" sz="2000" b="1" noProof="0" dirty="0">
              <a:effectLst>
                <a:outerShdw blurRad="38100" dist="38100" dir="2700000" algn="tl">
                  <a:srgbClr val="000000"/>
                </a:outerShdw>
              </a:effectLst>
            </a:rPr>
            <a:t>Era </a:t>
          </a:r>
          <a:r>
            <a:rPr lang="en-US" sz="2000" b="1" noProof="0" dirty="0" err="1">
              <a:effectLst>
                <a:outerShdw blurRad="38100" dist="38100" dir="2700000" algn="tl">
                  <a:srgbClr val="000000"/>
                </a:outerShdw>
              </a:effectLst>
            </a:rPr>
            <a:t>duru</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soqosoqo</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lewe</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lotu</a:t>
          </a:r>
          <a:r>
            <a:rPr lang="en-US" sz="2000" b="1" noProof="0" dirty="0">
              <a:effectLst>
                <a:outerShdw blurRad="38100" dist="38100" dir="2700000" algn="tl">
                  <a:srgbClr val="000000"/>
                </a:outerShdw>
              </a:effectLst>
            </a:rPr>
            <a:t> (Efe.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en-US" sz="2000" b="1" noProof="0" dirty="0">
              <a:effectLst>
                <a:outerShdw blurRad="38100" dist="38100" dir="2700000" algn="tl">
                  <a:srgbClr val="000000"/>
                </a:outerShdw>
              </a:effectLst>
            </a:rPr>
            <a:t>Soli </a:t>
          </a:r>
          <a:r>
            <a:rPr lang="en-US" sz="2000" b="1" noProof="0" dirty="0" err="1">
              <a:effectLst>
                <a:outerShdw blurRad="38100" dist="38100" dir="2700000" algn="tl">
                  <a:srgbClr val="000000"/>
                </a:outerShdw>
              </a:effectLst>
            </a:rPr>
            <a:t>vei</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ira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vakatakilakila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eso</a:t>
          </a:r>
          <a:r>
            <a:rPr lang="en-US" sz="2000" b="1" noProof="0" dirty="0">
              <a:effectLst>
                <a:outerShdw blurRad="38100" dist="38100" dir="2700000" algn="tl">
                  <a:srgbClr val="000000"/>
                </a:outerShdw>
              </a:effectLst>
            </a:rPr>
            <a:t> (Efe.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US" sz="2000" b="1" noProof="0" dirty="0">
              <a:effectLst>
                <a:outerShdw blurRad="38100" dist="38100" dir="2700000" algn="tl">
                  <a:srgbClr val="000000"/>
                </a:outerShdw>
              </a:effectLst>
            </a:rPr>
            <a:t>Era </a:t>
          </a:r>
          <a:r>
            <a:rPr lang="en-US" sz="2000" b="1" noProof="0" dirty="0" err="1">
              <a:effectLst>
                <a:outerShdw blurRad="38100" dist="38100" dir="2700000" algn="tl">
                  <a:srgbClr val="000000"/>
                </a:outerShdw>
              </a:effectLst>
            </a:rPr>
            <a:t>rekitaka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na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lewa</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dodonu</a:t>
          </a:r>
          <a:r>
            <a:rPr lang="en-US" sz="2000" b="1" noProof="0" dirty="0">
              <a:effectLst>
                <a:outerShdw blurRad="38100" dist="38100" dir="2700000" algn="tl">
                  <a:srgbClr val="000000"/>
                </a:outerShdw>
              </a:effectLst>
            </a:rPr>
            <a:t> (</a:t>
          </a:r>
          <a:r>
            <a:rPr lang="en-US" sz="2000" b="1" noProof="0" dirty="0" err="1">
              <a:effectLst>
                <a:outerShdw blurRad="38100" dist="38100" dir="2700000" algn="tl">
                  <a:srgbClr val="000000"/>
                </a:outerShdw>
              </a:effectLst>
            </a:rPr>
            <a:t>Vktkla</a:t>
          </a:r>
          <a:r>
            <a:rPr lang="en-US" sz="2000" b="1" noProof="0" dirty="0">
              <a:effectLst>
                <a:outerShdw blurRad="38100" dist="38100" dir="2700000" algn="tl">
                  <a:srgbClr val="000000"/>
                </a:outerShdw>
              </a:effectLst>
            </a:rPr>
            <a:t>.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a:effectLst>
                <a:outerShdw blurRad="38100" dist="38100" dir="2700000" algn="tl">
                  <a:srgbClr val="000000">
                    <a:alpha val="43137"/>
                  </a:srgbClr>
                </a:outerShdw>
              </a:effectLst>
            </a:rPr>
            <a:t>TIMOCI</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E </a:t>
          </a:r>
          <a:r>
            <a:rPr lang="en-US" sz="2000" b="1" noProof="0" dirty="0" err="1"/>
            <a:t>parofisaitaki</a:t>
          </a:r>
          <a:r>
            <a:rPr lang="en-US" sz="2000" b="1" noProof="0" dirty="0"/>
            <a:t> </a:t>
          </a:r>
          <a:r>
            <a:rPr lang="en-US" sz="2000" b="1" noProof="0" dirty="0" err="1"/>
            <a:t>nona</a:t>
          </a:r>
          <a:r>
            <a:rPr lang="en-US" sz="2000" b="1" noProof="0" dirty="0"/>
            <a:t> </a:t>
          </a:r>
          <a:r>
            <a:rPr lang="en-US" sz="2000" b="1" noProof="0" dirty="0" err="1"/>
            <a:t>kacivi</a:t>
          </a:r>
          <a:br>
            <a:rPr lang="en-US" sz="2000" b="1" noProof="0" dirty="0"/>
          </a:br>
          <a:r>
            <a:rPr lang="en-US" sz="2000" b="1" noProof="0" dirty="0"/>
            <a:t> (1 Tim. 1:18). e vola </a:t>
          </a:r>
          <a:r>
            <a:rPr lang="en-US" sz="2000" b="1" noProof="0" dirty="0" err="1"/>
            <a:t>vata</a:t>
          </a:r>
          <a:r>
            <a:rPr lang="en-US" sz="2000" b="1" noProof="0" dirty="0"/>
            <a:t> </a:t>
          </a:r>
          <a:r>
            <a:rPr lang="en-US" sz="2000" b="1" noProof="0" dirty="0" err="1"/>
            <a:t>kei</a:t>
          </a:r>
          <a:r>
            <a:rPr lang="en-US" sz="2000" b="1" noProof="0" dirty="0"/>
            <a:t> Paula </a:t>
          </a:r>
          <a:r>
            <a:rPr lang="en-US" sz="2000" b="1" noProof="0" dirty="0" err="1"/>
            <a:t>na</a:t>
          </a:r>
          <a:r>
            <a:rPr lang="en-US" sz="2000" b="1" noProof="0" dirty="0"/>
            <a:t> I vola: 2 </a:t>
          </a:r>
          <a:r>
            <a:rPr lang="en-US" sz="2000" b="1" noProof="0" dirty="0" err="1"/>
            <a:t>Koronica</a:t>
          </a:r>
          <a:r>
            <a:rPr lang="en-US" sz="2000" b="1" noProof="0" dirty="0"/>
            <a:t> (2 Kor. 1:1); </a:t>
          </a:r>
          <a:r>
            <a:rPr lang="en-US" sz="2000" b="1" noProof="0" dirty="0" err="1"/>
            <a:t>Filipai</a:t>
          </a:r>
          <a:r>
            <a:rPr lang="en-US" sz="2000" b="1" noProof="0" dirty="0"/>
            <a:t> (Fil. 1:1); </a:t>
          </a:r>
          <a:r>
            <a:rPr lang="en-US" sz="2000" b="1" noProof="0" dirty="0" err="1"/>
            <a:t>Kolosa</a:t>
          </a:r>
          <a:r>
            <a:rPr lang="en-US" sz="2000" b="1" noProof="0" dirty="0"/>
            <a:t> (Kolo. 1:1); 1 Cesalonaika (1 </a:t>
          </a:r>
          <a:r>
            <a:rPr lang="en-US" sz="2000" b="1" noProof="0" dirty="0" err="1"/>
            <a:t>Cesa</a:t>
          </a:r>
          <a:r>
            <a:rPr lang="en-US" sz="2000" b="1" noProof="0" dirty="0"/>
            <a:t>. 1:1); 2 Cesalonaika (2 </a:t>
          </a:r>
          <a:r>
            <a:rPr lang="en-US" sz="2000" b="1" noProof="0" dirty="0" err="1"/>
            <a:t>Cesa</a:t>
          </a:r>
          <a:r>
            <a:rPr lang="en-US" sz="2000" b="1" noProof="0" dirty="0"/>
            <a:t>. 1:1); </a:t>
          </a:r>
          <a:r>
            <a:rPr lang="en-US" sz="2000" b="1" noProof="0" dirty="0" err="1"/>
            <a:t>kei</a:t>
          </a:r>
          <a:r>
            <a:rPr lang="en-US" sz="2000" b="1" noProof="0" dirty="0"/>
            <a:t> </a:t>
          </a:r>
          <a:r>
            <a:rPr lang="en-US" sz="2000" b="1" noProof="0" dirty="0" err="1"/>
            <a:t>Filimoni</a:t>
          </a:r>
          <a:r>
            <a:rPr lang="en-US" sz="2000" b="1" noProof="0" dirty="0"/>
            <a:t> </a:t>
          </a:r>
          <a:br>
            <a:rPr lang="en-US" sz="2000" b="1" noProof="0" dirty="0"/>
          </a:br>
          <a:r>
            <a:rPr lang="en-US" sz="2000" b="1" noProof="0" dirty="0"/>
            <a:t>(Fili. 1:1).</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spc="600" noProof="0" dirty="0">
              <a:effectLst>
                <a:outerShdw blurRad="38100" dist="38100" dir="2700000" algn="tl">
                  <a:srgbClr val="000000">
                    <a:alpha val="43137"/>
                  </a:srgbClr>
                </a:outerShdw>
              </a:effectLst>
            </a:rPr>
            <a:t>TAITO</a:t>
          </a: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E </a:t>
          </a:r>
          <a:r>
            <a:rPr lang="en-US" sz="2000" b="1" noProof="0" dirty="0" err="1"/>
            <a:t>vakayacora</a:t>
          </a:r>
          <a:r>
            <a:rPr lang="en-US" sz="2000" b="1" noProof="0" dirty="0"/>
            <a:t> e </a:t>
          </a:r>
          <a:r>
            <a:rPr lang="en-US" sz="2000" b="1" noProof="0" dirty="0" err="1"/>
            <a:t>vuqa</a:t>
          </a:r>
          <a:r>
            <a:rPr lang="en-US" sz="2000" b="1" noProof="0" dirty="0"/>
            <a:t> </a:t>
          </a:r>
          <a:r>
            <a:rPr lang="en-US" sz="2000" b="1" noProof="0" dirty="0" err="1"/>
            <a:t>na</a:t>
          </a:r>
          <a:r>
            <a:rPr lang="en-US" sz="2000" b="1" noProof="0" dirty="0"/>
            <a:t> I </a:t>
          </a:r>
          <a:r>
            <a:rPr lang="en-US" sz="2000" b="1" noProof="0" dirty="0" err="1"/>
            <a:t>tavi</a:t>
          </a:r>
          <a:r>
            <a:rPr lang="en-US" sz="2000" b="1" noProof="0" dirty="0"/>
            <a:t> </a:t>
          </a:r>
          <a:r>
            <a:rPr lang="en-US" sz="2000" b="1" noProof="0" dirty="0" err="1"/>
            <a:t>vaka</a:t>
          </a:r>
          <a:r>
            <a:rPr lang="en-US" sz="2000" b="1" noProof="0" dirty="0"/>
            <a:t> </a:t>
          </a:r>
          <a:r>
            <a:rPr lang="en-US" sz="2000" b="1" noProof="0" dirty="0" err="1"/>
            <a:t>parofita</a:t>
          </a:r>
          <a:r>
            <a:rPr lang="en-US" sz="2000" b="1" noProof="0" dirty="0"/>
            <a:t>, me </a:t>
          </a:r>
          <a:r>
            <a:rPr lang="en-US" sz="2000" b="1" noProof="0" dirty="0" err="1"/>
            <a:t>vakataka</a:t>
          </a:r>
          <a:r>
            <a:rPr lang="en-US" sz="2000" b="1" noProof="0" dirty="0"/>
            <a:t> </a:t>
          </a:r>
          <a:r>
            <a:rPr lang="en-US" sz="2000" b="1" noProof="0" dirty="0" err="1"/>
            <a:t>na</a:t>
          </a:r>
          <a:r>
            <a:rPr lang="en-US" sz="2000" b="1" noProof="0" dirty="0"/>
            <a:t> </a:t>
          </a:r>
          <a:r>
            <a:rPr lang="en-US" sz="2000" b="1" noProof="0" dirty="0" err="1"/>
            <a:t>veimasulaki</a:t>
          </a:r>
          <a:r>
            <a:rPr lang="en-US" sz="2000" b="1" noProof="0" dirty="0"/>
            <a:t> (2 Cor. 8:6); </a:t>
          </a:r>
          <a:r>
            <a:rPr lang="en-US" sz="2000" b="1" noProof="0" dirty="0" err="1"/>
            <a:t>veivunauci</a:t>
          </a:r>
          <a:r>
            <a:rPr lang="en-US" sz="2000" b="1" noProof="0" dirty="0"/>
            <a:t> (Taito 2:6, 9, 15); ka </a:t>
          </a:r>
          <a:r>
            <a:rPr lang="en-US" sz="2000" b="1" noProof="0" dirty="0" err="1"/>
            <a:t>veivakacegui</a:t>
          </a:r>
          <a:br>
            <a:rPr lang="en-US" sz="2000" b="1" noProof="0" dirty="0"/>
          </a:br>
          <a:r>
            <a:rPr lang="en-US" sz="2000" b="1" noProof="0" dirty="0"/>
            <a:t>(2 Cor. 7:13)</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Matai </a:t>
          </a:r>
          <a:r>
            <a:rPr lang="en-US" sz="2000" b="1" kern="1200" noProof="0" dirty="0" err="1"/>
            <a:t>ni</a:t>
          </a:r>
          <a:r>
            <a:rPr lang="en-US" sz="2000" b="1" kern="1200" noProof="0" dirty="0"/>
            <a:t> </a:t>
          </a:r>
          <a:r>
            <a:rPr lang="en-US" sz="2000" b="1" kern="1200" noProof="0" dirty="0" err="1"/>
            <a:t>nona</a:t>
          </a:r>
          <a:r>
            <a:rPr lang="en-US" sz="2000" b="1" kern="1200" noProof="0" dirty="0"/>
            <a:t> I </a:t>
          </a:r>
          <a:r>
            <a:rPr lang="en-US" sz="2000" b="1" kern="1200" noProof="0" dirty="0" err="1"/>
            <a:t>tavi</a:t>
          </a:r>
          <a:r>
            <a:rPr lang="en-US" sz="2000" b="1" kern="1200" noProof="0" dirty="0"/>
            <a:t> me </a:t>
          </a:r>
          <a:r>
            <a:rPr lang="en-US" sz="2000" b="1" kern="1200" noProof="0" dirty="0" err="1"/>
            <a:t>tuberi</a:t>
          </a:r>
          <a:r>
            <a:rPr lang="en-US" sz="2000" b="1" kern="1200" noProof="0" dirty="0"/>
            <a:t> </a:t>
          </a:r>
          <a:r>
            <a:rPr lang="en-US" sz="2000" b="1" kern="1200" noProof="0" dirty="0" err="1"/>
            <a:t>ira</a:t>
          </a:r>
          <a:r>
            <a:rPr lang="en-US" sz="2000" b="1" kern="1200" noProof="0" dirty="0"/>
            <a:t> </a:t>
          </a:r>
          <a:r>
            <a:rPr lang="en-US" sz="2000" b="1" kern="1200" noProof="0" dirty="0" err="1"/>
            <a:t>na</a:t>
          </a:r>
          <a:r>
            <a:rPr lang="en-US" sz="2000" b="1" kern="1200" noProof="0" dirty="0"/>
            <a:t> </a:t>
          </a:r>
          <a:r>
            <a:rPr lang="en-US" sz="2000" b="1" kern="1200" noProof="0" dirty="0" err="1"/>
            <a:t>tamata</a:t>
          </a:r>
          <a:r>
            <a:rPr lang="en-US" sz="2000" b="1" kern="1200" noProof="0" dirty="0"/>
            <a:t> ki </a:t>
          </a:r>
          <a:r>
            <a:rPr lang="en-US" sz="2000" b="1" kern="1200" noProof="0" dirty="0" err="1"/>
            <a:t>vei</a:t>
          </a:r>
          <a:r>
            <a:rPr lang="en-US" sz="2000" b="1" kern="1200" noProof="0" dirty="0"/>
            <a:t> Jisu</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noProof="0" dirty="0" err="1">
              <a:effectLst>
                <a:outerShdw blurRad="38100" dist="38100" dir="2700000" algn="tl">
                  <a:srgbClr val="000000"/>
                </a:outerShdw>
              </a:effectLst>
            </a:rPr>
            <a:t>Vakadinadinataki</a:t>
          </a:r>
          <a:r>
            <a:rPr lang="en-US" sz="1900" b="1" kern="1200" noProof="0" dirty="0">
              <a:effectLst>
                <a:outerShdw blurRad="38100" dist="38100" dir="2700000" algn="tl">
                  <a:srgbClr val="000000"/>
                </a:outerShdw>
              </a:effectLst>
            </a:rPr>
            <a:t> Jisu</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latin typeface="Aptos" panose="02110004020202020204"/>
              <a:ea typeface="+mn-ea"/>
              <a:cs typeface="+mn-cs"/>
            </a:rPr>
            <a:t>Tukuna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veika</a:t>
          </a:r>
          <a:r>
            <a:rPr lang="en-US" sz="2000" b="1" kern="1200" noProof="0" dirty="0">
              <a:latin typeface="Aptos" panose="02110004020202020204"/>
              <a:ea typeface="+mn-ea"/>
              <a:cs typeface="+mn-cs"/>
            </a:rPr>
            <a:t> e se </a:t>
          </a:r>
          <a:r>
            <a:rPr lang="en-US" sz="2000" b="1" kern="1200" noProof="0" dirty="0" err="1">
              <a:latin typeface="Aptos" panose="02110004020202020204"/>
              <a:ea typeface="+mn-ea"/>
              <a:cs typeface="+mn-cs"/>
            </a:rPr>
            <a:t>bera</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ni</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yaco</a:t>
          </a:r>
          <a:r>
            <a:rPr lang="en-US" sz="2000" b="1" kern="1200" noProof="0" dirty="0">
              <a:latin typeface="Aptos" panose="02110004020202020204"/>
              <a:ea typeface="+mn-ea"/>
              <a:cs typeface="+mn-cs"/>
            </a:rPr>
            <a:t> me </a:t>
          </a:r>
          <a:r>
            <a:rPr lang="en-US" sz="2000" b="1" kern="1200" noProof="0" dirty="0" err="1">
              <a:latin typeface="Aptos" panose="02110004020202020204"/>
              <a:ea typeface="+mn-ea"/>
              <a:cs typeface="+mn-cs"/>
            </a:rPr>
            <a:t>yacova</a:t>
          </a:r>
          <a:r>
            <a:rPr lang="en-US" sz="2000" b="1" kern="1200" noProof="0" dirty="0">
              <a:latin typeface="Aptos" panose="02110004020202020204"/>
              <a:ea typeface="+mn-ea"/>
              <a:cs typeface="+mn-cs"/>
            </a:rPr>
            <a:t> sara ga </a:t>
          </a:r>
          <a:r>
            <a:rPr lang="en-US" sz="2000" b="1" kern="1200" noProof="0" dirty="0" err="1">
              <a:latin typeface="Aptos" panose="02110004020202020204"/>
              <a:ea typeface="+mn-ea"/>
              <a:cs typeface="+mn-cs"/>
            </a:rPr>
            <a:t>mai</a:t>
          </a:r>
          <a:r>
            <a:rPr lang="en-US" sz="2000" b="1" kern="1200" noProof="0" dirty="0">
              <a:latin typeface="Aptos" panose="02110004020202020204"/>
              <a:ea typeface="+mn-ea"/>
              <a:cs typeface="+mn-cs"/>
            </a:rPr>
            <a:t> </a:t>
          </a:r>
          <a:r>
            <a:rPr lang="en-US" sz="2000" b="1" kern="1200" noProof="0" dirty="0" err="1">
              <a:latin typeface="Aptos" panose="02110004020202020204"/>
              <a:ea typeface="+mn-ea"/>
              <a:cs typeface="+mn-cs"/>
            </a:rPr>
            <a:t>na</a:t>
          </a:r>
          <a:r>
            <a:rPr lang="en-US" sz="2000" b="1" kern="1200" noProof="0" dirty="0">
              <a:latin typeface="Aptos" panose="02110004020202020204"/>
              <a:ea typeface="+mn-ea"/>
              <a:cs typeface="+mn-cs"/>
            </a:rPr>
            <a:t> guna </a:t>
          </a:r>
          <a:r>
            <a:rPr lang="en-US" sz="2000" b="1" kern="1200" noProof="0" dirty="0" err="1">
              <a:latin typeface="Aptos" panose="02110004020202020204"/>
              <a:ea typeface="+mn-ea"/>
              <a:cs typeface="+mn-cs"/>
            </a:rPr>
            <a:t>edaidai</a:t>
          </a:r>
          <a:endParaRPr lang="en-US" sz="2000" b="1" kern="1200" noProof="0" dirty="0">
            <a:latin typeface="Aptos" panose="02110004020202020204"/>
            <a:ea typeface="+mn-ea"/>
            <a:cs typeface="+mn-cs"/>
          </a:endParaRP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t>Matai </a:t>
          </a:r>
          <a:r>
            <a:rPr lang="en-US" sz="2000" b="1" kern="1200" noProof="0" dirty="0" err="1"/>
            <a:t>ni</a:t>
          </a:r>
          <a:r>
            <a:rPr lang="en-US" sz="2000" b="1" kern="1200" noProof="0" dirty="0"/>
            <a:t> </a:t>
          </a:r>
          <a:r>
            <a:rPr lang="en-US" sz="2000" b="1" kern="1200" noProof="0" dirty="0" err="1"/>
            <a:t>nona</a:t>
          </a:r>
          <a:r>
            <a:rPr lang="en-US" sz="2000" b="1" kern="1200" noProof="0" dirty="0"/>
            <a:t> I </a:t>
          </a:r>
          <a:r>
            <a:rPr lang="en-US" sz="2000" b="1" kern="1200" noProof="0" dirty="0" err="1"/>
            <a:t>tavi</a:t>
          </a:r>
          <a:r>
            <a:rPr lang="en-US" sz="2000" b="1" kern="1200" noProof="0" dirty="0"/>
            <a:t> me </a:t>
          </a:r>
          <a:r>
            <a:rPr lang="en-US" sz="2000" b="1" kern="1200" noProof="0" dirty="0" err="1"/>
            <a:t>tuberi</a:t>
          </a:r>
          <a:r>
            <a:rPr lang="en-US" sz="2000" b="1" kern="1200" noProof="0" dirty="0"/>
            <a:t> </a:t>
          </a:r>
          <a:r>
            <a:rPr lang="en-US" sz="2000" b="1" kern="1200" noProof="0" dirty="0" err="1"/>
            <a:t>ira</a:t>
          </a:r>
          <a:r>
            <a:rPr lang="en-US" sz="2000" b="1" kern="1200" noProof="0" dirty="0"/>
            <a:t> </a:t>
          </a:r>
          <a:r>
            <a:rPr lang="en-US" sz="2000" b="1" kern="1200" noProof="0" dirty="0" err="1"/>
            <a:t>na</a:t>
          </a:r>
          <a:r>
            <a:rPr lang="en-US" sz="2000" b="1" kern="1200" noProof="0" dirty="0"/>
            <a:t> </a:t>
          </a:r>
          <a:r>
            <a:rPr lang="en-US" sz="2000" b="1" kern="1200" noProof="0" dirty="0" err="1"/>
            <a:t>tamata</a:t>
          </a:r>
          <a:r>
            <a:rPr lang="en-US" sz="2000" b="1" kern="1200" noProof="0" dirty="0"/>
            <a:t> ki </a:t>
          </a:r>
          <a:r>
            <a:rPr lang="en-US" sz="2000" b="1" kern="1200" noProof="0" dirty="0" err="1"/>
            <a:t>vei</a:t>
          </a:r>
          <a:r>
            <a:rPr lang="en-US" sz="2000" b="1" kern="1200" noProof="0" dirty="0"/>
            <a:t> Jisu</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Tara cake </a:t>
          </a:r>
          <a:r>
            <a:rPr lang="en-US" sz="2000" b="1" kern="1200" noProof="0" dirty="0" err="1"/>
            <a:t>na</a:t>
          </a:r>
          <a:r>
            <a:rPr lang="en-US" sz="2000" b="1" kern="1200" noProof="0" dirty="0"/>
            <a:t> </a:t>
          </a:r>
          <a:r>
            <a:rPr lang="en-US" sz="2000" b="1" kern="1200" noProof="0" dirty="0" err="1"/>
            <a:t>i</a:t>
          </a:r>
          <a:r>
            <a:rPr lang="en-US" sz="2000" b="1" kern="1200" noProof="0" dirty="0"/>
            <a:t> </a:t>
          </a:r>
          <a:r>
            <a:rPr lang="en-US" sz="2000" b="1" kern="1200" noProof="0" dirty="0" err="1"/>
            <a:t>soqosoqo</a:t>
          </a:r>
          <a:r>
            <a:rPr lang="en-US" sz="2000" b="1" kern="1200" noProof="0" dirty="0"/>
            <a:t> </a:t>
          </a:r>
          <a:r>
            <a:rPr lang="en-US" sz="2000" b="1" kern="1200" noProof="0" dirty="0" err="1"/>
            <a:t>lotu</a:t>
          </a:r>
          <a:r>
            <a:rPr lang="en-US" sz="2000" b="1" kern="1200" noProof="0" dirty="0"/>
            <a:t> </a:t>
          </a:r>
          <a:r>
            <a:rPr lang="en-US" sz="2000" b="1" kern="1200" noProof="0" dirty="0" err="1"/>
            <a:t>kaukauwa</a:t>
          </a:r>
          <a:r>
            <a:rPr lang="en-US" sz="2000" b="1" kern="1200" noProof="0" dirty="0"/>
            <a:t> ka rawa </a:t>
          </a:r>
          <a:r>
            <a:rPr lang="en-US" sz="2000" b="1" kern="1200" noProof="0" dirty="0" err="1"/>
            <a:t>ni</a:t>
          </a:r>
          <a:r>
            <a:rPr lang="en-US" sz="2000" b="1" kern="1200" noProof="0" dirty="0"/>
            <a:t> </a:t>
          </a:r>
          <a:r>
            <a:rPr lang="en-US" sz="2000" b="1" kern="1200" noProof="0" dirty="0" err="1"/>
            <a:t>vorata</a:t>
          </a:r>
          <a:r>
            <a:rPr lang="en-US" sz="2000" b="1" kern="1200" noProof="0" dirty="0"/>
            <a:t> </a:t>
          </a:r>
          <a:r>
            <a:rPr lang="en-US" sz="2000" b="1" kern="1200" noProof="0" dirty="0" err="1"/>
            <a:t>na</a:t>
          </a:r>
          <a:r>
            <a:rPr lang="en-US" sz="2000" b="1" kern="1200" noProof="0" dirty="0"/>
            <a:t> </a:t>
          </a:r>
          <a:r>
            <a:rPr lang="en-US" sz="2000" b="1" kern="1200" noProof="0" dirty="0" err="1"/>
            <a:t>cakacaka</a:t>
          </a:r>
          <a:r>
            <a:rPr lang="en-US" sz="2000" b="1" kern="1200" noProof="0" dirty="0"/>
            <a:t> </a:t>
          </a:r>
          <a:r>
            <a:rPr lang="en-US" sz="2000" b="1" kern="1200" noProof="0" dirty="0" err="1"/>
            <a:t>ni</a:t>
          </a:r>
          <a:r>
            <a:rPr lang="en-US" sz="2000" b="1" kern="1200" noProof="0" dirty="0"/>
            <a:t> </a:t>
          </a:r>
          <a:r>
            <a:rPr lang="en-US" sz="2000" b="1" kern="1200" noProof="0" dirty="0" err="1"/>
            <a:t>meca</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rPr>
            <a:t>Veivakatataki</a:t>
          </a:r>
          <a:r>
            <a:rPr lang="en-US" sz="2000" b="1" kern="1200" noProof="0" dirty="0">
              <a:effectLst>
                <a:outerShdw blurRad="38100" dist="38100" dir="2700000" algn="tl">
                  <a:srgbClr val="000000"/>
                </a:outerShdw>
              </a:effectLst>
            </a:rPr>
            <a:t> cake</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err="1"/>
            <a:t>Vunauca</a:t>
          </a:r>
          <a:r>
            <a:rPr lang="en-US" sz="2000" b="1" kern="1200" noProof="0" dirty="0"/>
            <a:t> </a:t>
          </a:r>
          <a:r>
            <a:rPr lang="en-US" sz="2000" b="1" kern="1200" noProof="0" dirty="0" err="1"/>
            <a:t>na</a:t>
          </a:r>
          <a:r>
            <a:rPr lang="en-US" sz="2000" b="1" kern="1200" noProof="0" dirty="0"/>
            <a:t> I </a:t>
          </a:r>
          <a:r>
            <a:rPr lang="en-US" sz="2000" b="1" kern="1200" noProof="0" dirty="0" err="1"/>
            <a:t>valavala</a:t>
          </a:r>
          <a:r>
            <a:rPr lang="en-US" sz="2000" b="1" kern="1200" noProof="0" dirty="0"/>
            <a:t> ca me </a:t>
          </a:r>
          <a:r>
            <a:rPr lang="en-US" sz="2000" b="1" kern="1200" noProof="0" dirty="0" err="1"/>
            <a:t>ra</a:t>
          </a:r>
          <a:r>
            <a:rPr lang="en-US" sz="2000" b="1" kern="1200" noProof="0" dirty="0"/>
            <a:t> </a:t>
          </a:r>
          <a:r>
            <a:rPr lang="en-US" sz="2000" b="1" kern="1200" noProof="0" dirty="0" err="1"/>
            <a:t>veivutuni</a:t>
          </a:r>
          <a:r>
            <a:rPr lang="en-US" sz="2000" b="1" kern="1200" noProof="0" dirty="0"/>
            <a:t> kina </a:t>
          </a:r>
          <a:r>
            <a:rPr lang="en-US" sz="2000" b="1" kern="1200" noProof="0" dirty="0" err="1"/>
            <a:t>na</a:t>
          </a:r>
          <a:r>
            <a:rPr lang="en-US" sz="2000" b="1" kern="1200" noProof="0" dirty="0"/>
            <a:t> </a:t>
          </a:r>
          <a:r>
            <a:rPr lang="en-US" sz="2000" b="1" kern="1200" noProof="0" dirty="0" err="1"/>
            <a:t>tamata</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rPr>
            <a:t>Veivunauci</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O </a:t>
          </a:r>
          <a:r>
            <a:rPr lang="en-US" sz="2000" b="1" kern="1200" noProof="0" dirty="0" err="1"/>
            <a:t>Jutasa</a:t>
          </a:r>
          <a:r>
            <a:rPr lang="en-US" sz="2000" b="1" kern="1200" noProof="0" dirty="0"/>
            <a:t> </a:t>
          </a:r>
          <a:r>
            <a:rPr lang="en-US" sz="2000" b="1" kern="1200" noProof="0" dirty="0" err="1"/>
            <a:t>kei</a:t>
          </a:r>
          <a:r>
            <a:rPr lang="en-US" sz="2000" b="1" kern="1200" noProof="0" dirty="0"/>
            <a:t> Sailasa e </a:t>
          </a:r>
          <a:r>
            <a:rPr lang="en-US" sz="2000" b="1" kern="1200" noProof="0" dirty="0" err="1"/>
            <a:t>rau</a:t>
          </a:r>
          <a:r>
            <a:rPr lang="en-US" sz="2000" b="1" kern="1200" noProof="0" dirty="0"/>
            <a:t> tai ki </a:t>
          </a:r>
          <a:r>
            <a:rPr lang="en-US" sz="2000" b="1" kern="1200" noProof="0" dirty="0" err="1"/>
            <a:t>vei</a:t>
          </a:r>
          <a:r>
            <a:rPr lang="en-US" sz="2000" b="1" kern="1200" noProof="0" dirty="0"/>
            <a:t> </a:t>
          </a:r>
          <a:r>
            <a:rPr lang="en-US" sz="2000" b="1" kern="1200" noProof="0" dirty="0" err="1"/>
            <a:t>soqosoq</a:t>
          </a:r>
          <a:r>
            <a:rPr lang="en-US" sz="2000" b="1" kern="1200" noProof="0" dirty="0"/>
            <a:t> </a:t>
          </a:r>
          <a:r>
            <a:rPr lang="en-US" sz="2000" b="1" kern="1200" noProof="0" dirty="0" err="1"/>
            <a:t>lotu</a:t>
          </a:r>
          <a:r>
            <a:rPr lang="en-US" sz="2000" b="1" kern="1200" noProof="0" dirty="0"/>
            <a:t> </a:t>
          </a:r>
          <a:r>
            <a:rPr lang="en-US" sz="2000" b="1" kern="1200" noProof="0" dirty="0" err="1"/>
            <a:t>ena</a:t>
          </a:r>
          <a:r>
            <a:rPr lang="en-US" sz="2000" b="1" kern="1200" noProof="0" dirty="0"/>
            <a:t> I </a:t>
          </a:r>
          <a:r>
            <a:rPr lang="en-US" sz="2000" b="1" kern="1200" noProof="0" dirty="0" err="1"/>
            <a:t>naki</a:t>
          </a:r>
          <a:r>
            <a:rPr lang="en-US" sz="2000" b="1" kern="1200" noProof="0" dirty="0"/>
            <a:t> </a:t>
          </a:r>
          <a:r>
            <a:rPr lang="en-US" sz="2000" b="1" kern="1200" noProof="0" dirty="0" err="1"/>
            <a:t>duabulu</a:t>
          </a:r>
          <a:r>
            <a:rPr lang="en-US" sz="2000" b="1" kern="1200" noProof="0" dirty="0"/>
            <a:t> </a:t>
          </a:r>
          <a:r>
            <a:rPr lang="en-US" sz="2000" b="1" kern="1200" noProof="0" dirty="0" err="1"/>
            <a:t>oqo</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rPr>
            <a:t>Veivakacegui</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Tamata </a:t>
          </a:r>
          <a:r>
            <a:rPr lang="en-US" sz="2000" b="1" kern="1200" noProof="0" dirty="0" err="1">
              <a:effectLst>
                <a:outerShdw blurRad="38100" dist="38100" dir="2700000" algn="tl">
                  <a:srgbClr val="000000"/>
                </a:outerShdw>
              </a:effectLst>
            </a:rPr>
            <a:t>talai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mai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vua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na</a:t>
          </a:r>
          <a:r>
            <a:rPr lang="en-US" sz="2000" b="1" kern="1200" noProof="0" dirty="0">
              <a:effectLst>
                <a:outerShdw blurRad="38100" dist="38100" dir="2700000" algn="tl">
                  <a:srgbClr val="000000"/>
                </a:outerShdw>
              </a:effectLst>
            </a:rPr>
            <a:t> Kalou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(Lk. 11:49)</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outerShdw>
              </a:effectLst>
            </a:rPr>
            <a:t>Rawata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nai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solisoli</a:t>
          </a:r>
          <a:r>
            <a:rPr lang="en-US" sz="2000" b="1" kern="1200" noProof="0" dirty="0">
              <a:effectLst>
                <a:outerShdw blurRad="38100" dist="38100" dir="2700000" algn="tl">
                  <a:srgbClr val="000000"/>
                </a:outerShdw>
              </a:effectLst>
            </a:rPr>
            <a:t> me </a:t>
          </a:r>
          <a:r>
            <a:rPr lang="en-US" sz="2000" b="1" kern="1200" noProof="0" dirty="0" err="1">
              <a:effectLst>
                <a:outerShdw blurRad="38100" dist="38100" dir="2700000" algn="tl">
                  <a:srgbClr val="000000"/>
                </a:outerShdw>
              </a:effectLst>
            </a:rPr>
            <a:t>liutaka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lotu</a:t>
          </a:r>
          <a:r>
            <a:rPr lang="en-US" sz="2000" b="1" kern="1200" noProof="0" dirty="0">
              <a:effectLst>
                <a:outerShdw blurRad="38100" dist="38100" dir="2700000" algn="tl">
                  <a:srgbClr val="000000"/>
                </a:outerShdw>
              </a:effectLst>
            </a:rPr>
            <a:t>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(1 Koro. 12:28-29; Efe.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Era </a:t>
          </a:r>
          <a:r>
            <a:rPr lang="en-US" sz="2000" b="1" kern="1200" noProof="0" dirty="0" err="1">
              <a:effectLst>
                <a:outerShdw blurRad="38100" dist="38100" dir="2700000" algn="tl">
                  <a:srgbClr val="000000"/>
                </a:outerShdw>
              </a:effectLst>
            </a:rPr>
            <a:t>duru</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soqosoqo</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lewe</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lotu</a:t>
          </a:r>
          <a:r>
            <a:rPr lang="en-US" sz="2000" b="1" kern="1200" noProof="0" dirty="0">
              <a:effectLst>
                <a:outerShdw blurRad="38100" dist="38100" dir="2700000" algn="tl">
                  <a:srgbClr val="000000"/>
                </a:outerShdw>
              </a:effectLst>
            </a:rPr>
            <a:t> (Efe.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Soli </a:t>
          </a:r>
          <a:r>
            <a:rPr lang="en-US" sz="2000" b="1" kern="1200" noProof="0" dirty="0" err="1">
              <a:effectLst>
                <a:outerShdw blurRad="38100" dist="38100" dir="2700000" algn="tl">
                  <a:srgbClr val="000000"/>
                </a:outerShdw>
              </a:effectLst>
            </a:rPr>
            <a:t>vei</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ira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vakatakilakila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eso</a:t>
          </a:r>
          <a:r>
            <a:rPr lang="en-US" sz="2000" b="1" kern="1200" noProof="0" dirty="0">
              <a:effectLst>
                <a:outerShdw blurRad="38100" dist="38100" dir="2700000" algn="tl">
                  <a:srgbClr val="000000"/>
                </a:outerShdw>
              </a:effectLst>
            </a:rPr>
            <a:t> (Efe. 3:5)</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Era </a:t>
          </a:r>
          <a:r>
            <a:rPr lang="en-US" sz="2000" b="1" kern="1200" noProof="0" dirty="0" err="1">
              <a:effectLst>
                <a:outerShdw blurRad="38100" dist="38100" dir="2700000" algn="tl">
                  <a:srgbClr val="000000"/>
                </a:outerShdw>
              </a:effectLst>
            </a:rPr>
            <a:t>rekitaka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na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lewa</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dodonu</a:t>
          </a:r>
          <a:r>
            <a:rPr lang="en-US" sz="2000" b="1" kern="1200" noProof="0" dirty="0">
              <a:effectLst>
                <a:outerShdw blurRad="38100" dist="38100" dir="2700000" algn="tl">
                  <a:srgbClr val="000000"/>
                </a:outerShdw>
              </a:effectLst>
            </a:rPr>
            <a:t> (</a:t>
          </a:r>
          <a:r>
            <a:rPr lang="en-US" sz="2000" b="1" kern="1200" noProof="0" dirty="0" err="1">
              <a:effectLst>
                <a:outerShdw blurRad="38100" dist="38100" dir="2700000" algn="tl">
                  <a:srgbClr val="000000"/>
                </a:outerShdw>
              </a:effectLst>
            </a:rPr>
            <a:t>Vktkla</a:t>
          </a:r>
          <a:r>
            <a:rPr lang="en-US" sz="2000" b="1" kern="1200" noProof="0" dirty="0">
              <a:effectLst>
                <a:outerShdw blurRad="38100" dist="38100" dir="2700000" algn="tl">
                  <a:srgbClr val="000000"/>
                </a:outerShdw>
              </a:effectLst>
            </a:rPr>
            <a:t>. 18:20)</a:t>
          </a:r>
          <a:endParaRPr lang="en-US" sz="20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E </a:t>
          </a:r>
          <a:r>
            <a:rPr lang="en-US" sz="2000" b="1" kern="1200" noProof="0" dirty="0" err="1"/>
            <a:t>parofisaitaki</a:t>
          </a:r>
          <a:r>
            <a:rPr lang="en-US" sz="2000" b="1" kern="1200" noProof="0" dirty="0"/>
            <a:t> </a:t>
          </a:r>
          <a:r>
            <a:rPr lang="en-US" sz="2000" b="1" kern="1200" noProof="0" dirty="0" err="1"/>
            <a:t>nona</a:t>
          </a:r>
          <a:r>
            <a:rPr lang="en-US" sz="2000" b="1" kern="1200" noProof="0" dirty="0"/>
            <a:t> </a:t>
          </a:r>
          <a:r>
            <a:rPr lang="en-US" sz="2000" b="1" kern="1200" noProof="0" dirty="0" err="1"/>
            <a:t>kacivi</a:t>
          </a:r>
          <a:br>
            <a:rPr lang="en-US" sz="2000" b="1" kern="1200" noProof="0" dirty="0"/>
          </a:br>
          <a:r>
            <a:rPr lang="en-US" sz="2000" b="1" kern="1200" noProof="0" dirty="0"/>
            <a:t> (1 Tim. 1:18). e vola </a:t>
          </a:r>
          <a:r>
            <a:rPr lang="en-US" sz="2000" b="1" kern="1200" noProof="0" dirty="0" err="1"/>
            <a:t>vata</a:t>
          </a:r>
          <a:r>
            <a:rPr lang="en-US" sz="2000" b="1" kern="1200" noProof="0" dirty="0"/>
            <a:t> </a:t>
          </a:r>
          <a:r>
            <a:rPr lang="en-US" sz="2000" b="1" kern="1200" noProof="0" dirty="0" err="1"/>
            <a:t>kei</a:t>
          </a:r>
          <a:r>
            <a:rPr lang="en-US" sz="2000" b="1" kern="1200" noProof="0" dirty="0"/>
            <a:t> Paula </a:t>
          </a:r>
          <a:r>
            <a:rPr lang="en-US" sz="2000" b="1" kern="1200" noProof="0" dirty="0" err="1"/>
            <a:t>na</a:t>
          </a:r>
          <a:r>
            <a:rPr lang="en-US" sz="2000" b="1" kern="1200" noProof="0" dirty="0"/>
            <a:t> I vola: 2 </a:t>
          </a:r>
          <a:r>
            <a:rPr lang="en-US" sz="2000" b="1" kern="1200" noProof="0" dirty="0" err="1"/>
            <a:t>Koronica</a:t>
          </a:r>
          <a:r>
            <a:rPr lang="en-US" sz="2000" b="1" kern="1200" noProof="0" dirty="0"/>
            <a:t> (2 Kor. 1:1); </a:t>
          </a:r>
          <a:r>
            <a:rPr lang="en-US" sz="2000" b="1" kern="1200" noProof="0" dirty="0" err="1"/>
            <a:t>Filipai</a:t>
          </a:r>
          <a:r>
            <a:rPr lang="en-US" sz="2000" b="1" kern="1200" noProof="0" dirty="0"/>
            <a:t> (Fil. 1:1); </a:t>
          </a:r>
          <a:r>
            <a:rPr lang="en-US" sz="2000" b="1" kern="1200" noProof="0" dirty="0" err="1"/>
            <a:t>Kolosa</a:t>
          </a:r>
          <a:r>
            <a:rPr lang="en-US" sz="2000" b="1" kern="1200" noProof="0" dirty="0"/>
            <a:t> (Kolo. 1:1); 1 Cesalonaika (1 </a:t>
          </a:r>
          <a:r>
            <a:rPr lang="en-US" sz="2000" b="1" kern="1200" noProof="0" dirty="0" err="1"/>
            <a:t>Cesa</a:t>
          </a:r>
          <a:r>
            <a:rPr lang="en-US" sz="2000" b="1" kern="1200" noProof="0" dirty="0"/>
            <a:t>. 1:1); 2 Cesalonaika (2 </a:t>
          </a:r>
          <a:r>
            <a:rPr lang="en-US" sz="2000" b="1" kern="1200" noProof="0" dirty="0" err="1"/>
            <a:t>Cesa</a:t>
          </a:r>
          <a:r>
            <a:rPr lang="en-US" sz="2000" b="1" kern="1200" noProof="0" dirty="0"/>
            <a:t>. 1:1); </a:t>
          </a:r>
          <a:r>
            <a:rPr lang="en-US" sz="2000" b="1" kern="1200" noProof="0" dirty="0" err="1"/>
            <a:t>kei</a:t>
          </a:r>
          <a:r>
            <a:rPr lang="en-US" sz="2000" b="1" kern="1200" noProof="0" dirty="0"/>
            <a:t> </a:t>
          </a:r>
          <a:r>
            <a:rPr lang="en-US" sz="2000" b="1" kern="1200" noProof="0" dirty="0" err="1"/>
            <a:t>Filimoni</a:t>
          </a:r>
          <a:r>
            <a:rPr lang="en-US" sz="2000" b="1" kern="1200" noProof="0" dirty="0"/>
            <a:t> </a:t>
          </a:r>
          <a:br>
            <a:rPr lang="en-US" sz="2000" b="1" kern="1200" noProof="0" dirty="0"/>
          </a:br>
          <a:r>
            <a:rPr lang="en-US" sz="2000" b="1" kern="1200" noProof="0" dirty="0"/>
            <a:t>(Fili. 1:1).</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TIMOCI</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E </a:t>
          </a:r>
          <a:r>
            <a:rPr lang="en-US" sz="2000" b="1" kern="1200" noProof="0" dirty="0" err="1"/>
            <a:t>vakayacora</a:t>
          </a:r>
          <a:r>
            <a:rPr lang="en-US" sz="2000" b="1" kern="1200" noProof="0" dirty="0"/>
            <a:t> e </a:t>
          </a:r>
          <a:r>
            <a:rPr lang="en-US" sz="2000" b="1" kern="1200" noProof="0" dirty="0" err="1"/>
            <a:t>vuqa</a:t>
          </a:r>
          <a:r>
            <a:rPr lang="en-US" sz="2000" b="1" kern="1200" noProof="0" dirty="0"/>
            <a:t> </a:t>
          </a:r>
          <a:r>
            <a:rPr lang="en-US" sz="2000" b="1" kern="1200" noProof="0" dirty="0" err="1"/>
            <a:t>na</a:t>
          </a:r>
          <a:r>
            <a:rPr lang="en-US" sz="2000" b="1" kern="1200" noProof="0" dirty="0"/>
            <a:t> I </a:t>
          </a:r>
          <a:r>
            <a:rPr lang="en-US" sz="2000" b="1" kern="1200" noProof="0" dirty="0" err="1"/>
            <a:t>tavi</a:t>
          </a:r>
          <a:r>
            <a:rPr lang="en-US" sz="2000" b="1" kern="1200" noProof="0" dirty="0"/>
            <a:t> </a:t>
          </a:r>
          <a:r>
            <a:rPr lang="en-US" sz="2000" b="1" kern="1200" noProof="0" dirty="0" err="1"/>
            <a:t>vaka</a:t>
          </a:r>
          <a:r>
            <a:rPr lang="en-US" sz="2000" b="1" kern="1200" noProof="0" dirty="0"/>
            <a:t> </a:t>
          </a:r>
          <a:r>
            <a:rPr lang="en-US" sz="2000" b="1" kern="1200" noProof="0" dirty="0" err="1"/>
            <a:t>parofita</a:t>
          </a:r>
          <a:r>
            <a:rPr lang="en-US" sz="2000" b="1" kern="1200" noProof="0" dirty="0"/>
            <a:t>, me </a:t>
          </a:r>
          <a:r>
            <a:rPr lang="en-US" sz="2000" b="1" kern="1200" noProof="0" dirty="0" err="1"/>
            <a:t>vakataka</a:t>
          </a:r>
          <a:r>
            <a:rPr lang="en-US" sz="2000" b="1" kern="1200" noProof="0" dirty="0"/>
            <a:t> </a:t>
          </a:r>
          <a:r>
            <a:rPr lang="en-US" sz="2000" b="1" kern="1200" noProof="0" dirty="0" err="1"/>
            <a:t>na</a:t>
          </a:r>
          <a:r>
            <a:rPr lang="en-US" sz="2000" b="1" kern="1200" noProof="0" dirty="0"/>
            <a:t> </a:t>
          </a:r>
          <a:r>
            <a:rPr lang="en-US" sz="2000" b="1" kern="1200" noProof="0" dirty="0" err="1"/>
            <a:t>veimasulaki</a:t>
          </a:r>
          <a:r>
            <a:rPr lang="en-US" sz="2000" b="1" kern="1200" noProof="0" dirty="0"/>
            <a:t> (2 Cor. 8:6); </a:t>
          </a:r>
          <a:r>
            <a:rPr lang="en-US" sz="2000" b="1" kern="1200" noProof="0" dirty="0" err="1"/>
            <a:t>veivunauci</a:t>
          </a:r>
          <a:r>
            <a:rPr lang="en-US" sz="2000" b="1" kern="1200" noProof="0" dirty="0"/>
            <a:t> (Taito 2:6, 9, 15); ka </a:t>
          </a:r>
          <a:r>
            <a:rPr lang="en-US" sz="2000" b="1" kern="1200" noProof="0" dirty="0" err="1"/>
            <a:t>veivakacegui</a:t>
          </a:r>
          <a:br>
            <a:rPr lang="en-US" sz="2000" b="1" kern="1200" noProof="0" dirty="0"/>
          </a:br>
          <a:r>
            <a:rPr lang="en-US" sz="2000" b="1" kern="1200" noProof="0" dirty="0"/>
            <a:t>(2 Cor. 7:13)</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kern="1200" spc="600" noProof="0" dirty="0">
              <a:effectLst>
                <a:outerShdw blurRad="38100" dist="38100" dir="2700000" algn="tl">
                  <a:srgbClr val="000000">
                    <a:alpha val="43137"/>
                  </a:srgbClr>
                </a:outerShdw>
              </a:effectLst>
            </a:rPr>
            <a:t>TAITO</a:t>
          </a: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J"/>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7FABBE-A64C-47E5-99BA-A27619204BBF}" type="datetimeFigureOut">
              <a:rPr lang="en-FJ" smtClean="0"/>
              <a:t>10/23/2026</a:t>
            </a:fld>
            <a:endParaRPr lang="en-FJ"/>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J"/>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J"/>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J"/>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33982-8339-4AE4-8D8A-FA2F31B537FD}" type="slidenum">
              <a:rPr lang="en-FJ" smtClean="0"/>
              <a:t>‹Nº›</a:t>
            </a:fld>
            <a:endParaRPr lang="en-FJ"/>
          </a:p>
        </p:txBody>
      </p:sp>
    </p:spTree>
    <p:extLst>
      <p:ext uri="{BB962C8B-B14F-4D97-AF65-F5344CB8AC3E}">
        <p14:creationId xmlns:p14="http://schemas.microsoft.com/office/powerpoint/2010/main" val="422389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mn-lt"/>
                <a:ea typeface="+mn-ea"/>
                <a:cs typeface="+mn-cs"/>
              </a:rPr>
              <a:t>NEW TESTAMENT PROPHETS</a:t>
            </a:r>
          </a:p>
          <a:p>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1</a:t>
            </a:fld>
            <a:endParaRPr lang="en-FJ"/>
          </a:p>
        </p:txBody>
      </p:sp>
    </p:spTree>
    <p:extLst>
      <p:ext uri="{BB962C8B-B14F-4D97-AF65-F5344CB8AC3E}">
        <p14:creationId xmlns:p14="http://schemas.microsoft.com/office/powerpoint/2010/main" val="790311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2</a:t>
            </a:fld>
            <a:endParaRPr lang="en-FJ"/>
          </a:p>
        </p:txBody>
      </p:sp>
    </p:spTree>
    <p:extLst>
      <p:ext uri="{BB962C8B-B14F-4D97-AF65-F5344CB8AC3E}">
        <p14:creationId xmlns:p14="http://schemas.microsoft.com/office/powerpoint/2010/main" val="285805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mn-lt"/>
                <a:ea typeface="+mn-ea"/>
                <a:cs typeface="+mn-cs"/>
              </a:rPr>
              <a:t>ROLES OF THE PROPHETS IN THE NEW TESTAMENT</a:t>
            </a:r>
          </a:p>
        </p:txBody>
      </p:sp>
      <p:sp>
        <p:nvSpPr>
          <p:cNvPr id="4" name="Slide Number Placeholder 3"/>
          <p:cNvSpPr>
            <a:spLocks noGrp="1"/>
          </p:cNvSpPr>
          <p:nvPr>
            <p:ph type="sldNum" sz="quarter" idx="5"/>
          </p:nvPr>
        </p:nvSpPr>
        <p:spPr/>
        <p:txBody>
          <a:bodyPr/>
          <a:lstStyle/>
          <a:p>
            <a:fld id="{C8F33982-8339-4AE4-8D8A-FA2F31B537FD}" type="slidenum">
              <a:rPr lang="en-FJ" smtClean="0"/>
              <a:t>4</a:t>
            </a:fld>
            <a:endParaRPr lang="en-FJ"/>
          </a:p>
        </p:txBody>
      </p:sp>
    </p:spTree>
    <p:extLst>
      <p:ext uri="{BB962C8B-B14F-4D97-AF65-F5344CB8AC3E}">
        <p14:creationId xmlns:p14="http://schemas.microsoft.com/office/powerpoint/2010/main" val="3927715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mn-lt"/>
                <a:ea typeface="+mn-ea"/>
                <a:cs typeface="+mn-cs"/>
              </a:rPr>
              <a:t>NEW TESTAMENT PROPHETS</a:t>
            </a:r>
          </a:p>
          <a:p>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5</a:t>
            </a:fld>
            <a:endParaRPr lang="en-FJ"/>
          </a:p>
        </p:txBody>
      </p:sp>
    </p:spTree>
    <p:extLst>
      <p:ext uri="{BB962C8B-B14F-4D97-AF65-F5344CB8AC3E}">
        <p14:creationId xmlns:p14="http://schemas.microsoft.com/office/powerpoint/2010/main" val="2249936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noProof="0" dirty="0">
                <a:ln w="22225">
                  <a:noFill/>
                  <a:prstDash val="solid"/>
                </a:ln>
                <a:solidFill>
                  <a:srgbClr val="B83E0A">
                    <a:lumMod val="40000"/>
                    <a:lumOff val="60000"/>
                  </a:srgbClr>
                </a:solidFill>
              </a:rPr>
              <a:t>JESUS, THE PROPHESIED PROPHET</a:t>
            </a:r>
            <a:endParaRPr kumimoji="0" lang="en-US" sz="1200" b="1" i="0" u="none" strike="noStrike" kern="1200" cap="none" spc="0" normalizeH="0" baseline="0" noProof="0" dirty="0">
              <a:ln w="22225">
                <a:noFill/>
                <a:prstDash val="solid"/>
              </a:ln>
              <a:solidFill>
                <a:srgbClr val="B83E0A">
                  <a:lumMod val="40000"/>
                  <a:lumOff val="60000"/>
                </a:srgbClr>
              </a:solidFill>
              <a:effectLst/>
              <a:uLnTx/>
              <a:uFillTx/>
              <a:latin typeface="+mn-lt"/>
              <a:ea typeface="+mn-ea"/>
              <a:cs typeface="+mn-cs"/>
            </a:endParaRPr>
          </a:p>
          <a:p>
            <a:r>
              <a:rPr lang="en-US" sz="1200" kern="1200" baseline="30000" dirty="0">
                <a:solidFill>
                  <a:schemeClr val="tx1"/>
                </a:solidFill>
                <a:effectLst/>
                <a:latin typeface="+mn-lt"/>
                <a:ea typeface="+mn-ea"/>
                <a:cs typeface="+mn-cs"/>
              </a:rPr>
              <a:t>15</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Ena </a:t>
            </a:r>
            <a:r>
              <a:rPr lang="en-US" sz="1200" kern="1200" dirty="0" err="1">
                <a:solidFill>
                  <a:schemeClr val="tx1"/>
                </a:solidFill>
                <a:effectLst/>
                <a:latin typeface="+mn-lt"/>
                <a:ea typeface="+mn-ea"/>
                <a:cs typeface="+mn-cs"/>
              </a:rPr>
              <a:t>vakatubura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kemuni</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Jiova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nomuni</a:t>
            </a:r>
            <a:r>
              <a:rPr lang="en-US" sz="1200" kern="1200" dirty="0">
                <a:solidFill>
                  <a:schemeClr val="tx1"/>
                </a:solidFill>
                <a:effectLst/>
                <a:latin typeface="+mn-lt"/>
                <a:ea typeface="+mn-ea"/>
                <a:cs typeface="+mn-cs"/>
              </a:rPr>
              <a:t> Kalou e dua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maliwa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wekamuni</a:t>
            </a:r>
            <a:r>
              <a:rPr lang="en-US" sz="1200" kern="1200" dirty="0">
                <a:solidFill>
                  <a:schemeClr val="tx1"/>
                </a:solidFill>
                <a:effectLst/>
                <a:latin typeface="+mn-lt"/>
                <a:ea typeface="+mn-ea"/>
                <a:cs typeface="+mn-cs"/>
              </a:rPr>
              <a:t>, me </a:t>
            </a:r>
            <a:r>
              <a:rPr lang="en-US" sz="1200" kern="1200" dirty="0" err="1">
                <a:solidFill>
                  <a:schemeClr val="tx1"/>
                </a:solidFill>
                <a:effectLst/>
                <a:latin typeface="+mn-lt"/>
                <a:ea typeface="+mn-ea"/>
                <a:cs typeface="+mn-cs"/>
              </a:rPr>
              <a:t>vakataki</a:t>
            </a:r>
            <a:r>
              <a:rPr lang="en-US" sz="1200" kern="1200" dirty="0">
                <a:solidFill>
                  <a:schemeClr val="tx1"/>
                </a:solidFill>
                <a:effectLst/>
                <a:latin typeface="+mn-lt"/>
                <a:ea typeface="+mn-ea"/>
                <a:cs typeface="+mn-cs"/>
              </a:rPr>
              <a:t> au; ko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vakarorogo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koya</a:t>
            </a:r>
            <a:r>
              <a:rPr lang="en-US" sz="1200" kern="1200" dirty="0">
                <a:solidFill>
                  <a:schemeClr val="tx1"/>
                </a:solidFill>
                <a:effectLst/>
                <a:latin typeface="+mn-lt"/>
                <a:ea typeface="+mn-ea"/>
                <a:cs typeface="+mn-cs"/>
              </a:rPr>
              <a:t>; </a:t>
            </a:r>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6</a:t>
            </a:fld>
            <a:endParaRPr lang="en-FJ"/>
          </a:p>
        </p:txBody>
      </p:sp>
    </p:spTree>
    <p:extLst>
      <p:ext uri="{BB962C8B-B14F-4D97-AF65-F5344CB8AC3E}">
        <p14:creationId xmlns:p14="http://schemas.microsoft.com/office/powerpoint/2010/main" val="1493735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mn-lt"/>
                <a:ea typeface="+mn-ea"/>
                <a:cs typeface="+mn-cs"/>
              </a:rPr>
              <a:t>THE APOSTLES AND THE PROPHETS</a:t>
            </a:r>
          </a:p>
          <a:p>
            <a:r>
              <a:rPr lang="en-US" sz="1200" kern="1200" baseline="30000" dirty="0">
                <a:solidFill>
                  <a:schemeClr val="tx1"/>
                </a:solidFill>
                <a:effectLst/>
                <a:latin typeface="+mn-lt"/>
                <a:ea typeface="+mn-ea"/>
                <a:cs typeface="+mn-cs"/>
              </a:rPr>
              <a:t>5 </a:t>
            </a:r>
            <a:r>
              <a:rPr lang="en-US" sz="1200" kern="1200" dirty="0" err="1">
                <a:solidFill>
                  <a:schemeClr val="tx1"/>
                </a:solidFill>
                <a:effectLst/>
                <a:latin typeface="+mn-lt"/>
                <a:ea typeface="+mn-ea"/>
                <a:cs typeface="+mn-cs"/>
              </a:rPr>
              <a:t>oqori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vakatakilai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tamata</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gauna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oti</a:t>
            </a:r>
            <a:r>
              <a:rPr lang="en-US" sz="1200" kern="1200" dirty="0">
                <a:solidFill>
                  <a:schemeClr val="tx1"/>
                </a:solidFill>
                <a:effectLst/>
                <a:latin typeface="+mn-lt"/>
                <a:ea typeface="+mn-ea"/>
                <a:cs typeface="+mn-cs"/>
              </a:rPr>
              <a:t>, me </a:t>
            </a:r>
            <a:r>
              <a:rPr lang="en-US" sz="1200" kern="1200" dirty="0" err="1">
                <a:solidFill>
                  <a:schemeClr val="tx1"/>
                </a:solidFill>
                <a:effectLst/>
                <a:latin typeface="+mn-lt"/>
                <a:ea typeface="+mn-ea"/>
                <a:cs typeface="+mn-cs"/>
              </a:rPr>
              <a:t>vaka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vakatakilai</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Yalo </a:t>
            </a:r>
            <a:r>
              <a:rPr lang="en-US" sz="1200" i="1" kern="1200" dirty="0">
                <a:solidFill>
                  <a:schemeClr val="tx1"/>
                </a:solidFill>
                <a:effectLst/>
                <a:latin typeface="+mn-lt"/>
                <a:ea typeface="+mn-ea"/>
                <a:cs typeface="+mn-cs"/>
              </a:rPr>
              <a:t>Tabu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nonai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apositolo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yalosavasava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nona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parofita</a:t>
            </a:r>
            <a:r>
              <a:rPr lang="en-US" sz="1200" kern="1200" dirty="0">
                <a:solidFill>
                  <a:schemeClr val="tx1"/>
                </a:solidFill>
                <a:effectLst/>
                <a:latin typeface="+mn-lt"/>
                <a:ea typeface="+mn-ea"/>
                <a:cs typeface="+mn-cs"/>
              </a:rPr>
              <a:t>;</a:t>
            </a:r>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7</a:t>
            </a:fld>
            <a:endParaRPr lang="en-FJ"/>
          </a:p>
        </p:txBody>
      </p:sp>
    </p:spTree>
    <p:extLst>
      <p:ext uri="{BB962C8B-B14F-4D97-AF65-F5344CB8AC3E}">
        <p14:creationId xmlns:p14="http://schemas.microsoft.com/office/powerpoint/2010/main" val="433456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mn-lt"/>
                <a:ea typeface="+mn-ea"/>
                <a:cs typeface="+mn-cs"/>
              </a:rPr>
              <a:t>PROPHETESSES</a:t>
            </a:r>
          </a:p>
          <a:p>
            <a:r>
              <a:rPr lang="en-US" sz="1200" kern="1200" dirty="0">
                <a:solidFill>
                  <a:schemeClr val="tx1"/>
                </a:solidFill>
                <a:effectLst/>
                <a:latin typeface="+mn-lt"/>
                <a:ea typeface="+mn-ea"/>
                <a:cs typeface="+mn-cs"/>
              </a:rPr>
              <a:t>. </a:t>
            </a:r>
            <a:r>
              <a:rPr lang="en-US" sz="1200" kern="1200" baseline="30000" dirty="0">
                <a:solidFill>
                  <a:schemeClr val="tx1"/>
                </a:solidFill>
                <a:effectLst/>
                <a:latin typeface="+mn-lt"/>
                <a:ea typeface="+mn-ea"/>
                <a:cs typeface="+mn-cs"/>
              </a:rPr>
              <a:t>9 </a:t>
            </a:r>
            <a:r>
              <a:rPr lang="en-US" sz="1200" kern="1200" dirty="0">
                <a:solidFill>
                  <a:schemeClr val="tx1"/>
                </a:solidFill>
                <a:effectLst/>
                <a:latin typeface="+mn-lt"/>
                <a:ea typeface="+mn-ea"/>
                <a:cs typeface="+mn-cs"/>
              </a:rPr>
              <a:t>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lewe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luvena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eratou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goneyalewa</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ratou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dauparofisai</a:t>
            </a:r>
            <a:r>
              <a:rPr lang="en-US" sz="1200" kern="1200" dirty="0">
                <a:solidFill>
                  <a:schemeClr val="tx1"/>
                </a:solidFill>
                <a:effectLst/>
                <a:latin typeface="+mn-lt"/>
                <a:ea typeface="+mn-ea"/>
                <a:cs typeface="+mn-cs"/>
              </a:rPr>
              <a:t>. . </a:t>
            </a:r>
            <a:r>
              <a:rPr lang="en-US" sz="1200" kern="1200" baseline="30000" dirty="0">
                <a:solidFill>
                  <a:schemeClr val="tx1"/>
                </a:solidFill>
                <a:effectLst/>
                <a:latin typeface="+mn-lt"/>
                <a:ea typeface="+mn-ea"/>
                <a:cs typeface="+mn-cs"/>
              </a:rPr>
              <a:t>9 </a:t>
            </a:r>
            <a:r>
              <a:rPr lang="en-US" sz="1200" kern="1200" dirty="0">
                <a:solidFill>
                  <a:schemeClr val="tx1"/>
                </a:solidFill>
                <a:effectLst/>
                <a:latin typeface="+mn-lt"/>
                <a:ea typeface="+mn-ea"/>
                <a:cs typeface="+mn-cs"/>
              </a:rPr>
              <a:t>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lewe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luvena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eratou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goneyalewa</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ratou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dauparofisai</a:t>
            </a:r>
            <a:r>
              <a:rPr lang="en-US" sz="1200" kern="1200" dirty="0">
                <a:solidFill>
                  <a:schemeClr val="tx1"/>
                </a:solidFill>
                <a:effectLst/>
                <a:latin typeface="+mn-lt"/>
                <a:ea typeface="+mn-ea"/>
                <a:cs typeface="+mn-cs"/>
              </a:rPr>
              <a:t>. </a:t>
            </a:r>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8</a:t>
            </a:fld>
            <a:endParaRPr lang="en-FJ"/>
          </a:p>
        </p:txBody>
      </p:sp>
    </p:spTree>
    <p:extLst>
      <p:ext uri="{BB962C8B-B14F-4D97-AF65-F5344CB8AC3E}">
        <p14:creationId xmlns:p14="http://schemas.microsoft.com/office/powerpoint/2010/main" val="269735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n w="22225">
                  <a:solidFill>
                    <a:srgbClr val="B83E0A"/>
                  </a:solidFill>
                  <a:prstDash val="solid"/>
                </a:ln>
                <a:solidFill>
                  <a:srgbClr val="B83E0A">
                    <a:lumMod val="40000"/>
                    <a:lumOff val="60000"/>
                  </a:srgbClr>
                </a:solidFill>
              </a:rPr>
              <a:t>PAUL'S CO-WORKERS</a:t>
            </a:r>
            <a:endParaRPr kumimoji="0" lang="en-US" sz="12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mn-lt"/>
              <a:ea typeface="+mn-ea"/>
              <a:cs typeface="+mn-cs"/>
            </a:endParaRPr>
          </a:p>
          <a:p>
            <a:r>
              <a:rPr lang="en-US" sz="1200" kern="1200" baseline="30000" dirty="0">
                <a:solidFill>
                  <a:schemeClr val="tx1"/>
                </a:solidFill>
                <a:effectLst/>
                <a:latin typeface="+mn-lt"/>
                <a:ea typeface="+mn-ea"/>
                <a:cs typeface="+mn-cs"/>
              </a:rPr>
              <a:t>18</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Ai </a:t>
            </a:r>
            <a:r>
              <a:rPr lang="en-US" sz="1200" kern="1200" dirty="0" err="1">
                <a:solidFill>
                  <a:schemeClr val="tx1"/>
                </a:solidFill>
                <a:effectLst/>
                <a:latin typeface="+mn-lt"/>
                <a:ea typeface="+mn-ea"/>
                <a:cs typeface="+mn-cs"/>
              </a:rPr>
              <a:t>vakaro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oqo</a:t>
            </a:r>
            <a:r>
              <a:rPr lang="en-US" sz="1200" kern="1200" dirty="0">
                <a:solidFill>
                  <a:schemeClr val="tx1"/>
                </a:solidFill>
                <a:effectLst/>
                <a:latin typeface="+mn-lt"/>
                <a:ea typeface="+mn-ea"/>
                <a:cs typeface="+mn-cs"/>
              </a:rPr>
              <a:t> kau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solia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iko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luvequ</a:t>
            </a:r>
            <a:r>
              <a:rPr lang="en-US" sz="1200" kern="1200" dirty="0">
                <a:solidFill>
                  <a:schemeClr val="tx1"/>
                </a:solidFill>
                <a:effectLst/>
                <a:latin typeface="+mn-lt"/>
                <a:ea typeface="+mn-ea"/>
                <a:cs typeface="+mn-cs"/>
              </a:rPr>
              <a:t> Timoci, me </a:t>
            </a:r>
            <a:r>
              <a:rPr lang="en-US" sz="1200" kern="1200" dirty="0" err="1">
                <a:solidFill>
                  <a:schemeClr val="tx1"/>
                </a:solidFill>
                <a:effectLst/>
                <a:latin typeface="+mn-lt"/>
                <a:ea typeface="+mn-ea"/>
                <a:cs typeface="+mn-cs"/>
              </a:rPr>
              <a:t>vaka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parofisai</a:t>
            </a:r>
            <a:r>
              <a:rPr lang="en-US" sz="1200" kern="1200" dirty="0">
                <a:solidFill>
                  <a:schemeClr val="tx1"/>
                </a:solidFill>
                <a:effectLst/>
                <a:latin typeface="+mn-lt"/>
                <a:ea typeface="+mn-ea"/>
                <a:cs typeface="+mn-cs"/>
              </a:rPr>
              <a:t> ko a </a:t>
            </a:r>
            <a:r>
              <a:rPr lang="en-US" sz="1200" kern="1200" dirty="0" err="1">
                <a:solidFill>
                  <a:schemeClr val="tx1"/>
                </a:solidFill>
                <a:effectLst/>
                <a:latin typeface="+mn-lt"/>
                <a:ea typeface="+mn-ea"/>
                <a:cs typeface="+mn-cs"/>
              </a:rPr>
              <a:t>tukuni</a:t>
            </a:r>
            <a:r>
              <a:rPr lang="en-US" sz="1200" kern="1200" dirty="0">
                <a:solidFill>
                  <a:schemeClr val="tx1"/>
                </a:solidFill>
                <a:effectLst/>
                <a:latin typeface="+mn-lt"/>
                <a:ea typeface="+mn-ea"/>
                <a:cs typeface="+mn-cs"/>
              </a:rPr>
              <a:t> kina </a:t>
            </a:r>
            <a:r>
              <a:rPr lang="en-US" sz="1200" kern="1200" dirty="0" err="1">
                <a:solidFill>
                  <a:schemeClr val="tx1"/>
                </a:solidFill>
                <a:effectLst/>
                <a:latin typeface="+mn-lt"/>
                <a:ea typeface="+mn-ea"/>
                <a:cs typeface="+mn-cs"/>
              </a:rPr>
              <a:t>eliu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kina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veivala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vinaka</a:t>
            </a:r>
            <a:r>
              <a:rPr lang="en-US" sz="1200" kern="1200" dirty="0">
                <a:solidFill>
                  <a:schemeClr val="tx1"/>
                </a:solidFill>
                <a:effectLst/>
                <a:latin typeface="+mn-lt"/>
                <a:ea typeface="+mn-ea"/>
                <a:cs typeface="+mn-cs"/>
              </a:rPr>
              <a:t>;</a:t>
            </a:r>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9</a:t>
            </a:fld>
            <a:endParaRPr lang="en-FJ"/>
          </a:p>
        </p:txBody>
      </p:sp>
    </p:spTree>
    <p:extLst>
      <p:ext uri="{BB962C8B-B14F-4D97-AF65-F5344CB8AC3E}">
        <p14:creationId xmlns:p14="http://schemas.microsoft.com/office/powerpoint/2010/main" val="397256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mn-lt"/>
                <a:ea typeface="+mn-ea"/>
                <a:cs typeface="+mn-cs"/>
              </a:rPr>
              <a:t>FALSE PROPHETS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24 </a:t>
            </a:r>
            <a:r>
              <a:rPr lang="en-US" sz="1200" kern="1200" dirty="0">
                <a:solidFill>
                  <a:schemeClr val="tx1"/>
                </a:solidFill>
                <a:effectLst/>
                <a:latin typeface="+mn-lt"/>
                <a:ea typeface="+mn-ea"/>
                <a:cs typeface="+mn-cs"/>
              </a:rPr>
              <a:t>Ni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tubu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Karisito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vakailasu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parofita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vakailasu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eso</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vakatakila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veivakatakilakila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lelevu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veika</a:t>
            </a:r>
            <a:r>
              <a:rPr lang="en-US" sz="1200" kern="1200" dirty="0">
                <a:solidFill>
                  <a:schemeClr val="tx1"/>
                </a:solidFill>
                <a:effectLst/>
                <a:latin typeface="+mn-lt"/>
                <a:ea typeface="+mn-ea"/>
                <a:cs typeface="+mn-cs"/>
              </a:rPr>
              <a:t> e </a:t>
            </a:r>
            <a:r>
              <a:rPr lang="en-US" sz="1200" kern="1200" dirty="0" err="1">
                <a:solidFill>
                  <a:schemeClr val="tx1"/>
                </a:solidFill>
                <a:effectLst/>
                <a:latin typeface="+mn-lt"/>
                <a:ea typeface="+mn-ea"/>
                <a:cs typeface="+mn-cs"/>
              </a:rPr>
              <a:t>veivakurabuitaki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a:t>
            </a:r>
            <a:r>
              <a:rPr lang="en-US" sz="1200" kern="1200" dirty="0">
                <a:solidFill>
                  <a:schemeClr val="tx1"/>
                </a:solidFill>
                <a:effectLst/>
                <a:latin typeface="+mn-lt"/>
                <a:ea typeface="+mn-ea"/>
                <a:cs typeface="+mn-cs"/>
              </a:rPr>
              <a:t> rawa, </a:t>
            </a:r>
            <a:r>
              <a:rPr lang="en-US" sz="1200" kern="1200" dirty="0" err="1">
                <a:solidFill>
                  <a:schemeClr val="tx1"/>
                </a:solidFill>
                <a:effectLst/>
                <a:latin typeface="+mn-lt"/>
                <a:ea typeface="+mn-ea"/>
                <a:cs typeface="+mn-cs"/>
              </a:rPr>
              <a:t>ke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vakacalai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talega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digitaki</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29 </a:t>
            </a:r>
            <a:r>
              <a:rPr lang="en-US" sz="1200" kern="1200" dirty="0">
                <a:solidFill>
                  <a:schemeClr val="tx1"/>
                </a:solidFill>
                <a:effectLst/>
                <a:latin typeface="+mn-lt"/>
                <a:ea typeface="+mn-ea"/>
                <a:cs typeface="+mn-cs"/>
              </a:rPr>
              <a:t>Niu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kila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oqo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lako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tani</a:t>
            </a:r>
            <a:r>
              <a:rPr lang="en-US" sz="1200" kern="1200" dirty="0">
                <a:solidFill>
                  <a:schemeClr val="tx1"/>
                </a:solidFill>
                <a:effectLst/>
                <a:latin typeface="+mn-lt"/>
                <a:ea typeface="+mn-ea"/>
                <a:cs typeface="+mn-cs"/>
              </a:rPr>
              <a:t> eke </a:t>
            </a:r>
            <a:r>
              <a:rPr lang="en-US" sz="1200" kern="1200" dirty="0" err="1">
                <a:solidFill>
                  <a:schemeClr val="tx1"/>
                </a:solidFill>
                <a:effectLst/>
                <a:latin typeface="+mn-lt"/>
                <a:ea typeface="+mn-ea"/>
                <a:cs typeface="+mn-cs"/>
              </a:rPr>
              <a:t>ena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curu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mai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kemudou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wolifa</a:t>
            </a:r>
            <a:r>
              <a:rPr lang="en-US" sz="1200" kern="1200" dirty="0">
                <a:solidFill>
                  <a:schemeClr val="tx1"/>
                </a:solidFill>
                <a:effectLst/>
                <a:latin typeface="+mn-lt"/>
                <a:ea typeface="+mn-ea"/>
                <a:cs typeface="+mn-cs"/>
              </a:rPr>
              <a:t> ca sara; era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lomani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qele-ni-sipi</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baseline="30000" dirty="0">
                <a:solidFill>
                  <a:schemeClr val="tx1"/>
                </a:solidFill>
                <a:effectLst/>
                <a:latin typeface="+mn-lt"/>
                <a:ea typeface="+mn-ea"/>
                <a:cs typeface="+mn-cs"/>
              </a:rPr>
              <a:t>13</a:t>
            </a:r>
            <a:r>
              <a:rPr lang="en-AU"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Ni </a:t>
            </a:r>
            <a:r>
              <a:rPr lang="en-US" sz="1200" kern="1200" dirty="0" err="1">
                <a:solidFill>
                  <a:schemeClr val="tx1"/>
                </a:solidFill>
                <a:effectLst/>
                <a:latin typeface="+mn-lt"/>
                <a:ea typeface="+mn-ea"/>
                <a:cs typeface="+mn-cs"/>
              </a:rPr>
              <a:t>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apositolo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vakailasu</a:t>
            </a:r>
            <a:r>
              <a:rPr lang="en-US" sz="1200" kern="1200" dirty="0">
                <a:solidFill>
                  <a:schemeClr val="tx1"/>
                </a:solidFill>
                <a:effectLst/>
                <a:latin typeface="+mn-lt"/>
                <a:ea typeface="+mn-ea"/>
                <a:cs typeface="+mn-cs"/>
              </a:rPr>
              <a:t> ko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vakaoqo</a:t>
            </a:r>
            <a:r>
              <a:rPr lang="en-US" sz="1200" kern="1200" dirty="0">
                <a:solidFill>
                  <a:schemeClr val="tx1"/>
                </a:solidFill>
                <a:effectLst/>
                <a:latin typeface="+mn-lt"/>
                <a:ea typeface="+mn-ea"/>
                <a:cs typeface="+mn-cs"/>
              </a:rPr>
              <a:t>, era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tamata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daucakacaka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vakaveivakaisini</a:t>
            </a:r>
            <a:r>
              <a:rPr lang="en-US" sz="1200" kern="1200" dirty="0">
                <a:solidFill>
                  <a:schemeClr val="tx1"/>
                </a:solidFill>
                <a:effectLst/>
                <a:latin typeface="+mn-lt"/>
                <a:ea typeface="+mn-ea"/>
                <a:cs typeface="+mn-cs"/>
              </a:rPr>
              <a:t>, era </a:t>
            </a:r>
            <a:r>
              <a:rPr lang="en-US" sz="1200" kern="1200" dirty="0" err="1">
                <a:solidFill>
                  <a:schemeClr val="tx1"/>
                </a:solidFill>
                <a:effectLst/>
                <a:latin typeface="+mn-lt"/>
                <a:ea typeface="+mn-ea"/>
                <a:cs typeface="+mn-cs"/>
              </a:rPr>
              <a:t>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vakamataliataki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ira</a:t>
            </a:r>
            <a:r>
              <a:rPr lang="en-US" sz="1200" kern="1200" dirty="0">
                <a:solidFill>
                  <a:schemeClr val="tx1"/>
                </a:solidFill>
                <a:effectLst/>
                <a:latin typeface="+mn-lt"/>
                <a:ea typeface="+mn-ea"/>
                <a:cs typeface="+mn-cs"/>
              </a:rPr>
              <a:t> me rai </a:t>
            </a:r>
            <a:r>
              <a:rPr lang="en-US" sz="1200" kern="1200" dirty="0" err="1">
                <a:solidFill>
                  <a:schemeClr val="tx1"/>
                </a:solidFill>
                <a:effectLst/>
                <a:latin typeface="+mn-lt"/>
                <a:ea typeface="+mn-ea"/>
                <a:cs typeface="+mn-cs"/>
              </a:rPr>
              <a:t>apositolo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kei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Karisito</a:t>
            </a:r>
            <a:endParaRPr kumimoji="0" lang="en-US" sz="12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mn-lt"/>
              <a:ea typeface="+mn-ea"/>
              <a:cs typeface="+mn-cs"/>
            </a:endParaRPr>
          </a:p>
        </p:txBody>
      </p:sp>
      <p:sp>
        <p:nvSpPr>
          <p:cNvPr id="4" name="Slide Number Placeholder 3"/>
          <p:cNvSpPr>
            <a:spLocks noGrp="1"/>
          </p:cNvSpPr>
          <p:nvPr>
            <p:ph type="sldNum" sz="quarter" idx="5"/>
          </p:nvPr>
        </p:nvSpPr>
        <p:spPr/>
        <p:txBody>
          <a:bodyPr/>
          <a:lstStyle/>
          <a:p>
            <a:fld id="{C8F33982-8339-4AE4-8D8A-FA2F31B537FD}" type="slidenum">
              <a:rPr lang="en-FJ" smtClean="0"/>
              <a:t>10</a:t>
            </a:fld>
            <a:endParaRPr lang="en-FJ"/>
          </a:p>
        </p:txBody>
      </p:sp>
    </p:spTree>
    <p:extLst>
      <p:ext uri="{BB962C8B-B14F-4D97-AF65-F5344CB8AC3E}">
        <p14:creationId xmlns:p14="http://schemas.microsoft.com/office/powerpoint/2010/main" val="4176868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noProof="0" dirty="0">
                <a:solidFill>
                  <a:prstClr val="black"/>
                </a:solidFill>
                <a:latin typeface="Constantia" panose="02030602050306030303" pitchFamily="18" charset="0"/>
              </a:rPr>
              <a:t>Patriarchs, prophets, and apostles spoke as they were moved upon by the Holy Ghost, and they plainly stated that they spoke not by their own power, nor in their own name. They desired that no credit might be ascribed to them, that no one might regard them as the originators of anything whereof they might glory. They were jealous for the honor of God, to whom all praise belongs. They declared that their ability and the messages they brought were given them as delegates of the power of God. God was their authority and sufficiency</a:t>
            </a:r>
            <a:r>
              <a:rPr kumimoji="0" lang="en-US" sz="12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11</a:t>
            </a:fld>
            <a:endParaRPr lang="en-FJ"/>
          </a:p>
        </p:txBody>
      </p:sp>
    </p:spTree>
    <p:extLst>
      <p:ext uri="{BB962C8B-B14F-4D97-AF65-F5344CB8AC3E}">
        <p14:creationId xmlns:p14="http://schemas.microsoft.com/office/powerpoint/2010/main" val="660420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mn-lt"/>
                <a:ea typeface="+mn-ea"/>
                <a:cs typeface="+mn-cs"/>
              </a:rPr>
              <a:t>APPENDIX: </a:t>
            </a:r>
            <a:r>
              <a:rPr kumimoji="0" lang="en-US" sz="1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mn-lt"/>
                <a:ea typeface="+mn-ea"/>
                <a:cs typeface="+mn-cs"/>
              </a:rPr>
              <a:t>THE KEY PRINCIPLES OF ELLEN G. WHITE'S MINISTRY</a:t>
            </a:r>
            <a:endParaRPr kumimoji="0" lang="en-US" sz="14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mn-lt"/>
              <a:ea typeface="+mn-ea"/>
              <a:cs typeface="+mn-cs"/>
            </a:endParaRPr>
          </a:p>
          <a:p>
            <a:endParaRPr lang="en-FJ" dirty="0"/>
          </a:p>
        </p:txBody>
      </p:sp>
      <p:sp>
        <p:nvSpPr>
          <p:cNvPr id="4" name="Slide Number Placeholder 3"/>
          <p:cNvSpPr>
            <a:spLocks noGrp="1"/>
          </p:cNvSpPr>
          <p:nvPr>
            <p:ph type="sldNum" sz="quarter" idx="5"/>
          </p:nvPr>
        </p:nvSpPr>
        <p:spPr/>
        <p:txBody>
          <a:bodyPr/>
          <a:lstStyle/>
          <a:p>
            <a:fld id="{C8F33982-8339-4AE4-8D8A-FA2F31B537FD}" type="slidenum">
              <a:rPr lang="en-FJ" smtClean="0"/>
              <a:t>12</a:t>
            </a:fld>
            <a:endParaRPr lang="en-FJ"/>
          </a:p>
        </p:txBody>
      </p:sp>
    </p:spTree>
    <p:extLst>
      <p:ext uri="{BB962C8B-B14F-4D97-AF65-F5344CB8AC3E}">
        <p14:creationId xmlns:p14="http://schemas.microsoft.com/office/powerpoint/2010/main" val="2567863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23/10/2026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3.jp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image" Target="../media/image21.jpeg"/><Relationship Id="rId5" Type="http://schemas.openxmlformats.org/officeDocument/2006/relationships/diagramData" Target="../diagrams/data1.xml"/><Relationship Id="rId10" Type="http://schemas.openxmlformats.org/officeDocument/2006/relationships/image" Target="../media/image20.jpg"/><Relationship Id="rId4" Type="http://schemas.openxmlformats.org/officeDocument/2006/relationships/image" Target="../media/image14.jp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g"/><Relationship Id="rId7" Type="http://schemas.openxmlformats.org/officeDocument/2006/relationships/image" Target="../media/image3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g"/></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diagramData" Target="../diagrams/data2.xml"/><Relationship Id="rId12"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3.wdp"/><Relationship Id="rId11" Type="http://schemas.microsoft.com/office/2007/relationships/diagramDrawing" Target="../diagrams/drawing2.xml"/><Relationship Id="rId5" Type="http://schemas.openxmlformats.org/officeDocument/2006/relationships/image" Target="../media/image33.png"/><Relationship Id="rId15" Type="http://schemas.openxmlformats.org/officeDocument/2006/relationships/image" Target="../media/image36.jpeg"/><Relationship Id="rId10" Type="http://schemas.openxmlformats.org/officeDocument/2006/relationships/diagramColors" Target="../diagrams/colors2.xml"/><Relationship Id="rId4" Type="http://schemas.microsoft.com/office/2007/relationships/hdphoto" Target="../media/hdphoto2.wdp"/><Relationship Id="rId9" Type="http://schemas.openxmlformats.org/officeDocument/2006/relationships/diagramQuickStyle" Target="../diagrams/quickStyle2.xml"/><Relationship Id="rId14"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diagramColors" Target="../diagrams/colors4.xml"/><Relationship Id="rId3" Type="http://schemas.openxmlformats.org/officeDocument/2006/relationships/image" Target="../media/image43.jpg"/><Relationship Id="rId7" Type="http://schemas.openxmlformats.org/officeDocument/2006/relationships/diagramQuickStyle" Target="../diagrams/quickStyle3.xml"/><Relationship Id="rId12" Type="http://schemas.openxmlformats.org/officeDocument/2006/relationships/diagramQuickStyle" Target="../diagrams/quickStyle4.xml"/><Relationship Id="rId2" Type="http://schemas.openxmlformats.org/officeDocument/2006/relationships/notesSlide" Target="../notesSlides/notesSlide8.xml"/><Relationship Id="rId16" Type="http://schemas.microsoft.com/office/2007/relationships/hdphoto" Target="../media/hdphoto6.wdp"/><Relationship Id="rId1" Type="http://schemas.openxmlformats.org/officeDocument/2006/relationships/slideLayout" Target="../slideLayouts/slideLayout7.xml"/><Relationship Id="rId6" Type="http://schemas.openxmlformats.org/officeDocument/2006/relationships/diagramLayout" Target="../diagrams/layout3.xml"/><Relationship Id="rId11" Type="http://schemas.openxmlformats.org/officeDocument/2006/relationships/diagramLayout" Target="../diagrams/layout4.xml"/><Relationship Id="rId5" Type="http://schemas.openxmlformats.org/officeDocument/2006/relationships/diagramData" Target="../diagrams/data3.xml"/><Relationship Id="rId15" Type="http://schemas.openxmlformats.org/officeDocument/2006/relationships/image" Target="../media/image47.png"/><Relationship Id="rId10" Type="http://schemas.openxmlformats.org/officeDocument/2006/relationships/diagramData" Target="../diagrams/data4.xml"/><Relationship Id="rId4" Type="http://schemas.openxmlformats.org/officeDocument/2006/relationships/image" Target="../media/image44.jpg"/><Relationship Id="rId9" Type="http://schemas.microsoft.com/office/2007/relationships/diagramDrawing" Target="../diagrams/drawing3.xml"/><Relationship Id="rId14" Type="http://schemas.microsoft.com/office/2007/relationships/diagramDrawing" Target="../diagrams/drawing4.xml"/></Relationships>
</file>

<file path=ppt/slides/_rels/slide10.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8.jpg"/><Relationship Id="rId7" Type="http://schemas.microsoft.com/office/2007/relationships/hdphoto" Target="../media/hdphoto7.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s>
</file>

<file path=ppt/slides/_rels/slide1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4.jpg"/><Relationship Id="rId7"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57.jpg"/><Relationship Id="rId5" Type="http://schemas.openxmlformats.org/officeDocument/2006/relationships/image" Target="../media/image56.jpg"/><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3">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PAROFITA NI VEIYALAYALATI VOU</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9386037" y="0"/>
            <a:ext cx="270118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Lesoni</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4, </a:t>
            </a:r>
            <a:r>
              <a:rPr kumimoji="0" lang="en-US" sz="1600" b="1" i="0" u="none" strike="noStrike" kern="1200" cap="none" spc="0" normalizeH="0" baseline="0" noProof="0" dirty="0" err="1">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Okotova</a:t>
            </a: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 24, 2026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“Ia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sa</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duidui</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na</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ka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sa</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soli,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ia</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2200" b="1" i="0" u="none" strike="noStrike" kern="1200" cap="none" spc="0" normalizeH="0" baseline="0" noProof="0" dirty="0" err="1">
                <a:ln>
                  <a:noFill/>
                </a:ln>
                <a:solidFill>
                  <a:srgbClr val="E97132">
                    <a:lumMod val="50000"/>
                  </a:srgbClr>
                </a:solidFill>
                <a:effectLst/>
                <a:uLnTx/>
                <a:uFillTx/>
                <a:latin typeface="Comic Sans MS" panose="030F0702030302020204" pitchFamily="66" charset="0"/>
                <a:ea typeface="+mn-ea"/>
                <a:cs typeface="+mn-cs"/>
              </a:rPr>
              <a:t>sa</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lang="en-US" sz="2200" b="1" dirty="0" err="1">
                <a:solidFill>
                  <a:srgbClr val="E97132">
                    <a:lumMod val="50000"/>
                  </a:srgbClr>
                </a:solidFill>
                <a:latin typeface="Comic Sans MS" panose="030F0702030302020204" pitchFamily="66" charset="0"/>
              </a:rPr>
              <a:t>duabauga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Yalo Tabu. Sa </a:t>
            </a:r>
            <a:r>
              <a:rPr lang="en-US" sz="2200" b="1" dirty="0" err="1">
                <a:solidFill>
                  <a:srgbClr val="E97132">
                    <a:lumMod val="50000"/>
                  </a:srgbClr>
                </a:solidFill>
                <a:latin typeface="Comic Sans MS" panose="030F0702030302020204" pitchFamily="66" charset="0"/>
              </a:rPr>
              <a:t>duidui</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talega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kena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cakacaka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ia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sa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buabauga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Turaga. Sa </a:t>
            </a:r>
            <a:r>
              <a:rPr lang="en-US" sz="2200" b="1" dirty="0" err="1">
                <a:solidFill>
                  <a:srgbClr val="E97132">
                    <a:lumMod val="50000"/>
                  </a:srgbClr>
                </a:solidFill>
                <a:latin typeface="Comic Sans MS" panose="030F0702030302020204" pitchFamily="66" charset="0"/>
              </a:rPr>
              <a:t>duidui</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talega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kena</a:t>
            </a:r>
            <a:r>
              <a:rPr lang="en-US" sz="2200" b="1" dirty="0">
                <a:solidFill>
                  <a:srgbClr val="E97132">
                    <a:lumMod val="50000"/>
                  </a:srgbClr>
                </a:solidFill>
                <a:latin typeface="Comic Sans MS" panose="030F0702030302020204" pitchFamily="66" charset="0"/>
              </a:rPr>
              <a:t> I </a:t>
            </a:r>
            <a:r>
              <a:rPr lang="en-US" sz="2200" b="1" dirty="0" err="1">
                <a:solidFill>
                  <a:srgbClr val="E97132">
                    <a:lumMod val="50000"/>
                  </a:srgbClr>
                </a:solidFill>
                <a:latin typeface="Comic Sans MS" panose="030F0702030302020204" pitchFamily="66" charset="0"/>
              </a:rPr>
              <a:t>valavala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ni</a:t>
            </a:r>
            <a:r>
              <a:rPr lang="en-US" sz="2200" b="1" dirty="0">
                <a:solidFill>
                  <a:srgbClr val="E97132">
                    <a:lumMod val="50000"/>
                  </a:srgbClr>
                </a:solidFill>
                <a:latin typeface="Comic Sans MS" panose="030F0702030302020204" pitchFamily="66" charset="0"/>
              </a:rPr>
              <a:t> ka </a:t>
            </a:r>
            <a:r>
              <a:rPr lang="en-US" sz="2200" b="1" dirty="0" err="1">
                <a:solidFill>
                  <a:srgbClr val="E97132">
                    <a:lumMod val="50000"/>
                  </a:srgbClr>
                </a:solidFill>
                <a:latin typeface="Comic Sans MS" panose="030F0702030302020204" pitchFamily="66" charset="0"/>
              </a:rPr>
              <a:t>sa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caka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ia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sa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buabauga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Kalou, o </a:t>
            </a:r>
            <a:r>
              <a:rPr lang="en-US" sz="2200" b="1" dirty="0" err="1">
                <a:solidFill>
                  <a:srgbClr val="E97132">
                    <a:lumMod val="50000"/>
                  </a:srgbClr>
                </a:solidFill>
                <a:latin typeface="Comic Sans MS" panose="030F0702030302020204" pitchFamily="66" charset="0"/>
              </a:rPr>
              <a:t>koya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sa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vccakava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na</a:t>
            </a:r>
            <a:r>
              <a:rPr lang="en-US" sz="2200" b="1" dirty="0">
                <a:solidFill>
                  <a:srgbClr val="E97132">
                    <a:lumMod val="50000"/>
                  </a:srgbClr>
                </a:solidFill>
                <a:latin typeface="Comic Sans MS" panose="030F0702030302020204" pitchFamily="66" charset="0"/>
              </a:rPr>
              <a:t> ka </a:t>
            </a:r>
            <a:r>
              <a:rPr lang="en-US" sz="2200" b="1" dirty="0" err="1">
                <a:solidFill>
                  <a:srgbClr val="E97132">
                    <a:lumMod val="50000"/>
                  </a:srgbClr>
                </a:solidFill>
                <a:latin typeface="Comic Sans MS" panose="030F0702030302020204" pitchFamily="66" charset="0"/>
              </a:rPr>
              <a:t>kecega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vei</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ira</a:t>
            </a:r>
            <a:r>
              <a:rPr lang="en-US" sz="2200" b="1" dirty="0">
                <a:solidFill>
                  <a:srgbClr val="E97132">
                    <a:lumMod val="50000"/>
                  </a:srgbClr>
                </a:solidFill>
                <a:latin typeface="Comic Sans MS" panose="030F0702030302020204" pitchFamily="66" charset="0"/>
              </a:rPr>
              <a:t> </a:t>
            </a:r>
            <a:r>
              <a:rPr lang="en-US" sz="2200" b="1" dirty="0" err="1">
                <a:solidFill>
                  <a:srgbClr val="E97132">
                    <a:lumMod val="50000"/>
                  </a:srgbClr>
                </a:solidFill>
                <a:latin typeface="Comic Sans MS" panose="030F0702030302020204" pitchFamily="66" charset="0"/>
              </a:rPr>
              <a:t>kecega</a:t>
            </a:r>
            <a:r>
              <a:rPr lang="en-US" sz="2200" b="1" dirty="0">
                <a:solidFill>
                  <a:srgbClr val="E97132">
                    <a:lumMod val="50000"/>
                  </a:srgbClr>
                </a:solidFill>
                <a:latin typeface="Comic Sans MS" panose="030F0702030302020204" pitchFamily="66" charset="0"/>
              </a:rPr>
              <a:t>.</a:t>
            </a: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(1Koronica 12:4-6)</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I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tavi</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ni</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ena</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highlight>
                  <a:srgbClr val="6D1307"/>
                </a:highlight>
                <a:uLnTx/>
                <a:uFillTx/>
                <a:latin typeface="Aptos" panose="02110004020202020204"/>
                <a:ea typeface="+mn-ea"/>
                <a:cs typeface="+mn-cs"/>
              </a:rPr>
              <a:t>veiyalayati</a:t>
            </a: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 Vou</a:t>
            </a:r>
          </a:p>
          <a:p>
            <a:pPr lvl="0">
              <a:spcBef>
                <a:spcPts val="600"/>
              </a:spcBef>
              <a:defRPr/>
            </a:pPr>
            <a:r>
              <a:rPr lang="en-US" sz="2000" b="1" dirty="0" err="1">
                <a:solidFill>
                  <a:prstClr val="white"/>
                </a:solidFill>
                <a:highlight>
                  <a:srgbClr val="205C01"/>
                </a:highlight>
              </a:rPr>
              <a:t>Parofita</a:t>
            </a:r>
            <a:r>
              <a:rPr lang="en-US" sz="2000" b="1" dirty="0">
                <a:solidFill>
                  <a:prstClr val="white"/>
                </a:solidFill>
                <a:highlight>
                  <a:srgbClr val="205C01"/>
                </a:highlight>
              </a:rPr>
              <a:t> </a:t>
            </a:r>
            <a:r>
              <a:rPr lang="en-US" sz="2000" b="1" dirty="0" err="1">
                <a:solidFill>
                  <a:prstClr val="white"/>
                </a:solidFill>
                <a:highlight>
                  <a:srgbClr val="205C01"/>
                </a:highlight>
              </a:rPr>
              <a:t>ni</a:t>
            </a:r>
            <a:r>
              <a:rPr lang="en-US" sz="2000" b="1" dirty="0">
                <a:solidFill>
                  <a:prstClr val="white"/>
                </a:solidFill>
                <a:highlight>
                  <a:srgbClr val="205C01"/>
                </a:highlight>
              </a:rPr>
              <a:t> </a:t>
            </a:r>
            <a:r>
              <a:rPr lang="en-US" sz="2000" b="1" dirty="0" err="1">
                <a:solidFill>
                  <a:prstClr val="white"/>
                </a:solidFill>
                <a:highlight>
                  <a:srgbClr val="205C01"/>
                </a:highlight>
              </a:rPr>
              <a:t>Veiyalayalti</a:t>
            </a:r>
            <a:r>
              <a:rPr lang="en-US" sz="2000" b="1" dirty="0">
                <a:solidFill>
                  <a:prstClr val="white"/>
                </a:solidFill>
                <a:highlight>
                  <a:srgbClr val="205C01"/>
                </a:highlight>
              </a:rPr>
              <a:t> Vou:</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noProof="0" dirty="0">
                <a:solidFill>
                  <a:prstClr val="black"/>
                </a:solidFill>
                <a:uFill>
                  <a:solidFill>
                    <a:srgbClr val="D01729"/>
                  </a:solidFill>
                </a:uFill>
              </a:rPr>
              <a:t>Jisu, </a:t>
            </a:r>
            <a:r>
              <a:rPr lang="en-US" sz="2000" b="1" noProof="0" dirty="0" err="1">
                <a:solidFill>
                  <a:prstClr val="black"/>
                </a:solidFill>
                <a:uFill>
                  <a:solidFill>
                    <a:srgbClr val="D01729"/>
                  </a:solidFill>
                </a:uFill>
              </a:rPr>
              <a:t>parofita</a:t>
            </a:r>
            <a:r>
              <a:rPr lang="en-US" sz="2000" b="1" noProof="0" dirty="0">
                <a:solidFill>
                  <a:prstClr val="black"/>
                </a:solidFill>
                <a:uFill>
                  <a:solidFill>
                    <a:srgbClr val="D01729"/>
                  </a:solidFill>
                </a:uFill>
              </a:rPr>
              <a:t> ka </a:t>
            </a:r>
            <a:r>
              <a:rPr lang="en-US" sz="2000" b="1" noProof="0" dirty="0" err="1">
                <a:solidFill>
                  <a:prstClr val="black"/>
                </a:solidFill>
                <a:uFill>
                  <a:solidFill>
                    <a:srgbClr val="D01729"/>
                  </a:solidFill>
                </a:uFill>
              </a:rPr>
              <a:t>parofisaitaki</a:t>
            </a:r>
            <a:endParaRPr kumimoji="0" lang="en-US" sz="2000" b="1" i="0" u="none" strike="noStrike" kern="1200" cap="none" spc="0" normalizeH="0" baseline="0" noProof="0" dirty="0">
              <a:ln>
                <a:noFill/>
              </a:ln>
              <a:solidFill>
                <a:prstClr val="black"/>
              </a:solidFill>
              <a:effectLst/>
              <a:uLnTx/>
              <a:uFill>
                <a:solidFill>
                  <a:srgbClr val="D01729"/>
                </a:solidFill>
              </a:uFill>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Yalewa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lvl="1">
              <a:spcBef>
                <a:spcPts val="600"/>
              </a:spcBef>
              <a:defRPr/>
            </a:pPr>
            <a:r>
              <a:rPr lang="en-US" sz="2000" b="1" dirty="0">
                <a:solidFill>
                  <a:prstClr val="black"/>
                </a:solidFill>
              </a:rPr>
              <a:t>Ira </a:t>
            </a:r>
            <a:r>
              <a:rPr lang="en-US" sz="2000" b="1" dirty="0" err="1">
                <a:solidFill>
                  <a:prstClr val="black"/>
                </a:solidFill>
              </a:rPr>
              <a:t>na</a:t>
            </a:r>
            <a:r>
              <a:rPr lang="en-US" sz="2000" b="1" dirty="0">
                <a:solidFill>
                  <a:prstClr val="black"/>
                </a:solidFill>
              </a:rPr>
              <a:t> </a:t>
            </a:r>
            <a:r>
              <a:rPr lang="en-US" sz="2000" b="1" dirty="0" err="1">
                <a:solidFill>
                  <a:prstClr val="black"/>
                </a:solidFill>
              </a:rPr>
              <a:t>daucakacaka</a:t>
            </a:r>
            <a:r>
              <a:rPr lang="en-US" sz="2000" b="1" dirty="0">
                <a:solidFill>
                  <a:prstClr val="black"/>
                </a:solidFill>
              </a:rPr>
              <a:t> </a:t>
            </a:r>
            <a:r>
              <a:rPr lang="en-US" sz="2000" b="1" dirty="0" err="1">
                <a:solidFill>
                  <a:prstClr val="black"/>
                </a:solidFill>
              </a:rPr>
              <a:t>vata</a:t>
            </a:r>
            <a:r>
              <a:rPr lang="en-US" sz="2000" b="1" dirty="0">
                <a:solidFill>
                  <a:prstClr val="black"/>
                </a:solidFill>
              </a:rPr>
              <a:t> </a:t>
            </a:r>
            <a:r>
              <a:rPr lang="en-US" sz="2000" b="1" dirty="0" err="1">
                <a:solidFill>
                  <a:prstClr val="black"/>
                </a:solidFill>
              </a:rPr>
              <a:t>kei</a:t>
            </a:r>
            <a:r>
              <a:rPr lang="en-US" sz="2000" b="1" dirty="0">
                <a:solidFill>
                  <a:prstClr val="black"/>
                </a:solidFill>
              </a:rPr>
              <a:t> Paula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vakailasu</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Mai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Malakai ka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lako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bau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rogoci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domona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dua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400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yabaki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kedra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maliwa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tamata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Kalou. Mai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galubalavu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Aptos" panose="02110004020202020204"/>
              </a:rPr>
              <a:t>qo</a:t>
            </a:r>
            <a:r>
              <a:rPr lang="en-US" sz="2000" b="1" dirty="0">
                <a:solidFill>
                  <a:prstClr val="black"/>
                </a:solidFill>
                <a:latin typeface="Aptos" panose="02110004020202020204"/>
              </a:rPr>
              <a:t>, era </a:t>
            </a:r>
            <a:r>
              <a:rPr lang="en-US" sz="2000" b="1" dirty="0" err="1">
                <a:solidFill>
                  <a:prstClr val="black"/>
                </a:solidFill>
                <a:latin typeface="Aptos" panose="02110004020202020204"/>
              </a:rPr>
              <a:t>sa</a:t>
            </a:r>
            <a:r>
              <a:rPr lang="en-US" sz="2000" b="1" dirty="0">
                <a:solidFill>
                  <a:prstClr val="black"/>
                </a:solidFill>
                <a:latin typeface="Aptos" panose="02110004020202020204"/>
              </a:rPr>
              <a:t> </a:t>
            </a:r>
            <a:r>
              <a:rPr lang="en-US" sz="2000" b="1" dirty="0" err="1">
                <a:solidFill>
                  <a:prstClr val="black"/>
                </a:solidFill>
                <a:latin typeface="Aptos" panose="02110004020202020204"/>
              </a:rPr>
              <a:t>nanuma</a:t>
            </a:r>
            <a:r>
              <a:rPr lang="en-US" sz="2000" b="1" dirty="0">
                <a:solidFill>
                  <a:prstClr val="black"/>
                </a:solidFill>
                <a:latin typeface="Aptos" panose="02110004020202020204"/>
              </a:rPr>
              <a:t> kina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Isireli</a:t>
            </a:r>
            <a:r>
              <a:rPr lang="en-US" sz="2000" b="1" dirty="0">
                <a:solidFill>
                  <a:prstClr val="black"/>
                </a:solidFill>
                <a:latin typeface="Aptos" panose="02110004020202020204"/>
              </a:rPr>
              <a:t> </a:t>
            </a:r>
            <a:r>
              <a:rPr lang="en-US" sz="2000" b="1" dirty="0" err="1">
                <a:solidFill>
                  <a:prstClr val="black"/>
                </a:solidFill>
                <a:latin typeface="Aptos" panose="02110004020202020204"/>
              </a:rPr>
              <a:t>ni</a:t>
            </a:r>
            <a:r>
              <a:rPr lang="en-US" sz="2000" b="1" dirty="0">
                <a:solidFill>
                  <a:prstClr val="black"/>
                </a:solidFill>
                <a:latin typeface="Aptos" panose="02110004020202020204"/>
              </a:rPr>
              <a:t> </a:t>
            </a:r>
            <a:r>
              <a:rPr lang="en-US" sz="2000" b="1" dirty="0" err="1">
                <a:solidFill>
                  <a:prstClr val="black"/>
                </a:solidFill>
                <a:latin typeface="Aptos" panose="02110004020202020204"/>
              </a:rPr>
              <a:t>sa</a:t>
            </a:r>
            <a:r>
              <a:rPr lang="en-US" sz="2000" b="1" dirty="0">
                <a:solidFill>
                  <a:prstClr val="black"/>
                </a:solidFill>
                <a:latin typeface="Aptos" panose="02110004020202020204"/>
              </a:rPr>
              <a:t> </a:t>
            </a:r>
            <a:r>
              <a:rPr lang="en-US" sz="2000" b="1" dirty="0" err="1">
                <a:solidFill>
                  <a:prstClr val="black"/>
                </a:solidFill>
                <a:latin typeface="Aptos" panose="02110004020202020204"/>
              </a:rPr>
              <a:t>sogo</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I Vola Tabu (</a:t>
            </a:r>
            <a:r>
              <a:rPr lang="en-US" sz="2000" b="1" dirty="0" err="1">
                <a:solidFill>
                  <a:prstClr val="black"/>
                </a:solidFill>
                <a:latin typeface="Aptos" panose="02110004020202020204"/>
              </a:rPr>
              <a:t>na</a:t>
            </a:r>
            <a:r>
              <a:rPr lang="en-US" sz="2000" b="1" dirty="0">
                <a:solidFill>
                  <a:prstClr val="black"/>
                </a:solidFill>
                <a:latin typeface="Aptos" panose="02110004020202020204"/>
              </a:rPr>
              <a:t> I vola </a:t>
            </a:r>
            <a:r>
              <a:rPr lang="en-US" sz="2000" b="1" dirty="0" err="1">
                <a:solidFill>
                  <a:prstClr val="black"/>
                </a:solidFill>
                <a:latin typeface="Aptos" panose="02110004020202020204"/>
              </a:rPr>
              <a:t>ni</a:t>
            </a:r>
            <a:r>
              <a:rPr lang="en-US" sz="2000" b="1" dirty="0">
                <a:solidFill>
                  <a:prstClr val="black"/>
                </a:solidFill>
                <a:latin typeface="Aptos" panose="02110004020202020204"/>
              </a:rPr>
              <a:t> </a:t>
            </a:r>
            <a:r>
              <a:rPr lang="en-US" sz="2000" b="1" dirty="0" err="1">
                <a:solidFill>
                  <a:prstClr val="black"/>
                </a:solidFill>
                <a:latin typeface="Aptos" panose="02110004020202020204"/>
              </a:rPr>
              <a:t>Veiyalayalati</a:t>
            </a:r>
            <a:r>
              <a:rPr lang="en-US" sz="2000" b="1" dirty="0">
                <a:solidFill>
                  <a:prstClr val="black"/>
                </a:solidFill>
                <a:latin typeface="Aptos" panose="02110004020202020204"/>
              </a:rPr>
              <a:t> Makawa)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cava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nodra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tavi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oqo</a:t>
            </a:r>
            <a:r>
              <a:rPr lang="en-US" sz="2000" b="1" dirty="0">
                <a:solidFill>
                  <a:prstClr val="black"/>
                </a:solidFill>
                <a:latin typeface="Aptos" panose="02110004020202020204"/>
              </a:rPr>
              <a:t> (</a:t>
            </a:r>
            <a:r>
              <a:rPr lang="en-US" sz="2000" b="1" dirty="0" err="1">
                <a:solidFill>
                  <a:prstClr val="black"/>
                </a:solidFill>
                <a:latin typeface="Aptos" panose="02110004020202020204"/>
              </a:rPr>
              <a:t>tagane</a:t>
            </a:r>
            <a:r>
              <a:rPr lang="en-US" sz="2000" b="1" dirty="0">
                <a:solidFill>
                  <a:prstClr val="black"/>
                </a:solidFill>
                <a:latin typeface="Aptos" panose="02110004020202020204"/>
              </a:rPr>
              <a:t> </a:t>
            </a:r>
            <a:r>
              <a:rPr lang="en-US" sz="2000" b="1" dirty="0" err="1">
                <a:solidFill>
                  <a:prstClr val="black"/>
                </a:solidFill>
                <a:latin typeface="Aptos" panose="02110004020202020204"/>
              </a:rPr>
              <a:t>kei</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yalewa</a:t>
            </a:r>
            <a:r>
              <a:rPr lang="en-US" sz="2000" b="1" dirty="0">
                <a:solidFill>
                  <a:prstClr val="black"/>
                </a:solidFill>
                <a:latin typeface="Aptos" panose="02110004020202020204"/>
              </a:rPr>
              <a:t>)? O </a:t>
            </a:r>
            <a:r>
              <a:rPr lang="en-US" sz="2000" b="1" dirty="0" err="1">
                <a:solidFill>
                  <a:prstClr val="black"/>
                </a:solidFill>
                <a:latin typeface="Aptos" panose="02110004020202020204"/>
              </a:rPr>
              <a:t>cei</a:t>
            </a:r>
            <a:r>
              <a:rPr lang="en-US" sz="2000" b="1" dirty="0">
                <a:solidFill>
                  <a:prstClr val="black"/>
                </a:solidFill>
                <a:latin typeface="Aptos" panose="02110004020202020204"/>
              </a:rPr>
              <a:t> o </a:t>
            </a:r>
            <a:r>
              <a:rPr lang="en-US" sz="2000" b="1" dirty="0" err="1">
                <a:solidFill>
                  <a:prstClr val="black"/>
                </a:solidFill>
                <a:latin typeface="Aptos" panose="02110004020202020204"/>
              </a:rPr>
              <a:t>ira</a:t>
            </a:r>
            <a:r>
              <a:rPr lang="en-US" sz="2000" b="1" dirty="0">
                <a:solidFill>
                  <a:prstClr val="black"/>
                </a:solidFill>
                <a:latin typeface="Aptos" panose="02110004020202020204"/>
              </a:rPr>
              <a:t>? E so </a:t>
            </a:r>
            <a:r>
              <a:rPr lang="en-US" sz="2000" b="1" dirty="0" err="1">
                <a:solidFill>
                  <a:prstClr val="black"/>
                </a:solidFill>
                <a:latin typeface="Aptos" panose="02110004020202020204"/>
              </a:rPr>
              <a:t>beka</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parofita</a:t>
            </a:r>
            <a:r>
              <a:rPr lang="en-US" sz="2000" b="1" dirty="0">
                <a:solidFill>
                  <a:prstClr val="black"/>
                </a:solidFill>
                <a:latin typeface="Aptos" panose="02110004020202020204"/>
              </a:rPr>
              <a:t> </a:t>
            </a:r>
            <a:r>
              <a:rPr lang="en-US" sz="2000" b="1" dirty="0" err="1">
                <a:solidFill>
                  <a:prstClr val="black"/>
                </a:solidFill>
                <a:latin typeface="Aptos" panose="02110004020202020204"/>
              </a:rPr>
              <a:t>vakailasu</a:t>
            </a:r>
            <a:r>
              <a:rPr lang="en-US" sz="2000" b="1" dirty="0">
                <a:solidFill>
                  <a:prstClr val="black"/>
                </a:solidFill>
                <a:latin typeface="Aptos" panose="02110004020202020204"/>
              </a:rPr>
              <a:t> me </a:t>
            </a:r>
            <a:r>
              <a:rPr lang="en-US" sz="2000" b="1" dirty="0" err="1">
                <a:solidFill>
                  <a:prstClr val="black"/>
                </a:solidFill>
                <a:latin typeface="Aptos" panose="02110004020202020204"/>
              </a:rPr>
              <a:t>vaka</a:t>
            </a:r>
            <a:r>
              <a:rPr lang="en-US" sz="2000" b="1" dirty="0">
                <a:solidFill>
                  <a:prstClr val="black"/>
                </a:solidFill>
                <a:latin typeface="Aptos" panose="02110004020202020204"/>
              </a:rPr>
              <a:t> </a:t>
            </a:r>
            <a:r>
              <a:rPr lang="en-US" sz="2000" b="1" dirty="0" err="1">
                <a:solidFill>
                  <a:prstClr val="black"/>
                </a:solidFill>
                <a:latin typeface="Aptos" panose="02110004020202020204"/>
              </a:rPr>
              <a:t>ena</a:t>
            </a:r>
            <a:r>
              <a:rPr lang="en-US" sz="2000" b="1" dirty="0">
                <a:solidFill>
                  <a:prstClr val="black"/>
                </a:solidFill>
                <a:latin typeface="Aptos" panose="02110004020202020204"/>
              </a:rPr>
              <a:t> </a:t>
            </a:r>
            <a:r>
              <a:rPr lang="en-US" sz="2000" b="1" dirty="0" err="1">
                <a:solidFill>
                  <a:prstClr val="black"/>
                </a:solidFill>
                <a:latin typeface="Aptos" panose="02110004020202020204"/>
              </a:rPr>
              <a:t>Veiyalayati</a:t>
            </a:r>
            <a:r>
              <a:rPr lang="en-US" sz="2000" b="1" dirty="0">
                <a:solidFill>
                  <a:prstClr val="black"/>
                </a:solidFill>
                <a:latin typeface="Aptos" panose="02110004020202020204"/>
              </a:rPr>
              <a:t> Makawa?</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Ia,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tale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qai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dede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galu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tiko</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Kalou. Ena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kena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gauna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donu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sa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tala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kina e dua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vou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ko Joni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Dauveipapitaiso</a:t>
            </a:r>
            <a:r>
              <a:rPr lang="en-US" sz="2000" b="1" dirty="0">
                <a:solidFill>
                  <a:prstClr val="black"/>
                </a:solidFill>
                <a:latin typeface="Aptos" panose="02110004020202020204"/>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(Maciu 11:7-9).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tekivu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gauna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oya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babasika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tale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vakaitavi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volai</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Veiyalayalati</a:t>
            </a:r>
            <a:r>
              <a:rPr lang="en-US" sz="2000" b="1" dirty="0">
                <a:solidFill>
                  <a:prstClr val="black"/>
                </a:solidFill>
                <a:latin typeface="Aptos" panose="02110004020202020204"/>
              </a:rPr>
              <a:t> Vou </a:t>
            </a:r>
            <a:r>
              <a:rPr lang="en-US" sz="2000" b="1" dirty="0" err="1">
                <a:solidFill>
                  <a:prstClr val="black"/>
                </a:solidFill>
                <a:latin typeface="Aptos" panose="02110004020202020204"/>
              </a:rPr>
              <a:t>kei</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veika</a:t>
            </a:r>
            <a:r>
              <a:rPr lang="en-US" sz="2000" b="1" dirty="0">
                <a:solidFill>
                  <a:prstClr val="black"/>
                </a:solidFill>
                <a:latin typeface="Aptos" panose="02110004020202020204"/>
              </a:rPr>
              <a:t> tale </a:t>
            </a:r>
            <a:r>
              <a:rPr lang="en-US" sz="2000" b="1" dirty="0" err="1">
                <a:solidFill>
                  <a:prstClr val="black"/>
                </a:solidFill>
                <a:latin typeface="Aptos" panose="02110004020202020204"/>
              </a:rPr>
              <a:t>eso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4"/>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1" y="-121384"/>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NA CAKACAKA NI PAROFITA ENA VEIYALAYALATI VOU</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292387"/>
            <a:ext cx="12191998" cy="584775"/>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“Ia ko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koya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sa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parofisai</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sa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vosa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vei</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ira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na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tamata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me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vakataki</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ira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ka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vakatavulici</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ira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ka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vakacegui</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 </a:t>
            </a:r>
            <a:r>
              <a:rPr lang="en-US" b="1" dirty="0" err="1">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ira</a:t>
            </a:r>
            <a:r>
              <a:rPr lang="en-US" b="1"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a:t>
            </a: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 </a:t>
            </a:r>
            <a:r>
              <a:rPr kumimoji="0" lang="en-US" sz="1400" b="1" i="0" u="none" strike="noStrike" kern="1200" cap="none" spc="0" normalizeH="0" baseline="0" noProof="0" dirty="0" err="1">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Koronica</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14:3)</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000" b="1" dirty="0">
                <a:solidFill>
                  <a:prstClr val="black"/>
                </a:solidFill>
                <a:latin typeface="Aptos" panose="02110004020202020204"/>
              </a:rPr>
              <a:t>Na </a:t>
            </a:r>
            <a:r>
              <a:rPr lang="en-US" sz="2000" b="1" dirty="0" err="1">
                <a:solidFill>
                  <a:prstClr val="black"/>
                </a:solidFill>
                <a:latin typeface="Aptos" panose="02110004020202020204"/>
              </a:rPr>
              <a:t>parofisai</a:t>
            </a:r>
            <a:r>
              <a:rPr lang="en-US" sz="2000" b="1" dirty="0">
                <a:solidFill>
                  <a:prstClr val="black"/>
                </a:solidFill>
                <a:latin typeface="Aptos" panose="02110004020202020204"/>
              </a:rPr>
              <a:t>, e </a:t>
            </a:r>
            <a:r>
              <a:rPr lang="en-US" sz="2000" b="1" dirty="0" err="1">
                <a:solidFill>
                  <a:prstClr val="black"/>
                </a:solidFill>
                <a:latin typeface="Aptos" panose="02110004020202020204"/>
              </a:rPr>
              <a:t>cavuti</a:t>
            </a:r>
            <a:r>
              <a:rPr lang="en-US" sz="2000" b="1" dirty="0">
                <a:solidFill>
                  <a:prstClr val="black"/>
                </a:solidFill>
                <a:latin typeface="Aptos" panose="02110004020202020204"/>
              </a:rPr>
              <a:t> </a:t>
            </a:r>
            <a:r>
              <a:rPr lang="en-US" sz="2000" b="1" dirty="0" err="1">
                <a:solidFill>
                  <a:prstClr val="black"/>
                </a:solidFill>
                <a:latin typeface="Aptos" panose="02110004020202020204"/>
              </a:rPr>
              <a:t>ena</a:t>
            </a:r>
            <a:r>
              <a:rPr lang="en-US" sz="2000" b="1" dirty="0">
                <a:solidFill>
                  <a:prstClr val="black"/>
                </a:solidFill>
                <a:latin typeface="Aptos" panose="02110004020202020204"/>
              </a:rPr>
              <a:t> </a:t>
            </a:r>
            <a:r>
              <a:rPr lang="en-US" sz="2000" b="1" dirty="0" err="1">
                <a:solidFill>
                  <a:prstClr val="black"/>
                </a:solidFill>
                <a:latin typeface="Aptos" panose="02110004020202020204"/>
              </a:rPr>
              <a:t>Veiyalayalati</a:t>
            </a:r>
            <a:r>
              <a:rPr lang="en-US" sz="2000" b="1" dirty="0">
                <a:solidFill>
                  <a:prstClr val="black"/>
                </a:solidFill>
                <a:latin typeface="Aptos" panose="02110004020202020204"/>
              </a:rPr>
              <a:t> Vou, </a:t>
            </a:r>
            <a:r>
              <a:rPr lang="en-US" sz="2000" b="1" dirty="0" err="1">
                <a:solidFill>
                  <a:prstClr val="black"/>
                </a:solidFill>
                <a:latin typeface="Aptos" panose="02110004020202020204"/>
              </a:rPr>
              <a:t>ni</a:t>
            </a:r>
            <a:r>
              <a:rPr lang="en-US" sz="2000" b="1" dirty="0">
                <a:solidFill>
                  <a:prstClr val="black"/>
                </a:solidFill>
                <a:latin typeface="Aptos" panose="02110004020202020204"/>
              </a:rPr>
              <a:t> I </a:t>
            </a:r>
            <a:r>
              <a:rPr lang="en-US" sz="2000" b="1" dirty="0" err="1">
                <a:solidFill>
                  <a:prstClr val="black"/>
                </a:solidFill>
                <a:latin typeface="Aptos" panose="02110004020202020204"/>
              </a:rPr>
              <a:t>solisoli</a:t>
            </a:r>
            <a:r>
              <a:rPr lang="en-US" sz="2000" b="1" dirty="0">
                <a:solidFill>
                  <a:prstClr val="black"/>
                </a:solidFill>
                <a:latin typeface="Aptos" panose="02110004020202020204"/>
              </a:rPr>
              <a:t> </a:t>
            </a:r>
            <a:r>
              <a:rPr lang="en-US" sz="2000" b="1" dirty="0" err="1">
                <a:solidFill>
                  <a:prstClr val="black"/>
                </a:solidFill>
                <a:latin typeface="Aptos" panose="02110004020202020204"/>
              </a:rPr>
              <a:t>ni</a:t>
            </a:r>
            <a:r>
              <a:rPr lang="en-US" sz="2000" b="1" dirty="0">
                <a:solidFill>
                  <a:prstClr val="black"/>
                </a:solidFill>
                <a:latin typeface="Aptos" panose="02110004020202020204"/>
              </a:rPr>
              <a:t> Yalo Tabu, ka </a:t>
            </a:r>
            <a:r>
              <a:rPr lang="en-US" sz="2000" b="1" dirty="0" err="1">
                <a:solidFill>
                  <a:prstClr val="black"/>
                </a:solidFill>
                <a:latin typeface="Aptos" panose="02110004020202020204"/>
              </a:rPr>
              <a:t>sovaraki</a:t>
            </a:r>
            <a:r>
              <a:rPr lang="en-US" sz="2000" b="1" dirty="0">
                <a:solidFill>
                  <a:prstClr val="black"/>
                </a:solidFill>
                <a:latin typeface="Aptos" panose="02110004020202020204"/>
              </a:rPr>
              <a:t> </a:t>
            </a:r>
            <a:r>
              <a:rPr lang="en-US" sz="2000" b="1" dirty="0" err="1">
                <a:solidFill>
                  <a:prstClr val="black"/>
                </a:solidFill>
                <a:latin typeface="Aptos" panose="02110004020202020204"/>
              </a:rPr>
              <a:t>vakayauyau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(Rom. 12:6). Ena loma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dua ga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soqosoq</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lotu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rawa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lewe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vuqa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sara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yaco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lang="en-US" sz="2000" b="1" dirty="0" err="1">
                <a:solidFill>
                  <a:prstClr val="black"/>
                </a:solidFill>
                <a:latin typeface="Aptos" panose="02110004020202020204"/>
              </a:rPr>
              <a:t>dau</a:t>
            </a:r>
            <a:r>
              <a:rPr lang="en-US" sz="2000" b="1" dirty="0">
                <a:solidFill>
                  <a:prstClr val="black"/>
                </a:solidFill>
                <a:latin typeface="Aptos" panose="02110004020202020204"/>
              </a:rPr>
              <a:t> soli se </a:t>
            </a:r>
            <a:r>
              <a:rPr lang="en-US" sz="2000" b="1" dirty="0" err="1">
                <a:solidFill>
                  <a:prstClr val="black"/>
                </a:solidFill>
                <a:latin typeface="Aptos" panose="02110004020202020204"/>
              </a:rPr>
              <a:t>wasewasei</a:t>
            </a:r>
            <a:r>
              <a:rPr lang="en-US" sz="2000" b="1" dirty="0">
                <a:solidFill>
                  <a:prstClr val="black"/>
                </a:solidFill>
                <a:latin typeface="Aptos" panose="02110004020202020204"/>
              </a:rPr>
              <a:t> </a:t>
            </a:r>
            <a:r>
              <a:rPr lang="en-US" sz="2000" b="1" dirty="0" err="1">
                <a:solidFill>
                  <a:prstClr val="black"/>
                </a:solidFill>
                <a:latin typeface="Aptos" panose="02110004020202020204"/>
              </a:rPr>
              <a:t>vei</a:t>
            </a:r>
            <a:r>
              <a:rPr lang="en-US" sz="2000" b="1" dirty="0">
                <a:solidFill>
                  <a:prstClr val="black"/>
                </a:solidFill>
                <a:latin typeface="Aptos" panose="02110004020202020204"/>
              </a:rPr>
              <a:t> </a:t>
            </a:r>
            <a:r>
              <a:rPr lang="en-US" sz="2000" b="1" dirty="0" err="1">
                <a:solidFill>
                  <a:prstClr val="black"/>
                </a:solidFill>
                <a:latin typeface="Aptos" panose="02110004020202020204"/>
              </a:rPr>
              <a:t>ira</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noda</a:t>
            </a:r>
            <a:r>
              <a:rPr lang="en-US" sz="2000" b="1" dirty="0">
                <a:solidFill>
                  <a:prstClr val="black"/>
                </a:solidFill>
                <a:latin typeface="Aptos" panose="02110004020202020204"/>
              </a:rPr>
              <a:t> </a:t>
            </a:r>
            <a:r>
              <a:rPr lang="en-US" sz="2000" b="1" dirty="0" err="1">
                <a:solidFill>
                  <a:prstClr val="black"/>
                </a:solidFill>
                <a:latin typeface="Aptos" panose="02110004020202020204"/>
              </a:rPr>
              <a:t>gauna</a:t>
            </a:r>
            <a:r>
              <a:rPr lang="en-US" sz="2000" b="1" dirty="0">
                <a:solidFill>
                  <a:prstClr val="black"/>
                </a:solidFill>
                <a:latin typeface="Aptos" panose="02110004020202020204"/>
              </a:rPr>
              <a:t> me </a:t>
            </a:r>
            <a:r>
              <a:rPr lang="en-US" sz="2000" b="1" dirty="0" err="1">
                <a:solidFill>
                  <a:prstClr val="black"/>
                </a:solidFill>
                <a:latin typeface="Aptos" panose="02110004020202020204"/>
              </a:rPr>
              <a:t>ra</a:t>
            </a:r>
            <a:r>
              <a:rPr lang="en-US" sz="2000" b="1" dirty="0">
                <a:solidFill>
                  <a:prstClr val="black"/>
                </a:solidFill>
                <a:latin typeface="Aptos" panose="02110004020202020204"/>
              </a:rPr>
              <a:t> </a:t>
            </a:r>
            <a:r>
              <a:rPr lang="en-US" sz="2000" b="1" dirty="0" err="1">
                <a:solidFill>
                  <a:prstClr val="black"/>
                </a:solidFill>
                <a:latin typeface="Aptos" panose="02110004020202020204"/>
              </a:rPr>
              <a:t>vosa</a:t>
            </a:r>
            <a:r>
              <a:rPr lang="en-US" sz="2000" b="1" dirty="0">
                <a:solidFill>
                  <a:prstClr val="black"/>
                </a:solidFill>
                <a:latin typeface="Aptos" panose="02110004020202020204"/>
              </a:rPr>
              <a:t> kina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Koronica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1710136457"/>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37216" y="1786296"/>
            <a:ext cx="1211756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000" b="1" dirty="0">
                <a:solidFill>
                  <a:prstClr val="black"/>
                </a:solidFill>
                <a:latin typeface="Aptos" panose="02110004020202020204"/>
              </a:rPr>
              <a:t>Na I </a:t>
            </a:r>
            <a:r>
              <a:rPr lang="en-US" sz="2000" b="1" dirty="0" err="1">
                <a:solidFill>
                  <a:prstClr val="black"/>
                </a:solidFill>
                <a:latin typeface="Aptos" panose="02110004020202020204"/>
              </a:rPr>
              <a:t>tavi</a:t>
            </a:r>
            <a:r>
              <a:rPr lang="en-US" sz="2000" b="1" dirty="0">
                <a:solidFill>
                  <a:prstClr val="black"/>
                </a:solidFill>
                <a:latin typeface="Aptos" panose="02110004020202020204"/>
              </a:rPr>
              <a:t> cava era dui </a:t>
            </a:r>
            <a:r>
              <a:rPr lang="en-US" sz="2000" b="1" dirty="0" err="1">
                <a:solidFill>
                  <a:prstClr val="black"/>
                </a:solidFill>
                <a:latin typeface="Aptos" panose="02110004020202020204"/>
              </a:rPr>
              <a:t>qarava</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vei</a:t>
            </a:r>
            <a:r>
              <a:rPr lang="en-US" sz="2000" b="1" dirty="0">
                <a:solidFill>
                  <a:prstClr val="black"/>
                </a:solidFill>
                <a:latin typeface="Aptos" panose="02110004020202020204"/>
              </a:rPr>
              <a:t> </a:t>
            </a:r>
            <a:r>
              <a:rPr lang="en-US" sz="2000" b="1" dirty="0" err="1">
                <a:solidFill>
                  <a:prstClr val="black"/>
                </a:solidFill>
                <a:latin typeface="Aptos" panose="02110004020202020204"/>
              </a:rPr>
              <a:t>parofita</a:t>
            </a:r>
            <a:r>
              <a:rPr lang="en-US" sz="2000" b="1" dirty="0">
                <a:solidFill>
                  <a:prstClr val="black"/>
                </a:solidFill>
                <a:latin typeface="Aptos" panose="02110004020202020204"/>
              </a:rPr>
              <a:t> </a:t>
            </a:r>
            <a:r>
              <a:rPr lang="en-US" sz="2000" b="1" dirty="0" err="1">
                <a:solidFill>
                  <a:prstClr val="black"/>
                </a:solidFill>
                <a:latin typeface="Aptos" panose="02110004020202020204"/>
              </a:rPr>
              <a:t>oqo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Vtkla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19:10; 1:1; </a:t>
            </a:r>
            <a:r>
              <a:rPr lang="en-US" sz="2000" b="1" dirty="0">
                <a:solidFill>
                  <a:prstClr val="black"/>
                </a:solidFill>
                <a:latin typeface="Aptos" panose="02110004020202020204"/>
              </a:rPr>
              <a:t>Efe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4:11-12; 1 Koro. 14:3; Caka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6">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0" y="3987721"/>
            <a:ext cx="5031996"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PAROFITA NI VEIYALAYALATI VOU</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4"/>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en-US" sz="4400" b="1" noProof="0" dirty="0">
                <a:ln w="22225">
                  <a:noFill/>
                  <a:prstDash val="solid"/>
                </a:ln>
                <a:solidFill>
                  <a:srgbClr val="B83E0A">
                    <a:lumMod val="40000"/>
                    <a:lumOff val="60000"/>
                  </a:srgbClr>
                </a:solidFill>
              </a:rPr>
              <a:t>JISU, NA PAROFITA KA PAROFISAITAKI</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“Ena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vakatubura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vei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kemuni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ko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Jiova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nomuni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Kalou e dua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parofita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mai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kemuni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maliwa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mai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vei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ira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wekamuni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me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vakataki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au; ko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vakarorogo</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vei</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koya</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166E40">
                    <a:lumMod val="75000"/>
                  </a:srgbClr>
                </a:solidFill>
                <a:effectLst/>
                <a:uLnTx/>
                <a:uFillTx/>
                <a:latin typeface="Comic Sans MS" panose="030F0702030302020204" pitchFamily="66" charset="0"/>
                <a:ea typeface="+mn-ea"/>
                <a:cs typeface="+mn-cs"/>
              </a:rPr>
              <a:t>Vakarua</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 Jisu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okati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bula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koya</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(Maciu 21:11; Marika 6:15; Luke 7:16; Joni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4958396" y="3862090"/>
            <a:ext cx="4451418" cy="1323439"/>
          </a:xfrm>
          <a:prstGeom prst="rect">
            <a:avLst/>
          </a:prstGeom>
          <a:noFill/>
        </p:spPr>
        <p:txBody>
          <a:bodyPr wrap="square">
            <a:spAutoFit/>
          </a:bodyPr>
          <a:lstStyle/>
          <a:p>
            <a:pPr lvl="0">
              <a:spcBef>
                <a:spcPts val="600"/>
              </a:spcBef>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sega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dua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walega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lang="en-US" sz="2000" b="1" dirty="0">
                <a:solidFill>
                  <a:prstClr val="black"/>
                </a:solidFill>
                <a:latin typeface="Aptos" panose="02110004020202020204"/>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rarama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dua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vauna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butobuto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tale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eso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Koya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RARAMA (2 Pita 1:19; Jn.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362787" y="3862090"/>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000" b="1" dirty="0">
                <a:solidFill>
                  <a:prstClr val="black"/>
                </a:solidFill>
                <a:latin typeface="Aptos" panose="02110004020202020204"/>
              </a:rPr>
              <a:t>Ia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o Jisu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vola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Vosa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Kalou,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Koya ga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VOSA                         (Joni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25392" y="2444265"/>
            <a:ext cx="763588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 Pita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cavuta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vakamatata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nio</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Jisu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Mesaia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tukuna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ko Mosese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duatale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Vrua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18:15; Caka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koya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cavuti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koya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(Marika 6:4; Luke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21312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cakacaka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sivi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kecega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O Jisu </a:t>
            </a:r>
            <a:r>
              <a:rPr lang="en-US" sz="2000" b="1" dirty="0" err="1">
                <a:solidFill>
                  <a:prstClr val="black"/>
                </a:solidFill>
                <a:latin typeface="Aptos" panose="02110004020202020204"/>
              </a:rPr>
              <a:t>duadua</a:t>
            </a:r>
            <a:r>
              <a:rPr lang="en-US" sz="2000" b="1" dirty="0">
                <a:solidFill>
                  <a:prstClr val="black"/>
                </a:solidFill>
                <a:latin typeface="Aptos" panose="02110004020202020204"/>
              </a:rPr>
              <a:t> ga e rawa </a:t>
            </a:r>
            <a:r>
              <a:rPr lang="en-US" sz="2000" b="1" dirty="0" err="1">
                <a:solidFill>
                  <a:prstClr val="black"/>
                </a:solidFill>
                <a:latin typeface="Aptos" panose="02110004020202020204"/>
              </a:rPr>
              <a:t>ni</a:t>
            </a:r>
            <a:r>
              <a:rPr lang="en-US" sz="2000" b="1" dirty="0">
                <a:solidFill>
                  <a:prstClr val="black"/>
                </a:solidFill>
                <a:latin typeface="Aptos" panose="02110004020202020204"/>
              </a:rPr>
              <a:t> </a:t>
            </a:r>
            <a:r>
              <a:rPr lang="en-US" sz="2000" b="1" dirty="0" err="1">
                <a:solidFill>
                  <a:prstClr val="black"/>
                </a:solidFill>
                <a:latin typeface="Aptos" panose="02110004020202020204"/>
              </a:rPr>
              <a:t>solia</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bula</a:t>
            </a:r>
            <a:r>
              <a:rPr lang="en-US" sz="2000" b="1" dirty="0">
                <a:solidFill>
                  <a:prstClr val="black"/>
                </a:solidFill>
                <a:latin typeface="Aptos" panose="02110004020202020204"/>
              </a:rPr>
              <a:t> </a:t>
            </a:r>
            <a:r>
              <a:rPr lang="en-US" sz="2000" b="1" dirty="0" err="1">
                <a:solidFill>
                  <a:prstClr val="black"/>
                </a:solidFill>
                <a:latin typeface="Aptos" panose="02110004020202020204"/>
              </a:rPr>
              <a:t>tawamudu</a:t>
            </a:r>
            <a:r>
              <a:rPr lang="en-US" sz="2000" b="1" dirty="0">
                <a:solidFill>
                  <a:prstClr val="black"/>
                </a:solidFill>
                <a:latin typeface="Aptos" panose="02110004020202020204"/>
              </a:rPr>
              <a:t> ki </a:t>
            </a:r>
            <a:r>
              <a:rPr lang="en-US" sz="2000" b="1" dirty="0" err="1">
                <a:solidFill>
                  <a:prstClr val="black"/>
                </a:solidFill>
                <a:latin typeface="Aptos" panose="02110004020202020204"/>
              </a:rPr>
              <a:t>vei</a:t>
            </a:r>
            <a:r>
              <a:rPr lang="en-US" sz="2000" b="1" dirty="0">
                <a:solidFill>
                  <a:prstClr val="black"/>
                </a:solidFill>
                <a:latin typeface="Aptos" panose="02110004020202020204"/>
              </a:rPr>
              <a:t> </a:t>
            </a:r>
            <a:r>
              <a:rPr lang="en-US" sz="2000" b="1" dirty="0" err="1">
                <a:solidFill>
                  <a:prstClr val="black"/>
                </a:solidFill>
                <a:latin typeface="Aptos" panose="02110004020202020204"/>
              </a:rPr>
              <a:t>keda</a:t>
            </a:r>
            <a:r>
              <a:rPr lang="en-US" sz="2000" b="1" dirty="0">
                <a:solidFill>
                  <a:prstClr val="black"/>
                </a:solidFill>
                <a:latin typeface="Aptos" panose="02110004020202020204"/>
              </a:rPr>
              <a:t> </a:t>
            </a:r>
            <a:r>
              <a:rPr lang="en-US" sz="2000" b="1" dirty="0" err="1">
                <a:solidFill>
                  <a:prstClr val="black"/>
                </a:solidFill>
                <a:latin typeface="Aptos" panose="02110004020202020204"/>
              </a:rPr>
              <a:t>kecega</a:t>
            </a:r>
            <a:r>
              <a:rPr lang="en-US" sz="2000" b="1" dirty="0">
                <a:solidFill>
                  <a:prstClr val="black"/>
                </a:solidFill>
                <a:latin typeface="Aptos" panose="02110004020202020204"/>
              </a:rPr>
              <a:t> </a:t>
            </a:r>
            <a:r>
              <a:rPr lang="en-US" sz="2000" b="1" dirty="0" err="1">
                <a:solidFill>
                  <a:prstClr val="black"/>
                </a:solidFill>
                <a:latin typeface="Aptos" panose="02110004020202020204"/>
              </a:rPr>
              <a:t>ena</a:t>
            </a:r>
            <a:r>
              <a:rPr lang="en-US" sz="2000" b="1" dirty="0">
                <a:solidFill>
                  <a:prstClr val="black"/>
                </a:solidFill>
                <a:latin typeface="Aptos" panose="02110004020202020204"/>
              </a:rPr>
              <a:t> </a:t>
            </a:r>
            <a:r>
              <a:rPr lang="en-US" sz="2000" b="1" dirty="0" err="1">
                <a:solidFill>
                  <a:prstClr val="black"/>
                </a:solidFill>
                <a:latin typeface="Aptos" panose="02110004020202020204"/>
              </a:rPr>
              <a:t>vuku</a:t>
            </a:r>
            <a:r>
              <a:rPr lang="en-US" sz="2000" b="1" dirty="0">
                <a:solidFill>
                  <a:prstClr val="black"/>
                </a:solidFill>
                <a:latin typeface="Aptos" panose="02110004020202020204"/>
              </a:rPr>
              <a:t> </a:t>
            </a:r>
            <a:r>
              <a:rPr lang="en-US" sz="2000" b="1" dirty="0" err="1">
                <a:solidFill>
                  <a:prstClr val="black"/>
                </a:solidFill>
                <a:latin typeface="Aptos" panose="02110004020202020204"/>
              </a:rPr>
              <a:t>ni</a:t>
            </a:r>
            <a:r>
              <a:rPr lang="en-US" sz="2000" b="1" dirty="0">
                <a:solidFill>
                  <a:prstClr val="black"/>
                </a:solidFill>
                <a:latin typeface="Aptos" panose="02110004020202020204"/>
              </a:rPr>
              <a:t> </a:t>
            </a:r>
            <a:r>
              <a:rPr lang="en-US" sz="2000" b="1" dirty="0" err="1">
                <a:solidFill>
                  <a:prstClr val="black"/>
                </a:solidFill>
                <a:latin typeface="Aptos" panose="02110004020202020204"/>
              </a:rPr>
              <a:t>nona</a:t>
            </a:r>
            <a:r>
              <a:rPr lang="en-US" sz="2000" b="1" dirty="0">
                <a:solidFill>
                  <a:prstClr val="black"/>
                </a:solidFill>
                <a:latin typeface="Aptos" panose="02110004020202020204"/>
              </a:rPr>
              <a:t> </a:t>
            </a:r>
            <a:r>
              <a:rPr lang="en-US" sz="2000" b="1" dirty="0" err="1">
                <a:solidFill>
                  <a:prstClr val="black"/>
                </a:solidFill>
                <a:latin typeface="Aptos" panose="02110004020202020204"/>
              </a:rPr>
              <a:t>bula</a:t>
            </a:r>
            <a:r>
              <a:rPr lang="en-US" sz="2000" b="1" dirty="0">
                <a:solidFill>
                  <a:prstClr val="black"/>
                </a:solidFill>
                <a:latin typeface="Aptos" panose="02110004020202020204"/>
              </a:rPr>
              <a:t>, mate </a:t>
            </a:r>
            <a:r>
              <a:rPr lang="en-US" sz="2000" b="1" dirty="0" err="1">
                <a:solidFill>
                  <a:prstClr val="black"/>
                </a:solidFill>
                <a:latin typeface="Aptos" panose="02110004020202020204"/>
              </a:rPr>
              <a:t>kei</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tucaketale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NAI APOSITOLO KEI IRA NA PAROFITA</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oqori</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sega</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ni</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vakatakilai</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vei</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ira</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lang="en-US" b="1" dirty="0" err="1">
                <a:solidFill>
                  <a:srgbClr val="FFFF99"/>
                </a:solidFill>
                <a:effectLst>
                  <a:outerShdw blurRad="38100" dist="38100" dir="2700000" algn="tl">
                    <a:srgbClr val="000000"/>
                  </a:outerShdw>
                </a:effectLst>
                <a:latin typeface="Comic Sans MS" panose="030F0702030302020204" pitchFamily="66" charset="0"/>
              </a:rPr>
              <a:t>tamata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ena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gauna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sa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oti</a:t>
            </a:r>
            <a:r>
              <a:rPr lang="en-US" b="1" dirty="0">
                <a:solidFill>
                  <a:srgbClr val="FFFF99"/>
                </a:solidFill>
                <a:effectLst>
                  <a:outerShdw blurRad="38100" dist="38100" dir="2700000" algn="tl">
                    <a:srgbClr val="000000"/>
                  </a:outerShdw>
                </a:effectLst>
                <a:latin typeface="Comic Sans MS" panose="030F0702030302020204" pitchFamily="66" charset="0"/>
              </a:rPr>
              <a:t>, me </a:t>
            </a:r>
            <a:r>
              <a:rPr lang="en-US" b="1" dirty="0" err="1">
                <a:solidFill>
                  <a:srgbClr val="FFFF99"/>
                </a:solidFill>
                <a:effectLst>
                  <a:outerShdw blurRad="38100" dist="38100" dir="2700000" algn="tl">
                    <a:srgbClr val="000000"/>
                  </a:outerShdw>
                </a:effectLst>
                <a:latin typeface="Comic Sans MS" panose="030F0702030302020204" pitchFamily="66" charset="0"/>
              </a:rPr>
              <a:t>vaka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sa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qai</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vakatakilai</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ena</a:t>
            </a:r>
            <a:r>
              <a:rPr lang="en-US" b="1" dirty="0">
                <a:solidFill>
                  <a:srgbClr val="FFFF99"/>
                </a:solidFill>
                <a:effectLst>
                  <a:outerShdw blurRad="38100" dist="38100" dir="2700000" algn="tl">
                    <a:srgbClr val="000000"/>
                  </a:outerShdw>
                </a:effectLst>
                <a:latin typeface="Comic Sans MS" panose="030F0702030302020204" pitchFamily="66" charset="0"/>
              </a:rPr>
              <a:t> Yalo Tabu </a:t>
            </a:r>
            <a:r>
              <a:rPr lang="en-US" b="1" dirty="0" err="1">
                <a:solidFill>
                  <a:srgbClr val="FFFF99"/>
                </a:solidFill>
                <a:effectLst>
                  <a:outerShdw blurRad="38100" dist="38100" dir="2700000" algn="tl">
                    <a:srgbClr val="000000"/>
                  </a:outerShdw>
                </a:effectLst>
                <a:latin typeface="Comic Sans MS" panose="030F0702030302020204" pitchFamily="66" charset="0"/>
              </a:rPr>
              <a:t>vei</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ira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na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nona</a:t>
            </a:r>
            <a:r>
              <a:rPr lang="en-US" b="1" dirty="0">
                <a:solidFill>
                  <a:srgbClr val="FFFF99"/>
                </a:solidFill>
                <a:effectLst>
                  <a:outerShdw blurRad="38100" dist="38100" dir="2700000" algn="tl">
                    <a:srgbClr val="000000"/>
                  </a:outerShdw>
                </a:effectLst>
                <a:latin typeface="Comic Sans MS" panose="030F0702030302020204" pitchFamily="66" charset="0"/>
              </a:rPr>
              <a:t> I </a:t>
            </a:r>
            <a:r>
              <a:rPr lang="en-US" b="1" dirty="0" err="1">
                <a:solidFill>
                  <a:srgbClr val="FFFF99"/>
                </a:solidFill>
                <a:effectLst>
                  <a:outerShdw blurRad="38100" dist="38100" dir="2700000" algn="tl">
                    <a:srgbClr val="000000"/>
                  </a:outerShdw>
                </a:effectLst>
                <a:latin typeface="Comic Sans MS" panose="030F0702030302020204" pitchFamily="66" charset="0"/>
              </a:rPr>
              <a:t>apositolo</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yalosavasava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kei</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na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nona</a:t>
            </a:r>
            <a:r>
              <a:rPr lang="en-US" b="1" dirty="0">
                <a:solidFill>
                  <a:srgbClr val="FFFF99"/>
                </a:solidFill>
                <a:effectLst>
                  <a:outerShdw blurRad="38100" dist="38100" dir="2700000" algn="tl">
                    <a:srgbClr val="000000"/>
                  </a:outerShdw>
                </a:effectLst>
                <a:latin typeface="Comic Sans MS" panose="030F0702030302020204" pitchFamily="66" charset="0"/>
              </a:rPr>
              <a:t> </a:t>
            </a:r>
            <a:r>
              <a:rPr lang="en-US" b="1" dirty="0" err="1">
                <a:solidFill>
                  <a:srgbClr val="FFFF99"/>
                </a:solidFill>
                <a:effectLst>
                  <a:outerShdw blurRad="38100" dist="38100" dir="2700000" algn="tl">
                    <a:srgbClr val="000000"/>
                  </a:outerShdw>
                </a:effectLst>
                <a:latin typeface="Comic Sans MS" panose="030F0702030302020204" pitchFamily="66" charset="0"/>
              </a:rPr>
              <a:t>parofita</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n-US" sz="1400" b="1" i="0" u="none" strike="noStrike" kern="1200" cap="none" spc="0" normalizeH="0" baseline="0" noProof="0" dirty="0" err="1">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Efeso</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3:5)</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707759544"/>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07641"/>
            <a:ext cx="853440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cavuti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liu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veigauna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kece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cavuti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kina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vakavo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ga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Luke 11:49). O Pita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vakatauvatana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gauna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makawa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(2 Pita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O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veiyalayalti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Vou era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tautauvata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so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88468" y="5198105"/>
            <a:ext cx="6003132"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lang="en-US" sz="2000" b="1" dirty="0" err="1">
                <a:solidFill>
                  <a:prstClr val="black"/>
                </a:solidFill>
                <a:latin typeface="Aptos" panose="02110004020202020204"/>
              </a:rPr>
              <a:t>Veiyalayalati</a:t>
            </a:r>
            <a:r>
              <a:rPr lang="en-US" sz="2000" b="1" dirty="0">
                <a:solidFill>
                  <a:prstClr val="black"/>
                </a:solidFill>
                <a:latin typeface="Aptos" panose="02110004020202020204"/>
              </a:rPr>
              <a:t> Vou e </a:t>
            </a:r>
            <a:r>
              <a:rPr lang="en-US" sz="2000" b="1" dirty="0" err="1">
                <a:solidFill>
                  <a:prstClr val="black"/>
                </a:solidFill>
                <a:latin typeface="Aptos" panose="02110004020202020204"/>
              </a:rPr>
              <a:t>cavuta</a:t>
            </a:r>
            <a:r>
              <a:rPr lang="en-US" sz="2000" b="1" dirty="0">
                <a:solidFill>
                  <a:prstClr val="black"/>
                </a:solidFill>
                <a:latin typeface="Aptos" panose="02110004020202020204"/>
              </a:rPr>
              <a:t> e </a:t>
            </a:r>
            <a:r>
              <a:rPr lang="en-US" sz="2000" b="1" dirty="0" err="1">
                <a:solidFill>
                  <a:prstClr val="black"/>
                </a:solidFill>
                <a:latin typeface="Aptos" panose="02110004020202020204"/>
              </a:rPr>
              <a:t>vuqa</a:t>
            </a:r>
            <a:r>
              <a:rPr lang="en-US" sz="2000" b="1" dirty="0">
                <a:solidFill>
                  <a:prstClr val="black"/>
                </a:solidFill>
                <a:latin typeface="Aptos" panose="02110004020202020204"/>
              </a:rPr>
              <a:t> sara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parofita</a:t>
            </a:r>
            <a:r>
              <a:rPr lang="en-US" sz="2000" b="1" dirty="0">
                <a:solidFill>
                  <a:prstClr val="black"/>
                </a:solidFill>
                <a:latin typeface="Aptos" panose="02110004020202020204"/>
              </a:rPr>
              <a:t>, e so e </a:t>
            </a:r>
            <a:r>
              <a:rPr lang="en-US" sz="2000" b="1" dirty="0" err="1">
                <a:solidFill>
                  <a:prstClr val="black"/>
                </a:solidFill>
                <a:latin typeface="Aptos" panose="02110004020202020204"/>
              </a:rPr>
              <a:t>cavuta</a:t>
            </a:r>
            <a:r>
              <a:rPr lang="en-US" sz="2000" b="1" dirty="0">
                <a:solidFill>
                  <a:prstClr val="black"/>
                </a:solidFill>
                <a:latin typeface="Aptos" panose="02110004020202020204"/>
              </a:rPr>
              <a:t> sara ga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yacadra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Panapasa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Saimoni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Lusiu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Manaini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Saula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Jutasa,Sailasa,kei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Akapo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Cakacaka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3" cstate="hq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5"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19074" y="4523304"/>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Eratou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lesi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vakatabakidua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Jisu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ratou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vakadinadinataka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tucaketale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Cakacaka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4"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PAROFITA YALEWA</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176517" y="672811"/>
            <a:ext cx="11838967" cy="36933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“[Filipi</a:t>
            </a:r>
            <a:r>
              <a:rPr kumimoji="0" lang="en-US" sz="1800" b="1" i="0" u="none" strike="noStrike" kern="1200" cap="none" spc="0" normalizeH="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7030A0"/>
                </a:solidFill>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7030A0"/>
                </a:solidFill>
                <a:effectLst/>
                <a:uLnTx/>
                <a:uFillTx/>
                <a:latin typeface="Comic Sans MS" panose="030F0702030302020204" pitchFamily="66" charset="0"/>
                <a:ea typeface="+mn-ea"/>
                <a:cs typeface="+mn-cs"/>
              </a:rPr>
              <a:t>dauvunau</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lewe</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va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luvena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eratou</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goneyalewa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ratou</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7030A0"/>
                </a:solidFill>
                <a:effectLst/>
                <a:uLnTx/>
                <a:uFillTx/>
                <a:latin typeface="Comic Sans MS" panose="030F0702030302020204" pitchFamily="66" charset="0"/>
                <a:ea typeface="+mn-ea"/>
                <a:cs typeface="+mn-cs"/>
              </a:rPr>
              <a:t>dauparofisai</a:t>
            </a: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(Caka.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yalewa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duadua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ga ka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volai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yacana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latin typeface="Aptos" panose="02110004020202020204"/>
              </a:rPr>
              <a:t>V</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eiyalayalati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Vou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Ana, o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koya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vosataka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gone (Jisu) ki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kecega</a:t>
            </a:r>
            <a:r>
              <a:rPr lang="en-US" sz="2000" b="1" dirty="0">
                <a:solidFill>
                  <a:prstClr val="black"/>
                </a:solidFill>
                <a:latin typeface="Aptos" panose="02110004020202020204"/>
              </a:rPr>
              <a:t> era </a:t>
            </a:r>
            <a:r>
              <a:rPr lang="en-US" sz="2000" b="1" dirty="0" err="1">
                <a:solidFill>
                  <a:prstClr val="black"/>
                </a:solidFill>
                <a:latin typeface="Aptos" panose="02110004020202020204"/>
              </a:rPr>
              <a:t>tiko</a:t>
            </a:r>
            <a:r>
              <a:rPr lang="en-US" sz="2000" b="1" dirty="0">
                <a:solidFill>
                  <a:prstClr val="black"/>
                </a:solidFill>
                <a:latin typeface="Aptos" panose="02110004020202020204"/>
              </a:rPr>
              <a:t> </a:t>
            </a:r>
            <a:r>
              <a:rPr lang="en-US" sz="2000" b="1" dirty="0" err="1">
                <a:solidFill>
                  <a:prstClr val="black"/>
                </a:solidFill>
                <a:latin typeface="Aptos" panose="02110004020202020204"/>
              </a:rPr>
              <a:t>mai</a:t>
            </a:r>
            <a:r>
              <a:rPr lang="en-US" sz="2000" b="1" dirty="0">
                <a:solidFill>
                  <a:prstClr val="black"/>
                </a:solidFill>
                <a:latin typeface="Aptos" panose="02110004020202020204"/>
              </a:rPr>
              <a:t> </a:t>
            </a:r>
            <a:r>
              <a:rPr lang="en-US" sz="2000" b="1" dirty="0" err="1">
                <a:solidFill>
                  <a:prstClr val="black"/>
                </a:solidFill>
                <a:latin typeface="Aptos" panose="02110004020202020204"/>
              </a:rPr>
              <a:t>Jerusalemi</a:t>
            </a:r>
            <a:r>
              <a:rPr lang="en-US" sz="2000" b="1" dirty="0">
                <a:solidFill>
                  <a:prstClr val="black"/>
                </a:solidFill>
                <a:latin typeface="Aptos" panose="02110004020202020204"/>
              </a:rPr>
              <a:t> ka </a:t>
            </a:r>
            <a:r>
              <a:rPr lang="en-US" sz="2000" b="1" dirty="0" err="1">
                <a:solidFill>
                  <a:prstClr val="black"/>
                </a:solidFill>
                <a:latin typeface="Aptos" panose="02110004020202020204"/>
              </a:rPr>
              <a:t>waraka</a:t>
            </a:r>
            <a:r>
              <a:rPr lang="en-US" sz="2000" b="1" dirty="0">
                <a:solidFill>
                  <a:prstClr val="black"/>
                </a:solidFill>
                <a:latin typeface="Aptos" panose="02110004020202020204"/>
              </a:rPr>
              <a:t> </a:t>
            </a:r>
            <a:r>
              <a:rPr lang="en-US" sz="2000" b="1" dirty="0" err="1">
                <a:solidFill>
                  <a:prstClr val="black"/>
                </a:solidFill>
                <a:latin typeface="Aptos" panose="02110004020202020204"/>
              </a:rPr>
              <a:t>nai</a:t>
            </a:r>
            <a:r>
              <a:rPr lang="en-US" sz="2000" b="1" dirty="0">
                <a:solidFill>
                  <a:prstClr val="black"/>
                </a:solidFill>
                <a:latin typeface="Aptos" panose="02110004020202020204"/>
              </a:rPr>
              <a:t> </a:t>
            </a:r>
            <a:r>
              <a:rPr lang="en-US" sz="2000" b="1" dirty="0" err="1">
                <a:solidFill>
                  <a:prstClr val="black"/>
                </a:solidFill>
                <a:latin typeface="Aptos" panose="02110004020202020204"/>
              </a:rPr>
              <a:t>Vakabula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(Luke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4926335"/>
            <a:ext cx="400788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ko Joeli e vola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tauma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da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Yalo Tabu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cakacaka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luvedra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tagane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luvedra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yalewa</a:t>
            </a:r>
            <a:r>
              <a:rPr lang="en-US" sz="2000" b="1" dirty="0">
                <a:solidFill>
                  <a:prstClr val="black"/>
                </a:solidFill>
                <a:latin typeface="Aptos" panose="02110004020202020204"/>
              </a:rPr>
              <a:t>, </a:t>
            </a:r>
            <a:r>
              <a:rPr lang="en-US" sz="2000" b="1" dirty="0" err="1">
                <a:solidFill>
                  <a:prstClr val="black"/>
                </a:solidFill>
                <a:latin typeface="Aptos" panose="02110004020202020204"/>
              </a:rPr>
              <a:t>qase</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cauravou</a:t>
            </a:r>
            <a:r>
              <a:rPr lang="en-US" sz="2000" b="1" dirty="0">
                <a:solidFill>
                  <a:prstClr val="black"/>
                </a:solidFill>
                <a:latin typeface="Aptos" panose="02110004020202020204"/>
              </a:rPr>
              <a:t>, </a:t>
            </a:r>
            <a:r>
              <a:rPr lang="en-US" sz="2000" b="1" dirty="0" err="1">
                <a:solidFill>
                  <a:prstClr val="black"/>
                </a:solidFill>
                <a:latin typeface="Aptos" panose="02110004020202020204"/>
              </a:rPr>
              <a:t>tamata</a:t>
            </a:r>
            <a:r>
              <a:rPr lang="en-US" sz="2000" b="1" dirty="0">
                <a:solidFill>
                  <a:prstClr val="black"/>
                </a:solidFill>
                <a:latin typeface="Aptos" panose="02110004020202020204"/>
              </a:rPr>
              <a:t> </a:t>
            </a:r>
            <a:r>
              <a:rPr lang="en-US" sz="2000" b="1" dirty="0" err="1">
                <a:solidFill>
                  <a:prstClr val="black"/>
                </a:solidFill>
                <a:latin typeface="Aptos" panose="02110004020202020204"/>
              </a:rPr>
              <a:t>kei</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vada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(Joeli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kuri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parofisai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volai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dua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solisoli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ka soli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vakayauyau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tagane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yalewa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(1 Koro.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luvena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yalewa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ko Filipi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vakavuvuli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eratou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rawata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talega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solisoli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(Caka. 21 :8-9).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4"/>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4400" b="1" dirty="0">
                <a:ln w="22225">
                  <a:solidFill>
                    <a:srgbClr val="B83E0A"/>
                  </a:solidFill>
                  <a:prstDash val="solid"/>
                </a:ln>
                <a:solidFill>
                  <a:srgbClr val="B83E0A">
                    <a:lumMod val="40000"/>
                    <a:lumOff val="60000"/>
                  </a:srgbClr>
                </a:solidFill>
              </a:rPr>
              <a:t>IRA NA I TOKANI NEI PAULA</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86177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“Ai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vakaro</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oqo</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ka’u</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solia</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vei</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iko</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B78B19">
                    <a:lumMod val="50000"/>
                  </a:srgbClr>
                </a:solidFill>
                <a:effectLst/>
                <a:uLnTx/>
                <a:uFillTx/>
                <a:latin typeface="Comic Sans MS" panose="030F0702030302020204" pitchFamily="66" charset="0"/>
                <a:ea typeface="+mn-ea"/>
                <a:cs typeface="+mn-cs"/>
              </a:rPr>
              <a:t>luvequ</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Timoci,</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me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vaka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parofisai</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ko a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tukuni</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kina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eliu</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mo</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ia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kina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veivala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 </a:t>
            </a:r>
            <a:r>
              <a:rPr lang="en-US" b="1" noProof="0" dirty="0" err="1">
                <a:solidFill>
                  <a:srgbClr val="B78B19">
                    <a:lumMod val="50000"/>
                  </a:srgbClr>
                </a:solidFill>
                <a:latin typeface="Comic Sans MS" panose="030F0702030302020204" pitchFamily="66" charset="0"/>
              </a:rPr>
              <a:t>v</a:t>
            </a:r>
            <a:r>
              <a:rPr kumimoji="0" lang="en-US" sz="1800" b="1" i="0" u="none" strike="noStrike" kern="1200" cap="none" spc="0" normalizeH="0" noProof="0" dirty="0" err="1">
                <a:ln>
                  <a:noFill/>
                </a:ln>
                <a:solidFill>
                  <a:srgbClr val="B78B19">
                    <a:lumMod val="50000"/>
                  </a:srgbClr>
                </a:solidFill>
                <a:effectLst/>
                <a:uLnTx/>
                <a:uFillTx/>
                <a:latin typeface="Comic Sans MS" panose="030F0702030302020204" pitchFamily="66" charset="0"/>
                <a:ea typeface="+mn-ea"/>
                <a:cs typeface="+mn-cs"/>
              </a:rPr>
              <a:t>inaka</a:t>
            </a:r>
            <a:r>
              <a:rPr kumimoji="0" lang="en-US" sz="1800" b="1" i="0" u="none" strike="noStrike" kern="1200" cap="none" spc="0" normalizeH="0" noProof="0" dirty="0">
                <a:ln>
                  <a:noFill/>
                </a:ln>
                <a:solidFill>
                  <a:srgbClr val="B78B19">
                    <a:lumMod val="50000"/>
                  </a:srgbClr>
                </a:solidFill>
                <a:effectLst/>
                <a:uLnTx/>
                <a:uFillTx/>
                <a:latin typeface="Comic Sans MS" panose="030F0702030302020204" pitchFamily="66" charset="0"/>
                <a:ea typeface="+mn-ea"/>
                <a:cs typeface="+mn-cs"/>
              </a:rPr>
              <a:t>.</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 Timoci 1:18)</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Me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kuri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yalewa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era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tukuni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talega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Aptos" panose="02110004020202020204"/>
              </a:rPr>
              <a:t>eso</a:t>
            </a:r>
            <a:r>
              <a:rPr lang="en-US" sz="2000" b="1" dirty="0">
                <a:solidFill>
                  <a:prstClr val="black"/>
                </a:solidFill>
                <a:latin typeface="Aptos" panose="02110004020202020204"/>
              </a:rPr>
              <a:t> ka </a:t>
            </a:r>
            <a:r>
              <a:rPr lang="en-US" sz="2000" b="1" dirty="0" err="1">
                <a:solidFill>
                  <a:prstClr val="black"/>
                </a:solidFill>
                <a:latin typeface="Aptos" panose="02110004020202020204"/>
              </a:rPr>
              <a:t>daucakacaka</a:t>
            </a:r>
            <a:r>
              <a:rPr lang="en-US" sz="2000" b="1" dirty="0">
                <a:solidFill>
                  <a:prstClr val="black"/>
                </a:solidFill>
                <a:latin typeface="Aptos" panose="02110004020202020204"/>
              </a:rPr>
              <a:t> </a:t>
            </a:r>
            <a:r>
              <a:rPr lang="en-US" sz="2000" b="1" dirty="0" err="1">
                <a:solidFill>
                  <a:prstClr val="black"/>
                </a:solidFill>
                <a:latin typeface="Aptos" panose="02110004020202020204"/>
              </a:rPr>
              <a:t>vata</a:t>
            </a:r>
            <a:r>
              <a:rPr lang="en-US" sz="2000" b="1" dirty="0">
                <a:solidFill>
                  <a:prstClr val="black"/>
                </a:solidFill>
                <a:latin typeface="Aptos" panose="02110004020202020204"/>
              </a:rPr>
              <a:t> </a:t>
            </a:r>
            <a:r>
              <a:rPr lang="en-US" sz="2000" b="1" dirty="0" err="1">
                <a:solidFill>
                  <a:prstClr val="black"/>
                </a:solidFill>
                <a:latin typeface="Aptos" panose="02110004020202020204"/>
              </a:rPr>
              <a:t>kei</a:t>
            </a:r>
            <a:r>
              <a:rPr lang="en-US" sz="2000" b="1" dirty="0">
                <a:solidFill>
                  <a:prstClr val="black"/>
                </a:solidFill>
                <a:latin typeface="Aptos" panose="02110004020202020204"/>
              </a:rPr>
              <a:t> </a:t>
            </a:r>
            <a:r>
              <a:rPr lang="en-US" sz="2000" b="1" dirty="0" err="1">
                <a:solidFill>
                  <a:prstClr val="black"/>
                </a:solidFill>
                <a:latin typeface="Aptos" panose="02110004020202020204"/>
              </a:rPr>
              <a:t>Paulaka</a:t>
            </a:r>
            <a:r>
              <a:rPr lang="en-US" sz="2000" b="1" dirty="0">
                <a:solidFill>
                  <a:prstClr val="black"/>
                </a:solidFill>
                <a:latin typeface="Aptos" panose="02110004020202020204"/>
              </a:rPr>
              <a:t>, ka, me </a:t>
            </a:r>
            <a:r>
              <a:rPr lang="en-US" sz="2000" b="1" dirty="0" err="1">
                <a:solidFill>
                  <a:prstClr val="black"/>
                </a:solidFill>
                <a:latin typeface="Aptos" panose="02110004020202020204"/>
              </a:rPr>
              <a:t>vakataki</a:t>
            </a:r>
            <a:r>
              <a:rPr lang="en-US" sz="2000" b="1" dirty="0">
                <a:solidFill>
                  <a:prstClr val="black"/>
                </a:solidFill>
                <a:latin typeface="Aptos" panose="02110004020202020204"/>
              </a:rPr>
              <a:t> Sailasa kai </a:t>
            </a:r>
            <a:r>
              <a:rPr lang="en-US" sz="2000" b="1" dirty="0" err="1">
                <a:solidFill>
                  <a:prstClr val="black"/>
                </a:solidFill>
                <a:latin typeface="Aptos" panose="02110004020202020204"/>
              </a:rPr>
              <a:t>Panapasa</a:t>
            </a:r>
            <a:r>
              <a:rPr lang="en-US" sz="2000" b="1" dirty="0">
                <a:solidFill>
                  <a:prstClr val="black"/>
                </a:solidFill>
                <a:latin typeface="Aptos" panose="02110004020202020204"/>
              </a:rPr>
              <a:t>, e </a:t>
            </a:r>
            <a:r>
              <a:rPr lang="en-US" sz="2000" b="1" dirty="0" err="1">
                <a:solidFill>
                  <a:prstClr val="black"/>
                </a:solidFill>
                <a:latin typeface="Aptos" panose="02110004020202020204"/>
              </a:rPr>
              <a:t>tu</a:t>
            </a:r>
            <a:r>
              <a:rPr lang="en-US" sz="2000" b="1" dirty="0">
                <a:solidFill>
                  <a:prstClr val="black"/>
                </a:solidFill>
                <a:latin typeface="Aptos" panose="02110004020202020204"/>
              </a:rPr>
              <a:t> </a:t>
            </a:r>
            <a:r>
              <a:rPr lang="en-US" sz="2000" b="1" dirty="0" err="1">
                <a:solidFill>
                  <a:prstClr val="black"/>
                </a:solidFill>
                <a:latin typeface="Aptos" panose="02110004020202020204"/>
              </a:rPr>
              <a:t>vei</a:t>
            </a:r>
            <a:r>
              <a:rPr lang="en-US" sz="2000" b="1" dirty="0">
                <a:solidFill>
                  <a:prstClr val="black"/>
                </a:solidFill>
                <a:latin typeface="Aptos" panose="02110004020202020204"/>
              </a:rPr>
              <a:t> </a:t>
            </a:r>
            <a:r>
              <a:rPr lang="en-US" sz="2000" b="1" dirty="0" err="1">
                <a:solidFill>
                  <a:prstClr val="black"/>
                </a:solidFill>
                <a:latin typeface="Aptos" panose="02110004020202020204"/>
              </a:rPr>
              <a:t>ira</a:t>
            </a:r>
            <a:r>
              <a:rPr lang="en-US" sz="2000" b="1" dirty="0">
                <a:solidFill>
                  <a:prstClr val="black"/>
                </a:solidFill>
                <a:latin typeface="Aptos" panose="02110004020202020204"/>
              </a:rPr>
              <a:t> </a:t>
            </a:r>
            <a:r>
              <a:rPr lang="en-US" sz="2000" b="1" dirty="0" err="1">
                <a:solidFill>
                  <a:prstClr val="black"/>
                </a:solidFill>
                <a:latin typeface="Aptos" panose="02110004020202020204"/>
              </a:rPr>
              <a:t>na</a:t>
            </a:r>
            <a:r>
              <a:rPr lang="en-US" sz="2000" b="1" dirty="0">
                <a:solidFill>
                  <a:prstClr val="black"/>
                </a:solidFill>
                <a:latin typeface="Aptos" panose="02110004020202020204"/>
              </a:rPr>
              <a:t> I </a:t>
            </a:r>
            <a:r>
              <a:rPr lang="en-US" sz="2000" b="1" dirty="0" err="1">
                <a:solidFill>
                  <a:prstClr val="black"/>
                </a:solidFill>
                <a:latin typeface="Aptos" panose="02110004020202020204"/>
              </a:rPr>
              <a:t>solisoli</a:t>
            </a:r>
            <a:r>
              <a:rPr lang="en-US" sz="2000" b="1" dirty="0">
                <a:solidFill>
                  <a:prstClr val="black"/>
                </a:solidFill>
                <a:latin typeface="Aptos" panose="02110004020202020204"/>
              </a:rPr>
              <a:t> </a:t>
            </a:r>
            <a:r>
              <a:rPr lang="en-US" sz="2000" b="1" dirty="0" err="1">
                <a:solidFill>
                  <a:prstClr val="black"/>
                </a:solidFill>
                <a:latin typeface="Aptos" panose="02110004020202020204"/>
              </a:rPr>
              <a:t>ni</a:t>
            </a:r>
            <a:r>
              <a:rPr lang="en-US" sz="2000" b="1" dirty="0">
                <a:solidFill>
                  <a:prstClr val="black"/>
                </a:solidFill>
                <a:latin typeface="Aptos" panose="02110004020202020204"/>
              </a:rPr>
              <a:t> </a:t>
            </a:r>
            <a:r>
              <a:rPr lang="en-US" sz="2000" b="1" dirty="0" err="1">
                <a:solidFill>
                  <a:prstClr val="black"/>
                </a:solidFill>
                <a:latin typeface="Aptos" panose="02110004020202020204"/>
              </a:rPr>
              <a:t>parofisai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809042560"/>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269887419"/>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5">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PAROFITA VAKAILASU</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923330"/>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“Oi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kemudou</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sa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lomani</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kakua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ni</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vakadinata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yalo</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kecega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ia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dou</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baseline="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vakatovolei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ira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yalo</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se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ra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mai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vua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Kalou, se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segai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ra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sa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lewe</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vuqa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parofita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vakailasu</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era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sa</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lako</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voili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yani</a:t>
            </a:r>
            <a:r>
              <a:rPr kumimoji="0" lang="en-US" sz="1800" b="1" i="0" u="none" strike="noStrike" kern="1200" cap="none" spc="0" normalizeH="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e </a:t>
            </a:r>
            <a:r>
              <a:rPr kumimoji="0" lang="en-US" sz="1800" b="1" i="0" u="none" strike="noStrike" kern="1200" cap="none" spc="0" normalizeH="0" noProof="0" dirty="0" err="1">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vuravura</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 Joni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242391" y="1438215"/>
            <a:ext cx="780202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O Jisu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vakaraitaka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oti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ra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tubu</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mai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parofita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vakailasu</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o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koya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vakatokai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me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ra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wolifa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daukata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(Maciu 24:24; 7:15). O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vakailasu</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qo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era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sa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basika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sara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tu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ga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ena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gauna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lotu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taumada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(1 Jn.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6" cstate="hq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633255"/>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Eda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kacivi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tamata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vakabauta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me da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dikevi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qarauna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nodra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 tukutuku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kece</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sara me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ga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Vola Tabu ka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laveiti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Karisito</a:t>
            </a:r>
            <a:endPar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60E9A4D2-B4B2-C3EF-AE35-F572B03FB39F}"/>
              </a:ext>
            </a:extLst>
          </p:cNvPr>
          <p:cNvSpPr txBox="1"/>
          <p:nvPr/>
        </p:nvSpPr>
        <p:spPr>
          <a:xfrm>
            <a:off x="27842" y="6087552"/>
            <a:ext cx="1021240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noda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sasabai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ga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mai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vei</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parofita</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vakailasu</a:t>
            </a:r>
            <a:r>
              <a:rPr kumimoji="0" lang="en-US" sz="2000" b="1" i="0" u="none" strike="noStrike" kern="1200" cap="none" spc="0" normalizeH="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kaukauwa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tevoro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tali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sai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koya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me da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tokara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I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yaragi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ka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vakarautaka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vei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keda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Kalou</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Efeso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1" y="3656499"/>
            <a:ext cx="805261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parofisai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dina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salavata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vakavinaka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kei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Ovsa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Kalou,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tuberi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keda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karisito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tara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cake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soqosoqo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lotu</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parofita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vakailasu</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tutaka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vakavuvuli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tawasea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tamata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sega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dauveinanumi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11493" y="2730694"/>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O Paula 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vakasala</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taki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ita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duru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lotu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e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Efeso</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ra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curu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mai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vei</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kemudou</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eso</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na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a:t>
            </a:r>
            <a:r>
              <a:rPr lang="en-US" sz="2000" b="1" dirty="0" err="1">
                <a:solidFill>
                  <a:prstClr val="white"/>
                </a:solidFill>
                <a:effectLst>
                  <a:glow rad="101600">
                    <a:srgbClr val="721A02"/>
                  </a:glow>
                  <a:outerShdw blurRad="38100" dist="38100" dir="2700000" algn="tl">
                    <a:srgbClr val="000000">
                      <a:alpha val="43137"/>
                    </a:srgbClr>
                  </a:outerShdw>
                </a:effectLst>
                <a:latin typeface="Aptos" panose="02110004020202020204"/>
              </a:rPr>
              <a:t>wolifa</a:t>
            </a:r>
            <a:r>
              <a:rPr lang="en-US" sz="2000" b="1" dirty="0">
                <a:solidFill>
                  <a:prstClr val="white"/>
                </a:solidFill>
                <a:effectLst>
                  <a:glow rad="101600">
                    <a:srgbClr val="721A02"/>
                  </a:glow>
                  <a:outerShdw blurRad="38100" dist="38100" dir="2700000" algn="tl">
                    <a:srgbClr val="000000">
                      <a:alpha val="43137"/>
                    </a:srgbClr>
                  </a:outerShdw>
                </a:effectLst>
                <a:latin typeface="Aptos" panose="02110004020202020204"/>
              </a:rPr>
              <a:t> ca sara </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(Caka. 20:29). 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vakasalataki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e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Koronica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ra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tiko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eso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apositolo</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vakailasu</a:t>
            </a: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 (2 Koro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5293757"/>
          </a:xfrm>
          <a:prstGeom prst="rect">
            <a:avLst/>
          </a:prstGeom>
          <a:noFill/>
        </p:spPr>
        <p:txBody>
          <a:bodyPr wrap="square">
            <a:spAutoFit/>
          </a:bodyPr>
          <a:lstStyle/>
          <a:p>
            <a:pPr lvl="0">
              <a:spcBef>
                <a:spcPts val="600"/>
              </a:spcBef>
              <a:defRPr/>
            </a:pP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“Na </a:t>
            </a:r>
            <a:r>
              <a:rPr kumimoji="0" lang="en-US" sz="2600" b="1" i="0" u="none" strike="noStrike" kern="1200" cap="none" spc="0" normalizeH="0" baseline="0" noProof="0" dirty="0" err="1">
                <a:ln>
                  <a:noFill/>
                </a:ln>
                <a:solidFill>
                  <a:prstClr val="black"/>
                </a:solidFill>
                <a:effectLst/>
                <a:uLnTx/>
                <a:uFillTx/>
                <a:latin typeface="Constantia" panose="02030602050306030303" pitchFamily="18" charset="0"/>
                <a:ea typeface="+mn-ea"/>
                <a:cs typeface="+mn-cs"/>
              </a:rPr>
              <a:t>Pateriake</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baseline="0" noProof="0" dirty="0" err="1">
                <a:ln>
                  <a:noFill/>
                </a:ln>
                <a:solidFill>
                  <a:prstClr val="black"/>
                </a:solidFill>
                <a:effectLst/>
                <a:uLnTx/>
                <a:uFillTx/>
                <a:latin typeface="Constantia" panose="02030602050306030303" pitchFamily="18" charset="0"/>
                <a:ea typeface="+mn-ea"/>
                <a:cs typeface="+mn-cs"/>
              </a:rPr>
              <a:t>parofita</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kei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I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apositolo</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era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vosa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me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sa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vakauti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ira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Yalo Tabu, ka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vakaraitaka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vakamatata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vosa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sega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ena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nodra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kaukauwa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ga, se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yacadra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ga. Era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sega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gadreva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me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vakacerecerei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ena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dua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ka, se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okati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me vu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mai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vei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ira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e dua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ka me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ra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vakalagilagi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kina. Era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lomadina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ga me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vakarokorokotaki</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Kalou o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koya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ka </a:t>
            </a:r>
            <a:r>
              <a:rPr kumimoji="0" lang="en-US" sz="2600" b="1" i="0" u="none" strike="noStrike" kern="1200" cap="none" spc="0" normalizeH="0" noProof="0" dirty="0" err="1">
                <a:ln>
                  <a:noFill/>
                </a:ln>
                <a:solidFill>
                  <a:prstClr val="black"/>
                </a:solidFill>
                <a:effectLst/>
                <a:uLnTx/>
                <a:uFillTx/>
                <a:latin typeface="Constantia" panose="02030602050306030303" pitchFamily="18" charset="0"/>
                <a:ea typeface="+mn-ea"/>
                <a:cs typeface="+mn-cs"/>
              </a:rPr>
              <a:t>nona</a:t>
            </a:r>
            <a:r>
              <a:rPr kumimoji="0" lang="en-US" sz="26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a:t>
            </a:r>
            <a:r>
              <a:rPr lang="en-US" sz="2600" b="1" dirty="0" err="1">
                <a:solidFill>
                  <a:prstClr val="black"/>
                </a:solidFill>
                <a:latin typeface="Constantia" panose="02030602050306030303" pitchFamily="18" charset="0"/>
              </a:rPr>
              <a:t>na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vakarokoroko</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kecega</a:t>
            </a:r>
            <a:r>
              <a:rPr lang="en-US" sz="2600" b="1" dirty="0">
                <a:solidFill>
                  <a:prstClr val="black"/>
                </a:solidFill>
                <a:latin typeface="Constantia" panose="02030602050306030303" pitchFamily="18" charset="0"/>
              </a:rPr>
              <a:t>. Era </a:t>
            </a:r>
            <a:r>
              <a:rPr lang="en-US" sz="2600" b="1" dirty="0" err="1">
                <a:solidFill>
                  <a:prstClr val="black"/>
                </a:solidFill>
                <a:latin typeface="Constantia" panose="02030602050306030303" pitchFamily="18" charset="0"/>
              </a:rPr>
              <a:t>tusanaka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ni</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nodra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kaukauwa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kei</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na</a:t>
            </a:r>
            <a:r>
              <a:rPr lang="en-US" sz="2600" b="1" dirty="0">
                <a:solidFill>
                  <a:prstClr val="black"/>
                </a:solidFill>
                <a:latin typeface="Constantia" panose="02030602050306030303" pitchFamily="18" charset="0"/>
              </a:rPr>
              <a:t> I tukutuku era </a:t>
            </a:r>
            <a:r>
              <a:rPr lang="en-US" sz="2600" b="1" dirty="0" err="1">
                <a:solidFill>
                  <a:prstClr val="black"/>
                </a:solidFill>
                <a:latin typeface="Constantia" panose="02030602050306030303" pitchFamily="18" charset="0"/>
              </a:rPr>
              <a:t>kauta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vata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kei</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ira</a:t>
            </a:r>
            <a:r>
              <a:rPr lang="en-US" sz="2600" b="1" dirty="0">
                <a:solidFill>
                  <a:prstClr val="black"/>
                </a:solidFill>
                <a:latin typeface="Constantia" panose="02030602050306030303" pitchFamily="18" charset="0"/>
              </a:rPr>
              <a:t> e soli </a:t>
            </a:r>
            <a:r>
              <a:rPr lang="en-US" sz="2600" b="1" dirty="0" err="1">
                <a:solidFill>
                  <a:prstClr val="black"/>
                </a:solidFill>
                <a:latin typeface="Constantia" panose="02030602050306030303" pitchFamily="18" charset="0"/>
              </a:rPr>
              <a:t>vei</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ira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ni</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ra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matataka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kaukauwa</a:t>
            </a:r>
            <a:r>
              <a:rPr lang="en-US" sz="2600" b="1" dirty="0">
                <a:solidFill>
                  <a:prstClr val="black"/>
                </a:solidFill>
                <a:latin typeface="Constantia" panose="02030602050306030303" pitchFamily="18" charset="0"/>
              </a:rPr>
              <a:t> </a:t>
            </a:r>
            <a:r>
              <a:rPr lang="en-US" sz="2600" b="1" dirty="0" err="1">
                <a:solidFill>
                  <a:prstClr val="black"/>
                </a:solidFill>
                <a:latin typeface="Constantia" panose="02030602050306030303" pitchFamily="18" charset="0"/>
              </a:rPr>
              <a:t>ni</a:t>
            </a:r>
            <a:r>
              <a:rPr lang="en-US" sz="2600" b="1" dirty="0">
                <a:solidFill>
                  <a:prstClr val="black"/>
                </a:solidFill>
                <a:latin typeface="Constantia" panose="02030602050306030303" pitchFamily="18" charset="0"/>
              </a:rPr>
              <a:t> Kalou</a:t>
            </a:r>
            <a:r>
              <a:rPr lang="en-US" sz="2600" b="1" noProof="0" dirty="0">
                <a:solidFill>
                  <a:prstClr val="black"/>
                </a:solidFill>
                <a:latin typeface="Constantia" panose="02030602050306030303" pitchFamily="18" charset="0"/>
              </a:rPr>
              <a:t>. Na Kalou ga </a:t>
            </a:r>
            <a:r>
              <a:rPr lang="en-US" sz="2600" b="1" noProof="0" dirty="0" err="1">
                <a:solidFill>
                  <a:prstClr val="black"/>
                </a:solidFill>
                <a:latin typeface="Constantia" panose="02030602050306030303" pitchFamily="18" charset="0"/>
              </a:rPr>
              <a:t>sa</a:t>
            </a:r>
            <a:r>
              <a:rPr lang="en-US" sz="2600" b="1" noProof="0" dirty="0">
                <a:solidFill>
                  <a:prstClr val="black"/>
                </a:solidFill>
                <a:latin typeface="Constantia" panose="02030602050306030303" pitchFamily="18" charset="0"/>
              </a:rPr>
              <a:t> vu </a:t>
            </a:r>
            <a:r>
              <a:rPr lang="en-US" sz="2600" b="1" noProof="0" dirty="0" err="1">
                <a:solidFill>
                  <a:prstClr val="black"/>
                </a:solidFill>
                <a:latin typeface="Constantia" panose="02030602050306030303" pitchFamily="18" charset="0"/>
              </a:rPr>
              <a:t>ni</a:t>
            </a:r>
            <a:r>
              <a:rPr lang="en-US" sz="2600" b="1" noProof="0" dirty="0">
                <a:solidFill>
                  <a:prstClr val="black"/>
                </a:solidFill>
                <a:latin typeface="Constantia" panose="02030602050306030303" pitchFamily="18" charset="0"/>
              </a:rPr>
              <a:t> </a:t>
            </a:r>
            <a:r>
              <a:rPr lang="en-US" sz="2600" b="1" noProof="0" dirty="0" err="1">
                <a:solidFill>
                  <a:prstClr val="black"/>
                </a:solidFill>
                <a:latin typeface="Constantia" panose="02030602050306030303" pitchFamily="18" charset="0"/>
              </a:rPr>
              <a:t>nodra</a:t>
            </a:r>
            <a:r>
              <a:rPr lang="en-US" sz="2600" b="1" noProof="0" dirty="0">
                <a:solidFill>
                  <a:prstClr val="black"/>
                </a:solidFill>
                <a:latin typeface="Constantia" panose="02030602050306030303" pitchFamily="18" charset="0"/>
              </a:rPr>
              <a:t> </a:t>
            </a:r>
            <a:r>
              <a:rPr lang="en-US" sz="2600" b="1" noProof="0" dirty="0" err="1">
                <a:solidFill>
                  <a:prstClr val="black"/>
                </a:solidFill>
                <a:latin typeface="Constantia" panose="02030602050306030303" pitchFamily="18" charset="0"/>
              </a:rPr>
              <a:t>kaukauwa</a:t>
            </a:r>
            <a:r>
              <a:rPr lang="en-US" sz="2600" b="1" noProof="0" dirty="0">
                <a:solidFill>
                  <a:prstClr val="black"/>
                </a:solidFill>
                <a:latin typeface="Constantia" panose="02030602050306030303" pitchFamily="18" charset="0"/>
              </a:rPr>
              <a:t> </a:t>
            </a:r>
            <a:r>
              <a:rPr lang="en-US" sz="2600" b="1" noProof="0" dirty="0" err="1">
                <a:solidFill>
                  <a:prstClr val="black"/>
                </a:solidFill>
                <a:latin typeface="Constantia" panose="02030602050306030303" pitchFamily="18" charset="0"/>
              </a:rPr>
              <a:t>kei</a:t>
            </a:r>
            <a:r>
              <a:rPr lang="en-US" sz="2600" b="1" noProof="0" dirty="0">
                <a:solidFill>
                  <a:prstClr val="black"/>
                </a:solidFill>
                <a:latin typeface="Constantia" panose="02030602050306030303" pitchFamily="18" charset="0"/>
              </a:rPr>
              <a:t> </a:t>
            </a:r>
            <a:r>
              <a:rPr lang="en-US" sz="2600" b="1" noProof="0" dirty="0" err="1">
                <a:solidFill>
                  <a:prstClr val="black"/>
                </a:solidFill>
                <a:latin typeface="Constantia" panose="02030602050306030303" pitchFamily="18" charset="0"/>
              </a:rPr>
              <a:t>na</a:t>
            </a:r>
            <a:r>
              <a:rPr lang="en-US" sz="2600" b="1" noProof="0" dirty="0">
                <a:solidFill>
                  <a:prstClr val="black"/>
                </a:solidFill>
                <a:latin typeface="Constantia" panose="02030602050306030303" pitchFamily="18" charset="0"/>
              </a:rPr>
              <a:t> rawa ka</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6950518" y="6009306"/>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4"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APPENDIX: NA YAVU LELEVU NI VAKATAVUVULI NEI </a:t>
            </a:r>
            <a:r>
              <a:rPr lang="en-US" sz="3200" b="1" dirty="0">
                <a:ln w="6600">
                  <a:solidFill>
                    <a:srgbClr val="B83E0A"/>
                  </a:solidFill>
                  <a:prstDash val="solid"/>
                </a:ln>
                <a:solidFill>
                  <a:srgbClr val="FFFFFF"/>
                </a:solidFill>
                <a:effectLst>
                  <a:outerShdw dist="38100" dir="2700000" algn="tl" rotWithShape="0">
                    <a:srgbClr val="5F3B1F"/>
                  </a:outerShdw>
                </a:effectLst>
                <a:latin typeface="Aptos" panose="02110004020202020204"/>
              </a:rPr>
              <a:t>E. G. WHITE</a:t>
            </a: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 </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rua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yavu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levu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veiqaravi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ko Ellen G. White: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kauti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tamata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Jisu;</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vagolea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lomadra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I Vola Tabu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16127" y="4387960"/>
            <a:ext cx="6618989"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C3C4C"/>
                </a:solidFill>
                <a:effectLst/>
                <a:uLnTx/>
                <a:uFillTx/>
                <a:latin typeface="Aptos" panose="02110004020202020204"/>
                <a:ea typeface="+mn-ea"/>
                <a:cs typeface="+mn-cs"/>
              </a:rPr>
              <a:t>KARUA NI YAVU: NA I VOLA TABU</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Aptos" panose="02110004020202020204"/>
              </a:rPr>
              <a:t>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sega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vakadua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kaya ko </a:t>
            </a:r>
            <a:r>
              <a:rPr lang="en-US" sz="2000" b="1" dirty="0">
                <a:solidFill>
                  <a:prstClr val="black"/>
                </a:solidFill>
                <a:latin typeface="Aptos" panose="02110004020202020204"/>
              </a:rPr>
              <a:t>E</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llen</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Aptos" panose="02110004020202020204"/>
              </a:rPr>
              <a:t>Wh</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ite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cecere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cake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volavola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I Vola Tabu,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ia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vakamatatataka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ga me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vakatovolei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ga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volavola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mai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I Vola Tabu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vaka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dua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talatala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Kalou, 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okati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koya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me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rarama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lailai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liutaki</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ira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tamata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ki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rarama</a:t>
            </a:r>
            <a:r>
              <a:rPr kumimoji="0" lang="en-US" sz="2000" b="1" i="0" u="none" strike="noStrike" kern="1200" cap="none" spc="0" normalizeH="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noProof="0" dirty="0" err="1">
                <a:ln>
                  <a:noFill/>
                </a:ln>
                <a:solidFill>
                  <a:prstClr val="black"/>
                </a:solidFill>
                <a:effectLst/>
                <a:uLnTx/>
                <a:uFillTx/>
                <a:latin typeface="Aptos" panose="02110004020202020204"/>
                <a:ea typeface="+mn-ea"/>
                <a:cs typeface="+mn-cs"/>
              </a:rPr>
              <a:t>levu</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I Vola Tabu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(Selected Messages, vol. 3, p. 29)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MATAI NI YAVU: JISU</a:t>
            </a:r>
          </a:p>
          <a:p>
            <a:pPr lvl="0">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oti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bose</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1888,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nona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tarogi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ena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veika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ka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veivosakitaki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e mani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sauma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“Au a </a:t>
            </a:r>
            <a:r>
              <a:rPr kumimoji="0" lang="en-US" sz="2000" b="1" i="0" u="none" strike="noStrike" kern="1200" cap="none" spc="0" normalizeH="0" baseline="0" noProof="0" dirty="0" err="1">
                <a:ln>
                  <a:noFill/>
                </a:ln>
                <a:solidFill>
                  <a:prstClr val="black"/>
                </a:solidFill>
                <a:effectLst/>
                <a:uLnTx/>
                <a:uFillTx/>
                <a:latin typeface="Aptos" panose="02110004020202020204"/>
                <a:ea typeface="+mn-ea"/>
                <a:cs typeface="+mn-cs"/>
              </a:rPr>
              <a:t>sa</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latin typeface="Aptos" panose="02110004020202020204"/>
              </a:rPr>
              <a:t>dau</a:t>
            </a:r>
            <a:r>
              <a:rPr lang="en-US" sz="2000" b="1" dirty="0">
                <a:solidFill>
                  <a:prstClr val="black"/>
                </a:solidFill>
                <a:latin typeface="Aptos" panose="02110004020202020204"/>
              </a:rPr>
              <a:t> </a:t>
            </a:r>
            <a:r>
              <a:rPr lang="en-US" sz="2000" b="1" dirty="0" err="1">
                <a:solidFill>
                  <a:prstClr val="black"/>
                </a:solidFill>
                <a:latin typeface="Aptos" panose="02110004020202020204"/>
              </a:rPr>
              <a:t>laveta</a:t>
            </a:r>
            <a:r>
              <a:rPr lang="en-US" sz="2000" b="1" dirty="0">
                <a:solidFill>
                  <a:prstClr val="black"/>
                </a:solidFill>
                <a:latin typeface="Aptos" panose="02110004020202020204"/>
              </a:rPr>
              <a:t> cake </a:t>
            </a:r>
            <a:r>
              <a:rPr lang="en-US" sz="2000" b="1" dirty="0" err="1">
                <a:solidFill>
                  <a:prstClr val="black"/>
                </a:solidFill>
                <a:latin typeface="Aptos" panose="02110004020202020204"/>
              </a:rPr>
              <a:t>tiko</a:t>
            </a:r>
            <a:r>
              <a:rPr lang="en-US" sz="2000" b="1" dirty="0">
                <a:solidFill>
                  <a:prstClr val="black"/>
                </a:solidFill>
                <a:latin typeface="Aptos" panose="02110004020202020204"/>
              </a:rPr>
              <a:t> ki </a:t>
            </a:r>
            <a:r>
              <a:rPr lang="en-US" sz="2000" b="1" dirty="0" err="1">
                <a:solidFill>
                  <a:prstClr val="black"/>
                </a:solidFill>
                <a:latin typeface="Aptos" panose="02110004020202020204"/>
              </a:rPr>
              <a:t>vei</a:t>
            </a:r>
            <a:r>
              <a:rPr lang="en-US" sz="2000" b="1" dirty="0">
                <a:solidFill>
                  <a:prstClr val="black"/>
                </a:solidFill>
                <a:latin typeface="Aptos" panose="02110004020202020204"/>
              </a:rPr>
              <a:t> </a:t>
            </a:r>
            <a:r>
              <a:rPr lang="en-US" sz="2000" b="1" dirty="0" err="1">
                <a:solidFill>
                  <a:prstClr val="black"/>
                </a:solidFill>
                <a:latin typeface="Aptos" panose="02110004020202020204"/>
              </a:rPr>
              <a:t>kemuni</a:t>
            </a:r>
            <a:r>
              <a:rPr lang="en-US" sz="2000" b="1" dirty="0">
                <a:solidFill>
                  <a:prstClr val="black"/>
                </a:solidFill>
                <a:latin typeface="Aptos" panose="02110004020202020204"/>
              </a:rPr>
              <a:t> </a:t>
            </a:r>
            <a:r>
              <a:rPr lang="en-US" sz="2000" b="1" dirty="0" err="1">
                <a:solidFill>
                  <a:prstClr val="black"/>
                </a:solidFill>
                <a:latin typeface="Aptos" panose="02110004020202020204"/>
              </a:rPr>
              <a:t>ena</a:t>
            </a:r>
            <a:r>
              <a:rPr lang="en-US" sz="2000" b="1" dirty="0">
                <a:solidFill>
                  <a:prstClr val="black"/>
                </a:solidFill>
                <a:latin typeface="Aptos" panose="02110004020202020204"/>
              </a:rPr>
              <a:t> loma </a:t>
            </a:r>
            <a:r>
              <a:rPr lang="en-US" sz="2000" b="1" dirty="0" err="1">
                <a:solidFill>
                  <a:prstClr val="black"/>
                </a:solidFill>
                <a:latin typeface="Aptos" panose="02110004020202020204"/>
              </a:rPr>
              <a:t>ni</a:t>
            </a:r>
            <a:r>
              <a:rPr lang="en-US" sz="2000" b="1" dirty="0">
                <a:solidFill>
                  <a:prstClr val="black"/>
                </a:solidFill>
                <a:latin typeface="Aptos" panose="02110004020202020204"/>
              </a:rPr>
              <a:t> 45 </a:t>
            </a:r>
            <a:r>
              <a:rPr lang="en-US" sz="2000" b="1" dirty="0" err="1">
                <a:solidFill>
                  <a:prstClr val="black"/>
                </a:solidFill>
                <a:latin typeface="Aptos" panose="02110004020202020204"/>
              </a:rPr>
              <a:t>na</a:t>
            </a:r>
            <a:r>
              <a:rPr lang="en-US" sz="2000" b="1" dirty="0">
                <a:solidFill>
                  <a:prstClr val="black"/>
                </a:solidFill>
                <a:latin typeface="Aptos" panose="02110004020202020204"/>
              </a:rPr>
              <a:t> </a:t>
            </a:r>
            <a:r>
              <a:rPr lang="en-US" sz="2000" b="1" dirty="0" err="1">
                <a:solidFill>
                  <a:prstClr val="black"/>
                </a:solidFill>
                <a:latin typeface="Aptos" panose="02110004020202020204"/>
              </a:rPr>
              <a:t>yabaki</a:t>
            </a:r>
            <a:r>
              <a:rPr lang="en-US" sz="2000" b="1" dirty="0">
                <a:solidFill>
                  <a:prstClr val="black"/>
                </a:solidFill>
                <a:latin typeface="Aptos" panose="02110004020202020204"/>
              </a:rPr>
              <a:t> </a:t>
            </a:r>
            <a:r>
              <a:rPr lang="en-US" sz="2000" b="1" dirty="0" err="1">
                <a:solidFill>
                  <a:prstClr val="black"/>
                </a:solidFill>
                <a:latin typeface="Aptos" panose="02110004020202020204"/>
              </a:rPr>
              <a:t>sa</a:t>
            </a:r>
            <a:r>
              <a:rPr lang="en-US" sz="2000" b="1" dirty="0">
                <a:solidFill>
                  <a:prstClr val="black"/>
                </a:solidFill>
                <a:latin typeface="Aptos" panose="02110004020202020204"/>
              </a:rPr>
              <a:t> </a:t>
            </a:r>
            <a:r>
              <a:rPr lang="en-US" sz="2000" b="1" dirty="0" err="1">
                <a:solidFill>
                  <a:prstClr val="black"/>
                </a:solidFill>
                <a:latin typeface="Aptos" panose="02110004020202020204"/>
              </a:rPr>
              <a:t>oti</a:t>
            </a:r>
            <a:r>
              <a:rPr lang="en-US" sz="2000" b="1" noProof="0" dirty="0">
                <a:solidFill>
                  <a:prstClr val="black"/>
                </a:solidFill>
              </a:rPr>
              <a:t>—</a:t>
            </a:r>
            <a:r>
              <a:rPr lang="en-US" sz="2000" b="1" noProof="0" dirty="0" err="1">
                <a:solidFill>
                  <a:prstClr val="black"/>
                </a:solidFill>
              </a:rPr>
              <a:t>na</a:t>
            </a:r>
            <a:r>
              <a:rPr lang="en-US" sz="2000" b="1" noProof="0" dirty="0">
                <a:solidFill>
                  <a:prstClr val="black"/>
                </a:solidFill>
              </a:rPr>
              <a:t> </a:t>
            </a:r>
            <a:r>
              <a:rPr lang="en-US" sz="2000" b="1" noProof="0" dirty="0" err="1">
                <a:solidFill>
                  <a:prstClr val="black"/>
                </a:solidFill>
              </a:rPr>
              <a:t>veika</a:t>
            </a:r>
            <a:r>
              <a:rPr lang="en-US" sz="2000" b="1" noProof="0" dirty="0">
                <a:solidFill>
                  <a:prstClr val="black"/>
                </a:solidFill>
              </a:rPr>
              <a:t> </a:t>
            </a:r>
            <a:r>
              <a:rPr lang="en-US" sz="2000" b="1" noProof="0" dirty="0" err="1">
                <a:solidFill>
                  <a:prstClr val="black"/>
                </a:solidFill>
              </a:rPr>
              <a:t>talei</a:t>
            </a:r>
            <a:r>
              <a:rPr lang="en-US" sz="2000" b="1" noProof="0" dirty="0">
                <a:solidFill>
                  <a:prstClr val="black"/>
                </a:solidFill>
              </a:rPr>
              <a:t> </a:t>
            </a:r>
            <a:r>
              <a:rPr lang="en-US" sz="2000" b="1" noProof="0" dirty="0" err="1">
                <a:solidFill>
                  <a:prstClr val="black"/>
                </a:solidFill>
              </a:rPr>
              <a:t>baleti</a:t>
            </a:r>
            <a:r>
              <a:rPr lang="en-US" sz="2000" b="1" noProof="0" dirty="0">
                <a:solidFill>
                  <a:prstClr val="black"/>
                </a:solidFill>
              </a:rPr>
              <a:t> </a:t>
            </a:r>
            <a:r>
              <a:rPr lang="en-US" sz="2000" b="1" noProof="0" dirty="0" err="1">
                <a:solidFill>
                  <a:prstClr val="black"/>
                </a:solidFill>
              </a:rPr>
              <a:t>Karisito</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(Sermons and Talks, vol. 1, p. 116)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763</TotalTime>
  <Words>2278</Words>
  <Application>Microsoft Office PowerPoint</Application>
  <PresentationFormat>Panorámica</PresentationFormat>
  <Paragraphs>103</Paragraphs>
  <Slides>12</Slides>
  <Notes>11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37</cp:revision>
  <dcterms:created xsi:type="dcterms:W3CDTF">2026-10-05T23:31:51Z</dcterms:created>
  <dcterms:modified xsi:type="dcterms:W3CDTF">2026-10-23T05:14:25Z</dcterms:modified>
</cp:coreProperties>
</file>