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4" r:id="rId3"/>
    <p:sldId id="269" r:id="rId4"/>
    <p:sldId id="257" r:id="rId5"/>
    <p:sldId id="258" r:id="rId6"/>
    <p:sldId id="259" r:id="rId7"/>
    <p:sldId id="260" r:id="rId8"/>
    <p:sldId id="270" r:id="rId9"/>
    <p:sldId id="275" r:id="rId10"/>
    <p:sldId id="262" r:id="rId11"/>
    <p:sldId id="276" r:id="rId12"/>
    <p:sldId id="264" r:id="rId13"/>
    <p:sldId id="272" r:id="rId14"/>
    <p:sldId id="288" r:id="rId15"/>
  </p:sldIdLst>
  <p:sldSz cx="12192000" cy="6858000"/>
  <p:notesSz cx="6858000" cy="9144000"/>
  <p:embeddedFontLst>
    <p:embeddedFont>
      <p:font typeface="Brush Script MT" panose="03060802040406070304" pitchFamily="66" charset="0"/>
      <p:italic r:id="rId16"/>
    </p:embeddedFon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E00"/>
    <a:srgbClr val="0000FF"/>
    <a:srgbClr val="C5EDF7"/>
    <a:srgbClr val="0C469E"/>
    <a:srgbClr val="E3F9E7"/>
    <a:srgbClr val="110593"/>
    <a:srgbClr val="5D0C88"/>
    <a:srgbClr val="05A9A9"/>
    <a:srgbClr val="00B047"/>
    <a:srgbClr val="20C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26" d="100"/>
          <a:sy n="26" d="100"/>
        </p:scale>
        <p:origin x="336" y="1590"/>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6FD004-DDD0-4A34-A5E4-B8D617CFEB15}" type="doc">
      <dgm:prSet loTypeId="urn:microsoft.com/office/officeart/2005/8/layout/vList3" loCatId="list" qsTypeId="urn:microsoft.com/office/officeart/2005/8/quickstyle/3d1" qsCatId="3D" csTypeId="urn:microsoft.com/office/officeart/2005/8/colors/colorful2" csCatId="colorful" phldr="1"/>
      <dgm:spPr/>
      <dgm:t>
        <a:bodyPr/>
        <a:lstStyle/>
        <a:p>
          <a:endParaRPr lang="es-ES"/>
        </a:p>
      </dgm:t>
    </dgm:pt>
    <dgm:pt modelId="{6A55718B-719A-4DCB-A9C6-5B21F0E125C2}">
      <dgm:prSet custT="1"/>
      <dgm:spPr/>
      <dgm:t>
        <a:bodyPr/>
        <a:lstStyle/>
        <a:p>
          <a:r>
            <a:rPr lang="fr-CH" sz="2000" b="1" dirty="0">
              <a:effectLst>
                <a:outerShdw blurRad="38100" dist="38100" dir="2700000" algn="tl">
                  <a:srgbClr val="000000">
                    <a:alpha val="43137"/>
                  </a:srgbClr>
                </a:outerShdw>
              </a:effectLst>
            </a:rPr>
            <a:t>Ils croyaient au salut en Jésus.</a:t>
          </a:r>
          <a:endParaRPr lang="es-ES" sz="2000" b="1" dirty="0">
            <a:effectLst>
              <a:outerShdw blurRad="38100" dist="38100" dir="2700000" algn="tl">
                <a:srgbClr val="000000">
                  <a:alpha val="43137"/>
                </a:srgbClr>
              </a:outerShdw>
            </a:effectLst>
          </a:endParaRPr>
        </a:p>
      </dgm:t>
    </dgm:pt>
    <dgm:pt modelId="{82D34D38-13DB-4576-8486-04428C319685}" type="parTrans" cxnId="{D2B874D4-B677-45C5-A322-1A1403208C89}">
      <dgm:prSet/>
      <dgm:spPr/>
      <dgm:t>
        <a:bodyPr/>
        <a:lstStyle/>
        <a:p>
          <a:endParaRPr lang="es-ES" sz="2000" b="1">
            <a:effectLst>
              <a:outerShdw blurRad="38100" dist="38100" dir="2700000" algn="tl">
                <a:srgbClr val="000000">
                  <a:alpha val="43137"/>
                </a:srgbClr>
              </a:outerShdw>
            </a:effectLst>
          </a:endParaRPr>
        </a:p>
      </dgm:t>
    </dgm:pt>
    <dgm:pt modelId="{9914A308-F811-4613-824C-68045FCDE078}" type="sibTrans" cxnId="{D2B874D4-B677-45C5-A322-1A1403208C89}">
      <dgm:prSet/>
      <dgm:spPr/>
      <dgm:t>
        <a:bodyPr/>
        <a:lstStyle/>
        <a:p>
          <a:endParaRPr lang="es-ES" sz="2000" b="1">
            <a:effectLst>
              <a:outerShdw blurRad="38100" dist="38100" dir="2700000" algn="tl">
                <a:srgbClr val="000000">
                  <a:alpha val="43137"/>
                </a:srgbClr>
              </a:outerShdw>
            </a:effectLst>
          </a:endParaRPr>
        </a:p>
      </dgm:t>
    </dgm:pt>
    <dgm:pt modelId="{088AA768-3988-4FE5-A467-5AD924F75B99}">
      <dgm:prSet custT="1"/>
      <dgm:spPr/>
      <dgm:t>
        <a:bodyPr/>
        <a:lstStyle/>
        <a:p>
          <a:endParaRPr lang="fr-CH" sz="2000" b="1" dirty="0">
            <a:effectLst>
              <a:outerShdw blurRad="38100" dist="38100" dir="2700000" algn="tl">
                <a:srgbClr val="000000">
                  <a:alpha val="43137"/>
                </a:srgbClr>
              </a:outerShdw>
            </a:effectLst>
          </a:endParaRPr>
        </a:p>
        <a:p>
          <a:r>
            <a:rPr lang="fr-CH" sz="2000" b="1" dirty="0">
              <a:effectLst>
                <a:outerShdw blurRad="38100" dist="38100" dir="2700000" algn="tl">
                  <a:srgbClr val="000000">
                    <a:alpha val="43137"/>
                  </a:srgbClr>
                </a:outerShdw>
              </a:effectLst>
            </a:rPr>
            <a:t>Ceux qui avaient le don guérissaient les malades.</a:t>
          </a:r>
        </a:p>
        <a:p>
          <a:endParaRPr lang="es-ES" sz="2000" b="1" dirty="0">
            <a:effectLst>
              <a:outerShdw blurRad="38100" dist="38100" dir="2700000" algn="tl">
                <a:srgbClr val="000000">
                  <a:alpha val="43137"/>
                </a:srgbClr>
              </a:outerShdw>
            </a:effectLst>
          </a:endParaRPr>
        </a:p>
      </dgm:t>
    </dgm:pt>
    <dgm:pt modelId="{9253D168-7D2B-43BA-8551-4908C1FA4E55}" type="parTrans" cxnId="{7747CF89-EA84-4840-A20B-FBBAE87E49F7}">
      <dgm:prSet/>
      <dgm:spPr/>
      <dgm:t>
        <a:bodyPr/>
        <a:lstStyle/>
        <a:p>
          <a:endParaRPr lang="es-ES" sz="2000" b="1">
            <a:effectLst>
              <a:outerShdw blurRad="38100" dist="38100" dir="2700000" algn="tl">
                <a:srgbClr val="000000">
                  <a:alpha val="43137"/>
                </a:srgbClr>
              </a:outerShdw>
            </a:effectLst>
          </a:endParaRPr>
        </a:p>
      </dgm:t>
    </dgm:pt>
    <dgm:pt modelId="{0779F71C-ADAF-4771-9F64-CCD72301F34C}" type="sibTrans" cxnId="{7747CF89-EA84-4840-A20B-FBBAE87E49F7}">
      <dgm:prSet/>
      <dgm:spPr/>
      <dgm:t>
        <a:bodyPr/>
        <a:lstStyle/>
        <a:p>
          <a:endParaRPr lang="es-ES" sz="2000" b="1">
            <a:effectLst>
              <a:outerShdw blurRad="38100" dist="38100" dir="2700000" algn="tl">
                <a:srgbClr val="000000">
                  <a:alpha val="43137"/>
                </a:srgbClr>
              </a:outerShdw>
            </a:effectLst>
          </a:endParaRPr>
        </a:p>
      </dgm:t>
    </dgm:pt>
    <dgm:pt modelId="{2D528160-BE34-47B7-80F9-866245272F21}">
      <dgm:prSet custT="1"/>
      <dgm:spPr/>
      <dgm:t>
        <a:bodyPr/>
        <a:lstStyle/>
        <a:p>
          <a:r>
            <a:rPr lang="fr-CH" sz="2000" b="1" dirty="0">
              <a:effectLst>
                <a:outerShdw blurRad="38100" dist="38100" dir="2700000" algn="tl">
                  <a:srgbClr val="000000">
                    <a:alpha val="43137"/>
                  </a:srgbClr>
                </a:outerShdw>
              </a:effectLst>
            </a:rPr>
            <a:t>Ils avaient tout en commun.</a:t>
          </a:r>
          <a:endParaRPr lang="es-ES" sz="2000" b="1" dirty="0">
            <a:effectLst>
              <a:outerShdw blurRad="38100" dist="38100" dir="2700000" algn="tl">
                <a:srgbClr val="000000">
                  <a:alpha val="43137"/>
                </a:srgbClr>
              </a:outerShdw>
            </a:effectLst>
          </a:endParaRPr>
        </a:p>
      </dgm:t>
    </dgm:pt>
    <dgm:pt modelId="{59ECCE45-B0B9-48EA-A41F-318C44FA2E8F}" type="parTrans" cxnId="{7B483920-DD1A-449F-BD31-5340E248E581}">
      <dgm:prSet/>
      <dgm:spPr/>
      <dgm:t>
        <a:bodyPr/>
        <a:lstStyle/>
        <a:p>
          <a:endParaRPr lang="es-ES" sz="2000" b="1">
            <a:effectLst>
              <a:outerShdw blurRad="38100" dist="38100" dir="2700000" algn="tl">
                <a:srgbClr val="000000">
                  <a:alpha val="43137"/>
                </a:srgbClr>
              </a:outerShdw>
            </a:effectLst>
          </a:endParaRPr>
        </a:p>
      </dgm:t>
    </dgm:pt>
    <dgm:pt modelId="{62FEC0E7-1AE2-411D-B02A-CEF176400244}" type="sibTrans" cxnId="{7B483920-DD1A-449F-BD31-5340E248E581}">
      <dgm:prSet/>
      <dgm:spPr/>
      <dgm:t>
        <a:bodyPr/>
        <a:lstStyle/>
        <a:p>
          <a:endParaRPr lang="es-ES" sz="2000" b="1">
            <a:effectLst>
              <a:outerShdw blurRad="38100" dist="38100" dir="2700000" algn="tl">
                <a:srgbClr val="000000">
                  <a:alpha val="43137"/>
                </a:srgbClr>
              </a:outerShdw>
            </a:effectLst>
          </a:endParaRPr>
        </a:p>
      </dgm:t>
    </dgm:pt>
    <dgm:pt modelId="{F95CB98C-BF16-460D-969A-F34A202CA300}">
      <dgm:prSet custT="1"/>
      <dgm:spPr/>
      <dgm:t>
        <a:bodyPr/>
        <a:lstStyle/>
        <a:p>
          <a:r>
            <a:rPr lang="fr-CH" sz="1800" b="1" noProof="0" dirty="0">
              <a:effectLst>
                <a:outerShdw blurRad="38100" dist="38100" dir="2700000" algn="tl">
                  <a:srgbClr val="000000">
                    <a:alpha val="43137"/>
                  </a:srgbClr>
                </a:outerShdw>
              </a:effectLst>
            </a:rPr>
            <a:t>Ils partageaient ce qu'ils avaient avec ceux qui étaient dans le besoin.</a:t>
          </a:r>
        </a:p>
      </dgm:t>
    </dgm:pt>
    <dgm:pt modelId="{B590490C-A7EC-4EE6-A9FC-B68FDFB30BA3}" type="parTrans" cxnId="{8F021B66-F95D-48F4-AC4A-CDA93298A6A8}">
      <dgm:prSet/>
      <dgm:spPr/>
      <dgm:t>
        <a:bodyPr/>
        <a:lstStyle/>
        <a:p>
          <a:endParaRPr lang="es-ES" sz="2000" b="1">
            <a:effectLst>
              <a:outerShdw blurRad="38100" dist="38100" dir="2700000" algn="tl">
                <a:srgbClr val="000000">
                  <a:alpha val="43137"/>
                </a:srgbClr>
              </a:outerShdw>
            </a:effectLst>
          </a:endParaRPr>
        </a:p>
      </dgm:t>
    </dgm:pt>
    <dgm:pt modelId="{54BB0EBC-DB35-4C8A-9B31-D69CD3B22413}" type="sibTrans" cxnId="{8F021B66-F95D-48F4-AC4A-CDA93298A6A8}">
      <dgm:prSet/>
      <dgm:spPr/>
      <dgm:t>
        <a:bodyPr/>
        <a:lstStyle/>
        <a:p>
          <a:endParaRPr lang="es-ES" sz="2000" b="1">
            <a:effectLst>
              <a:outerShdw blurRad="38100" dist="38100" dir="2700000" algn="tl">
                <a:srgbClr val="000000">
                  <a:alpha val="43137"/>
                </a:srgbClr>
              </a:outerShdw>
            </a:effectLst>
          </a:endParaRPr>
        </a:p>
      </dgm:t>
    </dgm:pt>
    <dgm:pt modelId="{65413416-36FB-4EBF-A892-AB0B194B409A}">
      <dgm:prSet custT="1"/>
      <dgm:spPr/>
      <dgm:t>
        <a:bodyPr/>
        <a:lstStyle/>
        <a:p>
          <a:r>
            <a:rPr lang="fr-CH" sz="2000" b="1" dirty="0">
              <a:effectLst>
                <a:outerShdw blurRad="38100" dist="38100" dir="2700000" algn="tl">
                  <a:srgbClr val="000000">
                    <a:alpha val="43137"/>
                  </a:srgbClr>
                </a:outerShdw>
              </a:effectLst>
            </a:rPr>
            <a:t>Ils organisaient des réunions publiques.</a:t>
          </a:r>
          <a:endParaRPr lang="es-ES" sz="2000" b="1" dirty="0">
            <a:effectLst>
              <a:outerShdw blurRad="38100" dist="38100" dir="2700000" algn="tl">
                <a:srgbClr val="000000">
                  <a:alpha val="43137"/>
                </a:srgbClr>
              </a:outerShdw>
            </a:effectLst>
          </a:endParaRPr>
        </a:p>
      </dgm:t>
    </dgm:pt>
    <dgm:pt modelId="{408D0389-1E33-40F5-BEAD-C6440870BF5F}" type="parTrans" cxnId="{B14C8772-A738-47E5-B65E-A114432E02D8}">
      <dgm:prSet/>
      <dgm:spPr/>
      <dgm:t>
        <a:bodyPr/>
        <a:lstStyle/>
        <a:p>
          <a:endParaRPr lang="es-ES" sz="2000" b="1">
            <a:effectLst>
              <a:outerShdw blurRad="38100" dist="38100" dir="2700000" algn="tl">
                <a:srgbClr val="000000">
                  <a:alpha val="43137"/>
                </a:srgbClr>
              </a:outerShdw>
            </a:effectLst>
          </a:endParaRPr>
        </a:p>
      </dgm:t>
    </dgm:pt>
    <dgm:pt modelId="{2D2C27BD-DF35-477D-8869-78D5C0038AA9}" type="sibTrans" cxnId="{B14C8772-A738-47E5-B65E-A114432E02D8}">
      <dgm:prSet/>
      <dgm:spPr/>
      <dgm:t>
        <a:bodyPr/>
        <a:lstStyle/>
        <a:p>
          <a:endParaRPr lang="es-ES" sz="2000" b="1">
            <a:effectLst>
              <a:outerShdw blurRad="38100" dist="38100" dir="2700000" algn="tl">
                <a:srgbClr val="000000">
                  <a:alpha val="43137"/>
                </a:srgbClr>
              </a:outerShdw>
            </a:effectLst>
          </a:endParaRPr>
        </a:p>
      </dgm:t>
    </dgm:pt>
    <dgm:pt modelId="{4993E7D9-ADC1-4828-B208-EE6ACC549708}">
      <dgm:prSet custT="1"/>
      <dgm:spPr/>
      <dgm:t>
        <a:bodyPr/>
        <a:lstStyle/>
        <a:p>
          <a:r>
            <a:rPr lang="fr-CH" sz="1800" b="1" dirty="0">
              <a:effectLst>
                <a:outerShdw blurRad="38100" dist="38100" dir="2700000" algn="tl">
                  <a:srgbClr val="000000">
                    <a:alpha val="43137"/>
                  </a:srgbClr>
                </a:outerShdw>
              </a:effectLst>
            </a:rPr>
            <a:t>Ils tenaient des réunions dans les maisons où ils célébraient la Cène.</a:t>
          </a:r>
          <a:endParaRPr lang="es-ES" sz="1800" b="1" dirty="0">
            <a:effectLst>
              <a:outerShdw blurRad="38100" dist="38100" dir="2700000" algn="tl">
                <a:srgbClr val="000000">
                  <a:alpha val="43137"/>
                </a:srgbClr>
              </a:outerShdw>
            </a:effectLst>
          </a:endParaRPr>
        </a:p>
      </dgm:t>
    </dgm:pt>
    <dgm:pt modelId="{2494712F-D82E-4388-B8A0-C17701945099}" type="parTrans" cxnId="{CDCEA70A-3A7E-4F80-AED1-901E3BA440DA}">
      <dgm:prSet/>
      <dgm:spPr/>
      <dgm:t>
        <a:bodyPr/>
        <a:lstStyle/>
        <a:p>
          <a:endParaRPr lang="es-ES" sz="2000" b="1">
            <a:effectLst>
              <a:outerShdw blurRad="38100" dist="38100" dir="2700000" algn="tl">
                <a:srgbClr val="000000">
                  <a:alpha val="43137"/>
                </a:srgbClr>
              </a:outerShdw>
            </a:effectLst>
          </a:endParaRPr>
        </a:p>
      </dgm:t>
    </dgm:pt>
    <dgm:pt modelId="{0032FBBE-DA42-4847-A832-764661CC3EA1}" type="sibTrans" cxnId="{CDCEA70A-3A7E-4F80-AED1-901E3BA440DA}">
      <dgm:prSet/>
      <dgm:spPr/>
      <dgm:t>
        <a:bodyPr/>
        <a:lstStyle/>
        <a:p>
          <a:endParaRPr lang="es-ES" sz="2000" b="1">
            <a:effectLst>
              <a:outerShdw blurRad="38100" dist="38100" dir="2700000" algn="tl">
                <a:srgbClr val="000000">
                  <a:alpha val="43137"/>
                </a:srgbClr>
              </a:outerShdw>
            </a:effectLst>
          </a:endParaRPr>
        </a:p>
      </dgm:t>
    </dgm:pt>
    <dgm:pt modelId="{141650AB-FF20-4BDD-969A-CFBDCEAF1BA6}">
      <dgm:prSet custT="1"/>
      <dgm:spPr/>
      <dgm:t>
        <a:bodyPr/>
        <a:lstStyle/>
        <a:p>
          <a:r>
            <a:rPr lang="fr-CH" sz="2000" b="1" dirty="0">
              <a:effectLst>
                <a:outerShdw blurRad="38100" dist="38100" dir="2700000" algn="tl">
                  <a:srgbClr val="000000">
                    <a:alpha val="43137"/>
                  </a:srgbClr>
                </a:outerShdw>
              </a:effectLst>
            </a:rPr>
            <a:t>Ils vivaient dans la joie et la simplicité de cœur.</a:t>
          </a:r>
          <a:endParaRPr lang="es-ES" sz="2000" b="1" dirty="0">
            <a:effectLst>
              <a:outerShdw blurRad="38100" dist="38100" dir="2700000" algn="tl">
                <a:srgbClr val="000000">
                  <a:alpha val="43137"/>
                </a:srgbClr>
              </a:outerShdw>
            </a:effectLst>
          </a:endParaRPr>
        </a:p>
      </dgm:t>
    </dgm:pt>
    <dgm:pt modelId="{B276DC85-5A87-4FF0-B546-F2E43F72B709}" type="parTrans" cxnId="{E0F42A2C-FA0F-4B92-B088-DD2AAE769D58}">
      <dgm:prSet/>
      <dgm:spPr/>
      <dgm:t>
        <a:bodyPr/>
        <a:lstStyle/>
        <a:p>
          <a:endParaRPr lang="es-ES" sz="2000" b="1">
            <a:effectLst>
              <a:outerShdw blurRad="38100" dist="38100" dir="2700000" algn="tl">
                <a:srgbClr val="000000">
                  <a:alpha val="43137"/>
                </a:srgbClr>
              </a:outerShdw>
            </a:effectLst>
          </a:endParaRPr>
        </a:p>
      </dgm:t>
    </dgm:pt>
    <dgm:pt modelId="{6FDA5D5A-9505-45DC-91B6-0ABBCAE578F6}" type="sibTrans" cxnId="{E0F42A2C-FA0F-4B92-B088-DD2AAE769D58}">
      <dgm:prSet/>
      <dgm:spPr/>
      <dgm:t>
        <a:bodyPr/>
        <a:lstStyle/>
        <a:p>
          <a:endParaRPr lang="es-ES" sz="2000" b="1">
            <a:effectLst>
              <a:outerShdw blurRad="38100" dist="38100" dir="2700000" algn="tl">
                <a:srgbClr val="000000">
                  <a:alpha val="43137"/>
                </a:srgbClr>
              </a:outerShdw>
            </a:effectLst>
          </a:endParaRPr>
        </a:p>
      </dgm:t>
    </dgm:pt>
    <dgm:pt modelId="{93A148E9-B8AA-407B-B1F2-22A51E813557}">
      <dgm:prSet custT="1"/>
      <dgm:spPr/>
      <dgm:t>
        <a:bodyPr/>
        <a:lstStyle/>
        <a:p>
          <a:r>
            <a:rPr lang="fr-CH" sz="2000" b="1" dirty="0">
              <a:effectLst>
                <a:outerShdw blurRad="38100" dist="38100" dir="2700000" algn="tl">
                  <a:srgbClr val="000000">
                    <a:alpha val="43137"/>
                  </a:srgbClr>
                </a:outerShdw>
              </a:effectLst>
            </a:rPr>
            <a:t>Ils louaient Dieu.</a:t>
          </a:r>
          <a:endParaRPr lang="es-ES" sz="2000" b="1" dirty="0">
            <a:effectLst>
              <a:outerShdw blurRad="38100" dist="38100" dir="2700000" algn="tl">
                <a:srgbClr val="000000">
                  <a:alpha val="43137"/>
                </a:srgbClr>
              </a:outerShdw>
            </a:effectLst>
          </a:endParaRPr>
        </a:p>
      </dgm:t>
    </dgm:pt>
    <dgm:pt modelId="{7593432B-D79D-49F0-AFB8-77FCC91097F5}" type="parTrans" cxnId="{AAB56C2B-05B7-494E-AE48-F64CDE4A990D}">
      <dgm:prSet/>
      <dgm:spPr/>
      <dgm:t>
        <a:bodyPr/>
        <a:lstStyle/>
        <a:p>
          <a:endParaRPr lang="es-ES" sz="2000" b="1">
            <a:effectLst>
              <a:outerShdw blurRad="38100" dist="38100" dir="2700000" algn="tl">
                <a:srgbClr val="000000">
                  <a:alpha val="43137"/>
                </a:srgbClr>
              </a:outerShdw>
            </a:effectLst>
          </a:endParaRPr>
        </a:p>
      </dgm:t>
    </dgm:pt>
    <dgm:pt modelId="{6DDB776C-40D2-4934-BE71-5A7DF02CAD49}" type="sibTrans" cxnId="{AAB56C2B-05B7-494E-AE48-F64CDE4A990D}">
      <dgm:prSet/>
      <dgm:spPr/>
      <dgm:t>
        <a:bodyPr/>
        <a:lstStyle/>
        <a:p>
          <a:endParaRPr lang="es-ES" sz="2000" b="1">
            <a:effectLst>
              <a:outerShdw blurRad="38100" dist="38100" dir="2700000" algn="tl">
                <a:srgbClr val="000000">
                  <a:alpha val="43137"/>
                </a:srgbClr>
              </a:outerShdw>
            </a:effectLst>
          </a:endParaRPr>
        </a:p>
      </dgm:t>
    </dgm:pt>
    <dgm:pt modelId="{812E446D-8663-47C2-BF6B-A0983D059049}" type="pres">
      <dgm:prSet presAssocID="{8A6FD004-DDD0-4A34-A5E4-B8D617CFEB15}" presName="linearFlow" presStyleCnt="0">
        <dgm:presLayoutVars>
          <dgm:dir/>
          <dgm:resizeHandles val="exact"/>
        </dgm:presLayoutVars>
      </dgm:prSet>
      <dgm:spPr/>
    </dgm:pt>
    <dgm:pt modelId="{3FF5806F-FE3E-410C-8823-9AD392CB48D9}" type="pres">
      <dgm:prSet presAssocID="{6A55718B-719A-4DCB-A9C6-5B21F0E125C2}" presName="composite" presStyleCnt="0"/>
      <dgm:spPr/>
    </dgm:pt>
    <dgm:pt modelId="{593C632F-6E4E-4DF9-875E-7FAFF6294EA5}" type="pres">
      <dgm:prSet presAssocID="{6A55718B-719A-4DCB-A9C6-5B21F0E125C2}" presName="imgShp" presStyleLbl="fgImgPlace1" presStyleIdx="0" presStyleCnt="8" custLinFactX="-100000" custLinFactNeighborX="-162145"/>
      <dgm:spPr>
        <a:prstGeom prst="heart">
          <a:avLst/>
        </a:prstGeom>
        <a:solidFill>
          <a:srgbClr val="D69F0C"/>
        </a:solidFill>
        <a:effectLst>
          <a:outerShdw blurRad="50800" dist="38100" dir="2700000" algn="tl" rotWithShape="0">
            <a:prstClr val="black">
              <a:alpha val="40000"/>
            </a:prstClr>
          </a:outerShdw>
        </a:effectLst>
      </dgm:spPr>
    </dgm:pt>
    <dgm:pt modelId="{308687F3-EAA2-4ED6-B580-A75C6E326F1F}" type="pres">
      <dgm:prSet presAssocID="{6A55718B-719A-4DCB-A9C6-5B21F0E125C2}" presName="txShp" presStyleLbl="node1" presStyleIdx="0" presStyleCnt="8" custScaleX="142454" custLinFactNeighborX="4127">
        <dgm:presLayoutVars>
          <dgm:bulletEnabled val="1"/>
        </dgm:presLayoutVars>
      </dgm:prSet>
      <dgm:spPr/>
    </dgm:pt>
    <dgm:pt modelId="{146623B5-77D2-4437-AA44-2981F69538AD}" type="pres">
      <dgm:prSet presAssocID="{9914A308-F811-4613-824C-68045FCDE078}" presName="spacing" presStyleCnt="0"/>
      <dgm:spPr/>
    </dgm:pt>
    <dgm:pt modelId="{26FA3C60-BC5B-4D22-804C-DAE573AC0066}" type="pres">
      <dgm:prSet presAssocID="{088AA768-3988-4FE5-A467-5AD924F75B99}" presName="composite" presStyleCnt="0"/>
      <dgm:spPr/>
    </dgm:pt>
    <dgm:pt modelId="{B771A9FD-1A36-4F4E-B943-39A76BEC5DD4}" type="pres">
      <dgm:prSet presAssocID="{088AA768-3988-4FE5-A467-5AD924F75B99}" presName="imgShp" presStyleLbl="fgImgPlace1" presStyleIdx="1" presStyleCnt="8" custLinFactX="-100000" custLinFactNeighborX="-162145"/>
      <dgm:spPr>
        <a:prstGeom prst="heart">
          <a:avLst/>
        </a:prstGeom>
        <a:solidFill>
          <a:srgbClr val="89CB05"/>
        </a:solidFill>
        <a:effectLst>
          <a:outerShdw blurRad="50800" dist="38100" dir="2700000" algn="tl" rotWithShape="0">
            <a:prstClr val="black">
              <a:alpha val="40000"/>
            </a:prstClr>
          </a:outerShdw>
        </a:effectLst>
      </dgm:spPr>
    </dgm:pt>
    <dgm:pt modelId="{8EF119AF-0E19-4A04-A7B6-9315C2CDF1BB}" type="pres">
      <dgm:prSet presAssocID="{088AA768-3988-4FE5-A467-5AD924F75B99}" presName="txShp" presStyleLbl="node1" presStyleIdx="1" presStyleCnt="8" custScaleX="142454" custLinFactNeighborX="4127">
        <dgm:presLayoutVars>
          <dgm:bulletEnabled val="1"/>
        </dgm:presLayoutVars>
      </dgm:prSet>
      <dgm:spPr/>
    </dgm:pt>
    <dgm:pt modelId="{C3B50C1E-5F5F-4FF8-AB15-F36318C3A70A}" type="pres">
      <dgm:prSet presAssocID="{0779F71C-ADAF-4771-9F64-CCD72301F34C}" presName="spacing" presStyleCnt="0"/>
      <dgm:spPr/>
    </dgm:pt>
    <dgm:pt modelId="{151CF5B0-A4DF-4FBD-99A3-B6F7C04D18FE}" type="pres">
      <dgm:prSet presAssocID="{2D528160-BE34-47B7-80F9-866245272F21}" presName="composite" presStyleCnt="0"/>
      <dgm:spPr/>
    </dgm:pt>
    <dgm:pt modelId="{B9DA2D1F-B724-43FA-9BD2-EB7F13A6627D}" type="pres">
      <dgm:prSet presAssocID="{2D528160-BE34-47B7-80F9-866245272F21}" presName="imgShp" presStyleLbl="fgImgPlace1" presStyleIdx="2" presStyleCnt="8" custLinFactX="-100000" custLinFactNeighborX="-162145"/>
      <dgm:spPr>
        <a:prstGeom prst="heart">
          <a:avLst/>
        </a:prstGeom>
        <a:solidFill>
          <a:srgbClr val="20C012"/>
        </a:solidFill>
        <a:effectLst>
          <a:outerShdw blurRad="50800" dist="38100" dir="2700000" algn="tl" rotWithShape="0">
            <a:prstClr val="black">
              <a:alpha val="40000"/>
            </a:prstClr>
          </a:outerShdw>
        </a:effectLst>
      </dgm:spPr>
    </dgm:pt>
    <dgm:pt modelId="{674355F8-F5A9-4CCC-80EA-6DD432903CF4}" type="pres">
      <dgm:prSet presAssocID="{2D528160-BE34-47B7-80F9-866245272F21}" presName="txShp" presStyleLbl="node1" presStyleIdx="2" presStyleCnt="8" custScaleX="142454" custLinFactNeighborX="4127">
        <dgm:presLayoutVars>
          <dgm:bulletEnabled val="1"/>
        </dgm:presLayoutVars>
      </dgm:prSet>
      <dgm:spPr/>
    </dgm:pt>
    <dgm:pt modelId="{D48AD1C4-BA6E-4443-A547-860C39C86D62}" type="pres">
      <dgm:prSet presAssocID="{62FEC0E7-1AE2-411D-B02A-CEF176400244}" presName="spacing" presStyleCnt="0"/>
      <dgm:spPr/>
    </dgm:pt>
    <dgm:pt modelId="{CE9B2856-FD14-4FFD-8E97-460C6585173B}" type="pres">
      <dgm:prSet presAssocID="{F95CB98C-BF16-460D-969A-F34A202CA300}" presName="composite" presStyleCnt="0"/>
      <dgm:spPr/>
    </dgm:pt>
    <dgm:pt modelId="{36EA4B06-54A1-42F3-9F9F-6E6B3E2C1CAB}" type="pres">
      <dgm:prSet presAssocID="{F95CB98C-BF16-460D-969A-F34A202CA300}" presName="imgShp" presStyleLbl="fgImgPlace1" presStyleIdx="3" presStyleCnt="8" custLinFactX="-100000" custLinFactNeighborX="-162145"/>
      <dgm:spPr>
        <a:prstGeom prst="heart">
          <a:avLst/>
        </a:prstGeom>
        <a:solidFill>
          <a:srgbClr val="00B047"/>
        </a:solidFill>
        <a:effectLst>
          <a:outerShdw blurRad="50800" dist="38100" dir="2700000" algn="tl" rotWithShape="0">
            <a:prstClr val="black">
              <a:alpha val="40000"/>
            </a:prstClr>
          </a:outerShdw>
        </a:effectLst>
      </dgm:spPr>
    </dgm:pt>
    <dgm:pt modelId="{E3358233-AB0B-499A-B985-326DDD53CC03}" type="pres">
      <dgm:prSet presAssocID="{F95CB98C-BF16-460D-969A-F34A202CA300}" presName="txShp" presStyleLbl="node1" presStyleIdx="3" presStyleCnt="8" custScaleX="142454" custLinFactNeighborX="4127">
        <dgm:presLayoutVars>
          <dgm:bulletEnabled val="1"/>
        </dgm:presLayoutVars>
      </dgm:prSet>
      <dgm:spPr/>
    </dgm:pt>
    <dgm:pt modelId="{43C8B56E-6B07-42D6-8FF3-759EBE6428C6}" type="pres">
      <dgm:prSet presAssocID="{54BB0EBC-DB35-4C8A-9B31-D69CD3B22413}" presName="spacing" presStyleCnt="0"/>
      <dgm:spPr/>
    </dgm:pt>
    <dgm:pt modelId="{1ADFF835-C972-4E5F-9279-EFB35C807CC8}" type="pres">
      <dgm:prSet presAssocID="{65413416-36FB-4EBF-A892-AB0B194B409A}" presName="composite" presStyleCnt="0"/>
      <dgm:spPr/>
    </dgm:pt>
    <dgm:pt modelId="{8CC3E3EE-2716-4106-81EA-17A7E5630B27}" type="pres">
      <dgm:prSet presAssocID="{65413416-36FB-4EBF-A892-AB0B194B409A}" presName="imgShp" presStyleLbl="fgImgPlace1" presStyleIdx="4" presStyleCnt="8" custLinFactX="-100000" custLinFactNeighborX="-162145"/>
      <dgm:spPr>
        <a:prstGeom prst="heart">
          <a:avLst/>
        </a:prstGeom>
        <a:solidFill>
          <a:srgbClr val="05A9A9"/>
        </a:solidFill>
        <a:effectLst>
          <a:outerShdw blurRad="50800" dist="38100" dir="2700000" algn="tl" rotWithShape="0">
            <a:prstClr val="black">
              <a:alpha val="40000"/>
            </a:prstClr>
          </a:outerShdw>
        </a:effectLst>
      </dgm:spPr>
    </dgm:pt>
    <dgm:pt modelId="{FC9F8CF2-3B20-4C2F-BDB2-BFDC4C9B239A}" type="pres">
      <dgm:prSet presAssocID="{65413416-36FB-4EBF-A892-AB0B194B409A}" presName="txShp" presStyleLbl="node1" presStyleIdx="4" presStyleCnt="8" custScaleX="142454" custLinFactNeighborX="4127">
        <dgm:presLayoutVars>
          <dgm:bulletEnabled val="1"/>
        </dgm:presLayoutVars>
      </dgm:prSet>
      <dgm:spPr/>
    </dgm:pt>
    <dgm:pt modelId="{4C36C3FE-A7B5-41D5-B208-797601BBEEB7}" type="pres">
      <dgm:prSet presAssocID="{2D2C27BD-DF35-477D-8869-78D5C0038AA9}" presName="spacing" presStyleCnt="0"/>
      <dgm:spPr/>
    </dgm:pt>
    <dgm:pt modelId="{EECB047C-D43F-43A6-AFFD-E70AE3AC9ADB}" type="pres">
      <dgm:prSet presAssocID="{4993E7D9-ADC1-4828-B208-EE6ACC549708}" presName="composite" presStyleCnt="0"/>
      <dgm:spPr/>
    </dgm:pt>
    <dgm:pt modelId="{8B3316BC-2B74-4B7F-B9A7-E865537FF35F}" type="pres">
      <dgm:prSet presAssocID="{4993E7D9-ADC1-4828-B208-EE6ACC549708}" presName="imgShp" presStyleLbl="fgImgPlace1" presStyleIdx="5" presStyleCnt="8" custLinFactX="-100000" custLinFactNeighborX="-162145"/>
      <dgm:spPr>
        <a:prstGeom prst="heart">
          <a:avLst/>
        </a:prstGeom>
        <a:solidFill>
          <a:srgbClr val="0C469E"/>
        </a:solidFill>
        <a:effectLst>
          <a:outerShdw blurRad="50800" dist="38100" dir="2700000" algn="tl" rotWithShape="0">
            <a:prstClr val="black">
              <a:alpha val="40000"/>
            </a:prstClr>
          </a:outerShdw>
        </a:effectLst>
      </dgm:spPr>
    </dgm:pt>
    <dgm:pt modelId="{89119926-C6C4-4EA9-880F-E3207FCFD84A}" type="pres">
      <dgm:prSet presAssocID="{4993E7D9-ADC1-4828-B208-EE6ACC549708}" presName="txShp" presStyleLbl="node1" presStyleIdx="5" presStyleCnt="8" custScaleX="142454" custLinFactNeighborX="4127">
        <dgm:presLayoutVars>
          <dgm:bulletEnabled val="1"/>
        </dgm:presLayoutVars>
      </dgm:prSet>
      <dgm:spPr/>
    </dgm:pt>
    <dgm:pt modelId="{FED3F5C3-37EC-485A-B1DD-E81BE8B31259}" type="pres">
      <dgm:prSet presAssocID="{0032FBBE-DA42-4847-A832-764661CC3EA1}" presName="spacing" presStyleCnt="0"/>
      <dgm:spPr/>
    </dgm:pt>
    <dgm:pt modelId="{18AE61E7-E970-4DC3-8EFC-2F0E305FFB90}" type="pres">
      <dgm:prSet presAssocID="{141650AB-FF20-4BDD-969A-CFBDCEAF1BA6}" presName="composite" presStyleCnt="0"/>
      <dgm:spPr/>
    </dgm:pt>
    <dgm:pt modelId="{D889E4A5-8C3E-4785-B1C9-3C540E8153A9}" type="pres">
      <dgm:prSet presAssocID="{141650AB-FF20-4BDD-969A-CFBDCEAF1BA6}" presName="imgShp" presStyleLbl="fgImgPlace1" presStyleIdx="6" presStyleCnt="8" custLinFactX="-100000" custLinFactNeighborX="-162145"/>
      <dgm:spPr>
        <a:prstGeom prst="heart">
          <a:avLst/>
        </a:prstGeom>
        <a:solidFill>
          <a:srgbClr val="110593"/>
        </a:solidFill>
        <a:effectLst>
          <a:outerShdw blurRad="50800" dist="38100" dir="2700000" algn="tl" rotWithShape="0">
            <a:prstClr val="black">
              <a:alpha val="40000"/>
            </a:prstClr>
          </a:outerShdw>
        </a:effectLst>
      </dgm:spPr>
    </dgm:pt>
    <dgm:pt modelId="{FC273BEF-115B-4D1F-847D-6649371DF806}" type="pres">
      <dgm:prSet presAssocID="{141650AB-FF20-4BDD-969A-CFBDCEAF1BA6}" presName="txShp" presStyleLbl="node1" presStyleIdx="6" presStyleCnt="8" custScaleX="142454" custLinFactNeighborX="4127">
        <dgm:presLayoutVars>
          <dgm:bulletEnabled val="1"/>
        </dgm:presLayoutVars>
      </dgm:prSet>
      <dgm:spPr/>
    </dgm:pt>
    <dgm:pt modelId="{A33506E4-3476-4900-B5A5-72DBA127CB93}" type="pres">
      <dgm:prSet presAssocID="{6FDA5D5A-9505-45DC-91B6-0ABBCAE578F6}" presName="spacing" presStyleCnt="0"/>
      <dgm:spPr/>
    </dgm:pt>
    <dgm:pt modelId="{92DDBA11-50BA-484D-B49D-D35FE540EF88}" type="pres">
      <dgm:prSet presAssocID="{93A148E9-B8AA-407B-B1F2-22A51E813557}" presName="composite" presStyleCnt="0"/>
      <dgm:spPr/>
    </dgm:pt>
    <dgm:pt modelId="{E89E5BB7-EFAE-4919-B748-BE6D906FFF66}" type="pres">
      <dgm:prSet presAssocID="{93A148E9-B8AA-407B-B1F2-22A51E813557}" presName="imgShp" presStyleLbl="fgImgPlace1" presStyleIdx="7" presStyleCnt="8" custLinFactX="-100000" custLinFactNeighborX="-162145"/>
      <dgm:spPr>
        <a:prstGeom prst="heart">
          <a:avLst/>
        </a:prstGeom>
        <a:solidFill>
          <a:srgbClr val="5D0C88"/>
        </a:solidFill>
        <a:effectLst>
          <a:outerShdw blurRad="50800" dist="38100" dir="2700000" algn="tl" rotWithShape="0">
            <a:prstClr val="black">
              <a:alpha val="40000"/>
            </a:prstClr>
          </a:outerShdw>
        </a:effectLst>
      </dgm:spPr>
    </dgm:pt>
    <dgm:pt modelId="{4E896A66-4610-42C5-8BC4-A177A6D9C65B}" type="pres">
      <dgm:prSet presAssocID="{93A148E9-B8AA-407B-B1F2-22A51E813557}" presName="txShp" presStyleLbl="node1" presStyleIdx="7" presStyleCnt="8" custScaleX="142454" custLinFactNeighborX="4127">
        <dgm:presLayoutVars>
          <dgm:bulletEnabled val="1"/>
        </dgm:presLayoutVars>
      </dgm:prSet>
      <dgm:spPr/>
    </dgm:pt>
  </dgm:ptLst>
  <dgm:cxnLst>
    <dgm:cxn modelId="{CDCEA70A-3A7E-4F80-AED1-901E3BA440DA}" srcId="{8A6FD004-DDD0-4A34-A5E4-B8D617CFEB15}" destId="{4993E7D9-ADC1-4828-B208-EE6ACC549708}" srcOrd="5" destOrd="0" parTransId="{2494712F-D82E-4388-B8A0-C17701945099}" sibTransId="{0032FBBE-DA42-4847-A832-764661CC3EA1}"/>
    <dgm:cxn modelId="{7B483920-DD1A-449F-BD31-5340E248E581}" srcId="{8A6FD004-DDD0-4A34-A5E4-B8D617CFEB15}" destId="{2D528160-BE34-47B7-80F9-866245272F21}" srcOrd="2" destOrd="0" parTransId="{59ECCE45-B0B9-48EA-A41F-318C44FA2E8F}" sibTransId="{62FEC0E7-1AE2-411D-B02A-CEF176400244}"/>
    <dgm:cxn modelId="{E95DB024-3D05-4E06-831D-D16DBF522FA8}" type="presOf" srcId="{4993E7D9-ADC1-4828-B208-EE6ACC549708}" destId="{89119926-C6C4-4EA9-880F-E3207FCFD84A}" srcOrd="0" destOrd="0" presId="urn:microsoft.com/office/officeart/2005/8/layout/vList3"/>
    <dgm:cxn modelId="{FA243129-043A-4299-8042-408F1E136C06}" type="presOf" srcId="{2D528160-BE34-47B7-80F9-866245272F21}" destId="{674355F8-F5A9-4CCC-80EA-6DD432903CF4}" srcOrd="0" destOrd="0" presId="urn:microsoft.com/office/officeart/2005/8/layout/vList3"/>
    <dgm:cxn modelId="{AAB56C2B-05B7-494E-AE48-F64CDE4A990D}" srcId="{8A6FD004-DDD0-4A34-A5E4-B8D617CFEB15}" destId="{93A148E9-B8AA-407B-B1F2-22A51E813557}" srcOrd="7" destOrd="0" parTransId="{7593432B-D79D-49F0-AFB8-77FCC91097F5}" sibTransId="{6DDB776C-40D2-4934-BE71-5A7DF02CAD49}"/>
    <dgm:cxn modelId="{E0F42A2C-FA0F-4B92-B088-DD2AAE769D58}" srcId="{8A6FD004-DDD0-4A34-A5E4-B8D617CFEB15}" destId="{141650AB-FF20-4BDD-969A-CFBDCEAF1BA6}" srcOrd="6" destOrd="0" parTransId="{B276DC85-5A87-4FF0-B546-F2E43F72B709}" sibTransId="{6FDA5D5A-9505-45DC-91B6-0ABBCAE578F6}"/>
    <dgm:cxn modelId="{296BEB3A-002A-4DA1-BF9F-19CB1102BF63}" type="presOf" srcId="{F95CB98C-BF16-460D-969A-F34A202CA300}" destId="{E3358233-AB0B-499A-B985-326DDD53CC03}" srcOrd="0" destOrd="0" presId="urn:microsoft.com/office/officeart/2005/8/layout/vList3"/>
    <dgm:cxn modelId="{8F021B66-F95D-48F4-AC4A-CDA93298A6A8}" srcId="{8A6FD004-DDD0-4A34-A5E4-B8D617CFEB15}" destId="{F95CB98C-BF16-460D-969A-F34A202CA300}" srcOrd="3" destOrd="0" parTransId="{B590490C-A7EC-4EE6-A9FC-B68FDFB30BA3}" sibTransId="{54BB0EBC-DB35-4C8A-9B31-D69CD3B22413}"/>
    <dgm:cxn modelId="{2FE2D948-7376-427F-86A3-14F64B285B19}" type="presOf" srcId="{93A148E9-B8AA-407B-B1F2-22A51E813557}" destId="{4E896A66-4610-42C5-8BC4-A177A6D9C65B}" srcOrd="0" destOrd="0" presId="urn:microsoft.com/office/officeart/2005/8/layout/vList3"/>
    <dgm:cxn modelId="{B14C8772-A738-47E5-B65E-A114432E02D8}" srcId="{8A6FD004-DDD0-4A34-A5E4-B8D617CFEB15}" destId="{65413416-36FB-4EBF-A892-AB0B194B409A}" srcOrd="4" destOrd="0" parTransId="{408D0389-1E33-40F5-BEAD-C6440870BF5F}" sibTransId="{2D2C27BD-DF35-477D-8869-78D5C0038AA9}"/>
    <dgm:cxn modelId="{7747CF89-EA84-4840-A20B-FBBAE87E49F7}" srcId="{8A6FD004-DDD0-4A34-A5E4-B8D617CFEB15}" destId="{088AA768-3988-4FE5-A467-5AD924F75B99}" srcOrd="1" destOrd="0" parTransId="{9253D168-7D2B-43BA-8551-4908C1FA4E55}" sibTransId="{0779F71C-ADAF-4771-9F64-CCD72301F34C}"/>
    <dgm:cxn modelId="{DB8F9BAB-EE9A-48B3-806C-40F2390A5420}" type="presOf" srcId="{8A6FD004-DDD0-4A34-A5E4-B8D617CFEB15}" destId="{812E446D-8663-47C2-BF6B-A0983D059049}" srcOrd="0" destOrd="0" presId="urn:microsoft.com/office/officeart/2005/8/layout/vList3"/>
    <dgm:cxn modelId="{F6EA79AD-D6CB-4C3A-8B17-8C12B5A45DF5}" type="presOf" srcId="{088AA768-3988-4FE5-A467-5AD924F75B99}" destId="{8EF119AF-0E19-4A04-A7B6-9315C2CDF1BB}" srcOrd="0" destOrd="0" presId="urn:microsoft.com/office/officeart/2005/8/layout/vList3"/>
    <dgm:cxn modelId="{4DC3F3D0-7616-4806-8ED1-42743C2ACC17}" type="presOf" srcId="{65413416-36FB-4EBF-A892-AB0B194B409A}" destId="{FC9F8CF2-3B20-4C2F-BDB2-BFDC4C9B239A}" srcOrd="0" destOrd="0" presId="urn:microsoft.com/office/officeart/2005/8/layout/vList3"/>
    <dgm:cxn modelId="{D2B874D4-B677-45C5-A322-1A1403208C89}" srcId="{8A6FD004-DDD0-4A34-A5E4-B8D617CFEB15}" destId="{6A55718B-719A-4DCB-A9C6-5B21F0E125C2}" srcOrd="0" destOrd="0" parTransId="{82D34D38-13DB-4576-8486-04428C319685}" sibTransId="{9914A308-F811-4613-824C-68045FCDE078}"/>
    <dgm:cxn modelId="{090376DC-9517-4A36-9CB4-7475F9DE67AB}" type="presOf" srcId="{6A55718B-719A-4DCB-A9C6-5B21F0E125C2}" destId="{308687F3-EAA2-4ED6-B580-A75C6E326F1F}" srcOrd="0" destOrd="0" presId="urn:microsoft.com/office/officeart/2005/8/layout/vList3"/>
    <dgm:cxn modelId="{5EC5D9F2-2827-4989-9307-93780121AD1F}" type="presOf" srcId="{141650AB-FF20-4BDD-969A-CFBDCEAF1BA6}" destId="{FC273BEF-115B-4D1F-847D-6649371DF806}" srcOrd="0" destOrd="0" presId="urn:microsoft.com/office/officeart/2005/8/layout/vList3"/>
    <dgm:cxn modelId="{04FBAC9E-30EB-4AE7-9B57-C5A80EDBBEF2}" type="presParOf" srcId="{812E446D-8663-47C2-BF6B-A0983D059049}" destId="{3FF5806F-FE3E-410C-8823-9AD392CB48D9}" srcOrd="0" destOrd="0" presId="urn:microsoft.com/office/officeart/2005/8/layout/vList3"/>
    <dgm:cxn modelId="{A2A7BF1F-BB20-4EB5-83B9-348F8B97A8B4}" type="presParOf" srcId="{3FF5806F-FE3E-410C-8823-9AD392CB48D9}" destId="{593C632F-6E4E-4DF9-875E-7FAFF6294EA5}" srcOrd="0" destOrd="0" presId="urn:microsoft.com/office/officeart/2005/8/layout/vList3"/>
    <dgm:cxn modelId="{DDF60954-6309-4AA9-AF93-FBFB7F2F0463}" type="presParOf" srcId="{3FF5806F-FE3E-410C-8823-9AD392CB48D9}" destId="{308687F3-EAA2-4ED6-B580-A75C6E326F1F}" srcOrd="1" destOrd="0" presId="urn:microsoft.com/office/officeart/2005/8/layout/vList3"/>
    <dgm:cxn modelId="{5C22518F-C28D-445D-9862-92C6D8C42CDA}" type="presParOf" srcId="{812E446D-8663-47C2-BF6B-A0983D059049}" destId="{146623B5-77D2-4437-AA44-2981F69538AD}" srcOrd="1" destOrd="0" presId="urn:microsoft.com/office/officeart/2005/8/layout/vList3"/>
    <dgm:cxn modelId="{AD075E2B-A3CD-43AC-BB18-347CBCE31759}" type="presParOf" srcId="{812E446D-8663-47C2-BF6B-A0983D059049}" destId="{26FA3C60-BC5B-4D22-804C-DAE573AC0066}" srcOrd="2" destOrd="0" presId="urn:microsoft.com/office/officeart/2005/8/layout/vList3"/>
    <dgm:cxn modelId="{C796EF33-1817-4584-BBEB-6445ACE6B85F}" type="presParOf" srcId="{26FA3C60-BC5B-4D22-804C-DAE573AC0066}" destId="{B771A9FD-1A36-4F4E-B943-39A76BEC5DD4}" srcOrd="0" destOrd="0" presId="urn:microsoft.com/office/officeart/2005/8/layout/vList3"/>
    <dgm:cxn modelId="{187BF83D-CF52-4305-9AB1-3DA72F08EF01}" type="presParOf" srcId="{26FA3C60-BC5B-4D22-804C-DAE573AC0066}" destId="{8EF119AF-0E19-4A04-A7B6-9315C2CDF1BB}" srcOrd="1" destOrd="0" presId="urn:microsoft.com/office/officeart/2005/8/layout/vList3"/>
    <dgm:cxn modelId="{3A57EC09-0673-4DE2-943B-9AF7632437D3}" type="presParOf" srcId="{812E446D-8663-47C2-BF6B-A0983D059049}" destId="{C3B50C1E-5F5F-4FF8-AB15-F36318C3A70A}" srcOrd="3" destOrd="0" presId="urn:microsoft.com/office/officeart/2005/8/layout/vList3"/>
    <dgm:cxn modelId="{3C1979E1-2D10-4CD3-82BD-B07243B1A814}" type="presParOf" srcId="{812E446D-8663-47C2-BF6B-A0983D059049}" destId="{151CF5B0-A4DF-4FBD-99A3-B6F7C04D18FE}" srcOrd="4" destOrd="0" presId="urn:microsoft.com/office/officeart/2005/8/layout/vList3"/>
    <dgm:cxn modelId="{38059A3C-8334-4014-8870-783EC049DC27}" type="presParOf" srcId="{151CF5B0-A4DF-4FBD-99A3-B6F7C04D18FE}" destId="{B9DA2D1F-B724-43FA-9BD2-EB7F13A6627D}" srcOrd="0" destOrd="0" presId="urn:microsoft.com/office/officeart/2005/8/layout/vList3"/>
    <dgm:cxn modelId="{3C4557E0-B4E0-4371-82C4-B6EE193FD767}" type="presParOf" srcId="{151CF5B0-A4DF-4FBD-99A3-B6F7C04D18FE}" destId="{674355F8-F5A9-4CCC-80EA-6DD432903CF4}" srcOrd="1" destOrd="0" presId="urn:microsoft.com/office/officeart/2005/8/layout/vList3"/>
    <dgm:cxn modelId="{12E9CAF0-E7F4-4EC8-9B6A-B44ECC51110D}" type="presParOf" srcId="{812E446D-8663-47C2-BF6B-A0983D059049}" destId="{D48AD1C4-BA6E-4443-A547-860C39C86D62}" srcOrd="5" destOrd="0" presId="urn:microsoft.com/office/officeart/2005/8/layout/vList3"/>
    <dgm:cxn modelId="{EC956DB4-CD82-426A-92FA-4D1D6954D23B}" type="presParOf" srcId="{812E446D-8663-47C2-BF6B-A0983D059049}" destId="{CE9B2856-FD14-4FFD-8E97-460C6585173B}" srcOrd="6" destOrd="0" presId="urn:microsoft.com/office/officeart/2005/8/layout/vList3"/>
    <dgm:cxn modelId="{FCC67AA0-D849-4157-A24A-C416CA611C50}" type="presParOf" srcId="{CE9B2856-FD14-4FFD-8E97-460C6585173B}" destId="{36EA4B06-54A1-42F3-9F9F-6E6B3E2C1CAB}" srcOrd="0" destOrd="0" presId="urn:microsoft.com/office/officeart/2005/8/layout/vList3"/>
    <dgm:cxn modelId="{820395E2-1FCC-4424-9FF6-03C24BE3417D}" type="presParOf" srcId="{CE9B2856-FD14-4FFD-8E97-460C6585173B}" destId="{E3358233-AB0B-499A-B985-326DDD53CC03}" srcOrd="1" destOrd="0" presId="urn:microsoft.com/office/officeart/2005/8/layout/vList3"/>
    <dgm:cxn modelId="{CB700CC4-6C84-405F-A377-CA38DF8260B6}" type="presParOf" srcId="{812E446D-8663-47C2-BF6B-A0983D059049}" destId="{43C8B56E-6B07-42D6-8FF3-759EBE6428C6}" srcOrd="7" destOrd="0" presId="urn:microsoft.com/office/officeart/2005/8/layout/vList3"/>
    <dgm:cxn modelId="{4528A3F4-7B23-4DC5-9F6B-342B77B88A56}" type="presParOf" srcId="{812E446D-8663-47C2-BF6B-A0983D059049}" destId="{1ADFF835-C972-4E5F-9279-EFB35C807CC8}" srcOrd="8" destOrd="0" presId="urn:microsoft.com/office/officeart/2005/8/layout/vList3"/>
    <dgm:cxn modelId="{43E0C506-711F-445B-A417-6F1533C56756}" type="presParOf" srcId="{1ADFF835-C972-4E5F-9279-EFB35C807CC8}" destId="{8CC3E3EE-2716-4106-81EA-17A7E5630B27}" srcOrd="0" destOrd="0" presId="urn:microsoft.com/office/officeart/2005/8/layout/vList3"/>
    <dgm:cxn modelId="{D3680484-F135-4956-8966-E44B515366EB}" type="presParOf" srcId="{1ADFF835-C972-4E5F-9279-EFB35C807CC8}" destId="{FC9F8CF2-3B20-4C2F-BDB2-BFDC4C9B239A}" srcOrd="1" destOrd="0" presId="urn:microsoft.com/office/officeart/2005/8/layout/vList3"/>
    <dgm:cxn modelId="{BFD2B01B-4FED-41E1-8BAD-29A3DDBB03A8}" type="presParOf" srcId="{812E446D-8663-47C2-BF6B-A0983D059049}" destId="{4C36C3FE-A7B5-41D5-B208-797601BBEEB7}" srcOrd="9" destOrd="0" presId="urn:microsoft.com/office/officeart/2005/8/layout/vList3"/>
    <dgm:cxn modelId="{73FC1C98-7E06-48FA-B8DB-C455993F5F15}" type="presParOf" srcId="{812E446D-8663-47C2-BF6B-A0983D059049}" destId="{EECB047C-D43F-43A6-AFFD-E70AE3AC9ADB}" srcOrd="10" destOrd="0" presId="urn:microsoft.com/office/officeart/2005/8/layout/vList3"/>
    <dgm:cxn modelId="{0574657F-2FED-41C4-B4CF-B9C4C4031C17}" type="presParOf" srcId="{EECB047C-D43F-43A6-AFFD-E70AE3AC9ADB}" destId="{8B3316BC-2B74-4B7F-B9A7-E865537FF35F}" srcOrd="0" destOrd="0" presId="urn:microsoft.com/office/officeart/2005/8/layout/vList3"/>
    <dgm:cxn modelId="{9A72A46C-F3D0-40DC-9D39-BF9202BA6619}" type="presParOf" srcId="{EECB047C-D43F-43A6-AFFD-E70AE3AC9ADB}" destId="{89119926-C6C4-4EA9-880F-E3207FCFD84A}" srcOrd="1" destOrd="0" presId="urn:microsoft.com/office/officeart/2005/8/layout/vList3"/>
    <dgm:cxn modelId="{42055E3E-79A7-4FD6-82AE-150E24409D8E}" type="presParOf" srcId="{812E446D-8663-47C2-BF6B-A0983D059049}" destId="{FED3F5C3-37EC-485A-B1DD-E81BE8B31259}" srcOrd="11" destOrd="0" presId="urn:microsoft.com/office/officeart/2005/8/layout/vList3"/>
    <dgm:cxn modelId="{22AC86ED-B5B9-4157-BEA9-5374A045DE16}" type="presParOf" srcId="{812E446D-8663-47C2-BF6B-A0983D059049}" destId="{18AE61E7-E970-4DC3-8EFC-2F0E305FFB90}" srcOrd="12" destOrd="0" presId="urn:microsoft.com/office/officeart/2005/8/layout/vList3"/>
    <dgm:cxn modelId="{90F1953C-27AD-453B-88DF-5B19B697884B}" type="presParOf" srcId="{18AE61E7-E970-4DC3-8EFC-2F0E305FFB90}" destId="{D889E4A5-8C3E-4785-B1C9-3C540E8153A9}" srcOrd="0" destOrd="0" presId="urn:microsoft.com/office/officeart/2005/8/layout/vList3"/>
    <dgm:cxn modelId="{2E4AB701-0620-43A7-B271-9A81F18DA895}" type="presParOf" srcId="{18AE61E7-E970-4DC3-8EFC-2F0E305FFB90}" destId="{FC273BEF-115B-4D1F-847D-6649371DF806}" srcOrd="1" destOrd="0" presId="urn:microsoft.com/office/officeart/2005/8/layout/vList3"/>
    <dgm:cxn modelId="{B6D0A793-25AA-45D2-B8D9-C4A4F3F6E55D}" type="presParOf" srcId="{812E446D-8663-47C2-BF6B-A0983D059049}" destId="{A33506E4-3476-4900-B5A5-72DBA127CB93}" srcOrd="13" destOrd="0" presId="urn:microsoft.com/office/officeart/2005/8/layout/vList3"/>
    <dgm:cxn modelId="{B2CEC735-C348-4D9D-8006-A0FFC01FCBDD}" type="presParOf" srcId="{812E446D-8663-47C2-BF6B-A0983D059049}" destId="{92DDBA11-50BA-484D-B49D-D35FE540EF88}" srcOrd="14" destOrd="0" presId="urn:microsoft.com/office/officeart/2005/8/layout/vList3"/>
    <dgm:cxn modelId="{BD8A86E3-87F5-409D-BB2A-BB5C55655705}" type="presParOf" srcId="{92DDBA11-50BA-484D-B49D-D35FE540EF88}" destId="{E89E5BB7-EFAE-4919-B748-BE6D906FFF66}" srcOrd="0" destOrd="0" presId="urn:microsoft.com/office/officeart/2005/8/layout/vList3"/>
    <dgm:cxn modelId="{1BEFF6B8-5487-4B2E-808D-A8BBD85956E8}" type="presParOf" srcId="{92DDBA11-50BA-484D-B49D-D35FE540EF88}" destId="{4E896A66-4610-42C5-8BC4-A177A6D9C65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687F3-EAA2-4ED6-B580-A75C6E326F1F}">
      <dsp:nvSpPr>
        <dsp:cNvPr id="0" name=""/>
        <dsp:cNvSpPr/>
      </dsp:nvSpPr>
      <dsp:spPr>
        <a:xfrm rot="10800000">
          <a:off x="441984" y="3094"/>
          <a:ext cx="7947860" cy="370537"/>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fr-CH" sz="2000" b="1" kern="1200" dirty="0">
              <a:effectLst>
                <a:outerShdw blurRad="38100" dist="38100" dir="2700000" algn="tl">
                  <a:srgbClr val="000000">
                    <a:alpha val="43137"/>
                  </a:srgbClr>
                </a:outerShdw>
              </a:effectLst>
            </a:rPr>
            <a:t>Ils croyaient au salut en Jésus.</a:t>
          </a:r>
          <a:endParaRPr lang="es-ES" sz="2000" b="1" kern="1200" dirty="0">
            <a:effectLst>
              <a:outerShdw blurRad="38100" dist="38100" dir="2700000" algn="tl">
                <a:srgbClr val="000000">
                  <a:alpha val="43137"/>
                </a:srgbClr>
              </a:outerShdw>
            </a:effectLst>
          </a:endParaRPr>
        </a:p>
      </dsp:txBody>
      <dsp:txXfrm rot="10800000">
        <a:off x="534618" y="3094"/>
        <a:ext cx="7855226" cy="370537"/>
      </dsp:txXfrm>
    </dsp:sp>
    <dsp:sp modelId="{593C632F-6E4E-4DF9-875E-7FAFF6294EA5}">
      <dsp:nvSpPr>
        <dsp:cNvPr id="0" name=""/>
        <dsp:cNvSpPr/>
      </dsp:nvSpPr>
      <dsp:spPr>
        <a:xfrm>
          <a:off x="248683" y="3094"/>
          <a:ext cx="370537" cy="370537"/>
        </a:xfrm>
        <a:prstGeom prst="heart">
          <a:avLst/>
        </a:prstGeom>
        <a:solidFill>
          <a:srgbClr val="D69F0C"/>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EF119AF-0E19-4A04-A7B6-9315C2CDF1BB}">
      <dsp:nvSpPr>
        <dsp:cNvPr id="0" name=""/>
        <dsp:cNvSpPr/>
      </dsp:nvSpPr>
      <dsp:spPr>
        <a:xfrm rot="10800000">
          <a:off x="441984" y="484240"/>
          <a:ext cx="7947860" cy="370537"/>
        </a:xfrm>
        <a:prstGeom prst="homePlate">
          <a:avLst/>
        </a:prstGeom>
        <a:gradFill rotWithShape="0">
          <a:gsLst>
            <a:gs pos="0">
              <a:schemeClr val="accent2">
                <a:hueOff val="2025004"/>
                <a:satOff val="0"/>
                <a:lumOff val="-2129"/>
                <a:alphaOff val="0"/>
                <a:satMod val="103000"/>
                <a:lumMod val="102000"/>
                <a:tint val="94000"/>
              </a:schemeClr>
            </a:gs>
            <a:gs pos="50000">
              <a:schemeClr val="accent2">
                <a:hueOff val="2025004"/>
                <a:satOff val="0"/>
                <a:lumOff val="-2129"/>
                <a:alphaOff val="0"/>
                <a:satMod val="110000"/>
                <a:lumMod val="100000"/>
                <a:shade val="100000"/>
              </a:schemeClr>
            </a:gs>
            <a:gs pos="100000">
              <a:schemeClr val="accent2">
                <a:hueOff val="2025004"/>
                <a:satOff val="0"/>
                <a:lumOff val="-212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endParaRPr lang="fr-CH" sz="2000" b="1"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fr-CH" sz="2000" b="1" kern="1200" dirty="0">
              <a:effectLst>
                <a:outerShdw blurRad="38100" dist="38100" dir="2700000" algn="tl">
                  <a:srgbClr val="000000">
                    <a:alpha val="43137"/>
                  </a:srgbClr>
                </a:outerShdw>
              </a:effectLst>
            </a:rPr>
            <a:t>Ceux qui avaient le don guérissaient les malades.</a:t>
          </a:r>
        </a:p>
        <a:p>
          <a:pPr marL="0" lvl="0" indent="0" algn="ctr" defTabSz="889000">
            <a:lnSpc>
              <a:spcPct val="90000"/>
            </a:lnSpc>
            <a:spcBef>
              <a:spcPct val="0"/>
            </a:spcBef>
            <a:spcAft>
              <a:spcPct val="35000"/>
            </a:spcAft>
            <a:buNone/>
          </a:pPr>
          <a:endParaRPr lang="es-ES" sz="2000" b="1" kern="1200" dirty="0">
            <a:effectLst>
              <a:outerShdw blurRad="38100" dist="38100" dir="2700000" algn="tl">
                <a:srgbClr val="000000">
                  <a:alpha val="43137"/>
                </a:srgbClr>
              </a:outerShdw>
            </a:effectLst>
          </a:endParaRPr>
        </a:p>
      </dsp:txBody>
      <dsp:txXfrm rot="10800000">
        <a:off x="534618" y="484240"/>
        <a:ext cx="7855226" cy="370537"/>
      </dsp:txXfrm>
    </dsp:sp>
    <dsp:sp modelId="{B771A9FD-1A36-4F4E-B943-39A76BEC5DD4}">
      <dsp:nvSpPr>
        <dsp:cNvPr id="0" name=""/>
        <dsp:cNvSpPr/>
      </dsp:nvSpPr>
      <dsp:spPr>
        <a:xfrm>
          <a:off x="248683" y="484240"/>
          <a:ext cx="370537" cy="370537"/>
        </a:xfrm>
        <a:prstGeom prst="heart">
          <a:avLst/>
        </a:prstGeom>
        <a:solidFill>
          <a:srgbClr val="89CB05"/>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74355F8-F5A9-4CCC-80EA-6DD432903CF4}">
      <dsp:nvSpPr>
        <dsp:cNvPr id="0" name=""/>
        <dsp:cNvSpPr/>
      </dsp:nvSpPr>
      <dsp:spPr>
        <a:xfrm rot="10800000">
          <a:off x="441984" y="965386"/>
          <a:ext cx="7947860" cy="370537"/>
        </a:xfrm>
        <a:prstGeom prst="homePlate">
          <a:avLst/>
        </a:prstGeom>
        <a:gradFill rotWithShape="0">
          <a:gsLst>
            <a:gs pos="0">
              <a:schemeClr val="accent2">
                <a:hueOff val="4050009"/>
                <a:satOff val="0"/>
                <a:lumOff val="-4258"/>
                <a:alphaOff val="0"/>
                <a:satMod val="103000"/>
                <a:lumMod val="102000"/>
                <a:tint val="94000"/>
              </a:schemeClr>
            </a:gs>
            <a:gs pos="50000">
              <a:schemeClr val="accent2">
                <a:hueOff val="4050009"/>
                <a:satOff val="0"/>
                <a:lumOff val="-4258"/>
                <a:alphaOff val="0"/>
                <a:satMod val="110000"/>
                <a:lumMod val="100000"/>
                <a:shade val="100000"/>
              </a:schemeClr>
            </a:gs>
            <a:gs pos="100000">
              <a:schemeClr val="accent2">
                <a:hueOff val="4050009"/>
                <a:satOff val="0"/>
                <a:lumOff val="-425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fr-CH" sz="2000" b="1" kern="1200" dirty="0">
              <a:effectLst>
                <a:outerShdw blurRad="38100" dist="38100" dir="2700000" algn="tl">
                  <a:srgbClr val="000000">
                    <a:alpha val="43137"/>
                  </a:srgbClr>
                </a:outerShdw>
              </a:effectLst>
            </a:rPr>
            <a:t>Ils avaient tout en commun.</a:t>
          </a:r>
          <a:endParaRPr lang="es-ES" sz="2000" b="1" kern="1200" dirty="0">
            <a:effectLst>
              <a:outerShdw blurRad="38100" dist="38100" dir="2700000" algn="tl">
                <a:srgbClr val="000000">
                  <a:alpha val="43137"/>
                </a:srgbClr>
              </a:outerShdw>
            </a:effectLst>
          </a:endParaRPr>
        </a:p>
      </dsp:txBody>
      <dsp:txXfrm rot="10800000">
        <a:off x="534618" y="965386"/>
        <a:ext cx="7855226" cy="370537"/>
      </dsp:txXfrm>
    </dsp:sp>
    <dsp:sp modelId="{B9DA2D1F-B724-43FA-9BD2-EB7F13A6627D}">
      <dsp:nvSpPr>
        <dsp:cNvPr id="0" name=""/>
        <dsp:cNvSpPr/>
      </dsp:nvSpPr>
      <dsp:spPr>
        <a:xfrm>
          <a:off x="248683" y="965386"/>
          <a:ext cx="370537" cy="370537"/>
        </a:xfrm>
        <a:prstGeom prst="heart">
          <a:avLst/>
        </a:prstGeom>
        <a:solidFill>
          <a:srgbClr val="20C012"/>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3358233-AB0B-499A-B985-326DDD53CC03}">
      <dsp:nvSpPr>
        <dsp:cNvPr id="0" name=""/>
        <dsp:cNvSpPr/>
      </dsp:nvSpPr>
      <dsp:spPr>
        <a:xfrm rot="10800000">
          <a:off x="441984" y="1446533"/>
          <a:ext cx="7947860" cy="370537"/>
        </a:xfrm>
        <a:prstGeom prst="homePlate">
          <a:avLst/>
        </a:prstGeom>
        <a:gradFill rotWithShape="0">
          <a:gsLst>
            <a:gs pos="0">
              <a:schemeClr val="accent2">
                <a:hueOff val="6075013"/>
                <a:satOff val="0"/>
                <a:lumOff val="-6387"/>
                <a:alphaOff val="0"/>
                <a:satMod val="103000"/>
                <a:lumMod val="102000"/>
                <a:tint val="94000"/>
              </a:schemeClr>
            </a:gs>
            <a:gs pos="50000">
              <a:schemeClr val="accent2">
                <a:hueOff val="6075013"/>
                <a:satOff val="0"/>
                <a:lumOff val="-6387"/>
                <a:alphaOff val="0"/>
                <a:satMod val="110000"/>
                <a:lumMod val="100000"/>
                <a:shade val="100000"/>
              </a:schemeClr>
            </a:gs>
            <a:gs pos="100000">
              <a:schemeClr val="accent2">
                <a:hueOff val="6075013"/>
                <a:satOff val="0"/>
                <a:lumOff val="-638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68580" rIns="128016" bIns="68580" numCol="1" spcCol="1270" anchor="ctr" anchorCtr="0">
          <a:noAutofit/>
        </a:bodyPr>
        <a:lstStyle/>
        <a:p>
          <a:pPr marL="0" lvl="0" indent="0" algn="ctr" defTabSz="800100">
            <a:lnSpc>
              <a:spcPct val="90000"/>
            </a:lnSpc>
            <a:spcBef>
              <a:spcPct val="0"/>
            </a:spcBef>
            <a:spcAft>
              <a:spcPct val="35000"/>
            </a:spcAft>
            <a:buNone/>
          </a:pPr>
          <a:r>
            <a:rPr lang="fr-CH" sz="1800" b="1" kern="1200" noProof="0" dirty="0">
              <a:effectLst>
                <a:outerShdw blurRad="38100" dist="38100" dir="2700000" algn="tl">
                  <a:srgbClr val="000000">
                    <a:alpha val="43137"/>
                  </a:srgbClr>
                </a:outerShdw>
              </a:effectLst>
            </a:rPr>
            <a:t>Ils partageaient ce qu'ils avaient avec ceux qui étaient dans le besoin.</a:t>
          </a:r>
        </a:p>
      </dsp:txBody>
      <dsp:txXfrm rot="10800000">
        <a:off x="534618" y="1446533"/>
        <a:ext cx="7855226" cy="370537"/>
      </dsp:txXfrm>
    </dsp:sp>
    <dsp:sp modelId="{36EA4B06-54A1-42F3-9F9F-6E6B3E2C1CAB}">
      <dsp:nvSpPr>
        <dsp:cNvPr id="0" name=""/>
        <dsp:cNvSpPr/>
      </dsp:nvSpPr>
      <dsp:spPr>
        <a:xfrm>
          <a:off x="248683" y="1446533"/>
          <a:ext cx="370537" cy="370537"/>
        </a:xfrm>
        <a:prstGeom prst="heart">
          <a:avLst/>
        </a:prstGeom>
        <a:solidFill>
          <a:srgbClr val="00B047"/>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9F8CF2-3B20-4C2F-BDB2-BFDC4C9B239A}">
      <dsp:nvSpPr>
        <dsp:cNvPr id="0" name=""/>
        <dsp:cNvSpPr/>
      </dsp:nvSpPr>
      <dsp:spPr>
        <a:xfrm rot="10800000">
          <a:off x="441984" y="1927679"/>
          <a:ext cx="7947860" cy="370537"/>
        </a:xfrm>
        <a:prstGeom prst="homePlate">
          <a:avLst/>
        </a:prstGeom>
        <a:gradFill rotWithShape="0">
          <a:gsLst>
            <a:gs pos="0">
              <a:schemeClr val="accent2">
                <a:hueOff val="8100017"/>
                <a:satOff val="0"/>
                <a:lumOff val="-8515"/>
                <a:alphaOff val="0"/>
                <a:satMod val="103000"/>
                <a:lumMod val="102000"/>
                <a:tint val="94000"/>
              </a:schemeClr>
            </a:gs>
            <a:gs pos="50000">
              <a:schemeClr val="accent2">
                <a:hueOff val="8100017"/>
                <a:satOff val="0"/>
                <a:lumOff val="-8515"/>
                <a:alphaOff val="0"/>
                <a:satMod val="110000"/>
                <a:lumMod val="100000"/>
                <a:shade val="100000"/>
              </a:schemeClr>
            </a:gs>
            <a:gs pos="100000">
              <a:schemeClr val="accent2">
                <a:hueOff val="8100017"/>
                <a:satOff val="0"/>
                <a:lumOff val="-851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fr-CH" sz="2000" b="1" kern="1200" dirty="0">
              <a:effectLst>
                <a:outerShdw blurRad="38100" dist="38100" dir="2700000" algn="tl">
                  <a:srgbClr val="000000">
                    <a:alpha val="43137"/>
                  </a:srgbClr>
                </a:outerShdw>
              </a:effectLst>
            </a:rPr>
            <a:t>Ils organisaient des réunions publiques.</a:t>
          </a:r>
          <a:endParaRPr lang="es-ES" sz="2000" b="1" kern="1200" dirty="0">
            <a:effectLst>
              <a:outerShdw blurRad="38100" dist="38100" dir="2700000" algn="tl">
                <a:srgbClr val="000000">
                  <a:alpha val="43137"/>
                </a:srgbClr>
              </a:outerShdw>
            </a:effectLst>
          </a:endParaRPr>
        </a:p>
      </dsp:txBody>
      <dsp:txXfrm rot="10800000">
        <a:off x="534618" y="1927679"/>
        <a:ext cx="7855226" cy="370537"/>
      </dsp:txXfrm>
    </dsp:sp>
    <dsp:sp modelId="{8CC3E3EE-2716-4106-81EA-17A7E5630B27}">
      <dsp:nvSpPr>
        <dsp:cNvPr id="0" name=""/>
        <dsp:cNvSpPr/>
      </dsp:nvSpPr>
      <dsp:spPr>
        <a:xfrm>
          <a:off x="248683" y="1927679"/>
          <a:ext cx="370537" cy="370537"/>
        </a:xfrm>
        <a:prstGeom prst="heart">
          <a:avLst/>
        </a:prstGeom>
        <a:solidFill>
          <a:srgbClr val="05A9A9"/>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9119926-C6C4-4EA9-880F-E3207FCFD84A}">
      <dsp:nvSpPr>
        <dsp:cNvPr id="0" name=""/>
        <dsp:cNvSpPr/>
      </dsp:nvSpPr>
      <dsp:spPr>
        <a:xfrm rot="10800000">
          <a:off x="441984" y="2408825"/>
          <a:ext cx="7947860" cy="370537"/>
        </a:xfrm>
        <a:prstGeom prst="homePlate">
          <a:avLst/>
        </a:prstGeom>
        <a:gradFill rotWithShape="0">
          <a:gsLst>
            <a:gs pos="0">
              <a:schemeClr val="accent2">
                <a:hueOff val="10125021"/>
                <a:satOff val="0"/>
                <a:lumOff val="-10644"/>
                <a:alphaOff val="0"/>
                <a:satMod val="103000"/>
                <a:lumMod val="102000"/>
                <a:tint val="94000"/>
              </a:schemeClr>
            </a:gs>
            <a:gs pos="50000">
              <a:schemeClr val="accent2">
                <a:hueOff val="10125021"/>
                <a:satOff val="0"/>
                <a:lumOff val="-10644"/>
                <a:alphaOff val="0"/>
                <a:satMod val="110000"/>
                <a:lumMod val="100000"/>
                <a:shade val="100000"/>
              </a:schemeClr>
            </a:gs>
            <a:gs pos="100000">
              <a:schemeClr val="accent2">
                <a:hueOff val="10125021"/>
                <a:satOff val="0"/>
                <a:lumOff val="-1064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68580" rIns="128016" bIns="68580" numCol="1" spcCol="1270" anchor="ctr" anchorCtr="0">
          <a:noAutofit/>
        </a:bodyPr>
        <a:lstStyle/>
        <a:p>
          <a:pPr marL="0" lvl="0" indent="0" algn="ctr" defTabSz="800100">
            <a:lnSpc>
              <a:spcPct val="90000"/>
            </a:lnSpc>
            <a:spcBef>
              <a:spcPct val="0"/>
            </a:spcBef>
            <a:spcAft>
              <a:spcPct val="35000"/>
            </a:spcAft>
            <a:buNone/>
          </a:pPr>
          <a:r>
            <a:rPr lang="fr-CH" sz="1800" b="1" kern="1200" dirty="0">
              <a:effectLst>
                <a:outerShdw blurRad="38100" dist="38100" dir="2700000" algn="tl">
                  <a:srgbClr val="000000">
                    <a:alpha val="43137"/>
                  </a:srgbClr>
                </a:outerShdw>
              </a:effectLst>
            </a:rPr>
            <a:t>Ils tenaient des réunions dans les maisons où ils célébraient la Cène.</a:t>
          </a:r>
          <a:endParaRPr lang="es-ES" sz="1800" b="1" kern="1200" dirty="0">
            <a:effectLst>
              <a:outerShdw blurRad="38100" dist="38100" dir="2700000" algn="tl">
                <a:srgbClr val="000000">
                  <a:alpha val="43137"/>
                </a:srgbClr>
              </a:outerShdw>
            </a:effectLst>
          </a:endParaRPr>
        </a:p>
      </dsp:txBody>
      <dsp:txXfrm rot="10800000">
        <a:off x="534618" y="2408825"/>
        <a:ext cx="7855226" cy="370537"/>
      </dsp:txXfrm>
    </dsp:sp>
    <dsp:sp modelId="{8B3316BC-2B74-4B7F-B9A7-E865537FF35F}">
      <dsp:nvSpPr>
        <dsp:cNvPr id="0" name=""/>
        <dsp:cNvSpPr/>
      </dsp:nvSpPr>
      <dsp:spPr>
        <a:xfrm>
          <a:off x="248683" y="2408825"/>
          <a:ext cx="370537" cy="370537"/>
        </a:xfrm>
        <a:prstGeom prst="heart">
          <a:avLst/>
        </a:prstGeom>
        <a:solidFill>
          <a:srgbClr val="0C469E"/>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273BEF-115B-4D1F-847D-6649371DF806}">
      <dsp:nvSpPr>
        <dsp:cNvPr id="0" name=""/>
        <dsp:cNvSpPr/>
      </dsp:nvSpPr>
      <dsp:spPr>
        <a:xfrm rot="10800000">
          <a:off x="441984" y="2889971"/>
          <a:ext cx="7947860" cy="370537"/>
        </a:xfrm>
        <a:prstGeom prst="homePlate">
          <a:avLst/>
        </a:prstGeom>
        <a:gradFill rotWithShape="0">
          <a:gsLst>
            <a:gs pos="0">
              <a:schemeClr val="accent2">
                <a:hueOff val="12150026"/>
                <a:satOff val="0"/>
                <a:lumOff val="-12773"/>
                <a:alphaOff val="0"/>
                <a:satMod val="103000"/>
                <a:lumMod val="102000"/>
                <a:tint val="94000"/>
              </a:schemeClr>
            </a:gs>
            <a:gs pos="50000">
              <a:schemeClr val="accent2">
                <a:hueOff val="12150026"/>
                <a:satOff val="0"/>
                <a:lumOff val="-12773"/>
                <a:alphaOff val="0"/>
                <a:satMod val="110000"/>
                <a:lumMod val="100000"/>
                <a:shade val="100000"/>
              </a:schemeClr>
            </a:gs>
            <a:gs pos="100000">
              <a:schemeClr val="accent2">
                <a:hueOff val="12150026"/>
                <a:satOff val="0"/>
                <a:lumOff val="-1277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fr-CH" sz="2000" b="1" kern="1200" dirty="0">
              <a:effectLst>
                <a:outerShdw blurRad="38100" dist="38100" dir="2700000" algn="tl">
                  <a:srgbClr val="000000">
                    <a:alpha val="43137"/>
                  </a:srgbClr>
                </a:outerShdw>
              </a:effectLst>
            </a:rPr>
            <a:t>Ils vivaient dans la joie et la simplicité de cœur.</a:t>
          </a:r>
          <a:endParaRPr lang="es-ES" sz="2000" b="1" kern="1200" dirty="0">
            <a:effectLst>
              <a:outerShdw blurRad="38100" dist="38100" dir="2700000" algn="tl">
                <a:srgbClr val="000000">
                  <a:alpha val="43137"/>
                </a:srgbClr>
              </a:outerShdw>
            </a:effectLst>
          </a:endParaRPr>
        </a:p>
      </dsp:txBody>
      <dsp:txXfrm rot="10800000">
        <a:off x="534618" y="2889971"/>
        <a:ext cx="7855226" cy="370537"/>
      </dsp:txXfrm>
    </dsp:sp>
    <dsp:sp modelId="{D889E4A5-8C3E-4785-B1C9-3C540E8153A9}">
      <dsp:nvSpPr>
        <dsp:cNvPr id="0" name=""/>
        <dsp:cNvSpPr/>
      </dsp:nvSpPr>
      <dsp:spPr>
        <a:xfrm>
          <a:off x="248683" y="2889971"/>
          <a:ext cx="370537" cy="370537"/>
        </a:xfrm>
        <a:prstGeom prst="heart">
          <a:avLst/>
        </a:prstGeom>
        <a:solidFill>
          <a:srgbClr val="110593"/>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E896A66-4610-42C5-8BC4-A177A6D9C65B}">
      <dsp:nvSpPr>
        <dsp:cNvPr id="0" name=""/>
        <dsp:cNvSpPr/>
      </dsp:nvSpPr>
      <dsp:spPr>
        <a:xfrm rot="10800000">
          <a:off x="441984" y="3371117"/>
          <a:ext cx="7947860" cy="370537"/>
        </a:xfrm>
        <a:prstGeom prst="homePlate">
          <a:avLst/>
        </a:prstGeom>
        <a:gradFill rotWithShape="0">
          <a:gsLst>
            <a:gs pos="0">
              <a:schemeClr val="accent2">
                <a:hueOff val="14175029"/>
                <a:satOff val="0"/>
                <a:lumOff val="-14902"/>
                <a:alphaOff val="0"/>
                <a:satMod val="103000"/>
                <a:lumMod val="102000"/>
                <a:tint val="94000"/>
              </a:schemeClr>
            </a:gs>
            <a:gs pos="50000">
              <a:schemeClr val="accent2">
                <a:hueOff val="14175029"/>
                <a:satOff val="0"/>
                <a:lumOff val="-14902"/>
                <a:alphaOff val="0"/>
                <a:satMod val="110000"/>
                <a:lumMod val="100000"/>
                <a:shade val="100000"/>
              </a:schemeClr>
            </a:gs>
            <a:gs pos="100000">
              <a:schemeClr val="accent2">
                <a:hueOff val="14175029"/>
                <a:satOff val="0"/>
                <a:lumOff val="-149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fr-CH" sz="2000" b="1" kern="1200" dirty="0">
              <a:effectLst>
                <a:outerShdw blurRad="38100" dist="38100" dir="2700000" algn="tl">
                  <a:srgbClr val="000000">
                    <a:alpha val="43137"/>
                  </a:srgbClr>
                </a:outerShdw>
              </a:effectLst>
            </a:rPr>
            <a:t>Ils louaient Dieu.</a:t>
          </a:r>
          <a:endParaRPr lang="es-ES" sz="2000" b="1" kern="1200" dirty="0">
            <a:effectLst>
              <a:outerShdw blurRad="38100" dist="38100" dir="2700000" algn="tl">
                <a:srgbClr val="000000">
                  <a:alpha val="43137"/>
                </a:srgbClr>
              </a:outerShdw>
            </a:effectLst>
          </a:endParaRPr>
        </a:p>
      </dsp:txBody>
      <dsp:txXfrm rot="10800000">
        <a:off x="534618" y="3371117"/>
        <a:ext cx="7855226" cy="370537"/>
      </dsp:txXfrm>
    </dsp:sp>
    <dsp:sp modelId="{E89E5BB7-EFAE-4919-B748-BE6D906FFF66}">
      <dsp:nvSpPr>
        <dsp:cNvPr id="0" name=""/>
        <dsp:cNvSpPr/>
      </dsp:nvSpPr>
      <dsp:spPr>
        <a:xfrm>
          <a:off x="248683" y="3371117"/>
          <a:ext cx="370537" cy="370537"/>
        </a:xfrm>
        <a:prstGeom prst="heart">
          <a:avLst/>
        </a:prstGeom>
        <a:solidFill>
          <a:srgbClr val="5D0C88"/>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90E8E9-DCDE-56D9-62A9-F798683A116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CDC9B61-7728-4F7C-68A7-98F3A62F99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3E5FD2-5F2A-3BF6-50FD-CD478A8E6D73}"/>
              </a:ext>
            </a:extLst>
          </p:cNvPr>
          <p:cNvSpPr>
            <a:spLocks noGrp="1"/>
          </p:cNvSpPr>
          <p:nvPr>
            <p:ph type="dt" sz="half" idx="10"/>
          </p:nvPr>
        </p:nvSpPr>
        <p:spPr/>
        <p:txBody>
          <a:bodyPr/>
          <a:lstStyle/>
          <a:p>
            <a:fld id="{064156D8-2780-45F6-8D23-90808D89B9A5}" type="datetimeFigureOut">
              <a:rPr lang="es-ES" smtClean="0"/>
              <a:t>09/04/2024</a:t>
            </a:fld>
            <a:endParaRPr lang="es-ES"/>
          </a:p>
        </p:txBody>
      </p:sp>
      <p:sp>
        <p:nvSpPr>
          <p:cNvPr id="5" name="Marcador de pie de página 4">
            <a:extLst>
              <a:ext uri="{FF2B5EF4-FFF2-40B4-BE49-F238E27FC236}">
                <a16:creationId xmlns:a16="http://schemas.microsoft.com/office/drawing/2014/main" id="{F8486B03-6141-D4E4-6586-0D55295F367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3046BD-5BC0-873E-7659-94FFCFD8E84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79713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244708-5882-E07E-6C13-2C8CB426D5E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DE3C94E-169D-4B2B-22D4-3170DF08482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47F32F9-8995-3363-CC3F-0050C3B1F309}"/>
              </a:ext>
            </a:extLst>
          </p:cNvPr>
          <p:cNvSpPr>
            <a:spLocks noGrp="1"/>
          </p:cNvSpPr>
          <p:nvPr>
            <p:ph type="dt" sz="half" idx="10"/>
          </p:nvPr>
        </p:nvSpPr>
        <p:spPr/>
        <p:txBody>
          <a:bodyPr/>
          <a:lstStyle/>
          <a:p>
            <a:fld id="{064156D8-2780-45F6-8D23-90808D89B9A5}" type="datetimeFigureOut">
              <a:rPr lang="es-ES" smtClean="0"/>
              <a:t>09/04/2024</a:t>
            </a:fld>
            <a:endParaRPr lang="es-ES"/>
          </a:p>
        </p:txBody>
      </p:sp>
      <p:sp>
        <p:nvSpPr>
          <p:cNvPr id="5" name="Marcador de pie de página 4">
            <a:extLst>
              <a:ext uri="{FF2B5EF4-FFF2-40B4-BE49-F238E27FC236}">
                <a16:creationId xmlns:a16="http://schemas.microsoft.com/office/drawing/2014/main" id="{E4098EAB-20F1-1D0D-E3E6-9F56AEC8FC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9C3419-75FF-E5CA-1570-14AB178C940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48851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A5CBF0E-63C2-F901-79F0-409982C5069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A49B51-74DB-16F6-9EFC-E71B049B463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54F9BC-C7C3-7082-4949-C21242447D29}"/>
              </a:ext>
            </a:extLst>
          </p:cNvPr>
          <p:cNvSpPr>
            <a:spLocks noGrp="1"/>
          </p:cNvSpPr>
          <p:nvPr>
            <p:ph type="dt" sz="half" idx="10"/>
          </p:nvPr>
        </p:nvSpPr>
        <p:spPr/>
        <p:txBody>
          <a:bodyPr/>
          <a:lstStyle/>
          <a:p>
            <a:fld id="{064156D8-2780-45F6-8D23-90808D89B9A5}" type="datetimeFigureOut">
              <a:rPr lang="es-ES" smtClean="0"/>
              <a:t>09/04/2024</a:t>
            </a:fld>
            <a:endParaRPr lang="es-ES"/>
          </a:p>
        </p:txBody>
      </p:sp>
      <p:sp>
        <p:nvSpPr>
          <p:cNvPr id="5" name="Marcador de pie de página 4">
            <a:extLst>
              <a:ext uri="{FF2B5EF4-FFF2-40B4-BE49-F238E27FC236}">
                <a16:creationId xmlns:a16="http://schemas.microsoft.com/office/drawing/2014/main" id="{933B6D1F-5AEA-984F-295D-3A979E5FFE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C439ECC-73B6-896C-A26A-E896BC81BDBB}"/>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400706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5409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0315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0358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85031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35203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9469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9390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57666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83CD7-5575-BA4D-8239-D53A0DFEFE2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25E24B-5B23-F357-0682-7F75066D830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113EF7-2D68-D929-4947-C24D890E4EE0}"/>
              </a:ext>
            </a:extLst>
          </p:cNvPr>
          <p:cNvSpPr>
            <a:spLocks noGrp="1"/>
          </p:cNvSpPr>
          <p:nvPr>
            <p:ph type="dt" sz="half" idx="10"/>
          </p:nvPr>
        </p:nvSpPr>
        <p:spPr/>
        <p:txBody>
          <a:bodyPr/>
          <a:lstStyle/>
          <a:p>
            <a:fld id="{064156D8-2780-45F6-8D23-90808D89B9A5}" type="datetimeFigureOut">
              <a:rPr lang="es-ES" smtClean="0"/>
              <a:t>09/04/2024</a:t>
            </a:fld>
            <a:endParaRPr lang="es-ES"/>
          </a:p>
        </p:txBody>
      </p:sp>
      <p:sp>
        <p:nvSpPr>
          <p:cNvPr id="5" name="Marcador de pie de página 4">
            <a:extLst>
              <a:ext uri="{FF2B5EF4-FFF2-40B4-BE49-F238E27FC236}">
                <a16:creationId xmlns:a16="http://schemas.microsoft.com/office/drawing/2014/main" id="{E8576418-C07B-EEE4-A2A1-0F58D439CBC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C3110-5378-B749-E5D6-8DCB43F64A7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09735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5846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8293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5009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E59659-496D-941A-0D88-793C3DE9C1D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EA9EFA9-01B8-852B-4B7D-7457375BF3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10C7F7E-C236-54B9-6642-E005ECE44A70}"/>
              </a:ext>
            </a:extLst>
          </p:cNvPr>
          <p:cNvSpPr>
            <a:spLocks noGrp="1"/>
          </p:cNvSpPr>
          <p:nvPr>
            <p:ph type="dt" sz="half" idx="10"/>
          </p:nvPr>
        </p:nvSpPr>
        <p:spPr/>
        <p:txBody>
          <a:bodyPr/>
          <a:lstStyle/>
          <a:p>
            <a:fld id="{064156D8-2780-45F6-8D23-90808D89B9A5}" type="datetimeFigureOut">
              <a:rPr lang="es-ES" smtClean="0"/>
              <a:t>09/04/2024</a:t>
            </a:fld>
            <a:endParaRPr lang="es-ES"/>
          </a:p>
        </p:txBody>
      </p:sp>
      <p:sp>
        <p:nvSpPr>
          <p:cNvPr id="5" name="Marcador de pie de página 4">
            <a:extLst>
              <a:ext uri="{FF2B5EF4-FFF2-40B4-BE49-F238E27FC236}">
                <a16:creationId xmlns:a16="http://schemas.microsoft.com/office/drawing/2014/main" id="{8DC90827-A915-C07C-453F-A5C7A52B1D9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441032-A46A-FDC3-E7F9-1AF9069DBA68}"/>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63377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A441E-1A60-FB61-4EE7-2201A96521C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DEFDAB1-C6CD-E254-A211-07A7301ECA2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C3AC807-62BA-63D9-7BB1-5F0058D3EC3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DF728A0-37C8-0163-0783-3A7E704E5128}"/>
              </a:ext>
            </a:extLst>
          </p:cNvPr>
          <p:cNvSpPr>
            <a:spLocks noGrp="1"/>
          </p:cNvSpPr>
          <p:nvPr>
            <p:ph type="dt" sz="half" idx="10"/>
          </p:nvPr>
        </p:nvSpPr>
        <p:spPr/>
        <p:txBody>
          <a:bodyPr/>
          <a:lstStyle/>
          <a:p>
            <a:fld id="{064156D8-2780-45F6-8D23-90808D89B9A5}" type="datetimeFigureOut">
              <a:rPr lang="es-ES" smtClean="0"/>
              <a:t>09/04/2024</a:t>
            </a:fld>
            <a:endParaRPr lang="es-ES"/>
          </a:p>
        </p:txBody>
      </p:sp>
      <p:sp>
        <p:nvSpPr>
          <p:cNvPr id="6" name="Marcador de pie de página 5">
            <a:extLst>
              <a:ext uri="{FF2B5EF4-FFF2-40B4-BE49-F238E27FC236}">
                <a16:creationId xmlns:a16="http://schemas.microsoft.com/office/drawing/2014/main" id="{102632B9-99AA-ADF4-5573-C5084F9EFA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688C0C8-86F5-F3F3-006D-130948B48027}"/>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55842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95C2F5-581F-1075-D936-B8038935D32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1E6E5FB-38E5-800D-1266-BE56079073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B64AC62-07B5-6B10-6A03-E45B219824A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7DC423C-A6B6-6D8D-A52A-C6C4F34EF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6574984-BC49-94C3-4C1E-A74DEDA188F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22BDBF6-1712-7DC4-349E-9D55AF3E275A}"/>
              </a:ext>
            </a:extLst>
          </p:cNvPr>
          <p:cNvSpPr>
            <a:spLocks noGrp="1"/>
          </p:cNvSpPr>
          <p:nvPr>
            <p:ph type="dt" sz="half" idx="10"/>
          </p:nvPr>
        </p:nvSpPr>
        <p:spPr/>
        <p:txBody>
          <a:bodyPr/>
          <a:lstStyle/>
          <a:p>
            <a:fld id="{064156D8-2780-45F6-8D23-90808D89B9A5}" type="datetimeFigureOut">
              <a:rPr lang="es-ES" smtClean="0"/>
              <a:t>09/04/2024</a:t>
            </a:fld>
            <a:endParaRPr lang="es-ES"/>
          </a:p>
        </p:txBody>
      </p:sp>
      <p:sp>
        <p:nvSpPr>
          <p:cNvPr id="8" name="Marcador de pie de página 7">
            <a:extLst>
              <a:ext uri="{FF2B5EF4-FFF2-40B4-BE49-F238E27FC236}">
                <a16:creationId xmlns:a16="http://schemas.microsoft.com/office/drawing/2014/main" id="{8E6EFEF5-5324-DEF7-C5FE-C491394E4AD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A839133-985C-37B6-1F3D-C52D4CE1326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58901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A8DBF9-F98B-B4FB-3DC7-A906CC991E6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83058AC-93AD-25B3-3F7B-DC52D0ADCC32}"/>
              </a:ext>
            </a:extLst>
          </p:cNvPr>
          <p:cNvSpPr>
            <a:spLocks noGrp="1"/>
          </p:cNvSpPr>
          <p:nvPr>
            <p:ph type="dt" sz="half" idx="10"/>
          </p:nvPr>
        </p:nvSpPr>
        <p:spPr/>
        <p:txBody>
          <a:bodyPr/>
          <a:lstStyle/>
          <a:p>
            <a:fld id="{064156D8-2780-45F6-8D23-90808D89B9A5}" type="datetimeFigureOut">
              <a:rPr lang="es-ES" smtClean="0"/>
              <a:t>09/04/2024</a:t>
            </a:fld>
            <a:endParaRPr lang="es-ES"/>
          </a:p>
        </p:txBody>
      </p:sp>
      <p:sp>
        <p:nvSpPr>
          <p:cNvPr id="4" name="Marcador de pie de página 3">
            <a:extLst>
              <a:ext uri="{FF2B5EF4-FFF2-40B4-BE49-F238E27FC236}">
                <a16:creationId xmlns:a16="http://schemas.microsoft.com/office/drawing/2014/main" id="{C7AB352F-6DD7-0787-B559-D65550A541D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D667C44-720C-C544-0D20-2E3FA096145F}"/>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75799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4728B36-74FB-6F16-8AFA-47F468441106}"/>
              </a:ext>
            </a:extLst>
          </p:cNvPr>
          <p:cNvSpPr>
            <a:spLocks noGrp="1"/>
          </p:cNvSpPr>
          <p:nvPr>
            <p:ph type="dt" sz="half" idx="10"/>
          </p:nvPr>
        </p:nvSpPr>
        <p:spPr/>
        <p:txBody>
          <a:bodyPr/>
          <a:lstStyle/>
          <a:p>
            <a:fld id="{064156D8-2780-45F6-8D23-90808D89B9A5}" type="datetimeFigureOut">
              <a:rPr lang="es-ES" smtClean="0"/>
              <a:t>09/04/2024</a:t>
            </a:fld>
            <a:endParaRPr lang="es-ES"/>
          </a:p>
        </p:txBody>
      </p:sp>
      <p:sp>
        <p:nvSpPr>
          <p:cNvPr id="3" name="Marcador de pie de página 2">
            <a:extLst>
              <a:ext uri="{FF2B5EF4-FFF2-40B4-BE49-F238E27FC236}">
                <a16:creationId xmlns:a16="http://schemas.microsoft.com/office/drawing/2014/main" id="{E98B8B6F-7724-FA55-7F7D-3B00E3744B3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7FD07A4-321B-21A7-94E0-D7F08EF42C30}"/>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9920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90CCAB-DEEF-2FE7-F5E3-8296176A258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DBFA40-0F1A-C99D-B717-E0F1832306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DE82ECE-1EA0-F059-A04B-23041ACA48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DC39CF-A16D-79BB-8928-E128008C3554}"/>
              </a:ext>
            </a:extLst>
          </p:cNvPr>
          <p:cNvSpPr>
            <a:spLocks noGrp="1"/>
          </p:cNvSpPr>
          <p:nvPr>
            <p:ph type="dt" sz="half" idx="10"/>
          </p:nvPr>
        </p:nvSpPr>
        <p:spPr/>
        <p:txBody>
          <a:bodyPr/>
          <a:lstStyle/>
          <a:p>
            <a:fld id="{064156D8-2780-45F6-8D23-90808D89B9A5}" type="datetimeFigureOut">
              <a:rPr lang="es-ES" smtClean="0"/>
              <a:t>09/04/2024</a:t>
            </a:fld>
            <a:endParaRPr lang="es-ES"/>
          </a:p>
        </p:txBody>
      </p:sp>
      <p:sp>
        <p:nvSpPr>
          <p:cNvPr id="6" name="Marcador de pie de página 5">
            <a:extLst>
              <a:ext uri="{FF2B5EF4-FFF2-40B4-BE49-F238E27FC236}">
                <a16:creationId xmlns:a16="http://schemas.microsoft.com/office/drawing/2014/main" id="{867ADA3A-3EED-870D-2FAB-BCA4CA9941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866CB44-2FB9-47C7-A0D8-5F761D7D72B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160285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393A73-210C-5F8E-AD72-933C62B978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3B7F7AD-3B88-2B99-9FB7-6B34905931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5D4EBF0-61CC-4321-D1B2-472B04344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9DCD1D7-ECCC-12A1-EE59-3C36902F6611}"/>
              </a:ext>
            </a:extLst>
          </p:cNvPr>
          <p:cNvSpPr>
            <a:spLocks noGrp="1"/>
          </p:cNvSpPr>
          <p:nvPr>
            <p:ph type="dt" sz="half" idx="10"/>
          </p:nvPr>
        </p:nvSpPr>
        <p:spPr/>
        <p:txBody>
          <a:bodyPr/>
          <a:lstStyle/>
          <a:p>
            <a:fld id="{064156D8-2780-45F6-8D23-90808D89B9A5}" type="datetimeFigureOut">
              <a:rPr lang="es-ES" smtClean="0"/>
              <a:t>09/04/2024</a:t>
            </a:fld>
            <a:endParaRPr lang="es-ES"/>
          </a:p>
        </p:txBody>
      </p:sp>
      <p:sp>
        <p:nvSpPr>
          <p:cNvPr id="6" name="Marcador de pie de página 5">
            <a:extLst>
              <a:ext uri="{FF2B5EF4-FFF2-40B4-BE49-F238E27FC236}">
                <a16:creationId xmlns:a16="http://schemas.microsoft.com/office/drawing/2014/main" id="{2F44825A-614E-BEE5-4F57-3090DF0D863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1AAB90-754A-9E7A-0A83-28F85495CDB5}"/>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100952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0D8C681-4B1B-674E-BBCB-446D844333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55B264-13D6-B9DD-CC4E-28248E3A2C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6EEBEE2-329E-B4E7-296D-903135B3FE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4156D8-2780-45F6-8D23-90808D89B9A5}" type="datetimeFigureOut">
              <a:rPr lang="es-ES" smtClean="0"/>
              <a:t>09/04/2024</a:t>
            </a:fld>
            <a:endParaRPr lang="es-ES"/>
          </a:p>
        </p:txBody>
      </p:sp>
      <p:sp>
        <p:nvSpPr>
          <p:cNvPr id="5" name="Marcador de pie de página 4">
            <a:extLst>
              <a:ext uri="{FF2B5EF4-FFF2-40B4-BE49-F238E27FC236}">
                <a16:creationId xmlns:a16="http://schemas.microsoft.com/office/drawing/2014/main" id="{9395ED17-29F9-7ABA-A6C3-E2CF5769E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6CCA6EA-7A64-4595-F429-F5F5D0B96F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38979D-E0D1-4279-BEA0-BD136A6AE052}" type="slidenum">
              <a:rPr lang="es-ES" smtClean="0"/>
              <a:t>‹Nº›</a:t>
            </a:fld>
            <a:endParaRPr lang="es-ES"/>
          </a:p>
        </p:txBody>
      </p:sp>
    </p:spTree>
    <p:extLst>
      <p:ext uri="{BB962C8B-B14F-4D97-AF65-F5344CB8AC3E}">
        <p14:creationId xmlns:p14="http://schemas.microsoft.com/office/powerpoint/2010/main" val="82829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489527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5.jpg"/><Relationship Id="rId4" Type="http://schemas.openxmlformats.org/officeDocument/2006/relationships/diagramLayout" Target="../diagrams/layout1.xml"/><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3300ACA1-4C65-4F60-B139-EA3F53C9CC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18"/>
            <a:ext cx="12188952" cy="3490956"/>
            <a:chOff x="651279" y="598259"/>
            <a:chExt cx="10889442" cy="5680742"/>
          </a:xfrm>
        </p:grpSpPr>
        <p:sp>
          <p:nvSpPr>
            <p:cNvPr id="14" name="Color">
              <a:extLst>
                <a:ext uri="{FF2B5EF4-FFF2-40B4-BE49-F238E27FC236}">
                  <a16:creationId xmlns:a16="http://schemas.microsoft.com/office/drawing/2014/main" id="{B79F55E3-994C-4E20-85AB-669EB4A11FA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a:extLst>
                <a:ext uri="{FF2B5EF4-FFF2-40B4-BE49-F238E27FC236}">
                  <a16:creationId xmlns:a16="http://schemas.microsoft.com/office/drawing/2014/main" id="{18ED73C6-80DF-4327-90E0-7F3F428C78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Imagen 1">
            <a:extLst>
              <a:ext uri="{FF2B5EF4-FFF2-40B4-BE49-F238E27FC236}">
                <a16:creationId xmlns:a16="http://schemas.microsoft.com/office/drawing/2014/main" id="{4C4868B8-BBC4-EEE9-8787-0684E8B1F57A}"/>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5055556" y="0"/>
            <a:ext cx="6862013"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n 2">
            <a:extLst>
              <a:ext uri="{FF2B5EF4-FFF2-40B4-BE49-F238E27FC236}">
                <a16:creationId xmlns:a16="http://schemas.microsoft.com/office/drawing/2014/main" id="{35255FDA-4930-6227-C891-25A01CD5AEA9}"/>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22"/>
          <a:stretch/>
        </p:blipFill>
        <p:spPr>
          <a:xfrm>
            <a:off x="5055556" y="3488410"/>
            <a:ext cx="6862013" cy="3369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6" name="Group 1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7" name="Freeform: Shape 17" hidden="1">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hidden="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8" name="Group 16">
            <a:extLst>
              <a:ext uri="{FF2B5EF4-FFF2-40B4-BE49-F238E27FC236}">
                <a16:creationId xmlns:a16="http://schemas.microsoft.com/office/drawing/2014/main" id="{5E68CAC0-9BF5-0BEC-81AE-49EE60AFB5C8}"/>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flipV="1">
            <a:off x="0" y="-518"/>
            <a:ext cx="12188952" cy="6858000"/>
            <a:chOff x="0" y="0"/>
            <a:chExt cx="12188952" cy="6858000"/>
          </a:xfrm>
          <a:solidFill>
            <a:srgbClr val="885075"/>
          </a:solidFill>
        </p:grpSpPr>
        <p:sp>
          <p:nvSpPr>
            <p:cNvPr id="10" name="Freeform: Shape 17" hidden="1">
              <a:extLst>
                <a:ext uri="{FF2B5EF4-FFF2-40B4-BE49-F238E27FC236}">
                  <a16:creationId xmlns:a16="http://schemas.microsoft.com/office/drawing/2014/main" id="{CD7C2DAD-FD6F-5F66-B276-0460B51F418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8" hidden="1">
              <a:extLst>
                <a:ext uri="{FF2B5EF4-FFF2-40B4-BE49-F238E27FC236}">
                  <a16:creationId xmlns:a16="http://schemas.microsoft.com/office/drawing/2014/main" id="{853170CD-F593-3621-B640-4FD469772B8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19">
              <a:extLst>
                <a:ext uri="{FF2B5EF4-FFF2-40B4-BE49-F238E27FC236}">
                  <a16:creationId xmlns:a16="http://schemas.microsoft.com/office/drawing/2014/main" id="{75940FD2-398B-1415-E9C9-BAF355D893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0">
              <a:extLst>
                <a:ext uri="{FF2B5EF4-FFF2-40B4-BE49-F238E27FC236}">
                  <a16:creationId xmlns:a16="http://schemas.microsoft.com/office/drawing/2014/main" id="{9F7CF94A-4E1D-4B94-21F2-70ACF6B2CCE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1">
              <a:extLst>
                <a:ext uri="{FF2B5EF4-FFF2-40B4-BE49-F238E27FC236}">
                  <a16:creationId xmlns:a16="http://schemas.microsoft.com/office/drawing/2014/main" id="{E2D496C3-E69A-B5C1-25C5-6E88CD78DF0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rgbClr val="885075">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22">
              <a:extLst>
                <a:ext uri="{FF2B5EF4-FFF2-40B4-BE49-F238E27FC236}">
                  <a16:creationId xmlns:a16="http://schemas.microsoft.com/office/drawing/2014/main" id="{A2B9C5F1-3D53-5CBB-B21C-C2D155142D7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rgbClr val="885075">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23">
              <a:extLst>
                <a:ext uri="{FF2B5EF4-FFF2-40B4-BE49-F238E27FC236}">
                  <a16:creationId xmlns:a16="http://schemas.microsoft.com/office/drawing/2014/main" id="{4BE4425C-DFF7-5D5C-18E3-1C36A32B6C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5" name="CuadroTexto 4">
            <a:extLst>
              <a:ext uri="{FF2B5EF4-FFF2-40B4-BE49-F238E27FC236}">
                <a16:creationId xmlns:a16="http://schemas.microsoft.com/office/drawing/2014/main" id="{3C09B097-9604-B8DB-0375-08237E49713E}"/>
              </a:ext>
            </a:extLst>
          </p:cNvPr>
          <p:cNvSpPr txBox="1"/>
          <p:nvPr/>
        </p:nvSpPr>
        <p:spPr>
          <a:xfrm>
            <a:off x="-1523" y="1458704"/>
            <a:ext cx="5055556" cy="1754326"/>
          </a:xfrm>
          <a:prstGeom prst="rect">
            <a:avLst/>
          </a:prstGeom>
          <a:noFill/>
        </p:spPr>
        <p:txBody>
          <a:bodyPr wrap="square" rtlCol="0">
            <a:spAutoFit/>
          </a:bodyPr>
          <a:lstStyle/>
          <a:p>
            <a:pPr algn="ctr"/>
            <a:r>
              <a:rPr lang="fr-CH" sz="5400" b="1" spc="50" dirty="0">
                <a:ln w="0"/>
                <a:solidFill>
                  <a:schemeClr val="bg2"/>
                </a:solidFill>
                <a:effectLst>
                  <a:innerShdw blurRad="63500" dist="50800" dir="13500000">
                    <a:srgbClr val="000000">
                      <a:alpha val="50000"/>
                    </a:srgbClr>
                  </a:innerShdw>
                </a:effectLst>
              </a:rPr>
              <a:t>La question centrale </a:t>
            </a:r>
            <a:r>
              <a:rPr lang="es-ES" sz="5400" b="1" spc="50" dirty="0">
                <a:ln w="0"/>
                <a:solidFill>
                  <a:schemeClr val="bg2"/>
                </a:solidFill>
                <a:effectLst>
                  <a:innerShdw blurRad="63500" dist="50800" dir="13500000">
                    <a:srgbClr val="000000">
                      <a:alpha val="50000"/>
                    </a:srgbClr>
                  </a:innerShdw>
                </a:effectLst>
              </a:rPr>
              <a:t>:</a:t>
            </a:r>
          </a:p>
        </p:txBody>
      </p:sp>
      <p:sp>
        <p:nvSpPr>
          <p:cNvPr id="6" name="CuadroTexto 5">
            <a:extLst>
              <a:ext uri="{FF2B5EF4-FFF2-40B4-BE49-F238E27FC236}">
                <a16:creationId xmlns:a16="http://schemas.microsoft.com/office/drawing/2014/main" id="{4490A739-E832-F5B4-555D-73381EE8941A}"/>
              </a:ext>
            </a:extLst>
          </p:cNvPr>
          <p:cNvSpPr txBox="1"/>
          <p:nvPr/>
        </p:nvSpPr>
        <p:spPr>
          <a:xfrm>
            <a:off x="-49329" y="3640216"/>
            <a:ext cx="5055556" cy="1754326"/>
          </a:xfrm>
          <a:prstGeom prst="rect">
            <a:avLst/>
          </a:prstGeom>
          <a:noFill/>
        </p:spPr>
        <p:txBody>
          <a:bodyPr wrap="square" rtlCol="0">
            <a:spAutoFit/>
          </a:bodyPr>
          <a:lstStyle/>
          <a:p>
            <a:pPr algn="ctr"/>
            <a:r>
              <a:rPr lang="fr-CH" sz="5400" b="1" spc="50" dirty="0">
                <a:ln w="0"/>
                <a:solidFill>
                  <a:srgbClr val="9E4066"/>
                </a:solidFill>
                <a:effectLst>
                  <a:innerShdw blurRad="63500" dist="50800" dir="13500000">
                    <a:srgbClr val="000000">
                      <a:alpha val="50000"/>
                    </a:srgbClr>
                  </a:innerShdw>
                </a:effectLst>
              </a:rPr>
              <a:t>l’amour ou l’égoïsme ?</a:t>
            </a:r>
          </a:p>
        </p:txBody>
      </p:sp>
      <p:sp>
        <p:nvSpPr>
          <p:cNvPr id="7" name="CuadroTexto 6">
            <a:extLst>
              <a:ext uri="{FF2B5EF4-FFF2-40B4-BE49-F238E27FC236}">
                <a16:creationId xmlns:a16="http://schemas.microsoft.com/office/drawing/2014/main" id="{28A636E4-BB6F-74F0-0C22-7E6518F9DD4D}"/>
              </a:ext>
            </a:extLst>
          </p:cNvPr>
          <p:cNvSpPr txBox="1"/>
          <p:nvPr/>
        </p:nvSpPr>
        <p:spPr>
          <a:xfrm>
            <a:off x="1432414" y="6059460"/>
            <a:ext cx="2088978" cy="584775"/>
          </a:xfrm>
          <a:prstGeom prst="rect">
            <a:avLst/>
          </a:prstGeom>
          <a:noFill/>
        </p:spPr>
        <p:txBody>
          <a:bodyPr wrap="square" rtlCol="0">
            <a:spAutoFit/>
          </a:bodyPr>
          <a:lstStyle/>
          <a:p>
            <a:pPr algn="ctr"/>
            <a:r>
              <a:rPr lang="fr-CH" sz="1600" b="1" dirty="0">
                <a:solidFill>
                  <a:schemeClr val="accent1">
                    <a:lumMod val="75000"/>
                  </a:schemeClr>
                </a:solidFill>
              </a:rPr>
              <a:t>leçon pour le sabbat 13 avril 2024</a:t>
            </a:r>
            <a:endParaRPr lang="es-ES" sz="1600" b="1" dirty="0">
              <a:solidFill>
                <a:schemeClr val="accent1">
                  <a:lumMod val="75000"/>
                </a:schemeClr>
              </a:solidFill>
            </a:endParaRPr>
          </a:p>
        </p:txBody>
      </p:sp>
    </p:spTree>
    <p:extLst>
      <p:ext uri="{BB962C8B-B14F-4D97-AF65-F5344CB8AC3E}">
        <p14:creationId xmlns:p14="http://schemas.microsoft.com/office/powerpoint/2010/main" val="334320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45DB24-D4C5-84EC-F47C-688FAB16738F}"/>
              </a:ext>
            </a:extLst>
          </p:cNvPr>
          <p:cNvSpPr txBox="1"/>
          <p:nvPr/>
        </p:nvSpPr>
        <p:spPr>
          <a:xfrm>
            <a:off x="1" y="-76200"/>
            <a:ext cx="9499074" cy="646331"/>
          </a:xfrm>
          <a:prstGeom prst="rect">
            <a:avLst/>
          </a:prstGeom>
          <a:noFill/>
        </p:spPr>
        <p:txBody>
          <a:bodyPr wrap="square">
            <a:spAutoFit/>
          </a:bodyPr>
          <a:lstStyle/>
          <a:p>
            <a:pPr algn="ctr"/>
            <a:r>
              <a:rPr lang="fr-CH" sz="3600" b="1" spc="300"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rPr>
              <a:t>Aider les personnes dans le besoin</a:t>
            </a:r>
            <a:endParaRPr lang="es-ES" sz="3600" b="1" spc="300"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BA56BC4E-403C-4648-5D22-445B4EFC8274}"/>
              </a:ext>
            </a:extLst>
          </p:cNvPr>
          <p:cNvSpPr txBox="1"/>
          <p:nvPr/>
        </p:nvSpPr>
        <p:spPr>
          <a:xfrm>
            <a:off x="617825" y="490105"/>
            <a:ext cx="8523525" cy="646331"/>
          </a:xfrm>
          <a:prstGeom prst="rect">
            <a:avLst/>
          </a:prstGeom>
          <a:noFill/>
        </p:spPr>
        <p:txBody>
          <a:bodyPr wrap="square">
            <a:spAutoFit/>
          </a:bodyPr>
          <a:lstStyle/>
          <a:p>
            <a:pPr algn="ctr"/>
            <a:r>
              <a:rPr lang="fr-CH" b="1" dirty="0">
                <a:solidFill>
                  <a:srgbClr val="C5EDF7"/>
                </a:solidFill>
                <a:effectLst>
                  <a:outerShdw blurRad="38100" dist="38100" dir="2700000" algn="tl">
                    <a:srgbClr val="000000">
                      <a:alpha val="43137"/>
                    </a:srgbClr>
                  </a:outerShdw>
                </a:effectLst>
                <a:latin typeface="Comic Sans MS" panose="030F0702030302020204" pitchFamily="66" charset="0"/>
              </a:rPr>
              <a:t>« Ils vendaient leurs biens et leurs possessions, et ils en partageaient </a:t>
            </a:r>
            <a:br>
              <a:rPr lang="fr-CH" b="1" dirty="0">
                <a:solidFill>
                  <a:srgbClr val="C5EDF7"/>
                </a:solidFill>
                <a:effectLst>
                  <a:outerShdw blurRad="38100" dist="38100" dir="2700000" algn="tl">
                    <a:srgbClr val="000000">
                      <a:alpha val="43137"/>
                    </a:srgbClr>
                  </a:outerShdw>
                </a:effectLst>
                <a:latin typeface="Comic Sans MS" panose="030F0702030302020204" pitchFamily="66" charset="0"/>
              </a:rPr>
            </a:br>
            <a:r>
              <a:rPr lang="fr-CH" b="1" dirty="0">
                <a:solidFill>
                  <a:srgbClr val="C5EDF7"/>
                </a:solidFill>
                <a:effectLst>
                  <a:outerShdw blurRad="38100" dist="38100" dir="2700000" algn="tl">
                    <a:srgbClr val="000000">
                      <a:alpha val="43137"/>
                    </a:srgbClr>
                  </a:outerShdw>
                </a:effectLst>
                <a:latin typeface="Comic Sans MS" panose="030F0702030302020204" pitchFamily="66" charset="0"/>
              </a:rPr>
              <a:t>le produit entre tous, selon les besoins de chacun. » </a:t>
            </a:r>
            <a:r>
              <a:rPr lang="fr-CH" sz="1600" dirty="0">
                <a:solidFill>
                  <a:srgbClr val="C5EDF7"/>
                </a:solidFill>
                <a:effectLst>
                  <a:outerShdw blurRad="38100" dist="38100" dir="2700000" algn="tl">
                    <a:srgbClr val="000000">
                      <a:alpha val="43137"/>
                    </a:srgbClr>
                  </a:outerShdw>
                </a:effectLst>
                <a:latin typeface="Comic Sans MS" panose="030F0702030302020204" pitchFamily="66" charset="0"/>
              </a:rPr>
              <a:t>(Actes 2.45)</a:t>
            </a:r>
            <a:endParaRPr lang="es-ES" sz="1600" dirty="0">
              <a:solidFill>
                <a:srgbClr val="C5EDF7"/>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F9B9D96B-4275-26E6-4137-CF424FA21B9E}"/>
              </a:ext>
            </a:extLst>
          </p:cNvPr>
          <p:cNvSpPr txBox="1"/>
          <p:nvPr/>
        </p:nvSpPr>
        <p:spPr>
          <a:xfrm>
            <a:off x="277905" y="1273981"/>
            <a:ext cx="8863445" cy="415498"/>
          </a:xfrm>
          <a:prstGeom prst="rect">
            <a:avLst/>
          </a:prstGeom>
          <a:noFill/>
        </p:spPr>
        <p:txBody>
          <a:bodyPr wrap="square" rtlCol="0">
            <a:spAutoFit/>
          </a:bodyPr>
          <a:lstStyle/>
          <a:p>
            <a:pPr>
              <a:spcBef>
                <a:spcPts val="600"/>
              </a:spcBef>
            </a:pPr>
            <a:r>
              <a:rPr lang="fr-CH" sz="2100" b="1" dirty="0"/>
              <a:t>Quel effet l'Evangile a-t-il eu sur les premiers chrétiens</a:t>
            </a:r>
            <a:r>
              <a:rPr lang="fr-CH" sz="2000" b="1" dirty="0"/>
              <a:t> ?  </a:t>
            </a:r>
            <a: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t>(Actes 2.42-47)</a:t>
            </a:r>
            <a:endParaRPr lang="es-ES" sz="1600" b="1" kern="100" dirty="0">
              <a:solidFill>
                <a:srgbClr val="002060"/>
              </a:solidFill>
              <a:latin typeface="Arial" panose="020B0604020202020204" pitchFamily="34" charset="0"/>
              <a:ea typeface="Arial" panose="020B0604020202020204" pitchFamily="34" charset="0"/>
              <a:cs typeface="Arial" panose="020B0604020202020204" pitchFamily="34" charset="0"/>
            </a:endParaRPr>
          </a:p>
        </p:txBody>
      </p:sp>
      <p:graphicFrame>
        <p:nvGraphicFramePr>
          <p:cNvPr id="13" name="Diagrama 12">
            <a:extLst>
              <a:ext uri="{FF2B5EF4-FFF2-40B4-BE49-F238E27FC236}">
                <a16:creationId xmlns:a16="http://schemas.microsoft.com/office/drawing/2014/main" id="{D4EF72E2-DE94-C5FA-5455-151D3B2076CE}"/>
              </a:ext>
            </a:extLst>
          </p:cNvPr>
          <p:cNvGraphicFramePr/>
          <p:nvPr>
            <p:extLst>
              <p:ext uri="{D42A27DB-BD31-4B8C-83A1-F6EECF244321}">
                <p14:modId xmlns:p14="http://schemas.microsoft.com/office/powerpoint/2010/main" val="3541185011"/>
              </p:ext>
            </p:extLst>
          </p:nvPr>
        </p:nvGraphicFramePr>
        <p:xfrm>
          <a:off x="0" y="1717522"/>
          <a:ext cx="8389845" cy="374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3A1E6DFE-F76B-7E05-1F17-366C9B1E686D}"/>
              </a:ext>
            </a:extLst>
          </p:cNvPr>
          <p:cNvSpPr txBox="1"/>
          <p:nvPr/>
        </p:nvSpPr>
        <p:spPr>
          <a:xfrm>
            <a:off x="0" y="5455476"/>
            <a:ext cx="9219501" cy="707886"/>
          </a:xfrm>
          <a:prstGeom prst="rect">
            <a:avLst/>
          </a:prstGeom>
          <a:noFill/>
        </p:spPr>
        <p:txBody>
          <a:bodyPr wrap="square" rtlCol="0">
            <a:spAutoFit/>
          </a:bodyPr>
          <a:lstStyle/>
          <a:p>
            <a:pPr algn="ctr">
              <a:spcBef>
                <a:spcPts val="600"/>
              </a:spcBef>
            </a:pPr>
            <a:r>
              <a:rPr lang="fr-CH" sz="2000" b="1" dirty="0"/>
              <a:t>En tant qu'ambassadeurs du Christ, ils ont imité Jésus. En s'occupant des besoins de ceux qui les entouraient,  ils ont gagné la faveur de tout le monde.</a:t>
            </a:r>
            <a:endParaRPr lang="es-ES" sz="2000" b="1" dirty="0"/>
          </a:p>
        </p:txBody>
      </p:sp>
      <p:pic>
        <p:nvPicPr>
          <p:cNvPr id="8" name="Imagen 7" descr="Imagen que contiene persona, tabla, mujer, foto&#10;&#10;Descripción generada automáticamente">
            <a:extLst>
              <a:ext uri="{FF2B5EF4-FFF2-40B4-BE49-F238E27FC236}">
                <a16:creationId xmlns:a16="http://schemas.microsoft.com/office/drawing/2014/main" id="{3D535990-4B90-E54F-9217-E797AEBA04F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672205" y="4139914"/>
            <a:ext cx="2415020" cy="2630220"/>
          </a:xfrm>
          <a:prstGeom prst="round2DiagRect">
            <a:avLst>
              <a:gd name="adj1" fmla="val 6018"/>
              <a:gd name="adj2" fmla="val 13016"/>
            </a:avLst>
          </a:prstGeom>
          <a:ln w="38100" cap="sq">
            <a:solidFill>
              <a:srgbClr val="00B050"/>
            </a:solidFill>
            <a:miter lim="800000"/>
          </a:ln>
          <a:effectLst>
            <a:outerShdw blurRad="254000" algn="tl" rotWithShape="0">
              <a:srgbClr val="000000">
                <a:alpha val="43000"/>
              </a:srgbClr>
            </a:outerShdw>
          </a:effectLst>
        </p:spPr>
      </p:pic>
      <p:pic>
        <p:nvPicPr>
          <p:cNvPr id="12" name="Imagen 11" descr="Un grupo de personas haciendo gestos con la cara pintada&#10;&#10;Descripción generada automáticamente con confianza baja">
            <a:extLst>
              <a:ext uri="{FF2B5EF4-FFF2-40B4-BE49-F238E27FC236}">
                <a16:creationId xmlns:a16="http://schemas.microsoft.com/office/drawing/2014/main" id="{07A8BD98-73EE-0A5F-25FF-7B331FC538F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977247" y="165494"/>
            <a:ext cx="1804936" cy="2390644"/>
          </a:xfrm>
          <a:prstGeom prst="round2DiagRect">
            <a:avLst>
              <a:gd name="adj1" fmla="val 16667"/>
              <a:gd name="adj2" fmla="val 0"/>
            </a:avLst>
          </a:prstGeom>
          <a:ln w="38100" cap="sq">
            <a:solidFill>
              <a:schemeClr val="accent2">
                <a:lumMod val="40000"/>
                <a:lumOff val="60000"/>
              </a:schemeClr>
            </a:solidFill>
            <a:miter lim="800000"/>
          </a:ln>
          <a:effectLst>
            <a:outerShdw blurRad="254000" algn="tl" rotWithShape="0">
              <a:srgbClr val="000000">
                <a:alpha val="43000"/>
              </a:srgbClr>
            </a:outerShdw>
          </a:effectLst>
        </p:spPr>
      </p:pic>
      <p:pic>
        <p:nvPicPr>
          <p:cNvPr id="6" name="Imagen 5" descr="Un par de personas de pie&#10;&#10;Descripción generada automáticamente con confianza baja">
            <a:extLst>
              <a:ext uri="{FF2B5EF4-FFF2-40B4-BE49-F238E27FC236}">
                <a16:creationId xmlns:a16="http://schemas.microsoft.com/office/drawing/2014/main" id="{855D853D-B27B-F863-494D-B29621E59B4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632678" y="2718086"/>
            <a:ext cx="2545295" cy="1953514"/>
          </a:xfrm>
          <a:prstGeom prst="round2DiagRect">
            <a:avLst>
              <a:gd name="adj1" fmla="val 16667"/>
              <a:gd name="adj2" fmla="val 0"/>
            </a:avLst>
          </a:prstGeom>
          <a:ln w="38100" cap="sq">
            <a:solidFill>
              <a:srgbClr val="8DB6FB"/>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0D265ACD-0ABF-713C-FFA4-2C42EDEF12C9}"/>
              </a:ext>
            </a:extLst>
          </p:cNvPr>
          <p:cNvSpPr txBox="1"/>
          <p:nvPr/>
        </p:nvSpPr>
        <p:spPr>
          <a:xfrm>
            <a:off x="0" y="6163362"/>
            <a:ext cx="9499074" cy="707886"/>
          </a:xfrm>
          <a:prstGeom prst="rect">
            <a:avLst/>
          </a:prstGeom>
          <a:noFill/>
        </p:spPr>
        <p:txBody>
          <a:bodyPr wrap="square">
            <a:spAutoFit/>
          </a:bodyPr>
          <a:lstStyle/>
          <a:p>
            <a:pPr algn="ctr">
              <a:spcBef>
                <a:spcPts val="600"/>
              </a:spcBef>
            </a:pPr>
            <a:r>
              <a:rPr lang="fr-CH" sz="2000" b="1" dirty="0">
                <a:solidFill>
                  <a:schemeClr val="accent3">
                    <a:lumMod val="75000"/>
                  </a:schemeClr>
                </a:solidFill>
              </a:rPr>
              <a:t>De la même manière, l'église, aujourd’hui,  doit se caractériser par l'amour </a:t>
            </a:r>
            <a:br>
              <a:rPr lang="fr-CH" sz="2000" b="1" dirty="0">
                <a:solidFill>
                  <a:schemeClr val="accent3">
                    <a:lumMod val="75000"/>
                  </a:schemeClr>
                </a:solidFill>
              </a:rPr>
            </a:br>
            <a:r>
              <a:rPr lang="fr-CH" sz="2000" b="1" dirty="0">
                <a:solidFill>
                  <a:schemeClr val="accent3">
                    <a:lumMod val="75000"/>
                  </a:schemeClr>
                </a:solidFill>
              </a:rPr>
              <a:t>des chrétiens les uns pour les  autres et par le souci de leur communauté.</a:t>
            </a:r>
          </a:p>
        </p:txBody>
      </p:sp>
    </p:spTree>
    <p:extLst>
      <p:ext uri="{BB962C8B-B14F-4D97-AF65-F5344CB8AC3E}">
        <p14:creationId xmlns:p14="http://schemas.microsoft.com/office/powerpoint/2010/main" val="252653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fltVal val="0.5"/>
                                          </p:val>
                                        </p:tav>
                                        <p:tav tm="100000">
                                          <p:val>
                                            <p:strVal val="#ppt_x"/>
                                          </p:val>
                                        </p:tav>
                                      </p:tavLst>
                                    </p:anim>
                                    <p:anim calcmode="lin" valueType="num">
                                      <p:cBhvr>
                                        <p:cTn id="37" dur="500" fill="hold"/>
                                        <p:tgtEl>
                                          <p:spTgt spid="12"/>
                                        </p:tgtEl>
                                        <p:attrNameLst>
                                          <p:attrName>ppt_y</p:attrName>
                                        </p:attrNameLst>
                                      </p:cBhvr>
                                      <p:tavLst>
                                        <p:tav tm="0">
                                          <p:val>
                                            <p:fltVal val="0.5"/>
                                          </p:val>
                                        </p:tav>
                                        <p:tav tm="100000">
                                          <p:val>
                                            <p:strVal val="#ppt_y"/>
                                          </p:val>
                                        </p:tav>
                                      </p:tavLst>
                                    </p:anim>
                                  </p:childTnLst>
                                </p:cTn>
                              </p:par>
                              <p:par>
                                <p:cTn id="38" presetID="53" presetClass="entr" presetSubtype="528" fill="hold" nodeType="withEffect">
                                  <p:stCondLst>
                                    <p:cond delay="25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anim calcmode="lin" valueType="num">
                                      <p:cBhvr>
                                        <p:cTn id="43" dur="500" fill="hold"/>
                                        <p:tgtEl>
                                          <p:spTgt spid="6"/>
                                        </p:tgtEl>
                                        <p:attrNameLst>
                                          <p:attrName>ppt_x</p:attrName>
                                        </p:attrNameLst>
                                      </p:cBhvr>
                                      <p:tavLst>
                                        <p:tav tm="0">
                                          <p:val>
                                            <p:fltVal val="0.5"/>
                                          </p:val>
                                        </p:tav>
                                        <p:tav tm="100000">
                                          <p:val>
                                            <p:strVal val="#ppt_x"/>
                                          </p:val>
                                        </p:tav>
                                      </p:tavLst>
                                    </p:anim>
                                    <p:anim calcmode="lin" valueType="num">
                                      <p:cBhvr>
                                        <p:cTn id="44" dur="500" fill="hold"/>
                                        <p:tgtEl>
                                          <p:spTgt spid="6"/>
                                        </p:tgtEl>
                                        <p:attrNameLst>
                                          <p:attrName>ppt_y</p:attrName>
                                        </p:attrNameLst>
                                      </p:cBhvr>
                                      <p:tavLst>
                                        <p:tav tm="0">
                                          <p:val>
                                            <p:fltVal val="0.5"/>
                                          </p:val>
                                        </p:tav>
                                        <p:tav tm="100000">
                                          <p:val>
                                            <p:strVal val="#ppt_y"/>
                                          </p:val>
                                        </p:tav>
                                      </p:tavLst>
                                    </p:anim>
                                  </p:childTnLst>
                                </p:cTn>
                              </p:par>
                              <p:par>
                                <p:cTn id="45" presetID="53" presetClass="entr" presetSubtype="528" fill="hold" nodeType="withEffect">
                                  <p:stCondLst>
                                    <p:cond delay="50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anim calcmode="lin" valueType="num">
                                      <p:cBhvr>
                                        <p:cTn id="50" dur="500" fill="hold"/>
                                        <p:tgtEl>
                                          <p:spTgt spid="8"/>
                                        </p:tgtEl>
                                        <p:attrNameLst>
                                          <p:attrName>ppt_x</p:attrName>
                                        </p:attrNameLst>
                                      </p:cBhvr>
                                      <p:tavLst>
                                        <p:tav tm="0">
                                          <p:val>
                                            <p:fltVal val="0.5"/>
                                          </p:val>
                                        </p:tav>
                                        <p:tav tm="100000">
                                          <p:val>
                                            <p:strVal val="#ppt_x"/>
                                          </p:val>
                                        </p:tav>
                                      </p:tavLst>
                                    </p:anim>
                                    <p:anim calcmode="lin" valueType="num">
                                      <p:cBhvr>
                                        <p:cTn id="51" dur="500" fill="hold"/>
                                        <p:tgtEl>
                                          <p:spTgt spid="8"/>
                                        </p:tgtEl>
                                        <p:attrNameLst>
                                          <p:attrName>ppt_y</p:attrName>
                                        </p:attrNameLst>
                                      </p:cBhvr>
                                      <p:tavLst>
                                        <p:tav tm="0">
                                          <p:val>
                                            <p:fltVal val="0.5"/>
                                          </p:val>
                                        </p:tav>
                                        <p:tav tm="100000">
                                          <p:val>
                                            <p:strVal val="#ppt_y"/>
                                          </p:val>
                                        </p:tav>
                                      </p:tavLst>
                                    </p:anim>
                                  </p:childTnLst>
                                </p:cTn>
                              </p:par>
                            </p:childTnLst>
                          </p:cTn>
                        </p:par>
                        <p:par>
                          <p:cTn id="52" fill="hold">
                            <p:stCondLst>
                              <p:cond delay="1000"/>
                            </p:stCondLst>
                            <p:childTnLst>
                              <p:par>
                                <p:cTn id="53" presetID="53" presetClass="entr" presetSubtype="16" fill="hold" grpId="0" nodeType="afterEffect">
                                  <p:stCondLst>
                                    <p:cond delay="0"/>
                                  </p:stCondLst>
                                  <p:childTnLst>
                                    <p:set>
                                      <p:cBhvr>
                                        <p:cTn id="54" dur="1" fill="hold">
                                          <p:stCondLst>
                                            <p:cond delay="0"/>
                                          </p:stCondLst>
                                        </p:cTn>
                                        <p:tgtEl>
                                          <p:spTgt spid="13">
                                            <p:graphicEl>
                                              <a:dgm id="{593C632F-6E4E-4DF9-875E-7FAFF6294EA5}"/>
                                            </p:graphicEl>
                                          </p:spTgt>
                                        </p:tgtEl>
                                        <p:attrNameLst>
                                          <p:attrName>style.visibility</p:attrName>
                                        </p:attrNameLst>
                                      </p:cBhvr>
                                      <p:to>
                                        <p:strVal val="visible"/>
                                      </p:to>
                                    </p:set>
                                    <p:anim calcmode="lin" valueType="num">
                                      <p:cBhvr>
                                        <p:cTn id="55" dur="500" fill="hold"/>
                                        <p:tgtEl>
                                          <p:spTgt spid="13">
                                            <p:graphicEl>
                                              <a:dgm id="{593C632F-6E4E-4DF9-875E-7FAFF6294EA5}"/>
                                            </p:graphicEl>
                                          </p:spTgt>
                                        </p:tgtEl>
                                        <p:attrNameLst>
                                          <p:attrName>ppt_w</p:attrName>
                                        </p:attrNameLst>
                                      </p:cBhvr>
                                      <p:tavLst>
                                        <p:tav tm="0">
                                          <p:val>
                                            <p:fltVal val="0"/>
                                          </p:val>
                                        </p:tav>
                                        <p:tav tm="100000">
                                          <p:val>
                                            <p:strVal val="#ppt_w"/>
                                          </p:val>
                                        </p:tav>
                                      </p:tavLst>
                                    </p:anim>
                                    <p:anim calcmode="lin" valueType="num">
                                      <p:cBhvr>
                                        <p:cTn id="56" dur="500" fill="hold"/>
                                        <p:tgtEl>
                                          <p:spTgt spid="13">
                                            <p:graphicEl>
                                              <a:dgm id="{593C632F-6E4E-4DF9-875E-7FAFF6294EA5}"/>
                                            </p:graphicEl>
                                          </p:spTgt>
                                        </p:tgtEl>
                                        <p:attrNameLst>
                                          <p:attrName>ppt_h</p:attrName>
                                        </p:attrNameLst>
                                      </p:cBhvr>
                                      <p:tavLst>
                                        <p:tav tm="0">
                                          <p:val>
                                            <p:fltVal val="0"/>
                                          </p:val>
                                        </p:tav>
                                        <p:tav tm="100000">
                                          <p:val>
                                            <p:strVal val="#ppt_h"/>
                                          </p:val>
                                        </p:tav>
                                      </p:tavLst>
                                    </p:anim>
                                    <p:animEffect transition="in" filter="fade">
                                      <p:cBhvr>
                                        <p:cTn id="57" dur="500"/>
                                        <p:tgtEl>
                                          <p:spTgt spid="13">
                                            <p:graphicEl>
                                              <a:dgm id="{593C632F-6E4E-4DF9-875E-7FAFF6294EA5}"/>
                                            </p:graphicEl>
                                          </p:spTgt>
                                        </p:tgtEl>
                                      </p:cBhvr>
                                    </p:animEffect>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13">
                                            <p:graphicEl>
                                              <a:dgm id="{308687F3-EAA2-4ED6-B580-A75C6E326F1F}"/>
                                            </p:graphicEl>
                                          </p:spTgt>
                                        </p:tgtEl>
                                        <p:attrNameLst>
                                          <p:attrName>style.visibility</p:attrName>
                                        </p:attrNameLst>
                                      </p:cBhvr>
                                      <p:to>
                                        <p:strVal val="visible"/>
                                      </p:to>
                                    </p:set>
                                    <p:animEffect transition="in" filter="wipe(left)">
                                      <p:cBhvr>
                                        <p:cTn id="61" dur="500"/>
                                        <p:tgtEl>
                                          <p:spTgt spid="13">
                                            <p:graphicEl>
                                              <a:dgm id="{308687F3-EAA2-4ED6-B580-A75C6E326F1F}"/>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3">
                                            <p:graphicEl>
                                              <a:dgm id="{B771A9FD-1A36-4F4E-B943-39A76BEC5DD4}"/>
                                            </p:graphicEl>
                                          </p:spTgt>
                                        </p:tgtEl>
                                        <p:attrNameLst>
                                          <p:attrName>style.visibility</p:attrName>
                                        </p:attrNameLst>
                                      </p:cBhvr>
                                      <p:to>
                                        <p:strVal val="visible"/>
                                      </p:to>
                                    </p:set>
                                    <p:anim calcmode="lin" valueType="num">
                                      <p:cBhvr>
                                        <p:cTn id="66" dur="500" fill="hold"/>
                                        <p:tgtEl>
                                          <p:spTgt spid="13">
                                            <p:graphicEl>
                                              <a:dgm id="{B771A9FD-1A36-4F4E-B943-39A76BEC5DD4}"/>
                                            </p:graphicEl>
                                          </p:spTgt>
                                        </p:tgtEl>
                                        <p:attrNameLst>
                                          <p:attrName>ppt_w</p:attrName>
                                        </p:attrNameLst>
                                      </p:cBhvr>
                                      <p:tavLst>
                                        <p:tav tm="0">
                                          <p:val>
                                            <p:fltVal val="0"/>
                                          </p:val>
                                        </p:tav>
                                        <p:tav tm="100000">
                                          <p:val>
                                            <p:strVal val="#ppt_w"/>
                                          </p:val>
                                        </p:tav>
                                      </p:tavLst>
                                    </p:anim>
                                    <p:anim calcmode="lin" valueType="num">
                                      <p:cBhvr>
                                        <p:cTn id="67" dur="500" fill="hold"/>
                                        <p:tgtEl>
                                          <p:spTgt spid="13">
                                            <p:graphicEl>
                                              <a:dgm id="{B771A9FD-1A36-4F4E-B943-39A76BEC5DD4}"/>
                                            </p:graphicEl>
                                          </p:spTgt>
                                        </p:tgtEl>
                                        <p:attrNameLst>
                                          <p:attrName>ppt_h</p:attrName>
                                        </p:attrNameLst>
                                      </p:cBhvr>
                                      <p:tavLst>
                                        <p:tav tm="0">
                                          <p:val>
                                            <p:fltVal val="0"/>
                                          </p:val>
                                        </p:tav>
                                        <p:tav tm="100000">
                                          <p:val>
                                            <p:strVal val="#ppt_h"/>
                                          </p:val>
                                        </p:tav>
                                      </p:tavLst>
                                    </p:anim>
                                    <p:animEffect transition="in" filter="fade">
                                      <p:cBhvr>
                                        <p:cTn id="68" dur="500"/>
                                        <p:tgtEl>
                                          <p:spTgt spid="13">
                                            <p:graphicEl>
                                              <a:dgm id="{B771A9FD-1A36-4F4E-B943-39A76BEC5DD4}"/>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13">
                                            <p:graphicEl>
                                              <a:dgm id="{8EF119AF-0E19-4A04-A7B6-9315C2CDF1BB}"/>
                                            </p:graphicEl>
                                          </p:spTgt>
                                        </p:tgtEl>
                                        <p:attrNameLst>
                                          <p:attrName>style.visibility</p:attrName>
                                        </p:attrNameLst>
                                      </p:cBhvr>
                                      <p:to>
                                        <p:strVal val="visible"/>
                                      </p:to>
                                    </p:set>
                                    <p:animEffect transition="in" filter="wipe(left)">
                                      <p:cBhvr>
                                        <p:cTn id="72" dur="500"/>
                                        <p:tgtEl>
                                          <p:spTgt spid="13">
                                            <p:graphicEl>
                                              <a:dgm id="{8EF119AF-0E19-4A04-A7B6-9315C2CDF1BB}"/>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3">
                                            <p:graphicEl>
                                              <a:dgm id="{B9DA2D1F-B724-43FA-9BD2-EB7F13A6627D}"/>
                                            </p:graphicEl>
                                          </p:spTgt>
                                        </p:tgtEl>
                                        <p:attrNameLst>
                                          <p:attrName>style.visibility</p:attrName>
                                        </p:attrNameLst>
                                      </p:cBhvr>
                                      <p:to>
                                        <p:strVal val="visible"/>
                                      </p:to>
                                    </p:set>
                                    <p:anim calcmode="lin" valueType="num">
                                      <p:cBhvr>
                                        <p:cTn id="77" dur="500" fill="hold"/>
                                        <p:tgtEl>
                                          <p:spTgt spid="13">
                                            <p:graphicEl>
                                              <a:dgm id="{B9DA2D1F-B724-43FA-9BD2-EB7F13A6627D}"/>
                                            </p:graphicEl>
                                          </p:spTgt>
                                        </p:tgtEl>
                                        <p:attrNameLst>
                                          <p:attrName>ppt_w</p:attrName>
                                        </p:attrNameLst>
                                      </p:cBhvr>
                                      <p:tavLst>
                                        <p:tav tm="0">
                                          <p:val>
                                            <p:fltVal val="0"/>
                                          </p:val>
                                        </p:tav>
                                        <p:tav tm="100000">
                                          <p:val>
                                            <p:strVal val="#ppt_w"/>
                                          </p:val>
                                        </p:tav>
                                      </p:tavLst>
                                    </p:anim>
                                    <p:anim calcmode="lin" valueType="num">
                                      <p:cBhvr>
                                        <p:cTn id="78" dur="500" fill="hold"/>
                                        <p:tgtEl>
                                          <p:spTgt spid="13">
                                            <p:graphicEl>
                                              <a:dgm id="{B9DA2D1F-B724-43FA-9BD2-EB7F13A6627D}"/>
                                            </p:graphicEl>
                                          </p:spTgt>
                                        </p:tgtEl>
                                        <p:attrNameLst>
                                          <p:attrName>ppt_h</p:attrName>
                                        </p:attrNameLst>
                                      </p:cBhvr>
                                      <p:tavLst>
                                        <p:tav tm="0">
                                          <p:val>
                                            <p:fltVal val="0"/>
                                          </p:val>
                                        </p:tav>
                                        <p:tav tm="100000">
                                          <p:val>
                                            <p:strVal val="#ppt_h"/>
                                          </p:val>
                                        </p:tav>
                                      </p:tavLst>
                                    </p:anim>
                                    <p:animEffect transition="in" filter="fade">
                                      <p:cBhvr>
                                        <p:cTn id="79" dur="500"/>
                                        <p:tgtEl>
                                          <p:spTgt spid="13">
                                            <p:graphicEl>
                                              <a:dgm id="{B9DA2D1F-B724-43FA-9BD2-EB7F13A6627D}"/>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13">
                                            <p:graphicEl>
                                              <a:dgm id="{674355F8-F5A9-4CCC-80EA-6DD432903CF4}"/>
                                            </p:graphicEl>
                                          </p:spTgt>
                                        </p:tgtEl>
                                        <p:attrNameLst>
                                          <p:attrName>style.visibility</p:attrName>
                                        </p:attrNameLst>
                                      </p:cBhvr>
                                      <p:to>
                                        <p:strVal val="visible"/>
                                      </p:to>
                                    </p:set>
                                    <p:animEffect transition="in" filter="wipe(left)">
                                      <p:cBhvr>
                                        <p:cTn id="83" dur="500"/>
                                        <p:tgtEl>
                                          <p:spTgt spid="13">
                                            <p:graphicEl>
                                              <a:dgm id="{674355F8-F5A9-4CCC-80EA-6DD432903CF4}"/>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13">
                                            <p:graphicEl>
                                              <a:dgm id="{36EA4B06-54A1-42F3-9F9F-6E6B3E2C1CAB}"/>
                                            </p:graphicEl>
                                          </p:spTgt>
                                        </p:tgtEl>
                                        <p:attrNameLst>
                                          <p:attrName>style.visibility</p:attrName>
                                        </p:attrNameLst>
                                      </p:cBhvr>
                                      <p:to>
                                        <p:strVal val="visible"/>
                                      </p:to>
                                    </p:set>
                                    <p:anim calcmode="lin" valueType="num">
                                      <p:cBhvr>
                                        <p:cTn id="88" dur="500" fill="hold"/>
                                        <p:tgtEl>
                                          <p:spTgt spid="13">
                                            <p:graphicEl>
                                              <a:dgm id="{36EA4B06-54A1-42F3-9F9F-6E6B3E2C1CAB}"/>
                                            </p:graphicEl>
                                          </p:spTgt>
                                        </p:tgtEl>
                                        <p:attrNameLst>
                                          <p:attrName>ppt_w</p:attrName>
                                        </p:attrNameLst>
                                      </p:cBhvr>
                                      <p:tavLst>
                                        <p:tav tm="0">
                                          <p:val>
                                            <p:fltVal val="0"/>
                                          </p:val>
                                        </p:tav>
                                        <p:tav tm="100000">
                                          <p:val>
                                            <p:strVal val="#ppt_w"/>
                                          </p:val>
                                        </p:tav>
                                      </p:tavLst>
                                    </p:anim>
                                    <p:anim calcmode="lin" valueType="num">
                                      <p:cBhvr>
                                        <p:cTn id="89" dur="500" fill="hold"/>
                                        <p:tgtEl>
                                          <p:spTgt spid="13">
                                            <p:graphicEl>
                                              <a:dgm id="{36EA4B06-54A1-42F3-9F9F-6E6B3E2C1CAB}"/>
                                            </p:graphicEl>
                                          </p:spTgt>
                                        </p:tgtEl>
                                        <p:attrNameLst>
                                          <p:attrName>ppt_h</p:attrName>
                                        </p:attrNameLst>
                                      </p:cBhvr>
                                      <p:tavLst>
                                        <p:tav tm="0">
                                          <p:val>
                                            <p:fltVal val="0"/>
                                          </p:val>
                                        </p:tav>
                                        <p:tav tm="100000">
                                          <p:val>
                                            <p:strVal val="#ppt_h"/>
                                          </p:val>
                                        </p:tav>
                                      </p:tavLst>
                                    </p:anim>
                                    <p:animEffect transition="in" filter="fade">
                                      <p:cBhvr>
                                        <p:cTn id="90" dur="500"/>
                                        <p:tgtEl>
                                          <p:spTgt spid="13">
                                            <p:graphicEl>
                                              <a:dgm id="{36EA4B06-54A1-42F3-9F9F-6E6B3E2C1CAB}"/>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13">
                                            <p:graphicEl>
                                              <a:dgm id="{E3358233-AB0B-499A-B985-326DDD53CC03}"/>
                                            </p:graphicEl>
                                          </p:spTgt>
                                        </p:tgtEl>
                                        <p:attrNameLst>
                                          <p:attrName>style.visibility</p:attrName>
                                        </p:attrNameLst>
                                      </p:cBhvr>
                                      <p:to>
                                        <p:strVal val="visible"/>
                                      </p:to>
                                    </p:set>
                                    <p:animEffect transition="in" filter="wipe(left)">
                                      <p:cBhvr>
                                        <p:cTn id="94" dur="500"/>
                                        <p:tgtEl>
                                          <p:spTgt spid="13">
                                            <p:graphicEl>
                                              <a:dgm id="{E3358233-AB0B-499A-B985-326DDD53CC03}"/>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13">
                                            <p:graphicEl>
                                              <a:dgm id="{8CC3E3EE-2716-4106-81EA-17A7E5630B27}"/>
                                            </p:graphicEl>
                                          </p:spTgt>
                                        </p:tgtEl>
                                        <p:attrNameLst>
                                          <p:attrName>style.visibility</p:attrName>
                                        </p:attrNameLst>
                                      </p:cBhvr>
                                      <p:to>
                                        <p:strVal val="visible"/>
                                      </p:to>
                                    </p:set>
                                    <p:anim calcmode="lin" valueType="num">
                                      <p:cBhvr>
                                        <p:cTn id="99" dur="500" fill="hold"/>
                                        <p:tgtEl>
                                          <p:spTgt spid="13">
                                            <p:graphicEl>
                                              <a:dgm id="{8CC3E3EE-2716-4106-81EA-17A7E5630B27}"/>
                                            </p:graphicEl>
                                          </p:spTgt>
                                        </p:tgtEl>
                                        <p:attrNameLst>
                                          <p:attrName>ppt_w</p:attrName>
                                        </p:attrNameLst>
                                      </p:cBhvr>
                                      <p:tavLst>
                                        <p:tav tm="0">
                                          <p:val>
                                            <p:fltVal val="0"/>
                                          </p:val>
                                        </p:tav>
                                        <p:tav tm="100000">
                                          <p:val>
                                            <p:strVal val="#ppt_w"/>
                                          </p:val>
                                        </p:tav>
                                      </p:tavLst>
                                    </p:anim>
                                    <p:anim calcmode="lin" valueType="num">
                                      <p:cBhvr>
                                        <p:cTn id="100" dur="500" fill="hold"/>
                                        <p:tgtEl>
                                          <p:spTgt spid="13">
                                            <p:graphicEl>
                                              <a:dgm id="{8CC3E3EE-2716-4106-81EA-17A7E5630B27}"/>
                                            </p:graphicEl>
                                          </p:spTgt>
                                        </p:tgtEl>
                                        <p:attrNameLst>
                                          <p:attrName>ppt_h</p:attrName>
                                        </p:attrNameLst>
                                      </p:cBhvr>
                                      <p:tavLst>
                                        <p:tav tm="0">
                                          <p:val>
                                            <p:fltVal val="0"/>
                                          </p:val>
                                        </p:tav>
                                        <p:tav tm="100000">
                                          <p:val>
                                            <p:strVal val="#ppt_h"/>
                                          </p:val>
                                        </p:tav>
                                      </p:tavLst>
                                    </p:anim>
                                    <p:animEffect transition="in" filter="fade">
                                      <p:cBhvr>
                                        <p:cTn id="101" dur="500"/>
                                        <p:tgtEl>
                                          <p:spTgt spid="13">
                                            <p:graphicEl>
                                              <a:dgm id="{8CC3E3EE-2716-4106-81EA-17A7E5630B27}"/>
                                            </p:graphicEl>
                                          </p:spTgt>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13">
                                            <p:graphicEl>
                                              <a:dgm id="{FC9F8CF2-3B20-4C2F-BDB2-BFDC4C9B239A}"/>
                                            </p:graphicEl>
                                          </p:spTgt>
                                        </p:tgtEl>
                                        <p:attrNameLst>
                                          <p:attrName>style.visibility</p:attrName>
                                        </p:attrNameLst>
                                      </p:cBhvr>
                                      <p:to>
                                        <p:strVal val="visible"/>
                                      </p:to>
                                    </p:set>
                                    <p:animEffect transition="in" filter="wipe(left)">
                                      <p:cBhvr>
                                        <p:cTn id="105" dur="500"/>
                                        <p:tgtEl>
                                          <p:spTgt spid="13">
                                            <p:graphicEl>
                                              <a:dgm id="{FC9F8CF2-3B20-4C2F-BDB2-BFDC4C9B239A}"/>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13">
                                            <p:graphicEl>
                                              <a:dgm id="{8B3316BC-2B74-4B7F-B9A7-E865537FF35F}"/>
                                            </p:graphicEl>
                                          </p:spTgt>
                                        </p:tgtEl>
                                        <p:attrNameLst>
                                          <p:attrName>style.visibility</p:attrName>
                                        </p:attrNameLst>
                                      </p:cBhvr>
                                      <p:to>
                                        <p:strVal val="visible"/>
                                      </p:to>
                                    </p:set>
                                    <p:anim calcmode="lin" valueType="num">
                                      <p:cBhvr>
                                        <p:cTn id="110" dur="500" fill="hold"/>
                                        <p:tgtEl>
                                          <p:spTgt spid="13">
                                            <p:graphicEl>
                                              <a:dgm id="{8B3316BC-2B74-4B7F-B9A7-E865537FF35F}"/>
                                            </p:graphicEl>
                                          </p:spTgt>
                                        </p:tgtEl>
                                        <p:attrNameLst>
                                          <p:attrName>ppt_w</p:attrName>
                                        </p:attrNameLst>
                                      </p:cBhvr>
                                      <p:tavLst>
                                        <p:tav tm="0">
                                          <p:val>
                                            <p:fltVal val="0"/>
                                          </p:val>
                                        </p:tav>
                                        <p:tav tm="100000">
                                          <p:val>
                                            <p:strVal val="#ppt_w"/>
                                          </p:val>
                                        </p:tav>
                                      </p:tavLst>
                                    </p:anim>
                                    <p:anim calcmode="lin" valueType="num">
                                      <p:cBhvr>
                                        <p:cTn id="111" dur="500" fill="hold"/>
                                        <p:tgtEl>
                                          <p:spTgt spid="13">
                                            <p:graphicEl>
                                              <a:dgm id="{8B3316BC-2B74-4B7F-B9A7-E865537FF35F}"/>
                                            </p:graphicEl>
                                          </p:spTgt>
                                        </p:tgtEl>
                                        <p:attrNameLst>
                                          <p:attrName>ppt_h</p:attrName>
                                        </p:attrNameLst>
                                      </p:cBhvr>
                                      <p:tavLst>
                                        <p:tav tm="0">
                                          <p:val>
                                            <p:fltVal val="0"/>
                                          </p:val>
                                        </p:tav>
                                        <p:tav tm="100000">
                                          <p:val>
                                            <p:strVal val="#ppt_h"/>
                                          </p:val>
                                        </p:tav>
                                      </p:tavLst>
                                    </p:anim>
                                    <p:animEffect transition="in" filter="fade">
                                      <p:cBhvr>
                                        <p:cTn id="112" dur="500"/>
                                        <p:tgtEl>
                                          <p:spTgt spid="13">
                                            <p:graphicEl>
                                              <a:dgm id="{8B3316BC-2B74-4B7F-B9A7-E865537FF35F}"/>
                                            </p:graphicEl>
                                          </p:spTgt>
                                        </p:tgtEl>
                                      </p:cBhvr>
                                    </p:animEffect>
                                  </p:childTnLst>
                                </p:cTn>
                              </p:par>
                            </p:childTnLst>
                          </p:cTn>
                        </p:par>
                        <p:par>
                          <p:cTn id="113" fill="hold">
                            <p:stCondLst>
                              <p:cond delay="500"/>
                            </p:stCondLst>
                            <p:childTnLst>
                              <p:par>
                                <p:cTn id="114" presetID="22" presetClass="entr" presetSubtype="8" fill="hold" grpId="0" nodeType="afterEffect">
                                  <p:stCondLst>
                                    <p:cond delay="0"/>
                                  </p:stCondLst>
                                  <p:childTnLst>
                                    <p:set>
                                      <p:cBhvr>
                                        <p:cTn id="115" dur="1" fill="hold">
                                          <p:stCondLst>
                                            <p:cond delay="0"/>
                                          </p:stCondLst>
                                        </p:cTn>
                                        <p:tgtEl>
                                          <p:spTgt spid="13">
                                            <p:graphicEl>
                                              <a:dgm id="{89119926-C6C4-4EA9-880F-E3207FCFD84A}"/>
                                            </p:graphicEl>
                                          </p:spTgt>
                                        </p:tgtEl>
                                        <p:attrNameLst>
                                          <p:attrName>style.visibility</p:attrName>
                                        </p:attrNameLst>
                                      </p:cBhvr>
                                      <p:to>
                                        <p:strVal val="visible"/>
                                      </p:to>
                                    </p:set>
                                    <p:animEffect transition="in" filter="wipe(left)">
                                      <p:cBhvr>
                                        <p:cTn id="116" dur="500"/>
                                        <p:tgtEl>
                                          <p:spTgt spid="13">
                                            <p:graphicEl>
                                              <a:dgm id="{89119926-C6C4-4EA9-880F-E3207FCFD84A}"/>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0"/>
                                  </p:stCondLst>
                                  <p:childTnLst>
                                    <p:set>
                                      <p:cBhvr>
                                        <p:cTn id="120" dur="1" fill="hold">
                                          <p:stCondLst>
                                            <p:cond delay="0"/>
                                          </p:stCondLst>
                                        </p:cTn>
                                        <p:tgtEl>
                                          <p:spTgt spid="13">
                                            <p:graphicEl>
                                              <a:dgm id="{D889E4A5-8C3E-4785-B1C9-3C540E8153A9}"/>
                                            </p:graphicEl>
                                          </p:spTgt>
                                        </p:tgtEl>
                                        <p:attrNameLst>
                                          <p:attrName>style.visibility</p:attrName>
                                        </p:attrNameLst>
                                      </p:cBhvr>
                                      <p:to>
                                        <p:strVal val="visible"/>
                                      </p:to>
                                    </p:set>
                                    <p:anim calcmode="lin" valueType="num">
                                      <p:cBhvr>
                                        <p:cTn id="121" dur="500" fill="hold"/>
                                        <p:tgtEl>
                                          <p:spTgt spid="13">
                                            <p:graphicEl>
                                              <a:dgm id="{D889E4A5-8C3E-4785-B1C9-3C540E8153A9}"/>
                                            </p:graphicEl>
                                          </p:spTgt>
                                        </p:tgtEl>
                                        <p:attrNameLst>
                                          <p:attrName>ppt_w</p:attrName>
                                        </p:attrNameLst>
                                      </p:cBhvr>
                                      <p:tavLst>
                                        <p:tav tm="0">
                                          <p:val>
                                            <p:fltVal val="0"/>
                                          </p:val>
                                        </p:tav>
                                        <p:tav tm="100000">
                                          <p:val>
                                            <p:strVal val="#ppt_w"/>
                                          </p:val>
                                        </p:tav>
                                      </p:tavLst>
                                    </p:anim>
                                    <p:anim calcmode="lin" valueType="num">
                                      <p:cBhvr>
                                        <p:cTn id="122" dur="500" fill="hold"/>
                                        <p:tgtEl>
                                          <p:spTgt spid="13">
                                            <p:graphicEl>
                                              <a:dgm id="{D889E4A5-8C3E-4785-B1C9-3C540E8153A9}"/>
                                            </p:graphicEl>
                                          </p:spTgt>
                                        </p:tgtEl>
                                        <p:attrNameLst>
                                          <p:attrName>ppt_h</p:attrName>
                                        </p:attrNameLst>
                                      </p:cBhvr>
                                      <p:tavLst>
                                        <p:tav tm="0">
                                          <p:val>
                                            <p:fltVal val="0"/>
                                          </p:val>
                                        </p:tav>
                                        <p:tav tm="100000">
                                          <p:val>
                                            <p:strVal val="#ppt_h"/>
                                          </p:val>
                                        </p:tav>
                                      </p:tavLst>
                                    </p:anim>
                                    <p:animEffect transition="in" filter="fade">
                                      <p:cBhvr>
                                        <p:cTn id="123" dur="500"/>
                                        <p:tgtEl>
                                          <p:spTgt spid="13">
                                            <p:graphicEl>
                                              <a:dgm id="{D889E4A5-8C3E-4785-B1C9-3C540E8153A9}"/>
                                            </p:graphicEl>
                                          </p:spTgt>
                                        </p:tgtEl>
                                      </p:cBhvr>
                                    </p:animEffect>
                                  </p:childTnLst>
                                </p:cTn>
                              </p:par>
                            </p:childTnLst>
                          </p:cTn>
                        </p:par>
                        <p:par>
                          <p:cTn id="124" fill="hold">
                            <p:stCondLst>
                              <p:cond delay="500"/>
                            </p:stCondLst>
                            <p:childTnLst>
                              <p:par>
                                <p:cTn id="125" presetID="22" presetClass="entr" presetSubtype="8" fill="hold" grpId="0" nodeType="afterEffect">
                                  <p:stCondLst>
                                    <p:cond delay="0"/>
                                  </p:stCondLst>
                                  <p:childTnLst>
                                    <p:set>
                                      <p:cBhvr>
                                        <p:cTn id="126" dur="1" fill="hold">
                                          <p:stCondLst>
                                            <p:cond delay="0"/>
                                          </p:stCondLst>
                                        </p:cTn>
                                        <p:tgtEl>
                                          <p:spTgt spid="13">
                                            <p:graphicEl>
                                              <a:dgm id="{FC273BEF-115B-4D1F-847D-6649371DF806}"/>
                                            </p:graphicEl>
                                          </p:spTgt>
                                        </p:tgtEl>
                                        <p:attrNameLst>
                                          <p:attrName>style.visibility</p:attrName>
                                        </p:attrNameLst>
                                      </p:cBhvr>
                                      <p:to>
                                        <p:strVal val="visible"/>
                                      </p:to>
                                    </p:set>
                                    <p:animEffect transition="in" filter="wipe(left)">
                                      <p:cBhvr>
                                        <p:cTn id="127" dur="500"/>
                                        <p:tgtEl>
                                          <p:spTgt spid="13">
                                            <p:graphicEl>
                                              <a:dgm id="{FC273BEF-115B-4D1F-847D-6649371DF806}"/>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13">
                                            <p:graphicEl>
                                              <a:dgm id="{E89E5BB7-EFAE-4919-B748-BE6D906FFF66}"/>
                                            </p:graphicEl>
                                          </p:spTgt>
                                        </p:tgtEl>
                                        <p:attrNameLst>
                                          <p:attrName>style.visibility</p:attrName>
                                        </p:attrNameLst>
                                      </p:cBhvr>
                                      <p:to>
                                        <p:strVal val="visible"/>
                                      </p:to>
                                    </p:set>
                                    <p:anim calcmode="lin" valueType="num">
                                      <p:cBhvr>
                                        <p:cTn id="132" dur="500" fill="hold"/>
                                        <p:tgtEl>
                                          <p:spTgt spid="13">
                                            <p:graphicEl>
                                              <a:dgm id="{E89E5BB7-EFAE-4919-B748-BE6D906FFF66}"/>
                                            </p:graphicEl>
                                          </p:spTgt>
                                        </p:tgtEl>
                                        <p:attrNameLst>
                                          <p:attrName>ppt_w</p:attrName>
                                        </p:attrNameLst>
                                      </p:cBhvr>
                                      <p:tavLst>
                                        <p:tav tm="0">
                                          <p:val>
                                            <p:fltVal val="0"/>
                                          </p:val>
                                        </p:tav>
                                        <p:tav tm="100000">
                                          <p:val>
                                            <p:strVal val="#ppt_w"/>
                                          </p:val>
                                        </p:tav>
                                      </p:tavLst>
                                    </p:anim>
                                    <p:anim calcmode="lin" valueType="num">
                                      <p:cBhvr>
                                        <p:cTn id="133" dur="500" fill="hold"/>
                                        <p:tgtEl>
                                          <p:spTgt spid="13">
                                            <p:graphicEl>
                                              <a:dgm id="{E89E5BB7-EFAE-4919-B748-BE6D906FFF66}"/>
                                            </p:graphicEl>
                                          </p:spTgt>
                                        </p:tgtEl>
                                        <p:attrNameLst>
                                          <p:attrName>ppt_h</p:attrName>
                                        </p:attrNameLst>
                                      </p:cBhvr>
                                      <p:tavLst>
                                        <p:tav tm="0">
                                          <p:val>
                                            <p:fltVal val="0"/>
                                          </p:val>
                                        </p:tav>
                                        <p:tav tm="100000">
                                          <p:val>
                                            <p:strVal val="#ppt_h"/>
                                          </p:val>
                                        </p:tav>
                                      </p:tavLst>
                                    </p:anim>
                                    <p:animEffect transition="in" filter="fade">
                                      <p:cBhvr>
                                        <p:cTn id="134" dur="500"/>
                                        <p:tgtEl>
                                          <p:spTgt spid="13">
                                            <p:graphicEl>
                                              <a:dgm id="{E89E5BB7-EFAE-4919-B748-BE6D906FFF66}"/>
                                            </p:graphicEl>
                                          </p:spTgt>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13">
                                            <p:graphicEl>
                                              <a:dgm id="{4E896A66-4610-42C5-8BC4-A177A6D9C65B}"/>
                                            </p:graphicEl>
                                          </p:spTgt>
                                        </p:tgtEl>
                                        <p:attrNameLst>
                                          <p:attrName>style.visibility</p:attrName>
                                        </p:attrNameLst>
                                      </p:cBhvr>
                                      <p:to>
                                        <p:strVal val="visible"/>
                                      </p:to>
                                    </p:set>
                                    <p:animEffect transition="in" filter="wipe(left)">
                                      <p:cBhvr>
                                        <p:cTn id="138" dur="500"/>
                                        <p:tgtEl>
                                          <p:spTgt spid="13">
                                            <p:graphicEl>
                                              <a:dgm id="{4E896A66-4610-42C5-8BC4-A177A6D9C65B}"/>
                                            </p:graphicEl>
                                          </p:spTgt>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7"/>
                                        </p:tgtEl>
                                        <p:attrNameLst>
                                          <p:attrName>style.visibility</p:attrName>
                                        </p:attrNameLst>
                                      </p:cBhvr>
                                      <p:to>
                                        <p:strVal val="visible"/>
                                      </p:to>
                                    </p:set>
                                    <p:animEffect transition="in" filter="wipe(left)">
                                      <p:cBhvr>
                                        <p:cTn id="143" dur="500"/>
                                        <p:tgtEl>
                                          <p:spTgt spid="7"/>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9"/>
                                        </p:tgtEl>
                                        <p:attrNameLst>
                                          <p:attrName>style.visibility</p:attrName>
                                        </p:attrNameLst>
                                      </p:cBhvr>
                                      <p:to>
                                        <p:strVal val="visible"/>
                                      </p:to>
                                    </p:set>
                                    <p:animEffect transition="in" filter="wipe(left)">
                                      <p:cBhvr>
                                        <p:cTn id="1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13" grpId="0" uiExpand="1">
        <p:bldSub>
          <a:bldDgm bld="one"/>
        </p:bldSub>
      </p:bldGraphic>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n 5" descr="Un grupo de personas haciendo gestos con la cara de un niño&#10;&#10;Descripción generada automáticamente con confianza baja">
            <a:extLst>
              <a:ext uri="{FF2B5EF4-FFF2-40B4-BE49-F238E27FC236}">
                <a16:creationId xmlns:a16="http://schemas.microsoft.com/office/drawing/2014/main" id="{BB9BFB50-39B3-AE68-DCDD-E5CF1A9E83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561" y="2135271"/>
            <a:ext cx="2772690" cy="3699660"/>
          </a:xfrm>
          <a:prstGeom prst="rect">
            <a:avLst/>
          </a:prstGeom>
          <a:ln>
            <a:noFill/>
          </a:ln>
          <a:effectLst>
            <a:softEdge rad="112500"/>
          </a:effectLst>
        </p:spPr>
      </p:pic>
      <p:sp>
        <p:nvSpPr>
          <p:cNvPr id="3" name="CuadroTexto 2">
            <a:extLst>
              <a:ext uri="{FF2B5EF4-FFF2-40B4-BE49-F238E27FC236}">
                <a16:creationId xmlns:a16="http://schemas.microsoft.com/office/drawing/2014/main" id="{841C461F-97EF-8A7F-FF9B-755EC857B7C7}"/>
              </a:ext>
            </a:extLst>
          </p:cNvPr>
          <p:cNvSpPr txBox="1"/>
          <p:nvPr/>
        </p:nvSpPr>
        <p:spPr>
          <a:xfrm>
            <a:off x="486561" y="192441"/>
            <a:ext cx="11629938" cy="769441"/>
          </a:xfrm>
          <a:prstGeom prst="rect">
            <a:avLst/>
          </a:prstGeom>
          <a:noFill/>
        </p:spPr>
        <p:txBody>
          <a:bodyPr wrap="square">
            <a:spAutoFit/>
            <a:scene3d>
              <a:camera prst="orthographicFront"/>
              <a:lightRig rig="flat" dir="t"/>
            </a:scene3d>
            <a:sp3d extrusionH="57150" contourW="12700">
              <a:bevelT h="25400" prst="softRound"/>
              <a:contourClr>
                <a:schemeClr val="tx1"/>
              </a:contourClr>
            </a:sp3d>
          </a:bodyPr>
          <a:lstStyle/>
          <a:p>
            <a:pPr algn="ctr"/>
            <a:r>
              <a:rPr lang="fr-CH"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L'amour, notre signe d'identité</a:t>
            </a:r>
          </a:p>
        </p:txBody>
      </p:sp>
      <p:sp>
        <p:nvSpPr>
          <p:cNvPr id="4" name="CuadroTexto 3">
            <a:extLst>
              <a:ext uri="{FF2B5EF4-FFF2-40B4-BE49-F238E27FC236}">
                <a16:creationId xmlns:a16="http://schemas.microsoft.com/office/drawing/2014/main" id="{26820524-EB82-00F3-2C27-F8A8393E43B4}"/>
              </a:ext>
            </a:extLst>
          </p:cNvPr>
          <p:cNvSpPr txBox="1"/>
          <p:nvPr/>
        </p:nvSpPr>
        <p:spPr>
          <a:xfrm>
            <a:off x="2117585" y="1082920"/>
            <a:ext cx="8830048" cy="830997"/>
          </a:xfrm>
          <a:prstGeom prst="rect">
            <a:avLst/>
          </a:prstGeom>
          <a:noFill/>
        </p:spPr>
        <p:txBody>
          <a:bodyPr wrap="square">
            <a:spAutoFit/>
          </a:bodyPr>
          <a:lstStyle/>
          <a:p>
            <a:pPr algn="ctr"/>
            <a:r>
              <a:rPr lang="fr-CH" sz="2400" b="1" dirty="0">
                <a:solidFill>
                  <a:schemeClr val="bg1"/>
                </a:solidFill>
                <a:effectLst>
                  <a:outerShdw blurRad="38100" dist="38100" dir="2700000" algn="tl">
                    <a:srgbClr val="000000">
                      <a:alpha val="43137"/>
                    </a:srgbClr>
                  </a:outerShdw>
                </a:effectLst>
                <a:latin typeface="Comic Sans MS" panose="030F0702030302020204" pitchFamily="66" charset="0"/>
              </a:rPr>
              <a:t>« Si vous avez de l'amour les uns pour les autres, </a:t>
            </a:r>
            <a:br>
              <a:rPr lang="fr-CH" sz="2400" b="1" dirty="0">
                <a:solidFill>
                  <a:schemeClr val="bg1"/>
                </a:solidFill>
                <a:effectLst>
                  <a:outerShdw blurRad="38100" dist="38100" dir="2700000" algn="tl">
                    <a:srgbClr val="000000">
                      <a:alpha val="43137"/>
                    </a:srgbClr>
                  </a:outerShdw>
                </a:effectLst>
                <a:latin typeface="Comic Sans MS" panose="030F0702030302020204" pitchFamily="66" charset="0"/>
              </a:rPr>
            </a:br>
            <a:r>
              <a:rPr lang="fr-CH" sz="2400" b="1" dirty="0">
                <a:solidFill>
                  <a:schemeClr val="bg1"/>
                </a:solidFill>
                <a:effectLst>
                  <a:outerShdw blurRad="38100" dist="38100" dir="2700000" algn="tl">
                    <a:srgbClr val="000000">
                      <a:alpha val="43137"/>
                    </a:srgbClr>
                  </a:outerShdw>
                </a:effectLst>
                <a:latin typeface="Comic Sans MS" panose="030F0702030302020204" pitchFamily="66" charset="0"/>
              </a:rPr>
              <a:t>tous sauront que vous êtes mes disciples. »  </a:t>
            </a:r>
            <a:r>
              <a:rPr lang="fr-CH" b="1" dirty="0">
                <a:solidFill>
                  <a:srgbClr val="FFFF00"/>
                </a:solidFill>
                <a:effectLst>
                  <a:outerShdw blurRad="38100" dist="38100" dir="2700000" algn="tl">
                    <a:srgbClr val="000000">
                      <a:alpha val="43137"/>
                    </a:srgbClr>
                  </a:outerShdw>
                </a:effectLst>
                <a:latin typeface="Comic Sans MS" panose="030F0702030302020204" pitchFamily="66" charset="0"/>
              </a:rPr>
              <a:t>(Jean 13.35)</a:t>
            </a:r>
            <a:endParaRPr lang="es-E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4059A557-21E0-4FF3-9386-63B826EB9A95}"/>
              </a:ext>
            </a:extLst>
          </p:cNvPr>
          <p:cNvSpPr txBox="1"/>
          <p:nvPr/>
        </p:nvSpPr>
        <p:spPr>
          <a:xfrm>
            <a:off x="3917657" y="2180554"/>
            <a:ext cx="8264816" cy="707886"/>
          </a:xfrm>
          <a:prstGeom prst="rect">
            <a:avLst/>
          </a:prstGeom>
          <a:noFill/>
        </p:spPr>
        <p:txBody>
          <a:bodyPr wrap="square" rtlCol="0">
            <a:spAutoFit/>
          </a:bodyPr>
          <a:lstStyle/>
          <a:p>
            <a:pPr algn="ctr">
              <a:spcBef>
                <a:spcPts val="600"/>
              </a:spcBef>
            </a:pPr>
            <a:r>
              <a:rPr lang="fr-CH" sz="2000" b="1" dirty="0"/>
              <a:t>Chacune des parties impliquées dans le conflit cosmique a ses propres caractéristiques : Satan hait et détruit ; Dieu aime et restaure.</a:t>
            </a:r>
          </a:p>
        </p:txBody>
      </p:sp>
      <p:sp>
        <p:nvSpPr>
          <p:cNvPr id="7" name="CuadroTexto 6">
            <a:extLst>
              <a:ext uri="{FF2B5EF4-FFF2-40B4-BE49-F238E27FC236}">
                <a16:creationId xmlns:a16="http://schemas.microsoft.com/office/drawing/2014/main" id="{CC42C760-C346-61BE-52F4-7A18C943C037}"/>
              </a:ext>
            </a:extLst>
          </p:cNvPr>
          <p:cNvSpPr txBox="1"/>
          <p:nvPr/>
        </p:nvSpPr>
        <p:spPr>
          <a:xfrm>
            <a:off x="1728132" y="5775080"/>
            <a:ext cx="9397328" cy="1015663"/>
          </a:xfrm>
          <a:prstGeom prst="rect">
            <a:avLst/>
          </a:prstGeom>
          <a:noFill/>
        </p:spPr>
        <p:txBody>
          <a:bodyPr wrap="square">
            <a:spAutoFit/>
          </a:bodyPr>
          <a:lstStyle/>
          <a:p>
            <a:pPr algn="ctr">
              <a:spcBef>
                <a:spcPts val="600"/>
              </a:spcBef>
            </a:pPr>
            <a:r>
              <a:rPr lang="fr-CH" sz="2000" b="1" dirty="0"/>
              <a:t>Ils se sont donnés par amour et des millions de personnes en ont bénéficié. </a:t>
            </a:r>
            <a:br>
              <a:rPr lang="fr-CH" sz="2000" b="1" dirty="0"/>
            </a:br>
            <a:r>
              <a:rPr lang="fr-CH" sz="2000" b="1" dirty="0"/>
              <a:t>Ils n'ont pas focalisé leur attention sur leur personne, mais sur celui </a:t>
            </a:r>
            <a:br>
              <a:rPr lang="fr-CH" sz="2000" b="1" dirty="0"/>
            </a:br>
            <a:r>
              <a:rPr lang="fr-CH" sz="2000" b="1" dirty="0"/>
              <a:t>pour lequel ils étaient prêts à donner leur vie, leur Sauveur : </a:t>
            </a:r>
            <a:r>
              <a:rPr lang="fr-CH" sz="2000" b="1" dirty="0">
                <a:solidFill>
                  <a:srgbClr val="0000FF"/>
                </a:solidFill>
              </a:rPr>
              <a:t>Jésus.</a:t>
            </a:r>
            <a:endParaRPr lang="es-ES" sz="2000" b="1" dirty="0">
              <a:solidFill>
                <a:srgbClr val="0000FF"/>
              </a:solidFill>
            </a:endParaRPr>
          </a:p>
        </p:txBody>
      </p:sp>
      <p:sp>
        <p:nvSpPr>
          <p:cNvPr id="9" name="CuadroTexto 8">
            <a:extLst>
              <a:ext uri="{FF2B5EF4-FFF2-40B4-BE49-F238E27FC236}">
                <a16:creationId xmlns:a16="http://schemas.microsoft.com/office/drawing/2014/main" id="{5EBCE36D-1D3D-5008-464F-43C06FA23B27}"/>
              </a:ext>
            </a:extLst>
          </p:cNvPr>
          <p:cNvSpPr txBox="1"/>
          <p:nvPr/>
        </p:nvSpPr>
        <p:spPr>
          <a:xfrm>
            <a:off x="4320540" y="3836088"/>
            <a:ext cx="6301740" cy="1938992"/>
          </a:xfrm>
          <a:prstGeom prst="rect">
            <a:avLst/>
          </a:prstGeom>
          <a:noFill/>
        </p:spPr>
        <p:txBody>
          <a:bodyPr wrap="square">
            <a:spAutoFit/>
          </a:bodyPr>
          <a:lstStyle/>
          <a:p>
            <a:pPr algn="ctr">
              <a:spcBef>
                <a:spcPts val="600"/>
              </a:spcBef>
            </a:pPr>
            <a:r>
              <a:rPr lang="fr-CH" sz="2000" b="1" dirty="0">
                <a:solidFill>
                  <a:srgbClr val="0000FF"/>
                </a:solidFill>
              </a:rPr>
              <a:t>Les chrétiens des deuxième et troisième siècles </a:t>
            </a:r>
            <a:br>
              <a:rPr lang="fr-CH" sz="2000" b="1" dirty="0">
                <a:solidFill>
                  <a:srgbClr val="0000FF"/>
                </a:solidFill>
              </a:rPr>
            </a:br>
            <a:r>
              <a:rPr lang="fr-CH" sz="2000" b="1" dirty="0">
                <a:solidFill>
                  <a:srgbClr val="0000FF"/>
                </a:solidFill>
              </a:rPr>
              <a:t>ont mis en pratique l'amour désintéressé. </a:t>
            </a:r>
            <a:br>
              <a:rPr lang="fr-CH" sz="2000" b="1" dirty="0"/>
            </a:br>
            <a:r>
              <a:rPr lang="fr-CH" sz="2000" b="1" dirty="0">
                <a:solidFill>
                  <a:schemeClr val="accent3">
                    <a:lumMod val="60000"/>
                    <a:lumOff val="40000"/>
                  </a:schemeClr>
                </a:solidFill>
              </a:rPr>
              <a:t>Lors de deux grandes pandémies </a:t>
            </a:r>
            <a:r>
              <a:rPr lang="fr-CH" sz="1600" dirty="0">
                <a:solidFill>
                  <a:schemeClr val="accent3">
                    <a:lumMod val="50000"/>
                  </a:schemeClr>
                </a:solidFill>
                <a:effectLst>
                  <a:outerShdw blurRad="38100" dist="38100" dir="2700000" algn="tl">
                    <a:srgbClr val="000000">
                      <a:alpha val="43137"/>
                    </a:srgbClr>
                  </a:outerShdw>
                </a:effectLst>
              </a:rPr>
              <a:t>(en 160 et 265), </a:t>
            </a:r>
            <a:br>
              <a:rPr lang="fr-CH" sz="1600" dirty="0">
                <a:solidFill>
                  <a:schemeClr val="accent3">
                    <a:lumMod val="50000"/>
                  </a:schemeClr>
                </a:solidFill>
                <a:effectLst>
                  <a:outerShdw blurRad="38100" dist="38100" dir="2700000" algn="tl">
                    <a:srgbClr val="000000">
                      <a:alpha val="43137"/>
                    </a:srgbClr>
                  </a:outerShdw>
                </a:effectLst>
              </a:rPr>
            </a:br>
            <a:r>
              <a:rPr lang="fr-CH" sz="2000" b="1" dirty="0">
                <a:solidFill>
                  <a:schemeClr val="accent3">
                    <a:lumMod val="60000"/>
                    <a:lumOff val="40000"/>
                  </a:schemeClr>
                </a:solidFill>
              </a:rPr>
              <a:t>ils se sont consacrés au soin </a:t>
            </a:r>
            <a:br>
              <a:rPr lang="fr-CH" sz="2000" b="1" dirty="0">
                <a:solidFill>
                  <a:schemeClr val="accent3">
                    <a:lumMod val="60000"/>
                    <a:lumOff val="40000"/>
                  </a:schemeClr>
                </a:solidFill>
              </a:rPr>
            </a:br>
            <a:r>
              <a:rPr lang="fr-CH" sz="2000" b="1" dirty="0">
                <a:solidFill>
                  <a:schemeClr val="accent3">
                    <a:lumMod val="60000"/>
                    <a:lumOff val="40000"/>
                  </a:schemeClr>
                </a:solidFill>
              </a:rPr>
              <a:t>des personnes touchées, sans se soucier </a:t>
            </a:r>
            <a:br>
              <a:rPr lang="fr-CH" sz="2000" b="1" dirty="0">
                <a:solidFill>
                  <a:schemeClr val="accent3">
                    <a:lumMod val="60000"/>
                    <a:lumOff val="40000"/>
                  </a:schemeClr>
                </a:solidFill>
              </a:rPr>
            </a:br>
            <a:r>
              <a:rPr lang="fr-CH" sz="2000" b="1" dirty="0">
                <a:solidFill>
                  <a:schemeClr val="accent3">
                    <a:lumMod val="60000"/>
                    <a:lumOff val="40000"/>
                  </a:schemeClr>
                </a:solidFill>
              </a:rPr>
              <a:t>de leur propre sécurité.</a:t>
            </a:r>
            <a:endParaRPr lang="es-ES" sz="2000" b="1" dirty="0">
              <a:solidFill>
                <a:schemeClr val="accent3">
                  <a:lumMod val="60000"/>
                  <a:lumOff val="40000"/>
                </a:schemeClr>
              </a:solidFill>
            </a:endParaRPr>
          </a:p>
        </p:txBody>
      </p:sp>
      <p:sp>
        <p:nvSpPr>
          <p:cNvPr id="11" name="CuadroTexto 10">
            <a:extLst>
              <a:ext uri="{FF2B5EF4-FFF2-40B4-BE49-F238E27FC236}">
                <a16:creationId xmlns:a16="http://schemas.microsoft.com/office/drawing/2014/main" id="{6FE466F1-7C59-EE02-65FC-B0319E17748E}"/>
              </a:ext>
            </a:extLst>
          </p:cNvPr>
          <p:cNvSpPr txBox="1"/>
          <p:nvPr/>
        </p:nvSpPr>
        <p:spPr>
          <a:xfrm>
            <a:off x="4001550" y="2854641"/>
            <a:ext cx="8180923" cy="1015663"/>
          </a:xfrm>
          <a:prstGeom prst="rect">
            <a:avLst/>
          </a:prstGeom>
          <a:noFill/>
        </p:spPr>
        <p:txBody>
          <a:bodyPr wrap="square">
            <a:spAutoFit/>
          </a:bodyPr>
          <a:lstStyle/>
          <a:p>
            <a:pPr>
              <a:spcBef>
                <a:spcPts val="600"/>
              </a:spcBef>
            </a:pPr>
            <a:r>
              <a:rPr lang="fr-CH" sz="2000" b="1" dirty="0"/>
              <a:t>Les adeptes de l'un ou l'autre camp agissent selon ces modèles. </a:t>
            </a:r>
            <a:br>
              <a:rPr lang="fr-CH" sz="2000" b="1" dirty="0"/>
            </a:br>
            <a:r>
              <a:rPr lang="fr-CH" sz="2000" b="1" dirty="0"/>
              <a:t>Si nous suivons Dieu, nous le montrerons par l'amour que nous portons aux autres </a:t>
            </a:r>
            <a:r>
              <a:rPr lang="fr-CH" sz="1600" dirty="0">
                <a:solidFill>
                  <a:schemeClr val="accent3">
                    <a:lumMod val="50000"/>
                  </a:schemeClr>
                </a:solidFill>
                <a:effectLst>
                  <a:outerShdw blurRad="38100" dist="38100" dir="2700000" algn="tl">
                    <a:srgbClr val="000000">
                      <a:alpha val="43137"/>
                    </a:srgbClr>
                  </a:outerShdw>
                </a:effectLst>
              </a:rPr>
              <a:t>(1Jean. 4.20-21).</a:t>
            </a:r>
            <a:endParaRPr lang="es-ES" sz="1600" dirty="0">
              <a:solidFill>
                <a:schemeClr val="accent3">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7120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055EA-2255-FF01-003C-1056E9384AD7}"/>
              </a:ext>
            </a:extLst>
          </p:cNvPr>
          <p:cNvSpPr txBox="1"/>
          <p:nvPr/>
        </p:nvSpPr>
        <p:spPr>
          <a:xfrm>
            <a:off x="2138981" y="900778"/>
            <a:ext cx="9801786" cy="2385268"/>
          </a:xfrm>
          <a:prstGeom prst="rect">
            <a:avLst/>
          </a:prstGeom>
          <a:noFill/>
        </p:spPr>
        <p:txBody>
          <a:bodyPr wrap="square">
            <a:spAutoFit/>
          </a:bodyPr>
          <a:lstStyle/>
          <a:p>
            <a:pPr>
              <a:spcBef>
                <a:spcPts val="600"/>
              </a:spcBef>
            </a:pPr>
            <a:r>
              <a:rPr lang="fr-CH" sz="2400" b="1" dirty="0">
                <a:latin typeface="Constantia" panose="02030602050306030303" pitchFamily="18" charset="0"/>
              </a:rPr>
              <a:t>« Ce n’est ni dans la science, ni dans la condition sociale, ni dans </a:t>
            </a:r>
            <a:br>
              <a:rPr lang="fr-CH" sz="2400" b="1" dirty="0">
                <a:latin typeface="Constantia" panose="02030602050306030303" pitchFamily="18" charset="0"/>
              </a:rPr>
            </a:br>
            <a:r>
              <a:rPr lang="fr-CH" sz="2400" b="1" dirty="0">
                <a:latin typeface="Constantia" panose="02030602050306030303" pitchFamily="18" charset="0"/>
              </a:rPr>
              <a:t>le nombre et la qualité de nos talents, ni dans la volonté de l’homme qu’il faut aller chercher le secret du succès. </a:t>
            </a:r>
            <a:br>
              <a:rPr lang="fr-CH" sz="2400" b="1" dirty="0">
                <a:latin typeface="Constantia" panose="02030602050306030303" pitchFamily="18" charset="0"/>
              </a:rPr>
            </a:br>
            <a:r>
              <a:rPr lang="fr-CH" sz="2400" b="1" dirty="0">
                <a:solidFill>
                  <a:schemeClr val="accent1">
                    <a:lumMod val="60000"/>
                    <a:lumOff val="40000"/>
                  </a:schemeClr>
                </a:solidFill>
                <a:latin typeface="Constantia" panose="02030602050306030303" pitchFamily="18" charset="0"/>
              </a:rPr>
              <a:t>Conscients de notre faiblesse, nous avons à contempler le Christ, qui est à l’origine de toute force et de toute pensée ; en nous soumettant à lui, nous remporterons victoire sur victoire. […] </a:t>
            </a:r>
          </a:p>
        </p:txBody>
      </p:sp>
      <p:sp>
        <p:nvSpPr>
          <p:cNvPr id="4" name="CuadroTexto 3">
            <a:extLst>
              <a:ext uri="{FF2B5EF4-FFF2-40B4-BE49-F238E27FC236}">
                <a16:creationId xmlns:a16="http://schemas.microsoft.com/office/drawing/2014/main" id="{9E1370B3-2225-63CD-1CDC-A0C3AECDA134}"/>
              </a:ext>
            </a:extLst>
          </p:cNvPr>
          <p:cNvSpPr txBox="1"/>
          <p:nvPr/>
        </p:nvSpPr>
        <p:spPr>
          <a:xfrm>
            <a:off x="2463456" y="6519446"/>
            <a:ext cx="6243248" cy="338554"/>
          </a:xfrm>
          <a:prstGeom prst="rect">
            <a:avLst/>
          </a:prstGeom>
          <a:noFill/>
        </p:spPr>
        <p:txBody>
          <a:bodyPr wrap="none" rtlCol="0">
            <a:spAutoFit/>
          </a:bodyPr>
          <a:lstStyle/>
          <a:p>
            <a:r>
              <a:rPr lang="fr-CH" sz="1600" b="1" dirty="0"/>
              <a:t>(E. G. White, </a:t>
            </a:r>
            <a:r>
              <a:rPr lang="fr-CH" sz="1600" b="1" i="1" dirty="0"/>
              <a:t>Les paraboles de Jésus. </a:t>
            </a:r>
            <a:r>
              <a:rPr lang="fr-CH" sz="1600" b="1" dirty="0"/>
              <a:t>« Le service de Dieu, p. 304.) </a:t>
            </a:r>
            <a:endParaRPr lang="es-ES" sz="1600" b="1" dirty="0"/>
          </a:p>
        </p:txBody>
      </p:sp>
      <p:sp>
        <p:nvSpPr>
          <p:cNvPr id="2" name="ZoneTexte 1">
            <a:extLst>
              <a:ext uri="{FF2B5EF4-FFF2-40B4-BE49-F238E27FC236}">
                <a16:creationId xmlns:a16="http://schemas.microsoft.com/office/drawing/2014/main" id="{8BD14D32-3D39-2E48-71CA-EF23A52CE37D}"/>
              </a:ext>
            </a:extLst>
          </p:cNvPr>
          <p:cNvSpPr txBox="1"/>
          <p:nvPr/>
        </p:nvSpPr>
        <p:spPr>
          <a:xfrm>
            <a:off x="1669409" y="3217432"/>
            <a:ext cx="8825219" cy="868251"/>
          </a:xfrm>
          <a:prstGeom prst="rect">
            <a:avLst/>
          </a:prstGeom>
          <a:noFill/>
        </p:spPr>
        <p:txBody>
          <a:bodyPr wrap="square" rtlCol="0">
            <a:spAutoFit/>
          </a:bodyPr>
          <a:lstStyle/>
          <a:p>
            <a:pPr>
              <a:lnSpc>
                <a:spcPct val="107000"/>
              </a:lnSpc>
              <a:spcAft>
                <a:spcPts val="800"/>
              </a:spcAft>
            </a:pPr>
            <a:r>
              <a:rPr lang="fr-CH" sz="2400" b="1" dirty="0">
                <a:solidFill>
                  <a:schemeClr val="accent3">
                    <a:lumMod val="75000"/>
                  </a:schemeClr>
                </a:solidFill>
                <a:latin typeface="Constantia" panose="02030602050306030303" pitchFamily="18" charset="0"/>
              </a:rPr>
              <a:t>Si court et si effacé que soit notre service, si nous suivons </a:t>
            </a:r>
            <a:br>
              <a:rPr lang="fr-CH" sz="2400" b="1" dirty="0">
                <a:solidFill>
                  <a:schemeClr val="accent3">
                    <a:lumMod val="75000"/>
                  </a:schemeClr>
                </a:solidFill>
                <a:latin typeface="Constantia" panose="02030602050306030303" pitchFamily="18" charset="0"/>
              </a:rPr>
            </a:br>
            <a:r>
              <a:rPr lang="fr-CH" sz="2400" b="1" dirty="0">
                <a:solidFill>
                  <a:schemeClr val="accent3">
                    <a:lumMod val="75000"/>
                  </a:schemeClr>
                </a:solidFill>
                <a:latin typeface="Constantia" panose="02030602050306030303" pitchFamily="18" charset="0"/>
              </a:rPr>
              <a:t>Jésus avec foi, nous ne serons pas frustrés de la récompense. </a:t>
            </a:r>
            <a:endParaRPr lang="fr-CH" dirty="0">
              <a:solidFill>
                <a:schemeClr val="accent3">
                  <a:lumMod val="75000"/>
                </a:schemeClr>
              </a:solidFill>
            </a:endParaRPr>
          </a:p>
        </p:txBody>
      </p:sp>
      <p:sp>
        <p:nvSpPr>
          <p:cNvPr id="5" name="ZoneTexte 4">
            <a:extLst>
              <a:ext uri="{FF2B5EF4-FFF2-40B4-BE49-F238E27FC236}">
                <a16:creationId xmlns:a16="http://schemas.microsoft.com/office/drawing/2014/main" id="{5527E4BA-EF63-AF65-D585-07857F58F5A3}"/>
              </a:ext>
            </a:extLst>
          </p:cNvPr>
          <p:cNvSpPr txBox="1"/>
          <p:nvPr/>
        </p:nvSpPr>
        <p:spPr>
          <a:xfrm>
            <a:off x="924300" y="4103400"/>
            <a:ext cx="9706063" cy="2585323"/>
          </a:xfrm>
          <a:prstGeom prst="rect">
            <a:avLst/>
          </a:prstGeom>
          <a:noFill/>
        </p:spPr>
        <p:txBody>
          <a:bodyPr wrap="square" rtlCol="0">
            <a:spAutoFit/>
          </a:bodyPr>
          <a:lstStyle/>
          <a:p>
            <a:r>
              <a:rPr lang="fr-CH" sz="2400" b="1" dirty="0">
                <a:solidFill>
                  <a:schemeClr val="accent1">
                    <a:lumMod val="60000"/>
                    <a:lumOff val="40000"/>
                  </a:schemeClr>
                </a:solidFill>
                <a:latin typeface="Constantia" panose="02030602050306030303" pitchFamily="18" charset="0"/>
              </a:rPr>
              <a:t>Les portes d’or du ciel ne s’ouvriront jamais devant les orgueilleux, ni devant les hautains, mais elles céderont à la timide poussée du petit enfant. </a:t>
            </a:r>
            <a:br>
              <a:rPr lang="fr-CH" sz="2400" b="1" dirty="0">
                <a:solidFill>
                  <a:schemeClr val="accent1">
                    <a:lumMod val="60000"/>
                    <a:lumOff val="40000"/>
                  </a:schemeClr>
                </a:solidFill>
                <a:latin typeface="Constantia" panose="02030602050306030303" pitchFamily="18" charset="0"/>
              </a:rPr>
            </a:br>
            <a:r>
              <a:rPr lang="fr-CH" sz="2400" b="1" dirty="0">
                <a:latin typeface="Constantia" panose="02030602050306030303" pitchFamily="18" charset="0"/>
              </a:rPr>
              <a:t>Magnifique sera la récompense de la grâce réservée à ceux qui auront travaillé pour Dieu dans la simplicité de la foi </a:t>
            </a:r>
            <a:br>
              <a:rPr lang="fr-CH" sz="2400" b="1" dirty="0">
                <a:latin typeface="Constantia" panose="02030602050306030303" pitchFamily="18" charset="0"/>
              </a:rPr>
            </a:br>
            <a:r>
              <a:rPr lang="fr-CH" sz="2400" b="1" dirty="0">
                <a:latin typeface="Constantia" panose="02030602050306030303" pitchFamily="18" charset="0"/>
              </a:rPr>
              <a:t>et de l’amour </a:t>
            </a:r>
            <a:r>
              <a:rPr lang="fr-CH" dirty="0"/>
              <a:t>! »</a:t>
            </a:r>
          </a:p>
          <a:p>
            <a:endParaRPr lang="fr-CH" dirty="0"/>
          </a:p>
        </p:txBody>
      </p:sp>
    </p:spTree>
    <p:extLst>
      <p:ext uri="{BB962C8B-B14F-4D97-AF65-F5344CB8AC3E}">
        <p14:creationId xmlns:p14="http://schemas.microsoft.com/office/powerpoint/2010/main" val="385371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C1F5A6F-4A63-4A92-BB21-40C6FB0669C6}"/>
              </a:ext>
            </a:extLst>
          </p:cNvPr>
          <p:cNvSpPr txBox="1"/>
          <p:nvPr/>
        </p:nvSpPr>
        <p:spPr>
          <a:xfrm>
            <a:off x="5029201" y="49695"/>
            <a:ext cx="7107712" cy="942181"/>
          </a:xfrm>
          <a:prstGeom prst="rect">
            <a:avLst/>
          </a:prstGeom>
          <a:noFill/>
        </p:spPr>
        <p:txBody>
          <a:bodyPr wrap="square" rtlCol="0">
            <a:spAutoFit/>
          </a:bodyPr>
          <a:lstStyle/>
          <a:p>
            <a:pPr algn="ctr">
              <a:lnSpc>
                <a:spcPct val="107000"/>
              </a:lnSpc>
              <a:spcAft>
                <a:spcPts val="800"/>
              </a:spcAft>
            </a:pPr>
            <a:r>
              <a:rPr lang="fr-CH" sz="2400" b="1" kern="100" dirty="0">
                <a:solidFill>
                  <a:schemeClr val="bg1"/>
                </a:solidFill>
                <a:latin typeface="Arial" panose="020B0604020202020204" pitchFamily="34" charset="0"/>
                <a:cs typeface="Arial" panose="020B0604020202020204" pitchFamily="34" charset="0"/>
              </a:rPr>
              <a:t>E. G. White  « </a:t>
            </a:r>
            <a:r>
              <a:rPr lang="fr-CH" sz="2800" b="1" kern="100" dirty="0">
                <a:solidFill>
                  <a:schemeClr val="bg1"/>
                </a:solidFill>
                <a:effectLst/>
                <a:latin typeface="Arial" panose="020B0604020202020204" pitchFamily="34" charset="0"/>
                <a:ea typeface="Arial" panose="020B0604020202020204" pitchFamily="34" charset="0"/>
                <a:cs typeface="Arial" panose="020B0604020202020204" pitchFamily="34" charset="0"/>
              </a:rPr>
              <a:t>Levez vos yeux en haut »</a:t>
            </a:r>
          </a:p>
          <a:p>
            <a:pPr algn="ctr">
              <a:lnSpc>
                <a:spcPct val="107000"/>
              </a:lnSpc>
              <a:spcAft>
                <a:spcPts val="800"/>
              </a:spcAft>
            </a:pPr>
            <a:r>
              <a:rPr lang="fr-CH" dirty="0">
                <a:solidFill>
                  <a:schemeClr val="accent2">
                    <a:lumMod val="20000"/>
                    <a:lumOff val="80000"/>
                  </a:schemeClr>
                </a:solidFill>
              </a:rPr>
              <a:t>(L’amour chrétien unit les cœurs, 31 mars, p. 97 ou 102.) </a:t>
            </a:r>
          </a:p>
        </p:txBody>
      </p:sp>
      <p:sp>
        <p:nvSpPr>
          <p:cNvPr id="3" name="ZoneTexte 2">
            <a:extLst>
              <a:ext uri="{FF2B5EF4-FFF2-40B4-BE49-F238E27FC236}">
                <a16:creationId xmlns:a16="http://schemas.microsoft.com/office/drawing/2014/main" id="{B6D8ADF7-A824-5DF2-03C3-46580D519DC9}"/>
              </a:ext>
            </a:extLst>
          </p:cNvPr>
          <p:cNvSpPr txBox="1"/>
          <p:nvPr/>
        </p:nvSpPr>
        <p:spPr>
          <a:xfrm>
            <a:off x="4609678" y="1301273"/>
            <a:ext cx="6946086" cy="3347391"/>
          </a:xfrm>
          <a:prstGeom prst="rect">
            <a:avLst/>
          </a:prstGeom>
          <a:noFill/>
        </p:spPr>
        <p:txBody>
          <a:bodyPr wrap="square" rtlCol="0">
            <a:spAutoFit/>
          </a:bodyPr>
          <a:lstStyle/>
          <a:p>
            <a:pPr marR="434975" algn="ctr">
              <a:lnSpc>
                <a:spcPct val="107000"/>
              </a:lnSpc>
              <a:spcAft>
                <a:spcPts val="800"/>
              </a:spcAft>
            </a:pPr>
            <a:r>
              <a:rPr lang="fr-CH" sz="1800" kern="100" dirty="0">
                <a:effectLst/>
                <a:latin typeface="Arial" panose="020B0604020202020204" pitchFamily="34" charset="0"/>
                <a:ea typeface="Arial" panose="020B0604020202020204" pitchFamily="34" charset="0"/>
                <a:cs typeface="Arial" panose="020B0604020202020204" pitchFamily="34" charset="0"/>
              </a:rPr>
              <a:t>« </a:t>
            </a:r>
            <a:r>
              <a:rPr lang="fr-CH" sz="2000" b="1" kern="100" dirty="0">
                <a:solidFill>
                  <a:schemeClr val="accent1">
                    <a:lumMod val="60000"/>
                    <a:lumOff val="40000"/>
                  </a:schemeClr>
                </a:solidFill>
                <a:effectLst/>
                <a:latin typeface="Arial" panose="020B0604020202020204" pitchFamily="34" charset="0"/>
                <a:ea typeface="Arial" panose="020B0604020202020204" pitchFamily="34" charset="0"/>
                <a:cs typeface="Arial" panose="020B0604020202020204" pitchFamily="34" charset="0"/>
              </a:rPr>
              <a:t>Dieu est amour</a:t>
            </a:r>
            <a:r>
              <a:rPr lang="fr-CH" sz="2000" b="1" kern="100" dirty="0">
                <a:effectLst/>
                <a:latin typeface="Arial" panose="020B0604020202020204" pitchFamily="34" charset="0"/>
                <a:ea typeface="Arial" panose="020B0604020202020204" pitchFamily="34" charset="0"/>
                <a:cs typeface="Arial" panose="020B0604020202020204" pitchFamily="34" charset="0"/>
              </a:rPr>
              <a:t>.</a:t>
            </a:r>
            <a:r>
              <a:rPr lang="fr-CH" sz="2000" kern="100" dirty="0">
                <a:effectLst/>
                <a:latin typeface="Arial" panose="020B0604020202020204" pitchFamily="34" charset="0"/>
                <a:ea typeface="Arial" panose="020B0604020202020204" pitchFamily="34" charset="0"/>
                <a:cs typeface="Arial" panose="020B0604020202020204" pitchFamily="34" charset="0"/>
              </a:rPr>
              <a:t> </a:t>
            </a:r>
            <a:r>
              <a:rPr lang="fr-CH" sz="1800" kern="100"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L’amour du Père et du Fils </a:t>
            </a:r>
            <a:br>
              <a:rPr lang="fr-CH" sz="1800" kern="100"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100"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est l’apanage de chaque croyant. </a:t>
            </a:r>
          </a:p>
          <a:p>
            <a:pPr marR="1155065" lvl="2" algn="ctr">
              <a:lnSpc>
                <a:spcPct val="107000"/>
              </a:lnSpc>
              <a:spcAft>
                <a:spcPts val="800"/>
              </a:spcAft>
            </a:pPr>
            <a:r>
              <a:rPr lang="fr-CH" sz="2000" b="1" kern="100" dirty="0">
                <a:solidFill>
                  <a:schemeClr val="accent1">
                    <a:lumMod val="60000"/>
                    <a:lumOff val="40000"/>
                  </a:schemeClr>
                </a:solidFill>
                <a:latin typeface="Arial" panose="020B0604020202020204" pitchFamily="34" charset="0"/>
                <a:cs typeface="Arial" panose="020B0604020202020204" pitchFamily="34" charset="0"/>
              </a:rPr>
              <a:t>La Parole de Dieu </a:t>
            </a:r>
            <a:r>
              <a:rPr lang="fr-CH" kern="1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est le moyen par lequel l’amour  divin est communiqué à l’homme. </a:t>
            </a:r>
            <a:br>
              <a:rPr lang="fr-CH" kern="1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H" kern="1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C’est par sa vérité qu’il atteint l’intelligence. </a:t>
            </a:r>
          </a:p>
          <a:p>
            <a:pPr marR="1155065" lvl="2" algn="ctr">
              <a:lnSpc>
                <a:spcPct val="107000"/>
              </a:lnSpc>
              <a:spcAft>
                <a:spcPts val="800"/>
              </a:spcAft>
            </a:pPr>
            <a:r>
              <a:rPr lang="fr-CH" sz="2000" b="1" kern="100" dirty="0">
                <a:solidFill>
                  <a:schemeClr val="accent1">
                    <a:lumMod val="60000"/>
                    <a:lumOff val="40000"/>
                  </a:schemeClr>
                </a:solidFill>
                <a:latin typeface="Arial" panose="020B0604020202020204" pitchFamily="34" charset="0"/>
                <a:cs typeface="Arial" panose="020B0604020202020204" pitchFamily="34" charset="0"/>
              </a:rPr>
              <a:t>Le Saint-Esprit </a:t>
            </a:r>
            <a:r>
              <a:rPr lang="fr-CH"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est donné à l’intermédiaire humain qui travaille en collaboration avec </a:t>
            </a:r>
            <a:br>
              <a:rPr lang="fr-CH"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H"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les forces divines. Il transforme l’esprit et le caractère, afin que l’homme persévère, </a:t>
            </a:r>
            <a:br>
              <a:rPr lang="fr-CH"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H"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comme voyant celui qui est invisible. </a:t>
            </a:r>
            <a:endParaRPr lang="fr-CH" dirty="0"/>
          </a:p>
        </p:txBody>
      </p:sp>
      <p:sp>
        <p:nvSpPr>
          <p:cNvPr id="4" name="ZoneTexte 3">
            <a:extLst>
              <a:ext uri="{FF2B5EF4-FFF2-40B4-BE49-F238E27FC236}">
                <a16:creationId xmlns:a16="http://schemas.microsoft.com/office/drawing/2014/main" id="{E6FFFD2D-97E4-03FB-29A2-A42E42771A1E}"/>
              </a:ext>
            </a:extLst>
          </p:cNvPr>
          <p:cNvSpPr txBox="1"/>
          <p:nvPr/>
        </p:nvSpPr>
        <p:spPr>
          <a:xfrm>
            <a:off x="4932655" y="5569045"/>
            <a:ext cx="6300132" cy="1046440"/>
          </a:xfrm>
          <a:prstGeom prst="rect">
            <a:avLst/>
          </a:prstGeom>
          <a:noFill/>
        </p:spPr>
        <p:txBody>
          <a:bodyPr wrap="square" rtlCol="0">
            <a:spAutoFit/>
          </a:bodyPr>
          <a:lstStyle/>
          <a:p>
            <a:pPr algn="ctr"/>
            <a:r>
              <a:rPr lang="fr-CH" sz="2200" dirty="0">
                <a:solidFill>
                  <a:schemeClr val="bg1"/>
                </a:solidFill>
                <a:effectLst>
                  <a:outerShdw blurRad="38100" dist="38100" dir="2700000" algn="tl">
                    <a:srgbClr val="000000">
                      <a:alpha val="43137"/>
                    </a:srgbClr>
                  </a:outerShdw>
                </a:effectLst>
              </a:rPr>
              <a:t>« En toute humilité et douceur, avec patience, </a:t>
            </a:r>
            <a:br>
              <a:rPr lang="fr-CH" sz="2200" dirty="0">
                <a:solidFill>
                  <a:schemeClr val="bg1"/>
                </a:solidFill>
                <a:effectLst>
                  <a:outerShdw blurRad="38100" dist="38100" dir="2700000" algn="tl">
                    <a:srgbClr val="000000">
                      <a:alpha val="43137"/>
                    </a:srgbClr>
                  </a:outerShdw>
                </a:effectLst>
              </a:rPr>
            </a:br>
            <a:r>
              <a:rPr lang="fr-CH" sz="2200" dirty="0">
                <a:solidFill>
                  <a:schemeClr val="bg1"/>
                </a:solidFill>
                <a:effectLst>
                  <a:outerShdw blurRad="38100" dist="38100" dir="2700000" algn="tl">
                    <a:srgbClr val="000000">
                      <a:alpha val="43137"/>
                    </a:srgbClr>
                  </a:outerShdw>
                </a:effectLst>
              </a:rPr>
              <a:t>vous supportant les uns les autres avec amour ... » </a:t>
            </a:r>
            <a:br>
              <a:rPr lang="fr-CH" sz="2200" dirty="0">
                <a:solidFill>
                  <a:schemeClr val="bg1"/>
                </a:solidFill>
              </a:rPr>
            </a:br>
            <a:r>
              <a:rPr lang="fr-CH" dirty="0">
                <a:solidFill>
                  <a:schemeClr val="bg1"/>
                </a:solidFill>
              </a:rPr>
              <a:t>(Ephésiens 4.2).</a:t>
            </a:r>
          </a:p>
        </p:txBody>
      </p:sp>
      <p:sp>
        <p:nvSpPr>
          <p:cNvPr id="5" name="Rectangle 4">
            <a:extLst>
              <a:ext uri="{FF2B5EF4-FFF2-40B4-BE49-F238E27FC236}">
                <a16:creationId xmlns:a16="http://schemas.microsoft.com/office/drawing/2014/main" id="{09982133-9635-EE0D-56E4-EE6185C64CE8}"/>
              </a:ext>
            </a:extLst>
          </p:cNvPr>
          <p:cNvSpPr/>
          <p:nvPr/>
        </p:nvSpPr>
        <p:spPr>
          <a:xfrm>
            <a:off x="167682" y="5272558"/>
            <a:ext cx="2617463" cy="1152398"/>
          </a:xfrm>
          <a:prstGeom prst="rect">
            <a:avLst/>
          </a:prstGeom>
          <a:solidFill>
            <a:srgbClr val="00FFFF"/>
          </a:solidFill>
          <a:ln/>
          <a:effectLst>
            <a:softEdge rad="317500"/>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a:bodyPr>
          <a:lstStyle/>
          <a:p>
            <a:pPr algn="ctr">
              <a:lnSpc>
                <a:spcPct val="90000"/>
              </a:lnSpc>
              <a:spcBef>
                <a:spcPct val="0"/>
              </a:spcBef>
            </a:pPr>
            <a:r>
              <a:rPr lang="fr-CH" sz="3200" dirty="0">
                <a:solidFill>
                  <a:schemeClr val="tx1"/>
                </a:solidFill>
                <a:latin typeface="Brush Script MT" panose="03060802040406070304" pitchFamily="66" charset="0"/>
              </a:rPr>
              <a:t>J’ADHERE</a:t>
            </a:r>
          </a:p>
        </p:txBody>
      </p:sp>
      <p:sp>
        <p:nvSpPr>
          <p:cNvPr id="7" name="ZoneTexte 6">
            <a:extLst>
              <a:ext uri="{FF2B5EF4-FFF2-40B4-BE49-F238E27FC236}">
                <a16:creationId xmlns:a16="http://schemas.microsoft.com/office/drawing/2014/main" id="{15F8DFD5-6F0F-0A3E-82F5-84DAD27E07F7}"/>
              </a:ext>
            </a:extLst>
          </p:cNvPr>
          <p:cNvSpPr txBox="1"/>
          <p:nvPr/>
        </p:nvSpPr>
        <p:spPr>
          <a:xfrm>
            <a:off x="4352725" y="4594531"/>
            <a:ext cx="7671593" cy="727059"/>
          </a:xfrm>
          <a:prstGeom prst="rect">
            <a:avLst/>
          </a:prstGeom>
          <a:noFill/>
        </p:spPr>
        <p:txBody>
          <a:bodyPr wrap="square">
            <a:spAutoFit/>
          </a:bodyPr>
          <a:lstStyle/>
          <a:p>
            <a:pPr marL="914400" marR="1155065" lvl="2" indent="0" algn="ctr" defTabSz="914400" rtl="0" eaLnBrk="1" fontAlgn="auto" latinLnBrk="0" hangingPunct="1">
              <a:lnSpc>
                <a:spcPct val="107000"/>
              </a:lnSpc>
              <a:spcBef>
                <a:spcPts val="0"/>
              </a:spcBef>
              <a:spcAft>
                <a:spcPts val="800"/>
              </a:spcAft>
              <a:buClrTx/>
              <a:buSzTx/>
              <a:buFontTx/>
              <a:buNone/>
              <a:tabLst/>
              <a:defRPr/>
            </a:pPr>
            <a:r>
              <a:rPr kumimoji="0" lang="fr-CH" sz="2000" b="0" i="0" u="none" strike="noStrike" kern="1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On ne peut jouir de l’amour parfait qu’en croyant la vérité et en recevant le Saint-Esprit. »</a:t>
            </a:r>
          </a:p>
        </p:txBody>
      </p:sp>
    </p:spTree>
    <p:extLst>
      <p:ext uri="{BB962C8B-B14F-4D97-AF65-F5344CB8AC3E}">
        <p14:creationId xmlns:p14="http://schemas.microsoft.com/office/powerpoint/2010/main" val="186423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99D30140-0C91-440D-DA92-EA3AFCA0393E}"/>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20" y="2193310"/>
            <a:ext cx="6400781" cy="4664690"/>
          </a:xfrm>
          <a:prstGeom prst="rect">
            <a:avLst/>
          </a:prstGeom>
          <a:effectLst>
            <a:outerShdw blurRad="50800" dist="38100" algn="l" rotWithShape="0">
              <a:prstClr val="black">
                <a:alpha val="40000"/>
              </a:prstClr>
            </a:outerShdw>
          </a:effectLst>
        </p:spPr>
      </p:pic>
      <p:pic>
        <p:nvPicPr>
          <p:cNvPr id="6" name="Imagen 5">
            <a:extLst>
              <a:ext uri="{FF2B5EF4-FFF2-40B4-BE49-F238E27FC236}">
                <a16:creationId xmlns:a16="http://schemas.microsoft.com/office/drawing/2014/main" id="{533986F0-101F-07EB-53F7-F3EE295C9289}"/>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p:blipFill>
        <p:spPr>
          <a:xfrm>
            <a:off x="6591299" y="1"/>
            <a:ext cx="5600701" cy="6857999"/>
          </a:xfrm>
          <a:prstGeom prst="rect">
            <a:avLst/>
          </a:prstGeom>
          <a:effectLst>
            <a:outerShdw blurRad="50800" dist="38100" dir="10800000" algn="r" rotWithShape="0">
              <a:prstClr val="black">
                <a:alpha val="40000"/>
              </a:prstClr>
            </a:outerShdw>
          </a:effectLst>
        </p:spPr>
      </p:pic>
      <p:sp>
        <p:nvSpPr>
          <p:cNvPr id="12" name="CuadroTexto 11">
            <a:extLst>
              <a:ext uri="{FF2B5EF4-FFF2-40B4-BE49-F238E27FC236}">
                <a16:creationId xmlns:a16="http://schemas.microsoft.com/office/drawing/2014/main" id="{B8A4CE1B-E61E-38CE-EDC7-BD95B54762AF}"/>
              </a:ext>
            </a:extLst>
          </p:cNvPr>
          <p:cNvSpPr txBox="1"/>
          <p:nvPr/>
        </p:nvSpPr>
        <p:spPr>
          <a:xfrm>
            <a:off x="152410" y="80876"/>
            <a:ext cx="6096000" cy="212365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200" b="1" i="0" u="none" strike="noStrike" kern="1200" cap="none" spc="0" normalizeH="0" baseline="0" dirty="0">
                <a:ln>
                  <a:noFill/>
                </a:ln>
                <a:solidFill>
                  <a:srgbClr val="166588"/>
                </a:solidFill>
                <a:effectLst/>
                <a:uLnTx/>
                <a:uFillTx/>
                <a:latin typeface="Comic Sans MS" panose="030F0702030302020204" pitchFamily="66" charset="0"/>
                <a:ea typeface="+mn-ea"/>
                <a:cs typeface="+mn-cs"/>
              </a:rPr>
              <a:t>« N'aie pas peur maintenant, car je suis avec toi. Ne lance pas ces regards inquiets, car ton Dieu, c'est moi. Je viens te rendre courage, j'arrive à ton secours et je te protège, ma main droite tient sa promesse. » </a:t>
            </a:r>
            <a:r>
              <a:rPr kumimoji="0" lang="es-ES" sz="1800" b="1" i="0" u="none" strike="noStrike" kern="1200" cap="none" spc="0" normalizeH="0" baseline="0" noProof="0" dirty="0">
                <a:ln>
                  <a:noFill/>
                </a:ln>
                <a:solidFill>
                  <a:schemeClr val="accent2">
                    <a:lumMod val="50000"/>
                  </a:schemeClr>
                </a:solidFill>
                <a:effectLst/>
                <a:uLnTx/>
                <a:uFillTx/>
                <a:latin typeface="Comic Sans MS" panose="030F0702030302020204" pitchFamily="66" charset="0"/>
                <a:ea typeface="+mn-ea"/>
                <a:cs typeface="+mn-cs"/>
              </a:rPr>
              <a:t>(Esaïe 41.10)</a:t>
            </a:r>
            <a:endParaRPr kumimoji="0" lang="es-ES" sz="2400" b="1" i="0" u="none" strike="noStrike" kern="1200" cap="none" spc="0" normalizeH="0" baseline="0" noProof="0" dirty="0">
              <a:ln>
                <a:noFill/>
              </a:ln>
              <a:solidFill>
                <a:schemeClr val="accent2">
                  <a:lumMod val="50000"/>
                </a:schemeClr>
              </a:solidFill>
              <a:effectLst/>
              <a:uLnTx/>
              <a:uFillTx/>
              <a:latin typeface="Comic Sans MS" panose="030F0702030302020204" pitchFamily="66" charset="0"/>
              <a:ea typeface="+mn-ea"/>
              <a:cs typeface="+mn-cs"/>
            </a:endParaRPr>
          </a:p>
        </p:txBody>
      </p:sp>
      <p:sp>
        <p:nvSpPr>
          <p:cNvPr id="2" name="ZoneTexte 1">
            <a:extLst>
              <a:ext uri="{FF2B5EF4-FFF2-40B4-BE49-F238E27FC236}">
                <a16:creationId xmlns:a16="http://schemas.microsoft.com/office/drawing/2014/main" id="{719A79E7-2237-32B5-C3FB-A3066E611CD3}"/>
              </a:ext>
            </a:extLst>
          </p:cNvPr>
          <p:cNvSpPr txBox="1"/>
          <p:nvPr/>
        </p:nvSpPr>
        <p:spPr>
          <a:xfrm>
            <a:off x="10142197" y="3688080"/>
            <a:ext cx="2049783" cy="2970044"/>
          </a:xfrm>
          <a:prstGeom prst="rect">
            <a:avLst/>
          </a:prstGeom>
          <a:noFill/>
        </p:spPr>
        <p:txBody>
          <a:bodyPr wrap="square" rtlCol="0">
            <a:spAutoFit/>
          </a:bodyPr>
          <a:lstStyle/>
          <a:p>
            <a:r>
              <a:rPr lang="fr-CH" sz="1700" dirty="0">
                <a:solidFill>
                  <a:srgbClr val="FFFF00"/>
                </a:solidFill>
              </a:rPr>
              <a:t>Lecture de la </a:t>
            </a:r>
            <a:br>
              <a:rPr lang="fr-CH" sz="1700" dirty="0">
                <a:solidFill>
                  <a:srgbClr val="FFFF00"/>
                </a:solidFill>
              </a:rPr>
            </a:br>
            <a:r>
              <a:rPr lang="fr-CH" sz="1700" dirty="0">
                <a:solidFill>
                  <a:srgbClr val="FFFF00"/>
                </a:solidFill>
              </a:rPr>
              <a:t>semaine : </a:t>
            </a:r>
            <a:br>
              <a:rPr lang="fr-CH" sz="1700" dirty="0">
                <a:solidFill>
                  <a:srgbClr val="FFFF00"/>
                </a:solidFill>
              </a:rPr>
            </a:br>
            <a:r>
              <a:rPr lang="fr-CH" sz="1700" dirty="0">
                <a:solidFill>
                  <a:schemeClr val="bg1"/>
                </a:solidFill>
              </a:rPr>
              <a:t>Luc 19.41-44 ; </a:t>
            </a:r>
            <a:br>
              <a:rPr lang="fr-CH" sz="1700" dirty="0">
                <a:solidFill>
                  <a:schemeClr val="bg1"/>
                </a:solidFill>
              </a:rPr>
            </a:br>
            <a:r>
              <a:rPr lang="fr-CH" sz="1700" dirty="0">
                <a:solidFill>
                  <a:schemeClr val="bg1"/>
                </a:solidFill>
              </a:rPr>
              <a:t>Matthieu 23.37, 38 ; Hébreux 11.35-38 ; Apocalypse 2.10 ; </a:t>
            </a:r>
          </a:p>
          <a:p>
            <a:r>
              <a:rPr lang="fr-CH" sz="1700" dirty="0">
                <a:solidFill>
                  <a:schemeClr val="bg1"/>
                </a:solidFill>
              </a:rPr>
              <a:t>Actes 2.44-47 ; </a:t>
            </a:r>
            <a:br>
              <a:rPr lang="fr-CH" sz="1700" dirty="0">
                <a:solidFill>
                  <a:schemeClr val="bg1"/>
                </a:solidFill>
              </a:rPr>
            </a:br>
            <a:r>
              <a:rPr lang="fr-CH" sz="1700" dirty="0">
                <a:solidFill>
                  <a:schemeClr val="bg1"/>
                </a:solidFill>
              </a:rPr>
              <a:t>Jean 13.35 ; </a:t>
            </a:r>
            <a:br>
              <a:rPr lang="fr-CH" sz="1700" dirty="0">
                <a:solidFill>
                  <a:schemeClr val="bg1"/>
                </a:solidFill>
              </a:rPr>
            </a:br>
            <a:r>
              <a:rPr lang="fr-CH" sz="1700" dirty="0">
                <a:solidFill>
                  <a:schemeClr val="bg1"/>
                </a:solidFill>
              </a:rPr>
              <a:t>Matthieu 24.9, </a:t>
            </a:r>
            <a:br>
              <a:rPr lang="fr-CH" sz="1700" dirty="0">
                <a:solidFill>
                  <a:schemeClr val="bg1"/>
                </a:solidFill>
              </a:rPr>
            </a:br>
            <a:r>
              <a:rPr lang="fr-CH" sz="1700" dirty="0">
                <a:solidFill>
                  <a:schemeClr val="bg1"/>
                </a:solidFill>
              </a:rPr>
              <a:t>21,22 ; </a:t>
            </a:r>
            <a:br>
              <a:rPr lang="fr-CH" sz="1700" dirty="0">
                <a:solidFill>
                  <a:schemeClr val="bg1"/>
                </a:solidFill>
              </a:rPr>
            </a:br>
            <a:r>
              <a:rPr lang="fr-CH" sz="1700" dirty="0">
                <a:solidFill>
                  <a:schemeClr val="bg1"/>
                </a:solidFill>
              </a:rPr>
              <a:t>Esaïe 41.10. </a:t>
            </a:r>
            <a:endParaRPr lang="fr-CH" dirty="0"/>
          </a:p>
        </p:txBody>
      </p:sp>
    </p:spTree>
    <p:extLst>
      <p:ext uri="{BB962C8B-B14F-4D97-AF65-F5344CB8AC3E}">
        <p14:creationId xmlns:p14="http://schemas.microsoft.com/office/powerpoint/2010/main" val="303807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0DE4776-1140-B7A3-9E57-D3DEDA17BD0C}"/>
              </a:ext>
            </a:extLst>
          </p:cNvPr>
          <p:cNvSpPr txBox="1"/>
          <p:nvPr/>
        </p:nvSpPr>
        <p:spPr>
          <a:xfrm>
            <a:off x="6326930" y="3765385"/>
            <a:ext cx="5674659" cy="2862322"/>
          </a:xfrm>
          <a:prstGeom prst="rect">
            <a:avLst/>
          </a:prstGeom>
          <a:noFill/>
        </p:spPr>
        <p:txBody>
          <a:bodyPr wrap="square" rtlCol="0">
            <a:spAutoFit/>
          </a:bodyPr>
          <a:lstStyle/>
          <a:p>
            <a:pPr>
              <a:spcBef>
                <a:spcPts val="600"/>
              </a:spcBef>
              <a:tabLst>
                <a:tab pos="538163" algn="l"/>
              </a:tabLst>
            </a:pPr>
            <a:r>
              <a:rPr lang="fr-CH" sz="2000" b="1" dirty="0">
                <a:solidFill>
                  <a:schemeClr val="bg1"/>
                </a:solidFill>
                <a:effectLst>
                  <a:glow rad="127000">
                    <a:srgbClr val="AC2850"/>
                  </a:glow>
                </a:effectLst>
              </a:rPr>
              <a:t>Les leçons de la destruction de Jérusalem  </a:t>
            </a:r>
            <a:r>
              <a:rPr lang="es-ES" sz="2000" b="1" dirty="0">
                <a:solidFill>
                  <a:schemeClr val="bg1"/>
                </a:solidFill>
                <a:effectLst>
                  <a:glow rad="127000">
                    <a:srgbClr val="AC2850"/>
                  </a:glow>
                </a:effectLst>
              </a:rPr>
              <a:t>:</a:t>
            </a:r>
          </a:p>
          <a:p>
            <a:pPr>
              <a:spcBef>
                <a:spcPts val="600"/>
              </a:spcBef>
              <a:tabLst>
                <a:tab pos="538163" algn="l"/>
              </a:tabLst>
            </a:pPr>
            <a:r>
              <a:rPr lang="es-ES" sz="2000" b="1" dirty="0">
                <a:solidFill>
                  <a:schemeClr val="bg1"/>
                </a:solidFill>
                <a:effectLst>
                  <a:glow rad="127000">
                    <a:srgbClr val="A23292"/>
                  </a:glow>
                </a:effectLst>
              </a:rPr>
              <a:t>	</a:t>
            </a:r>
            <a:r>
              <a:rPr lang="fr-CH" sz="2000" b="1" dirty="0">
                <a:solidFill>
                  <a:schemeClr val="bg1"/>
                </a:solidFill>
                <a:effectLst>
                  <a:glow rad="127000">
                    <a:srgbClr val="A23292"/>
                  </a:glow>
                </a:effectLst>
              </a:rPr>
              <a:t>Le rejet de l'amour de Dieu </a:t>
            </a:r>
            <a:endParaRPr lang="es-ES" sz="2000" b="1" dirty="0">
              <a:solidFill>
                <a:schemeClr val="bg1"/>
              </a:solidFill>
              <a:effectLst>
                <a:glow rad="127000">
                  <a:srgbClr val="A23292"/>
                </a:glow>
              </a:effectLst>
            </a:endParaRPr>
          </a:p>
          <a:p>
            <a:pPr>
              <a:spcBef>
                <a:spcPts val="600"/>
              </a:spcBef>
              <a:tabLst>
                <a:tab pos="538163" algn="l"/>
              </a:tabLst>
            </a:pPr>
            <a:r>
              <a:rPr lang="es-ES" sz="2000" b="1" dirty="0">
                <a:solidFill>
                  <a:schemeClr val="bg1"/>
                </a:solidFill>
                <a:effectLst>
                  <a:glow rad="127000">
                    <a:srgbClr val="51A54C"/>
                  </a:glow>
                </a:effectLst>
              </a:rPr>
              <a:t>	</a:t>
            </a:r>
            <a:r>
              <a:rPr lang="fr-CH" sz="2000" b="1" dirty="0">
                <a:solidFill>
                  <a:schemeClr val="bg1"/>
                </a:solidFill>
                <a:effectLst>
                  <a:glow rad="127000">
                    <a:srgbClr val="51A54C"/>
                  </a:glow>
                </a:effectLst>
              </a:rPr>
              <a:t>L'attention que Dieu porte à son peuple</a:t>
            </a:r>
            <a:endParaRPr lang="es-ES" sz="2000" b="1" dirty="0">
              <a:solidFill>
                <a:schemeClr val="bg1"/>
              </a:solidFill>
              <a:effectLst>
                <a:glow rad="127000">
                  <a:srgbClr val="51A54C"/>
                </a:glow>
              </a:effectLst>
            </a:endParaRPr>
          </a:p>
          <a:p>
            <a:pPr>
              <a:spcBef>
                <a:spcPts val="1800"/>
              </a:spcBef>
              <a:tabLst>
                <a:tab pos="538163" algn="l"/>
              </a:tabLst>
            </a:pPr>
            <a:r>
              <a:rPr lang="fr-CH" sz="2000" b="1" dirty="0">
                <a:solidFill>
                  <a:schemeClr val="bg1"/>
                </a:solidFill>
                <a:effectLst>
                  <a:glow rad="127000">
                    <a:srgbClr val="AC2850"/>
                  </a:glow>
                </a:effectLst>
              </a:rPr>
              <a:t>Les leçons des premiers chrétiens </a:t>
            </a:r>
            <a:r>
              <a:rPr lang="es-ES" sz="2000" b="1" dirty="0">
                <a:solidFill>
                  <a:schemeClr val="bg1"/>
                </a:solidFill>
                <a:effectLst>
                  <a:glow rad="127000">
                    <a:srgbClr val="AC2850"/>
                  </a:glow>
                </a:effectLst>
              </a:rPr>
              <a:t>:</a:t>
            </a:r>
          </a:p>
          <a:p>
            <a:pPr>
              <a:spcBef>
                <a:spcPts val="600"/>
              </a:spcBef>
              <a:tabLst>
                <a:tab pos="538163" algn="l"/>
              </a:tabLst>
            </a:pPr>
            <a:r>
              <a:rPr lang="es-ES" sz="2000" b="1" dirty="0">
                <a:solidFill>
                  <a:schemeClr val="bg1"/>
                </a:solidFill>
                <a:effectLst>
                  <a:glow rad="127000">
                    <a:srgbClr val="C5600D"/>
                  </a:glow>
                </a:effectLst>
              </a:rPr>
              <a:t>	</a:t>
            </a:r>
            <a:r>
              <a:rPr lang="es-ES" sz="2000" b="1" dirty="0" err="1">
                <a:solidFill>
                  <a:schemeClr val="bg1"/>
                </a:solidFill>
                <a:effectLst>
                  <a:glow rad="127000">
                    <a:srgbClr val="C5600D"/>
                  </a:glow>
                </a:effectLst>
              </a:rPr>
              <a:t>Fidélité</a:t>
            </a:r>
            <a:r>
              <a:rPr lang="es-ES" sz="2000" b="1" dirty="0">
                <a:solidFill>
                  <a:schemeClr val="bg1"/>
                </a:solidFill>
                <a:effectLst>
                  <a:glow rad="127000">
                    <a:srgbClr val="C5600D"/>
                  </a:glow>
                </a:effectLst>
              </a:rPr>
              <a:t> </a:t>
            </a:r>
            <a:r>
              <a:rPr lang="es-ES" sz="2000" b="1" dirty="0" err="1">
                <a:solidFill>
                  <a:schemeClr val="bg1"/>
                </a:solidFill>
                <a:effectLst>
                  <a:glow rad="127000">
                    <a:srgbClr val="C5600D"/>
                  </a:glow>
                </a:effectLst>
              </a:rPr>
              <a:t>dans</a:t>
            </a:r>
            <a:r>
              <a:rPr lang="es-ES" sz="2000" b="1" dirty="0">
                <a:solidFill>
                  <a:schemeClr val="bg1"/>
                </a:solidFill>
                <a:effectLst>
                  <a:glow rad="127000">
                    <a:srgbClr val="C5600D"/>
                  </a:glow>
                </a:effectLst>
              </a:rPr>
              <a:t> la </a:t>
            </a:r>
            <a:r>
              <a:rPr lang="es-ES" sz="2000" b="1" dirty="0" err="1">
                <a:solidFill>
                  <a:schemeClr val="bg1"/>
                </a:solidFill>
                <a:effectLst>
                  <a:glow rad="127000">
                    <a:srgbClr val="C5600D"/>
                  </a:glow>
                </a:effectLst>
              </a:rPr>
              <a:t>persécution</a:t>
            </a:r>
            <a:endParaRPr lang="es-ES" sz="2000" b="1" dirty="0">
              <a:solidFill>
                <a:schemeClr val="bg1"/>
              </a:solidFill>
              <a:effectLst>
                <a:glow rad="127000">
                  <a:srgbClr val="C5600D"/>
                </a:glow>
              </a:effectLst>
            </a:endParaRPr>
          </a:p>
          <a:p>
            <a:pPr>
              <a:spcBef>
                <a:spcPts val="600"/>
              </a:spcBef>
              <a:tabLst>
                <a:tab pos="538163" algn="l"/>
              </a:tabLst>
            </a:pPr>
            <a:r>
              <a:rPr lang="es-ES" sz="2000" b="1" dirty="0">
                <a:solidFill>
                  <a:schemeClr val="bg1"/>
                </a:solidFill>
                <a:effectLst>
                  <a:glow rad="127000">
                    <a:srgbClr val="228F9E"/>
                  </a:glow>
                </a:effectLst>
              </a:rPr>
              <a:t>	</a:t>
            </a:r>
            <a:r>
              <a:rPr lang="fr-CH" sz="2000" b="1" dirty="0">
                <a:solidFill>
                  <a:schemeClr val="bg1"/>
                </a:solidFill>
                <a:effectLst>
                  <a:glow rad="127000">
                    <a:srgbClr val="228F9E"/>
                  </a:glow>
                </a:effectLst>
              </a:rPr>
              <a:t>Aider les personnes dans le besoin</a:t>
            </a:r>
            <a:endParaRPr lang="es-ES" sz="2000" b="1" dirty="0">
              <a:solidFill>
                <a:schemeClr val="bg1"/>
              </a:solidFill>
              <a:effectLst>
                <a:glow rad="127000">
                  <a:srgbClr val="228F9E"/>
                </a:glow>
              </a:effectLst>
            </a:endParaRPr>
          </a:p>
          <a:p>
            <a:pPr>
              <a:spcBef>
                <a:spcPts val="600"/>
              </a:spcBef>
              <a:tabLst>
                <a:tab pos="538163" algn="l"/>
              </a:tabLst>
            </a:pPr>
            <a:r>
              <a:rPr lang="es-ES" sz="2000" b="1" dirty="0">
                <a:solidFill>
                  <a:schemeClr val="bg1"/>
                </a:solidFill>
                <a:effectLst>
                  <a:glow rad="127000">
                    <a:srgbClr val="A68702"/>
                  </a:glow>
                </a:effectLst>
              </a:rPr>
              <a:t>	</a:t>
            </a:r>
            <a:r>
              <a:rPr lang="es-ES" sz="2000" b="1" dirty="0" err="1">
                <a:solidFill>
                  <a:schemeClr val="bg1"/>
                </a:solidFill>
                <a:effectLst>
                  <a:glow rad="127000">
                    <a:srgbClr val="A68702"/>
                  </a:glow>
                </a:effectLst>
              </a:rPr>
              <a:t>L'amour</a:t>
            </a:r>
            <a:r>
              <a:rPr lang="es-ES" sz="2000" b="1" dirty="0">
                <a:solidFill>
                  <a:schemeClr val="bg1"/>
                </a:solidFill>
                <a:effectLst>
                  <a:glow rad="127000">
                    <a:srgbClr val="A68702"/>
                  </a:glow>
                </a:effectLst>
              </a:rPr>
              <a:t>, </a:t>
            </a:r>
            <a:r>
              <a:rPr lang="es-ES" sz="2000" b="1" dirty="0" err="1">
                <a:solidFill>
                  <a:schemeClr val="bg1"/>
                </a:solidFill>
                <a:effectLst>
                  <a:glow rad="127000">
                    <a:srgbClr val="A68702"/>
                  </a:glow>
                </a:effectLst>
              </a:rPr>
              <a:t>notre</a:t>
            </a:r>
            <a:r>
              <a:rPr lang="es-ES" sz="2000" b="1" dirty="0">
                <a:solidFill>
                  <a:schemeClr val="bg1"/>
                </a:solidFill>
                <a:effectLst>
                  <a:glow rad="127000">
                    <a:srgbClr val="A68702"/>
                  </a:glow>
                </a:effectLst>
              </a:rPr>
              <a:t> signe </a:t>
            </a:r>
            <a:r>
              <a:rPr lang="es-ES" sz="2000" b="1" dirty="0" err="1">
                <a:solidFill>
                  <a:schemeClr val="bg1"/>
                </a:solidFill>
                <a:effectLst>
                  <a:glow rad="127000">
                    <a:srgbClr val="A68702"/>
                  </a:glow>
                </a:effectLst>
              </a:rPr>
              <a:t>d'identité</a:t>
            </a:r>
            <a:endParaRPr lang="es-ES" sz="2000" b="1" dirty="0">
              <a:solidFill>
                <a:schemeClr val="bg1"/>
              </a:solidFill>
              <a:effectLst>
                <a:glow rad="127000">
                  <a:srgbClr val="A68702"/>
                </a:glow>
              </a:effectLst>
            </a:endParaRPr>
          </a:p>
        </p:txBody>
      </p:sp>
      <p:sp>
        <p:nvSpPr>
          <p:cNvPr id="3" name="CuadroTexto 2">
            <a:extLst>
              <a:ext uri="{FF2B5EF4-FFF2-40B4-BE49-F238E27FC236}">
                <a16:creationId xmlns:a16="http://schemas.microsoft.com/office/drawing/2014/main" id="{3D72F1CE-064A-7660-04A1-ED3658A1B139}"/>
              </a:ext>
            </a:extLst>
          </p:cNvPr>
          <p:cNvSpPr txBox="1"/>
          <p:nvPr/>
        </p:nvSpPr>
        <p:spPr>
          <a:xfrm>
            <a:off x="190410" y="210325"/>
            <a:ext cx="6827609" cy="1015663"/>
          </a:xfrm>
          <a:prstGeom prst="rect">
            <a:avLst/>
          </a:prstGeom>
          <a:noFill/>
        </p:spPr>
        <p:txBody>
          <a:bodyPr wrap="square" rtlCol="0">
            <a:spAutoFit/>
          </a:bodyPr>
          <a:lstStyle/>
          <a:p>
            <a:pPr>
              <a:spcBef>
                <a:spcPts val="600"/>
              </a:spcBef>
            </a:pPr>
            <a:r>
              <a:rPr lang="fr-CH" sz="2000" b="1" dirty="0"/>
              <a:t>L'année 70 a marqué la fin d'Israël en tant que nation. Bien que ce soit Rome qui ait rasé Jérusalem et le temple, d'autres puissances ont été impliquées dans la guerre.</a:t>
            </a:r>
            <a:endParaRPr lang="es-ES" sz="2000" b="1" dirty="0"/>
          </a:p>
        </p:txBody>
      </p:sp>
      <p:pic>
        <p:nvPicPr>
          <p:cNvPr id="5" name="Imagen 4" descr="Imagen que contiene exterior, naturaleza, pasto, agua&#10;&#10;Descripción generada automáticamente">
            <a:extLst>
              <a:ext uri="{FF2B5EF4-FFF2-40B4-BE49-F238E27FC236}">
                <a16:creationId xmlns:a16="http://schemas.microsoft.com/office/drawing/2014/main" id="{C7E16AA5-0268-38A4-61FE-7BC8654A2CC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56241" y="591588"/>
            <a:ext cx="3767168" cy="250102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Imagen 6" descr="Imagen que contiene tabla, llenado, entero, grande&#10;&#10;Descripción generada automáticamente">
            <a:extLst>
              <a:ext uri="{FF2B5EF4-FFF2-40B4-BE49-F238E27FC236}">
                <a16:creationId xmlns:a16="http://schemas.microsoft.com/office/drawing/2014/main" id="{60103816-E877-B251-EE17-1A2BB8660D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37342" y="4011433"/>
            <a:ext cx="3598538" cy="211266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Imagen 9" descr="Icono&#10;&#10;Descripción generada automáticamente">
            <a:extLst>
              <a:ext uri="{FF2B5EF4-FFF2-40B4-BE49-F238E27FC236}">
                <a16:creationId xmlns:a16="http://schemas.microsoft.com/office/drawing/2014/main" id="{79E0F991-AA7D-9CC8-38C2-777A1E5AFF4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51716" y="5085792"/>
            <a:ext cx="351665" cy="351171"/>
          </a:xfrm>
          <a:prstGeom prst="rect">
            <a:avLst/>
          </a:prstGeom>
        </p:spPr>
      </p:pic>
      <p:pic>
        <p:nvPicPr>
          <p:cNvPr id="12" name="Imagen 11" descr="Icono&#10;&#10;Descripción generada automáticamente">
            <a:extLst>
              <a:ext uri="{FF2B5EF4-FFF2-40B4-BE49-F238E27FC236}">
                <a16:creationId xmlns:a16="http://schemas.microsoft.com/office/drawing/2014/main" id="{95A94C06-655E-BF75-130F-7C1A7E9DB6F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51716" y="3780502"/>
            <a:ext cx="351665" cy="351171"/>
          </a:xfrm>
          <a:prstGeom prst="rect">
            <a:avLst/>
          </a:prstGeom>
        </p:spPr>
      </p:pic>
      <p:pic>
        <p:nvPicPr>
          <p:cNvPr id="15" name="Imagen 14" descr="Forma, Icono&#10;&#10;Descripción generada automáticamente">
            <a:extLst>
              <a:ext uri="{FF2B5EF4-FFF2-40B4-BE49-F238E27FC236}">
                <a16:creationId xmlns:a16="http://schemas.microsoft.com/office/drawing/2014/main" id="{69D5C66C-1D84-F157-A468-0EF48AA1EC5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6200000">
            <a:off x="6544788" y="4487239"/>
            <a:ext cx="191267" cy="477170"/>
          </a:xfrm>
          <a:prstGeom prst="rect">
            <a:avLst/>
          </a:prstGeom>
          <a:effectLst>
            <a:outerShdw blurRad="50800" dist="38100" dir="8100000" algn="tr" rotWithShape="0">
              <a:prstClr val="black">
                <a:alpha val="40000"/>
              </a:prstClr>
            </a:outerShdw>
          </a:effectLst>
        </p:spPr>
      </p:pic>
      <p:pic>
        <p:nvPicPr>
          <p:cNvPr id="16" name="Imagen 15" descr="Forma, Círculo&#10;&#10;Descripción generada automáticamente">
            <a:extLst>
              <a:ext uri="{FF2B5EF4-FFF2-40B4-BE49-F238E27FC236}">
                <a16:creationId xmlns:a16="http://schemas.microsoft.com/office/drawing/2014/main" id="{8DDAEFBD-7E0C-6D9F-CABD-9B50ECCECF5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6544952" y="4125403"/>
            <a:ext cx="191267" cy="477499"/>
          </a:xfrm>
          <a:prstGeom prst="rect">
            <a:avLst/>
          </a:prstGeom>
          <a:effectLst>
            <a:outerShdw blurRad="50800" dist="38100" dir="8100000" algn="tr" rotWithShape="0">
              <a:prstClr val="black">
                <a:alpha val="40000"/>
              </a:prstClr>
            </a:outerShdw>
          </a:effectLst>
        </p:spPr>
      </p:pic>
      <p:pic>
        <p:nvPicPr>
          <p:cNvPr id="17" name="Imagen 16" descr="Forma, Icono&#10;&#10;Descripción generada automáticamente">
            <a:extLst>
              <a:ext uri="{FF2B5EF4-FFF2-40B4-BE49-F238E27FC236}">
                <a16:creationId xmlns:a16="http://schemas.microsoft.com/office/drawing/2014/main" id="{9B8C0C0D-D9E6-1018-85E6-5FBBEB2C914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6544952" y="5789710"/>
            <a:ext cx="191267" cy="477499"/>
          </a:xfrm>
          <a:prstGeom prst="rect">
            <a:avLst/>
          </a:prstGeom>
          <a:effectLst>
            <a:outerShdw blurRad="50800" dist="38100" dir="8100000" algn="tr" rotWithShape="0">
              <a:prstClr val="black">
                <a:alpha val="40000"/>
              </a:prstClr>
            </a:outerShdw>
          </a:effectLst>
        </p:spPr>
      </p:pic>
      <p:pic>
        <p:nvPicPr>
          <p:cNvPr id="19" name="Imagen 18" descr="Icono&#10;&#10;Descripción generada automáticamente">
            <a:extLst>
              <a:ext uri="{FF2B5EF4-FFF2-40B4-BE49-F238E27FC236}">
                <a16:creationId xmlns:a16="http://schemas.microsoft.com/office/drawing/2014/main" id="{635A8854-9E0C-D4E5-F106-8DFC299EC3B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6544952" y="6175853"/>
            <a:ext cx="191267" cy="477499"/>
          </a:xfrm>
          <a:prstGeom prst="rect">
            <a:avLst/>
          </a:prstGeom>
          <a:effectLst>
            <a:outerShdw blurRad="50800" dist="38100" dir="8100000" algn="tr" rotWithShape="0">
              <a:prstClr val="black">
                <a:alpha val="40000"/>
              </a:prstClr>
            </a:outerShdw>
          </a:effectLst>
        </p:spPr>
      </p:pic>
      <p:pic>
        <p:nvPicPr>
          <p:cNvPr id="20" name="Imagen 19" descr="Un dibujo de un ojo&#10;&#10;Descripción generada automáticamente con confianza media">
            <a:extLst>
              <a:ext uri="{FF2B5EF4-FFF2-40B4-BE49-F238E27FC236}">
                <a16:creationId xmlns:a16="http://schemas.microsoft.com/office/drawing/2014/main" id="{DC20512D-7FF2-B15E-42B3-31ABC48746F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6544872" y="5402469"/>
            <a:ext cx="191426" cy="477498"/>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260ED74-5B40-ADBD-FF7B-98AB6B6E1E4D}"/>
              </a:ext>
            </a:extLst>
          </p:cNvPr>
          <p:cNvSpPr txBox="1"/>
          <p:nvPr/>
        </p:nvSpPr>
        <p:spPr>
          <a:xfrm>
            <a:off x="190409" y="2161909"/>
            <a:ext cx="6687669" cy="1631216"/>
          </a:xfrm>
          <a:prstGeom prst="rect">
            <a:avLst/>
          </a:prstGeom>
          <a:noFill/>
        </p:spPr>
        <p:txBody>
          <a:bodyPr wrap="square">
            <a:spAutoFit/>
          </a:bodyPr>
          <a:lstStyle/>
          <a:p>
            <a:pPr>
              <a:spcBef>
                <a:spcPts val="600"/>
              </a:spcBef>
            </a:pPr>
            <a:r>
              <a:rPr lang="fr-CH" sz="2000" b="1" dirty="0"/>
              <a:t>D'autre part, Dieu a averti à plusieurs reprises des conséquences de son rejet, a retardé l'exécution de la sentence : et a préparé un peuple, l'Eglise, à reprendre le flambeau de la vérité et à illuminer le monde avec le message de l'amour de Dieu.</a:t>
            </a:r>
          </a:p>
        </p:txBody>
      </p:sp>
      <p:sp>
        <p:nvSpPr>
          <p:cNvPr id="9" name="CuadroTexto 8">
            <a:extLst>
              <a:ext uri="{FF2B5EF4-FFF2-40B4-BE49-F238E27FC236}">
                <a16:creationId xmlns:a16="http://schemas.microsoft.com/office/drawing/2014/main" id="{E1C1F80F-BC6F-5E60-3A61-754327326116}"/>
              </a:ext>
            </a:extLst>
          </p:cNvPr>
          <p:cNvSpPr txBox="1"/>
          <p:nvPr/>
        </p:nvSpPr>
        <p:spPr>
          <a:xfrm>
            <a:off x="190409" y="1335149"/>
            <a:ext cx="6687669" cy="707886"/>
          </a:xfrm>
          <a:prstGeom prst="rect">
            <a:avLst/>
          </a:prstGeom>
          <a:noFill/>
        </p:spPr>
        <p:txBody>
          <a:bodyPr wrap="square">
            <a:spAutoFit/>
          </a:bodyPr>
          <a:lstStyle/>
          <a:p>
            <a:pPr>
              <a:spcBef>
                <a:spcPts val="600"/>
              </a:spcBef>
            </a:pPr>
            <a:r>
              <a:rPr lang="fr-CH" sz="2000" b="1" dirty="0"/>
              <a:t>D'une part, Satan a incité Israël à rejeter le Messie, </a:t>
            </a:r>
            <a:br>
              <a:rPr lang="fr-CH" sz="2000" b="1" dirty="0"/>
            </a:br>
            <a:r>
              <a:rPr lang="fr-CH" sz="2000" b="1" dirty="0"/>
              <a:t>puis s'est arrogé le droit de détruire la nation.</a:t>
            </a:r>
            <a:endParaRPr lang="es-ES" sz="2000" b="1" dirty="0"/>
          </a:p>
        </p:txBody>
      </p:sp>
    </p:spTree>
    <p:extLst>
      <p:ext uri="{BB962C8B-B14F-4D97-AF65-F5344CB8AC3E}">
        <p14:creationId xmlns:p14="http://schemas.microsoft.com/office/powerpoint/2010/main" val="393003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31"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 calcmode="lin" valueType="num">
                                      <p:cBhvr>
                                        <p:cTn id="46" dur="500" fill="hold"/>
                                        <p:tgtEl>
                                          <p:spTgt spid="16"/>
                                        </p:tgtEl>
                                        <p:attrNameLst>
                                          <p:attrName>style.rotation</p:attrName>
                                        </p:attrNameLst>
                                      </p:cBhvr>
                                      <p:tavLst>
                                        <p:tav tm="0">
                                          <p:val>
                                            <p:fltVal val="90"/>
                                          </p:val>
                                        </p:tav>
                                        <p:tav tm="100000">
                                          <p:val>
                                            <p:fltVal val="0"/>
                                          </p:val>
                                        </p:tav>
                                      </p:tavLst>
                                    </p:anim>
                                    <p:animEffect transition="in" filter="fade">
                                      <p:cBhvr>
                                        <p:cTn id="47" dur="500"/>
                                        <p:tgtEl>
                                          <p:spTgt spid="16"/>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par>
                          <p:cTn id="52" fill="hold">
                            <p:stCondLst>
                              <p:cond delay="2000"/>
                            </p:stCondLst>
                            <p:childTnLst>
                              <p:par>
                                <p:cTn id="53" presetID="31"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 calcmode="lin" valueType="num">
                                      <p:cBhvr>
                                        <p:cTn id="57" dur="500" fill="hold"/>
                                        <p:tgtEl>
                                          <p:spTgt spid="15"/>
                                        </p:tgtEl>
                                        <p:attrNameLst>
                                          <p:attrName>style.rotation</p:attrName>
                                        </p:attrNameLst>
                                      </p:cBhvr>
                                      <p:tavLst>
                                        <p:tav tm="0">
                                          <p:val>
                                            <p:fltVal val="90"/>
                                          </p:val>
                                        </p:tav>
                                        <p:tav tm="100000">
                                          <p:val>
                                            <p:fltVal val="0"/>
                                          </p:val>
                                        </p:tav>
                                      </p:tavLst>
                                    </p:anim>
                                    <p:animEffect transition="in" filter="fade">
                                      <p:cBhvr>
                                        <p:cTn id="58" dur="500"/>
                                        <p:tgtEl>
                                          <p:spTgt spid="15"/>
                                        </p:tgtEl>
                                      </p:cBhvr>
                                    </p:animEffect>
                                  </p:childTnLst>
                                </p:cTn>
                              </p:par>
                            </p:childTnLst>
                          </p:cTn>
                        </p:par>
                        <p:par>
                          <p:cTn id="59" fill="hold">
                            <p:stCondLst>
                              <p:cond delay="2500"/>
                            </p:stCondLst>
                            <p:childTnLst>
                              <p:par>
                                <p:cTn id="60" presetID="22" presetClass="entr" presetSubtype="8"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12"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0-#ppt_w/2"/>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1000"/>
                            </p:stCondLst>
                            <p:childTnLst>
                              <p:par>
                                <p:cTn id="74" presetID="31" presetClass="entr" presetSubtype="0" fill="hold" nodeType="after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500" fill="hold"/>
                                        <p:tgtEl>
                                          <p:spTgt spid="20"/>
                                        </p:tgtEl>
                                        <p:attrNameLst>
                                          <p:attrName>ppt_w</p:attrName>
                                        </p:attrNameLst>
                                      </p:cBhvr>
                                      <p:tavLst>
                                        <p:tav tm="0">
                                          <p:val>
                                            <p:fltVal val="0"/>
                                          </p:val>
                                        </p:tav>
                                        <p:tav tm="100000">
                                          <p:val>
                                            <p:strVal val="#ppt_w"/>
                                          </p:val>
                                        </p:tav>
                                      </p:tavLst>
                                    </p:anim>
                                    <p:anim calcmode="lin" valueType="num">
                                      <p:cBhvr>
                                        <p:cTn id="77" dur="500" fill="hold"/>
                                        <p:tgtEl>
                                          <p:spTgt spid="20"/>
                                        </p:tgtEl>
                                        <p:attrNameLst>
                                          <p:attrName>ppt_h</p:attrName>
                                        </p:attrNameLst>
                                      </p:cBhvr>
                                      <p:tavLst>
                                        <p:tav tm="0">
                                          <p:val>
                                            <p:fltVal val="0"/>
                                          </p:val>
                                        </p:tav>
                                        <p:tav tm="100000">
                                          <p:val>
                                            <p:strVal val="#ppt_h"/>
                                          </p:val>
                                        </p:tav>
                                      </p:tavLst>
                                    </p:anim>
                                    <p:anim calcmode="lin" valueType="num">
                                      <p:cBhvr>
                                        <p:cTn id="78" dur="500" fill="hold"/>
                                        <p:tgtEl>
                                          <p:spTgt spid="20"/>
                                        </p:tgtEl>
                                        <p:attrNameLst>
                                          <p:attrName>style.rotation</p:attrName>
                                        </p:attrNameLst>
                                      </p:cBhvr>
                                      <p:tavLst>
                                        <p:tav tm="0">
                                          <p:val>
                                            <p:fltVal val="90"/>
                                          </p:val>
                                        </p:tav>
                                        <p:tav tm="100000">
                                          <p:val>
                                            <p:fltVal val="0"/>
                                          </p:val>
                                        </p:tav>
                                      </p:tavLst>
                                    </p:anim>
                                    <p:animEffect transition="in" filter="fade">
                                      <p:cBhvr>
                                        <p:cTn id="79" dur="500"/>
                                        <p:tgtEl>
                                          <p:spTgt spid="20"/>
                                        </p:tgtEl>
                                      </p:cBhvr>
                                    </p:animEffect>
                                  </p:childTnLst>
                                </p:cTn>
                              </p:par>
                            </p:childTnLst>
                          </p:cTn>
                        </p:par>
                        <p:par>
                          <p:cTn id="80" fill="hold">
                            <p:stCondLst>
                              <p:cond delay="1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2000"/>
                            </p:stCondLst>
                            <p:childTnLst>
                              <p:par>
                                <p:cTn id="85" presetID="31" presetClass="entr" presetSubtype="0" fill="hold" nodeType="after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fltVal val="0"/>
                                          </p:val>
                                        </p:tav>
                                        <p:tav tm="100000">
                                          <p:val>
                                            <p:strVal val="#ppt_h"/>
                                          </p:val>
                                        </p:tav>
                                      </p:tavLst>
                                    </p:anim>
                                    <p:anim calcmode="lin" valueType="num">
                                      <p:cBhvr>
                                        <p:cTn id="89" dur="500" fill="hold"/>
                                        <p:tgtEl>
                                          <p:spTgt spid="17"/>
                                        </p:tgtEl>
                                        <p:attrNameLst>
                                          <p:attrName>style.rotation</p:attrName>
                                        </p:attrNameLst>
                                      </p:cBhvr>
                                      <p:tavLst>
                                        <p:tav tm="0">
                                          <p:val>
                                            <p:fltVal val="90"/>
                                          </p:val>
                                        </p:tav>
                                        <p:tav tm="100000">
                                          <p:val>
                                            <p:fltVal val="0"/>
                                          </p:val>
                                        </p:tav>
                                      </p:tavLst>
                                    </p:anim>
                                    <p:animEffect transition="in" filter="fade">
                                      <p:cBhvr>
                                        <p:cTn id="90" dur="500"/>
                                        <p:tgtEl>
                                          <p:spTgt spid="17"/>
                                        </p:tgtEl>
                                      </p:cBhvr>
                                    </p:animEffect>
                                  </p:childTnLst>
                                </p:cTn>
                              </p:par>
                            </p:childTnLst>
                          </p:cTn>
                        </p:par>
                        <p:par>
                          <p:cTn id="91" fill="hold">
                            <p:stCondLst>
                              <p:cond delay="2500"/>
                            </p:stCondLst>
                            <p:childTnLst>
                              <p:par>
                                <p:cTn id="92" presetID="22" presetClass="entr" presetSubtype="8" fill="hold" grpId="0" nodeType="afterEffect">
                                  <p:stCondLst>
                                    <p:cond delay="0"/>
                                  </p:stCondLst>
                                  <p:childTnLst>
                                    <p:set>
                                      <p:cBhvr>
                                        <p:cTn id="93" dur="1" fill="hold">
                                          <p:stCondLst>
                                            <p:cond delay="0"/>
                                          </p:stCondLst>
                                        </p:cTn>
                                        <p:tgtEl>
                                          <p:spTgt spid="2">
                                            <p:txEl>
                                              <p:pRg st="5" end="5"/>
                                            </p:txEl>
                                          </p:spTgt>
                                        </p:tgtEl>
                                        <p:attrNameLst>
                                          <p:attrName>style.visibility</p:attrName>
                                        </p:attrNameLst>
                                      </p:cBhvr>
                                      <p:to>
                                        <p:strVal val="visible"/>
                                      </p:to>
                                    </p:set>
                                    <p:animEffect transition="in" filter="wipe(left)">
                                      <p:cBhvr>
                                        <p:cTn id="94" dur="500"/>
                                        <p:tgtEl>
                                          <p:spTgt spid="2">
                                            <p:txEl>
                                              <p:pRg st="5" end="5"/>
                                            </p:txEl>
                                          </p:spTgt>
                                        </p:tgtEl>
                                      </p:cBhvr>
                                    </p:animEffect>
                                  </p:childTnLst>
                                </p:cTn>
                              </p:par>
                            </p:childTnLst>
                          </p:cTn>
                        </p:par>
                        <p:par>
                          <p:cTn id="95" fill="hold">
                            <p:stCondLst>
                              <p:cond delay="3000"/>
                            </p:stCondLst>
                            <p:childTnLst>
                              <p:par>
                                <p:cTn id="96" presetID="31" presetClass="entr" presetSubtype="0" fill="hold" nodeType="after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p:cTn id="98" dur="500" fill="hold"/>
                                        <p:tgtEl>
                                          <p:spTgt spid="19"/>
                                        </p:tgtEl>
                                        <p:attrNameLst>
                                          <p:attrName>ppt_w</p:attrName>
                                        </p:attrNameLst>
                                      </p:cBhvr>
                                      <p:tavLst>
                                        <p:tav tm="0">
                                          <p:val>
                                            <p:fltVal val="0"/>
                                          </p:val>
                                        </p:tav>
                                        <p:tav tm="100000">
                                          <p:val>
                                            <p:strVal val="#ppt_w"/>
                                          </p:val>
                                        </p:tav>
                                      </p:tavLst>
                                    </p:anim>
                                    <p:anim calcmode="lin" valueType="num">
                                      <p:cBhvr>
                                        <p:cTn id="99" dur="500" fill="hold"/>
                                        <p:tgtEl>
                                          <p:spTgt spid="19"/>
                                        </p:tgtEl>
                                        <p:attrNameLst>
                                          <p:attrName>ppt_h</p:attrName>
                                        </p:attrNameLst>
                                      </p:cBhvr>
                                      <p:tavLst>
                                        <p:tav tm="0">
                                          <p:val>
                                            <p:fltVal val="0"/>
                                          </p:val>
                                        </p:tav>
                                        <p:tav tm="100000">
                                          <p:val>
                                            <p:strVal val="#ppt_h"/>
                                          </p:val>
                                        </p:tav>
                                      </p:tavLst>
                                    </p:anim>
                                    <p:anim calcmode="lin" valueType="num">
                                      <p:cBhvr>
                                        <p:cTn id="100" dur="500" fill="hold"/>
                                        <p:tgtEl>
                                          <p:spTgt spid="19"/>
                                        </p:tgtEl>
                                        <p:attrNameLst>
                                          <p:attrName>style.rotation</p:attrName>
                                        </p:attrNameLst>
                                      </p:cBhvr>
                                      <p:tavLst>
                                        <p:tav tm="0">
                                          <p:val>
                                            <p:fltVal val="90"/>
                                          </p:val>
                                        </p:tav>
                                        <p:tav tm="100000">
                                          <p:val>
                                            <p:fltVal val="0"/>
                                          </p:val>
                                        </p:tav>
                                      </p:tavLst>
                                    </p:anim>
                                    <p:animEffect transition="in" filter="fade">
                                      <p:cBhvr>
                                        <p:cTn id="101" dur="500"/>
                                        <p:tgtEl>
                                          <p:spTgt spid="19"/>
                                        </p:tgtEl>
                                      </p:cBhvr>
                                    </p:animEffect>
                                  </p:childTnLst>
                                </p:cTn>
                              </p:par>
                            </p:childTnLst>
                          </p:cTn>
                        </p:par>
                        <p:par>
                          <p:cTn id="102" fill="hold">
                            <p:stCondLst>
                              <p:cond delay="3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C6E00E-F9BC-2057-5B4D-9DBC38F37181}"/>
              </a:ext>
            </a:extLst>
          </p:cNvPr>
          <p:cNvSpPr txBox="1"/>
          <p:nvPr/>
        </p:nvSpPr>
        <p:spPr>
          <a:xfrm>
            <a:off x="109086" y="2282213"/>
            <a:ext cx="5986914" cy="2585323"/>
          </a:xfrm>
          <a:prstGeom prst="rect">
            <a:avLst/>
          </a:prstGeom>
          <a:noFill/>
        </p:spPr>
        <p:txBody>
          <a:bodyPr wrap="square">
            <a:spAutoFit/>
          </a:bodyPr>
          <a:lstStyle/>
          <a:p>
            <a:pPr algn="ctr"/>
            <a:r>
              <a:rPr lang="fr-CH" sz="5400" b="1" dirty="0">
                <a:ln w="13462">
                  <a:solidFill>
                    <a:srgbClr val="7D4837"/>
                  </a:solidFill>
                  <a:prstDash val="solid"/>
                </a:ln>
                <a:solidFill>
                  <a:srgbClr val="FFFF00"/>
                </a:solidFill>
                <a:effectLst>
                  <a:outerShdw dist="38100" dir="2700000" algn="bl" rotWithShape="0">
                    <a:schemeClr val="accent5"/>
                  </a:outerShdw>
                </a:effectLst>
              </a:rPr>
              <a:t>Les leçons de la destruction de Jérusalem</a:t>
            </a:r>
            <a:endParaRPr lang="es-ES" sz="5400" b="1" dirty="0">
              <a:ln w="13462">
                <a:solidFill>
                  <a:srgbClr val="7D4837"/>
                </a:solidFill>
                <a:prstDash val="solid"/>
              </a:ln>
              <a:solidFill>
                <a:srgbClr val="FFFF00"/>
              </a:solidFill>
              <a:effectLst>
                <a:outerShdw dist="38100" dir="2700000" algn="bl" rotWithShape="0">
                  <a:schemeClr val="accent5"/>
                </a:outerShdw>
              </a:effectLst>
            </a:endParaRPr>
          </a:p>
        </p:txBody>
      </p:sp>
    </p:spTree>
    <p:extLst>
      <p:ext uri="{BB962C8B-B14F-4D97-AF65-F5344CB8AC3E}">
        <p14:creationId xmlns:p14="http://schemas.microsoft.com/office/powerpoint/2010/main" val="27530100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D6ACB74-5F9D-195F-81B6-031034FD1489}"/>
              </a:ext>
            </a:extLst>
          </p:cNvPr>
          <p:cNvSpPr txBox="1"/>
          <p:nvPr/>
        </p:nvSpPr>
        <p:spPr>
          <a:xfrm>
            <a:off x="0" y="0"/>
            <a:ext cx="12192000" cy="646331"/>
          </a:xfrm>
          <a:prstGeom prst="rect">
            <a:avLst/>
          </a:prstGeom>
          <a:noFill/>
        </p:spPr>
        <p:txBody>
          <a:bodyPr wrap="square">
            <a:spAutoFit/>
          </a:bodyPr>
          <a:lstStyle/>
          <a:p>
            <a:pPr algn="ctr"/>
            <a:r>
              <a:rPr lang="fr-CH"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Le rejet de l'amour de Dieu</a:t>
            </a:r>
            <a:endParaRPr lang="es-ES"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55B9B411-2013-EDB3-013A-C7E30FCFCF9A}"/>
              </a:ext>
            </a:extLst>
          </p:cNvPr>
          <p:cNvSpPr txBox="1"/>
          <p:nvPr/>
        </p:nvSpPr>
        <p:spPr>
          <a:xfrm>
            <a:off x="167640" y="523402"/>
            <a:ext cx="11767148" cy="923330"/>
          </a:xfrm>
          <a:prstGeom prst="rect">
            <a:avLst/>
          </a:prstGeom>
          <a:noFill/>
        </p:spPr>
        <p:txBody>
          <a:bodyPr wrap="square">
            <a:spAutoFit/>
          </a:bodyPr>
          <a:lstStyle/>
          <a:p>
            <a:pPr algn="ctr"/>
            <a:r>
              <a:rPr lang="fr-CH" b="1" dirty="0">
                <a:solidFill>
                  <a:srgbClr val="110593"/>
                </a:solidFill>
                <a:effectLst>
                  <a:outerShdw blurRad="38100" dist="38100" dir="2700000" algn="tl">
                    <a:srgbClr val="000000">
                      <a:alpha val="43137"/>
                    </a:srgbClr>
                  </a:outerShdw>
                </a:effectLst>
                <a:latin typeface="Comic Sans MS" panose="030F0702030302020204" pitchFamily="66" charset="0"/>
              </a:rPr>
              <a:t>« Jérusalem, Jérusalem, toi qui tues les prophètes et qui lapides ceux qui te sont envoyés, combien </a:t>
            </a:r>
            <a:br>
              <a:rPr lang="fr-CH" b="1" dirty="0">
                <a:solidFill>
                  <a:srgbClr val="110593"/>
                </a:solidFill>
                <a:effectLst>
                  <a:outerShdw blurRad="38100" dist="38100" dir="2700000" algn="tl">
                    <a:srgbClr val="000000">
                      <a:alpha val="43137"/>
                    </a:srgbClr>
                  </a:outerShdw>
                </a:effectLst>
                <a:latin typeface="Comic Sans MS" panose="030F0702030302020204" pitchFamily="66" charset="0"/>
              </a:rPr>
            </a:br>
            <a:r>
              <a:rPr lang="fr-CH" b="1" dirty="0">
                <a:solidFill>
                  <a:srgbClr val="110593"/>
                </a:solidFill>
                <a:effectLst>
                  <a:outerShdw blurRad="38100" dist="38100" dir="2700000" algn="tl">
                    <a:srgbClr val="000000">
                      <a:alpha val="43137"/>
                    </a:srgbClr>
                  </a:outerShdw>
                </a:effectLst>
                <a:latin typeface="Comic Sans MS" panose="030F0702030302020204" pitchFamily="66" charset="0"/>
              </a:rPr>
              <a:t>de fois j'ai voulu rassembler tes enfants, comme une poule rassemble ses poussins sous ses ailes ! </a:t>
            </a:r>
            <a:br>
              <a:rPr lang="fr-CH" b="1" dirty="0">
                <a:solidFill>
                  <a:srgbClr val="110593"/>
                </a:solidFill>
                <a:effectLst>
                  <a:outerShdw blurRad="38100" dist="38100" dir="2700000" algn="tl">
                    <a:srgbClr val="000000">
                      <a:alpha val="43137"/>
                    </a:srgbClr>
                  </a:outerShdw>
                </a:effectLst>
                <a:latin typeface="Comic Sans MS" panose="030F0702030302020204" pitchFamily="66" charset="0"/>
              </a:rPr>
            </a:br>
            <a:r>
              <a:rPr lang="fr-CH" b="1" dirty="0">
                <a:solidFill>
                  <a:srgbClr val="110593"/>
                </a:solidFill>
                <a:effectLst>
                  <a:outerShdw blurRad="38100" dist="38100" dir="2700000" algn="tl">
                    <a:srgbClr val="000000">
                      <a:alpha val="43137"/>
                    </a:srgbClr>
                  </a:outerShdw>
                </a:effectLst>
                <a:latin typeface="Comic Sans MS" panose="030F0702030302020204" pitchFamily="66" charset="0"/>
              </a:rPr>
              <a:t>Mais vous ne l'avez pas voulu. » </a:t>
            </a:r>
            <a:r>
              <a:rPr lang="es-ES" sz="1400" b="1" dirty="0">
                <a:solidFill>
                  <a:schemeClr val="accent5">
                    <a:lumMod val="75000"/>
                  </a:schemeClr>
                </a:solidFill>
                <a:latin typeface="Comic Sans MS" panose="030F0702030302020204" pitchFamily="66" charset="0"/>
              </a:rPr>
              <a:t>(Matthieu 23.37)</a:t>
            </a:r>
            <a:endParaRPr lang="es-ES"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7E62783-843A-9460-B9A3-6E0A1E213E32}"/>
              </a:ext>
            </a:extLst>
          </p:cNvPr>
          <p:cNvSpPr txBox="1"/>
          <p:nvPr/>
        </p:nvSpPr>
        <p:spPr>
          <a:xfrm>
            <a:off x="2979419" y="1510989"/>
            <a:ext cx="9251749" cy="923330"/>
          </a:xfrm>
          <a:prstGeom prst="rect">
            <a:avLst/>
          </a:prstGeom>
          <a:noFill/>
        </p:spPr>
        <p:txBody>
          <a:bodyPr wrap="square" rtlCol="0">
            <a:spAutoFit/>
          </a:bodyPr>
          <a:lstStyle/>
          <a:p>
            <a:pPr>
              <a:spcBef>
                <a:spcPts val="600"/>
              </a:spcBef>
            </a:pPr>
            <a:r>
              <a:rPr lang="fr-CH" b="1" dirty="0">
                <a:solidFill>
                  <a:schemeClr val="bg1"/>
                </a:solidFill>
                <a:effectLst>
                  <a:glow rad="127000">
                    <a:srgbClr val="1A0613"/>
                  </a:glow>
                  <a:outerShdw blurRad="38100" dist="38100" dir="2700000" algn="tl">
                    <a:srgbClr val="000000">
                      <a:alpha val="43137"/>
                    </a:srgbClr>
                  </a:outerShdw>
                </a:effectLst>
              </a:rPr>
              <a:t>Jésus a pleuré en approchant de Jérusalem </a:t>
            </a:r>
            <a:r>
              <a:rPr lang="fr-CH" b="1" dirty="0">
                <a:solidFill>
                  <a:srgbClr val="FFFF00"/>
                </a:solidFill>
                <a:effectLst>
                  <a:glow rad="127000">
                    <a:srgbClr val="1A0613"/>
                  </a:glow>
                  <a:outerShdw blurRad="38100" dist="38100" dir="2700000" algn="tl">
                    <a:srgbClr val="000000">
                      <a:alpha val="43137"/>
                    </a:srgbClr>
                  </a:outerShdw>
                </a:effectLst>
              </a:rPr>
              <a:t>(Luc 19.41-44). </a:t>
            </a:r>
            <a:r>
              <a:rPr lang="fr-CH" b="1" dirty="0">
                <a:solidFill>
                  <a:schemeClr val="bg1"/>
                </a:solidFill>
                <a:effectLst>
                  <a:glow rad="127000">
                    <a:srgbClr val="1A0613"/>
                  </a:glow>
                  <a:outerShdw blurRad="38100" dist="38100" dir="2700000" algn="tl">
                    <a:srgbClr val="000000">
                      <a:alpha val="43137"/>
                    </a:srgbClr>
                  </a:outerShdw>
                </a:effectLst>
              </a:rPr>
              <a:t>Il savait que </a:t>
            </a:r>
            <a:br>
              <a:rPr lang="fr-CH" b="1" dirty="0">
                <a:solidFill>
                  <a:schemeClr val="bg1"/>
                </a:solidFill>
                <a:effectLst>
                  <a:glow rad="127000">
                    <a:srgbClr val="1A0613"/>
                  </a:glow>
                  <a:outerShdw blurRad="38100" dist="38100" dir="2700000" algn="tl">
                    <a:srgbClr val="000000">
                      <a:alpha val="43137"/>
                    </a:srgbClr>
                  </a:outerShdw>
                </a:effectLst>
              </a:rPr>
            </a:br>
            <a:r>
              <a:rPr lang="fr-CH" b="1" dirty="0">
                <a:solidFill>
                  <a:schemeClr val="bg1"/>
                </a:solidFill>
                <a:effectLst>
                  <a:glow rad="127000">
                    <a:srgbClr val="1A0613"/>
                  </a:glow>
                  <a:outerShdw blurRad="38100" dist="38100" dir="2700000" algn="tl">
                    <a:srgbClr val="000000">
                      <a:alpha val="43137"/>
                    </a:srgbClr>
                  </a:outerShdw>
                </a:effectLst>
              </a:rPr>
              <a:t>ses habitants subiraient les conséquences méritées de leur refus obstiné </a:t>
            </a:r>
            <a:br>
              <a:rPr lang="fr-CH" b="1" dirty="0">
                <a:solidFill>
                  <a:schemeClr val="bg1"/>
                </a:solidFill>
                <a:effectLst>
                  <a:glow rad="127000">
                    <a:srgbClr val="1A0613"/>
                  </a:glow>
                  <a:outerShdw blurRad="38100" dist="38100" dir="2700000" algn="tl">
                    <a:srgbClr val="000000">
                      <a:alpha val="43137"/>
                    </a:srgbClr>
                  </a:outerShdw>
                </a:effectLst>
              </a:rPr>
            </a:br>
            <a:r>
              <a:rPr lang="fr-CH" b="1" dirty="0">
                <a:solidFill>
                  <a:schemeClr val="bg1"/>
                </a:solidFill>
                <a:effectLst>
                  <a:glow rad="127000">
                    <a:srgbClr val="1A0613"/>
                  </a:glow>
                  <a:outerShdw blurRad="38100" dist="38100" dir="2700000" algn="tl">
                    <a:srgbClr val="000000">
                      <a:alpha val="43137"/>
                    </a:srgbClr>
                  </a:outerShdw>
                </a:effectLst>
              </a:rPr>
              <a:t>des appels aimants de Dieu </a:t>
            </a:r>
            <a:r>
              <a:rPr lang="fr-CH" b="1" dirty="0">
                <a:solidFill>
                  <a:srgbClr val="FFFF00"/>
                </a:solidFill>
                <a:effectLst>
                  <a:glow rad="127000">
                    <a:srgbClr val="1A0613"/>
                  </a:glow>
                  <a:outerShdw blurRad="38100" dist="38100" dir="2700000" algn="tl">
                    <a:srgbClr val="000000">
                      <a:alpha val="43137"/>
                    </a:srgbClr>
                  </a:outerShdw>
                </a:effectLst>
              </a:rPr>
              <a:t>(Matthieu 23.37).</a:t>
            </a:r>
          </a:p>
        </p:txBody>
      </p:sp>
      <p:pic>
        <p:nvPicPr>
          <p:cNvPr id="4" name="Imagen 3" descr="Un grupo de personas disfrazadas&#10;&#10;Descripción generada automáticamente con confianza media">
            <a:extLst>
              <a:ext uri="{FF2B5EF4-FFF2-40B4-BE49-F238E27FC236}">
                <a16:creationId xmlns:a16="http://schemas.microsoft.com/office/drawing/2014/main" id="{9633F36D-BFD8-4623-27CD-B854776F771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63307" y="1696953"/>
            <a:ext cx="2213773" cy="1732047"/>
          </a:xfrm>
          <a:prstGeom prst="rect">
            <a:avLst/>
          </a:prstGeom>
          <a:solidFill>
            <a:srgbClr val="FFFFFF">
              <a:shade val="85000"/>
            </a:srgbClr>
          </a:solidFill>
          <a:ln w="88900" cap="sq">
            <a:solidFill>
              <a:srgbClr val="BAEA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edificio, calle, caminando, gente&#10;&#10;Descripción generada automáticamente">
            <a:extLst>
              <a:ext uri="{FF2B5EF4-FFF2-40B4-BE49-F238E27FC236}">
                <a16:creationId xmlns:a16="http://schemas.microsoft.com/office/drawing/2014/main" id="{B9B09A16-BCDD-6F88-A969-53EA21628D9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398707" y="4011676"/>
            <a:ext cx="3536081" cy="2652061"/>
          </a:xfrm>
          <a:prstGeom prst="rect">
            <a:avLst/>
          </a:prstGeom>
          <a:solidFill>
            <a:srgbClr val="FFFFFF">
              <a:shade val="85000"/>
            </a:srgbClr>
          </a:solidFill>
          <a:ln w="88900" cap="sq">
            <a:solidFill>
              <a:srgbClr val="BC330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Dibujo de una persona&#10;&#10;Descripción generada automáticamente con confianza media">
            <a:extLst>
              <a:ext uri="{FF2B5EF4-FFF2-40B4-BE49-F238E27FC236}">
                <a16:creationId xmlns:a16="http://schemas.microsoft.com/office/drawing/2014/main" id="{33F1CABD-1F28-F164-31EB-3D8A9893272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555522">
            <a:off x="6816887" y="4642406"/>
            <a:ext cx="1642443" cy="1993094"/>
          </a:xfrm>
          <a:prstGeom prst="rect">
            <a:avLst/>
          </a:prstGeom>
          <a:effectLst>
            <a:outerShdw blurRad="50800" dist="38100" dir="2700000" algn="tl" rotWithShape="0">
              <a:schemeClr val="bg1">
                <a:alpha val="40000"/>
              </a:schemeClr>
            </a:outerShdw>
            <a:softEdge rad="25400"/>
          </a:effectLst>
        </p:spPr>
      </p:pic>
      <p:sp>
        <p:nvSpPr>
          <p:cNvPr id="12" name="CuadroTexto 11">
            <a:extLst>
              <a:ext uri="{FF2B5EF4-FFF2-40B4-BE49-F238E27FC236}">
                <a16:creationId xmlns:a16="http://schemas.microsoft.com/office/drawing/2014/main" id="{85A86519-C46C-1181-E826-A355DA32194C}"/>
              </a:ext>
            </a:extLst>
          </p:cNvPr>
          <p:cNvSpPr txBox="1"/>
          <p:nvPr/>
        </p:nvSpPr>
        <p:spPr>
          <a:xfrm>
            <a:off x="42698" y="3541077"/>
            <a:ext cx="7897342" cy="1200329"/>
          </a:xfrm>
          <a:prstGeom prst="rect">
            <a:avLst/>
          </a:prstGeom>
          <a:noFill/>
        </p:spPr>
        <p:txBody>
          <a:bodyPr wrap="square">
            <a:spAutoFit/>
          </a:bodyPr>
          <a:lstStyle/>
          <a:p>
            <a:pPr>
              <a:spcBef>
                <a:spcPts val="600"/>
              </a:spcBef>
            </a:pPr>
            <a:r>
              <a:rPr lang="fr-CH" b="1" dirty="0">
                <a:solidFill>
                  <a:schemeClr val="bg1"/>
                </a:solidFill>
                <a:effectLst>
                  <a:glow rad="127000">
                    <a:srgbClr val="1A0613"/>
                  </a:glow>
                  <a:outerShdw blurRad="38100" dist="38100" dir="2700000" algn="tl">
                    <a:srgbClr val="000000">
                      <a:alpha val="43137"/>
                    </a:srgbClr>
                  </a:outerShdw>
                </a:effectLst>
              </a:rPr>
              <a:t>L'histoire nous apprend que les Juifs se sont révoltés en 66 contre les abus des Romains. Les différentes factions juives se sont battues entre elles, tandis que les Romains assiégeaient la ville. En 70, tout est terminé. </a:t>
            </a:r>
            <a:br>
              <a:rPr lang="fr-CH" b="1" dirty="0">
                <a:solidFill>
                  <a:schemeClr val="bg1"/>
                </a:solidFill>
                <a:effectLst>
                  <a:glow rad="127000">
                    <a:srgbClr val="1A0613"/>
                  </a:glow>
                  <a:outerShdw blurRad="38100" dist="38100" dir="2700000" algn="tl">
                    <a:srgbClr val="000000">
                      <a:alpha val="43137"/>
                    </a:srgbClr>
                  </a:outerShdw>
                </a:effectLst>
              </a:rPr>
            </a:br>
            <a:r>
              <a:rPr lang="fr-CH" b="1" dirty="0">
                <a:solidFill>
                  <a:schemeClr val="bg1"/>
                </a:solidFill>
                <a:effectLst>
                  <a:glow rad="127000">
                    <a:srgbClr val="1A0613"/>
                  </a:glow>
                  <a:outerShdw blurRad="38100" dist="38100" dir="2700000" algn="tl">
                    <a:srgbClr val="000000">
                      <a:alpha val="43137"/>
                    </a:srgbClr>
                  </a:outerShdw>
                </a:effectLst>
              </a:rPr>
              <a:t>Titus détruisit Jérusalem et le temple. </a:t>
            </a:r>
            <a:r>
              <a:rPr lang="fr-CH" b="1" dirty="0">
                <a:solidFill>
                  <a:schemeClr val="bg2">
                    <a:lumMod val="90000"/>
                  </a:schemeClr>
                </a:solidFill>
                <a:effectLst>
                  <a:glow rad="127000">
                    <a:srgbClr val="1A0613"/>
                  </a:glow>
                  <a:outerShdw blurRad="38100" dist="38100" dir="2700000" algn="tl">
                    <a:srgbClr val="000000">
                      <a:alpha val="43137"/>
                    </a:srgbClr>
                  </a:outerShdw>
                </a:effectLst>
              </a:rPr>
              <a:t>Un million de Juifs ont péri.</a:t>
            </a:r>
          </a:p>
        </p:txBody>
      </p:sp>
      <p:sp>
        <p:nvSpPr>
          <p:cNvPr id="7" name="CuadroTexto 6">
            <a:extLst>
              <a:ext uri="{FF2B5EF4-FFF2-40B4-BE49-F238E27FC236}">
                <a16:creationId xmlns:a16="http://schemas.microsoft.com/office/drawing/2014/main" id="{FC0EB4FE-D62D-24F6-3CC9-2229E71F96AE}"/>
              </a:ext>
            </a:extLst>
          </p:cNvPr>
          <p:cNvSpPr txBox="1"/>
          <p:nvPr/>
        </p:nvSpPr>
        <p:spPr>
          <a:xfrm>
            <a:off x="3663645" y="2526033"/>
            <a:ext cx="8485656" cy="923330"/>
          </a:xfrm>
          <a:prstGeom prst="rect">
            <a:avLst/>
          </a:prstGeom>
          <a:noFill/>
        </p:spPr>
        <p:txBody>
          <a:bodyPr wrap="square">
            <a:spAutoFit/>
          </a:bodyPr>
          <a:lstStyle/>
          <a:p>
            <a:pPr>
              <a:spcBef>
                <a:spcPts val="600"/>
              </a:spcBef>
            </a:pPr>
            <a:r>
              <a:rPr lang="fr-CH" b="1" dirty="0">
                <a:solidFill>
                  <a:schemeClr val="bg1"/>
                </a:solidFill>
                <a:effectLst>
                  <a:glow rad="127000">
                    <a:srgbClr val="1A0613"/>
                  </a:glow>
                  <a:outerShdw blurRad="38100" dist="38100" dir="2700000" algn="tl">
                    <a:srgbClr val="000000">
                      <a:alpha val="43137"/>
                    </a:srgbClr>
                  </a:outerShdw>
                </a:effectLst>
              </a:rPr>
              <a:t>Il a pleuré parce que cette tragédie aurait pu être évitée. Car Dieu nous aime tellement qu'il ne veut pas que quelqu'un meure, mais que tous aient la vie éternelle </a:t>
            </a:r>
            <a:r>
              <a:rPr lang="fr-CH" b="1" dirty="0">
                <a:solidFill>
                  <a:srgbClr val="FFFF00"/>
                </a:solidFill>
                <a:effectLst>
                  <a:glow rad="127000">
                    <a:srgbClr val="1A0613"/>
                  </a:glow>
                  <a:outerShdw blurRad="38100" dist="38100" dir="2700000" algn="tl">
                    <a:srgbClr val="000000">
                      <a:alpha val="43137"/>
                    </a:srgbClr>
                  </a:outerShdw>
                </a:effectLst>
              </a:rPr>
              <a:t>(Jean. 5.39-40 ; Ezéchiel 18.31-32).</a:t>
            </a:r>
          </a:p>
        </p:txBody>
      </p:sp>
      <p:sp>
        <p:nvSpPr>
          <p:cNvPr id="11" name="CuadroTexto 10">
            <a:extLst>
              <a:ext uri="{FF2B5EF4-FFF2-40B4-BE49-F238E27FC236}">
                <a16:creationId xmlns:a16="http://schemas.microsoft.com/office/drawing/2014/main" id="{99AAB0A5-7075-5AAE-7F60-599C4387A376}"/>
              </a:ext>
            </a:extLst>
          </p:cNvPr>
          <p:cNvSpPr txBox="1"/>
          <p:nvPr/>
        </p:nvSpPr>
        <p:spPr>
          <a:xfrm>
            <a:off x="419062" y="4924834"/>
            <a:ext cx="6769648" cy="923330"/>
          </a:xfrm>
          <a:prstGeom prst="rect">
            <a:avLst/>
          </a:prstGeom>
          <a:noFill/>
        </p:spPr>
        <p:txBody>
          <a:bodyPr wrap="square">
            <a:spAutoFit/>
          </a:bodyPr>
          <a:lstStyle/>
          <a:p>
            <a:pPr>
              <a:spcBef>
                <a:spcPts val="600"/>
              </a:spcBef>
            </a:pPr>
            <a:r>
              <a:rPr lang="fr-CH" b="1" dirty="0">
                <a:solidFill>
                  <a:schemeClr val="bg2"/>
                </a:solidFill>
                <a:effectLst>
                  <a:glow rad="127000">
                    <a:srgbClr val="1A0613"/>
                  </a:glow>
                  <a:outerShdw blurRad="38100" dist="38100" dir="2700000" algn="tl">
                    <a:srgbClr val="000000">
                      <a:alpha val="43137"/>
                    </a:srgbClr>
                  </a:outerShdw>
                </a:effectLst>
              </a:rPr>
              <a:t>Mais l'histoire ne nous dit pas comment Satan a incité les Juifs à la rébellion et les Romains à la vengeance. </a:t>
            </a:r>
            <a:br>
              <a:rPr lang="fr-CH" b="1" dirty="0">
                <a:solidFill>
                  <a:schemeClr val="bg2"/>
                </a:solidFill>
                <a:effectLst>
                  <a:glow rad="127000">
                    <a:srgbClr val="1A0613"/>
                  </a:glow>
                  <a:outerShdw blurRad="38100" dist="38100" dir="2700000" algn="tl">
                    <a:srgbClr val="000000">
                      <a:alpha val="43137"/>
                    </a:srgbClr>
                  </a:outerShdw>
                </a:effectLst>
              </a:rPr>
            </a:br>
            <a:r>
              <a:rPr lang="fr-CH" b="1" dirty="0">
                <a:solidFill>
                  <a:schemeClr val="accent3">
                    <a:lumMod val="40000"/>
                    <a:lumOff val="60000"/>
                  </a:schemeClr>
                </a:solidFill>
                <a:effectLst>
                  <a:glow rad="127000">
                    <a:srgbClr val="1A0613"/>
                  </a:glow>
                  <a:outerShdw blurRad="38100" dist="38100" dir="2700000" algn="tl">
                    <a:srgbClr val="000000">
                      <a:alpha val="43137"/>
                    </a:srgbClr>
                  </a:outerShdw>
                </a:effectLst>
              </a:rPr>
              <a:t>La destruction de Jérusalem a été l'œuvre directe du diable. </a:t>
            </a:r>
            <a:endParaRPr lang="es-ES" b="1" dirty="0">
              <a:solidFill>
                <a:schemeClr val="bg1"/>
              </a:solidFill>
              <a:effectLst>
                <a:glow rad="127000">
                  <a:srgbClr val="1A0613"/>
                </a:glow>
                <a:outerShdw blurRad="38100" dist="38100" dir="2700000" algn="tl">
                  <a:srgbClr val="000000">
                    <a:alpha val="43137"/>
                  </a:srgbClr>
                </a:outerShdw>
              </a:effectLst>
            </a:endParaRPr>
          </a:p>
        </p:txBody>
      </p:sp>
      <p:sp>
        <p:nvSpPr>
          <p:cNvPr id="2" name="ZoneTexte 1">
            <a:extLst>
              <a:ext uri="{FF2B5EF4-FFF2-40B4-BE49-F238E27FC236}">
                <a16:creationId xmlns:a16="http://schemas.microsoft.com/office/drawing/2014/main" id="{8EC56C95-9537-EEA1-9E32-E677119CEF8D}"/>
              </a:ext>
            </a:extLst>
          </p:cNvPr>
          <p:cNvSpPr txBox="1"/>
          <p:nvPr/>
        </p:nvSpPr>
        <p:spPr>
          <a:xfrm>
            <a:off x="419063" y="5969803"/>
            <a:ext cx="6918998" cy="646331"/>
          </a:xfrm>
          <a:prstGeom prst="rect">
            <a:avLst/>
          </a:prstGeom>
          <a:noFill/>
        </p:spPr>
        <p:txBody>
          <a:bodyPr wrap="square" rtlCol="0">
            <a:spAutoFit/>
          </a:bodyPr>
          <a:lstStyle/>
          <a:p>
            <a:r>
              <a:rPr kumimoji="0" lang="fr-CH" b="1" i="0" u="none" strike="noStrike" kern="1200" cap="none" spc="0" normalizeH="0" baseline="0" noProof="0" dirty="0">
                <a:ln>
                  <a:noFill/>
                </a:ln>
                <a:solidFill>
                  <a:prstClr val="white"/>
                </a:solidFill>
                <a:effectLst>
                  <a:glow rad="127000">
                    <a:srgbClr val="1A0613"/>
                  </a:glow>
                  <a:outerShdw blurRad="38100" dist="38100" dir="2700000" algn="tl">
                    <a:srgbClr val="000000">
                      <a:alpha val="43137"/>
                    </a:srgbClr>
                  </a:outerShdw>
                </a:effectLst>
                <a:uLnTx/>
                <a:uFillTx/>
                <a:latin typeface="Aptos" panose="02110004020202020204"/>
                <a:ea typeface="+mn-ea"/>
                <a:cs typeface="+mn-cs"/>
              </a:rPr>
              <a:t>En se détournant de la source de vie, Israël a été laissé à la merci </a:t>
            </a:r>
            <a:br>
              <a:rPr kumimoji="0" lang="fr-CH" b="1" i="0" u="none" strike="noStrike" kern="1200" cap="none" spc="0" normalizeH="0" baseline="0" noProof="0" dirty="0">
                <a:ln>
                  <a:noFill/>
                </a:ln>
                <a:solidFill>
                  <a:prstClr val="white"/>
                </a:solidFill>
                <a:effectLst>
                  <a:glow rad="127000">
                    <a:srgbClr val="1A0613"/>
                  </a:glow>
                  <a:outerShdw blurRad="38100" dist="38100" dir="2700000" algn="tl">
                    <a:srgbClr val="000000">
                      <a:alpha val="43137"/>
                    </a:srgbClr>
                  </a:outerShdw>
                </a:effectLst>
                <a:uLnTx/>
                <a:uFillTx/>
                <a:latin typeface="Aptos" panose="02110004020202020204"/>
                <a:ea typeface="+mn-ea"/>
                <a:cs typeface="+mn-cs"/>
              </a:rPr>
            </a:br>
            <a:r>
              <a:rPr kumimoji="0" lang="fr-CH" b="1" i="0" u="none" strike="noStrike" kern="1200" cap="none" spc="0" normalizeH="0" baseline="0" noProof="0" dirty="0">
                <a:ln>
                  <a:noFill/>
                </a:ln>
                <a:solidFill>
                  <a:prstClr val="white"/>
                </a:solidFill>
                <a:effectLst>
                  <a:glow rad="127000">
                    <a:srgbClr val="1A0613"/>
                  </a:glow>
                  <a:outerShdw blurRad="38100" dist="38100" dir="2700000" algn="tl">
                    <a:srgbClr val="000000">
                      <a:alpha val="43137"/>
                    </a:srgbClr>
                  </a:outerShdw>
                </a:effectLst>
                <a:uLnTx/>
                <a:uFillTx/>
                <a:latin typeface="Aptos" panose="02110004020202020204"/>
                <a:ea typeface="+mn-ea"/>
                <a:cs typeface="+mn-cs"/>
              </a:rPr>
              <a:t>d'un ennemi qui ne cherche que la destruction et la mort.</a:t>
            </a:r>
            <a:endParaRPr lang="fr-CH" dirty="0"/>
          </a:p>
        </p:txBody>
      </p:sp>
    </p:spTree>
    <p:extLst>
      <p:ext uri="{BB962C8B-B14F-4D97-AF65-F5344CB8AC3E}">
        <p14:creationId xmlns:p14="http://schemas.microsoft.com/office/powerpoint/2010/main" val="272812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900" decel="100000" fill="hold"/>
                                        <p:tgtEl>
                                          <p:spTgt spid="5"/>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290">
                                          <p:stCondLst>
                                            <p:cond delay="0"/>
                                          </p:stCondLst>
                                        </p:cTn>
                                        <p:tgtEl>
                                          <p:spTgt spid="8"/>
                                        </p:tgtEl>
                                      </p:cBhvr>
                                    </p:animEffect>
                                    <p:anim calcmode="lin" valueType="num">
                                      <p:cBhvr>
                                        <p:cTn id="41"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46" dur="13">
                                          <p:stCondLst>
                                            <p:cond delay="325"/>
                                          </p:stCondLst>
                                        </p:cTn>
                                        <p:tgtEl>
                                          <p:spTgt spid="8"/>
                                        </p:tgtEl>
                                      </p:cBhvr>
                                      <p:to x="100000" y="60000"/>
                                    </p:animScale>
                                    <p:animScale>
                                      <p:cBhvr>
                                        <p:cTn id="47" dur="83" decel="50000">
                                          <p:stCondLst>
                                            <p:cond delay="338"/>
                                          </p:stCondLst>
                                        </p:cTn>
                                        <p:tgtEl>
                                          <p:spTgt spid="8"/>
                                        </p:tgtEl>
                                      </p:cBhvr>
                                      <p:to x="100000" y="100000"/>
                                    </p:animScale>
                                    <p:animScale>
                                      <p:cBhvr>
                                        <p:cTn id="48" dur="13">
                                          <p:stCondLst>
                                            <p:cond delay="656"/>
                                          </p:stCondLst>
                                        </p:cTn>
                                        <p:tgtEl>
                                          <p:spTgt spid="8"/>
                                        </p:tgtEl>
                                      </p:cBhvr>
                                      <p:to x="100000" y="80000"/>
                                    </p:animScale>
                                    <p:animScale>
                                      <p:cBhvr>
                                        <p:cTn id="49" dur="83" decel="50000">
                                          <p:stCondLst>
                                            <p:cond delay="669"/>
                                          </p:stCondLst>
                                        </p:cTn>
                                        <p:tgtEl>
                                          <p:spTgt spid="8"/>
                                        </p:tgtEl>
                                      </p:cBhvr>
                                      <p:to x="100000" y="100000"/>
                                    </p:animScale>
                                    <p:animScale>
                                      <p:cBhvr>
                                        <p:cTn id="50" dur="13">
                                          <p:stCondLst>
                                            <p:cond delay="821"/>
                                          </p:stCondLst>
                                        </p:cTn>
                                        <p:tgtEl>
                                          <p:spTgt spid="8"/>
                                        </p:tgtEl>
                                      </p:cBhvr>
                                      <p:to x="100000" y="90000"/>
                                    </p:animScale>
                                    <p:animScale>
                                      <p:cBhvr>
                                        <p:cTn id="51" dur="83" decel="50000">
                                          <p:stCondLst>
                                            <p:cond delay="834"/>
                                          </p:stCondLst>
                                        </p:cTn>
                                        <p:tgtEl>
                                          <p:spTgt spid="8"/>
                                        </p:tgtEl>
                                      </p:cBhvr>
                                      <p:to x="100000" y="100000"/>
                                    </p:animScale>
                                    <p:animScale>
                                      <p:cBhvr>
                                        <p:cTn id="52" dur="13">
                                          <p:stCondLst>
                                            <p:cond delay="904"/>
                                          </p:stCondLst>
                                        </p:cTn>
                                        <p:tgtEl>
                                          <p:spTgt spid="8"/>
                                        </p:tgtEl>
                                      </p:cBhvr>
                                      <p:to x="100000" y="95000"/>
                                    </p:animScale>
                                    <p:animScale>
                                      <p:cBhvr>
                                        <p:cTn id="53" dur="83" decel="50000">
                                          <p:stCondLst>
                                            <p:cond delay="917"/>
                                          </p:stCondLst>
                                        </p:cTn>
                                        <p:tgtEl>
                                          <p:spTgt spid="8"/>
                                        </p:tgtEl>
                                      </p:cBhvr>
                                      <p:to x="100000" y="100000"/>
                                    </p:animScale>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5"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1000" fill="hold"/>
                                        <p:tgtEl>
                                          <p:spTgt spid="10"/>
                                        </p:tgtEl>
                                        <p:attrNameLst>
                                          <p:attrName>ppt_w</p:attrName>
                                        </p:attrNameLst>
                                      </p:cBhvr>
                                      <p:tavLst>
                                        <p:tav tm="0">
                                          <p:val>
                                            <p:fltVal val="0"/>
                                          </p:val>
                                        </p:tav>
                                        <p:tav tm="100000">
                                          <p:val>
                                            <p:strVal val="#ppt_w"/>
                                          </p:val>
                                        </p:tav>
                                      </p:tavLst>
                                    </p:anim>
                                    <p:anim calcmode="lin" valueType="num">
                                      <p:cBhvr>
                                        <p:cTn id="63" dur="1000" fill="hold"/>
                                        <p:tgtEl>
                                          <p:spTgt spid="10"/>
                                        </p:tgtEl>
                                        <p:attrNameLst>
                                          <p:attrName>ppt_h</p:attrName>
                                        </p:attrNameLst>
                                      </p:cBhvr>
                                      <p:tavLst>
                                        <p:tav tm="0">
                                          <p:val>
                                            <p:fltVal val="0"/>
                                          </p:val>
                                        </p:tav>
                                        <p:tav tm="100000">
                                          <p:val>
                                            <p:strVal val="#ppt_h"/>
                                          </p:val>
                                        </p:tav>
                                      </p:tavLst>
                                    </p:anim>
                                    <p:anim calcmode="lin" valueType="num">
                                      <p:cBhvr>
                                        <p:cTn id="64"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753577-0772-8C5D-5729-02A1810D199A}"/>
              </a:ext>
            </a:extLst>
          </p:cNvPr>
          <p:cNvSpPr txBox="1"/>
          <p:nvPr/>
        </p:nvSpPr>
        <p:spPr>
          <a:xfrm>
            <a:off x="0" y="0"/>
            <a:ext cx="12191999" cy="707886"/>
          </a:xfrm>
          <a:prstGeom prst="rect">
            <a:avLst/>
          </a:prstGeom>
          <a:noFill/>
        </p:spPr>
        <p:txBody>
          <a:bodyPr wrap="square">
            <a:spAutoFit/>
          </a:bodyPr>
          <a:lstStyle/>
          <a:p>
            <a:pPr algn="ctr"/>
            <a:r>
              <a:rPr lang="fr-CH"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L'attention que Dieu porte à son peuple</a:t>
            </a:r>
            <a:endParaRPr lang="es-E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CuadroTexto 6">
            <a:extLst>
              <a:ext uri="{FF2B5EF4-FFF2-40B4-BE49-F238E27FC236}">
                <a16:creationId xmlns:a16="http://schemas.microsoft.com/office/drawing/2014/main" id="{FEF83F4B-F7CA-4A9C-1F24-E7C5EEC9A6B4}"/>
              </a:ext>
            </a:extLst>
          </p:cNvPr>
          <p:cNvSpPr txBox="1"/>
          <p:nvPr/>
        </p:nvSpPr>
        <p:spPr>
          <a:xfrm>
            <a:off x="162113" y="645476"/>
            <a:ext cx="11732230" cy="646331"/>
          </a:xfrm>
          <a:prstGeom prst="rect">
            <a:avLst/>
          </a:prstGeom>
          <a:noFill/>
        </p:spPr>
        <p:txBody>
          <a:bodyPr wrap="square">
            <a:spAutoFit/>
          </a:bodyPr>
          <a:lstStyle/>
          <a:p>
            <a:pPr algn="ctr"/>
            <a:r>
              <a:rPr lang="fr-CH" b="1" dirty="0">
                <a:solidFill>
                  <a:srgbClr val="002060"/>
                </a:solidFill>
                <a:latin typeface="Comic Sans MS" panose="030F0702030302020204" pitchFamily="66" charset="0"/>
              </a:rPr>
              <a:t>« N'aie pas peur, car je suis avec toi ; ne jette pas des regards inquiets, car je suis ton Dieu ; </a:t>
            </a:r>
            <a:br>
              <a:rPr lang="fr-CH" b="1" dirty="0">
                <a:solidFill>
                  <a:srgbClr val="002060"/>
                </a:solidFill>
                <a:latin typeface="Comic Sans MS" panose="030F0702030302020204" pitchFamily="66" charset="0"/>
              </a:rPr>
            </a:br>
            <a:r>
              <a:rPr lang="fr-CH" b="1" dirty="0">
                <a:solidFill>
                  <a:srgbClr val="002060"/>
                </a:solidFill>
                <a:latin typeface="Comic Sans MS" panose="030F0702030302020204" pitchFamily="66" charset="0"/>
              </a:rPr>
              <a:t>je te rends fort, je viens à ton secours, je te soutiens de ma main droite victorieuse. » </a:t>
            </a:r>
            <a:r>
              <a:rPr lang="fr-CH" sz="1600" b="1" dirty="0">
                <a:solidFill>
                  <a:schemeClr val="accent3">
                    <a:lumMod val="75000"/>
                  </a:schemeClr>
                </a:solidFill>
                <a:latin typeface="Comic Sans MS" panose="030F0702030302020204" pitchFamily="66" charset="0"/>
              </a:rPr>
              <a:t>(Esaïe 41.10)</a:t>
            </a:r>
            <a:endParaRPr lang="es-ES" sz="1600" b="1" dirty="0">
              <a:solidFill>
                <a:schemeClr val="accent3">
                  <a:lumMod val="75000"/>
                </a:schemeClr>
              </a:solidFill>
              <a:latin typeface="Comic Sans MS" panose="030F0702030302020204" pitchFamily="66" charset="0"/>
            </a:endParaRPr>
          </a:p>
        </p:txBody>
      </p:sp>
      <p:sp>
        <p:nvSpPr>
          <p:cNvPr id="8" name="CuadroTexto 7">
            <a:extLst>
              <a:ext uri="{FF2B5EF4-FFF2-40B4-BE49-F238E27FC236}">
                <a16:creationId xmlns:a16="http://schemas.microsoft.com/office/drawing/2014/main" id="{19C41DAB-11A2-84DE-DEC2-02FB99A1B25C}"/>
              </a:ext>
            </a:extLst>
          </p:cNvPr>
          <p:cNvSpPr txBox="1"/>
          <p:nvPr/>
        </p:nvSpPr>
        <p:spPr>
          <a:xfrm>
            <a:off x="179291" y="1392383"/>
            <a:ext cx="9803607" cy="707886"/>
          </a:xfrm>
          <a:prstGeom prst="rect">
            <a:avLst/>
          </a:prstGeom>
          <a:noFill/>
        </p:spPr>
        <p:txBody>
          <a:bodyPr wrap="square" rtlCol="0">
            <a:spAutoFit/>
          </a:bodyPr>
          <a:lstStyle/>
          <a:p>
            <a:pPr>
              <a:spcBef>
                <a:spcPts val="600"/>
              </a:spcBef>
            </a:pPr>
            <a:r>
              <a:rPr lang="fr-CH" sz="2000" b="1" dirty="0"/>
              <a:t>Dans son amour, Dieu a donné une chance à tous ceux qui voulaient être épargnés par la destruction. Il a donné un signe : Jérusalem entourée d'armées (Luc. 21.20). </a:t>
            </a:r>
            <a:endParaRPr lang="es-ES" sz="2000" b="1" dirty="0"/>
          </a:p>
        </p:txBody>
      </p:sp>
      <p:pic>
        <p:nvPicPr>
          <p:cNvPr id="4" name="Imagen 3" descr="Una multitud de gente&#10;&#10;Descripción generada automáticamente">
            <a:extLst>
              <a:ext uri="{FF2B5EF4-FFF2-40B4-BE49-F238E27FC236}">
                <a16:creationId xmlns:a16="http://schemas.microsoft.com/office/drawing/2014/main" id="{FCE6A1B4-D7D2-F3F3-C1AC-C1852974F66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9734622" y="1937283"/>
            <a:ext cx="2295266" cy="1537771"/>
          </a:xfrm>
          <a:prstGeom prst="snip2DiagRect">
            <a:avLst>
              <a:gd name="adj1" fmla="val 15489"/>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descr="Imagen que contiene gato, interior, edificio, viendo&#10;&#10;Descripción generada automáticamente">
            <a:extLst>
              <a:ext uri="{FF2B5EF4-FFF2-40B4-BE49-F238E27FC236}">
                <a16:creationId xmlns:a16="http://schemas.microsoft.com/office/drawing/2014/main" id="{88A406CC-1051-E660-9B5D-A6948A12119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10392065" y="4343550"/>
            <a:ext cx="1483807" cy="1979027"/>
          </a:xfrm>
          <a:prstGeom prst="snip2DiagRect">
            <a:avLst/>
          </a:prstGeom>
          <a:solidFill>
            <a:srgbClr val="FFFFFF">
              <a:shade val="85000"/>
            </a:srgbClr>
          </a:solidFill>
          <a:ln w="38100" cap="sq">
            <a:solidFill>
              <a:srgbClr val="5C93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ersona, edificio, tabla, hombre&#10;&#10;Descripción generada automáticamente">
            <a:extLst>
              <a:ext uri="{FF2B5EF4-FFF2-40B4-BE49-F238E27FC236}">
                <a16:creationId xmlns:a16="http://schemas.microsoft.com/office/drawing/2014/main" id="{75FCF03D-EE94-91D0-B23F-B19CD7519C7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40473" y="3738722"/>
            <a:ext cx="2406162" cy="2038019"/>
          </a:xfrm>
          <a:prstGeom prst="snip2DiagRect">
            <a:avLst/>
          </a:prstGeom>
          <a:solidFill>
            <a:srgbClr val="FFFFFF">
              <a:shade val="85000"/>
            </a:srgbClr>
          </a:solidFill>
          <a:ln w="3810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8AB8C218-B9D7-06DE-8B62-E1708B319DA7}"/>
              </a:ext>
            </a:extLst>
          </p:cNvPr>
          <p:cNvSpPr txBox="1"/>
          <p:nvPr/>
        </p:nvSpPr>
        <p:spPr>
          <a:xfrm>
            <a:off x="162112" y="5035604"/>
            <a:ext cx="7419787" cy="1323439"/>
          </a:xfrm>
          <a:prstGeom prst="rect">
            <a:avLst/>
          </a:prstGeom>
          <a:noFill/>
        </p:spPr>
        <p:txBody>
          <a:bodyPr wrap="square">
            <a:spAutoFit/>
          </a:bodyPr>
          <a:lstStyle/>
          <a:p>
            <a:pPr>
              <a:spcBef>
                <a:spcPts val="600"/>
              </a:spcBef>
            </a:pPr>
            <a:r>
              <a:rPr lang="fr-CH" sz="2000" b="1" dirty="0"/>
              <a:t>Dieu est capable et désireux de protéger ses enfants, même dans les moments les plus difficiles </a:t>
            </a:r>
            <a:r>
              <a:rPr lang="fr-CH" sz="2000" b="1" dirty="0">
                <a:solidFill>
                  <a:srgbClr val="7030A0"/>
                </a:solidFill>
              </a:rPr>
              <a:t>(Psaume 46.1 ; Esaïe 41.10). </a:t>
            </a:r>
            <a:r>
              <a:rPr lang="fr-CH" sz="2000" b="1" dirty="0"/>
              <a:t>Cependant, nombreux sont ceux qui ont perdu la vie à cause de leur fidélité à Dieu </a:t>
            </a:r>
            <a:r>
              <a:rPr lang="fr-CH" sz="2000" b="1" dirty="0">
                <a:solidFill>
                  <a:srgbClr val="7030A0"/>
                </a:solidFill>
              </a:rPr>
              <a:t>(Hébreux 11.35-38).</a:t>
            </a:r>
          </a:p>
        </p:txBody>
      </p:sp>
      <p:sp>
        <p:nvSpPr>
          <p:cNvPr id="16" name="CuadroTexto 15">
            <a:extLst>
              <a:ext uri="{FF2B5EF4-FFF2-40B4-BE49-F238E27FC236}">
                <a16:creationId xmlns:a16="http://schemas.microsoft.com/office/drawing/2014/main" id="{0CB4763D-9CA2-CC36-D40E-4C892B6BF0B7}"/>
              </a:ext>
            </a:extLst>
          </p:cNvPr>
          <p:cNvSpPr txBox="1"/>
          <p:nvPr/>
        </p:nvSpPr>
        <p:spPr>
          <a:xfrm>
            <a:off x="179291" y="4343550"/>
            <a:ext cx="6573848" cy="707886"/>
          </a:xfrm>
          <a:prstGeom prst="rect">
            <a:avLst/>
          </a:prstGeom>
          <a:noFill/>
        </p:spPr>
        <p:txBody>
          <a:bodyPr wrap="square">
            <a:spAutoFit/>
          </a:bodyPr>
          <a:lstStyle/>
          <a:p>
            <a:pPr>
              <a:spcBef>
                <a:spcPts val="600"/>
              </a:spcBef>
            </a:pPr>
            <a:r>
              <a:rPr lang="fr-CH" sz="2000" b="1" dirty="0"/>
              <a:t>Quelques mois plus tard, Néron envoie Vespasien pour </a:t>
            </a:r>
            <a:br>
              <a:rPr lang="fr-CH" sz="2000" b="1" dirty="0"/>
            </a:br>
            <a:r>
              <a:rPr lang="fr-CH" sz="2000" b="1" dirty="0"/>
              <a:t>mater la rébellion. De 67 à 70, le siège est permanent.</a:t>
            </a:r>
          </a:p>
        </p:txBody>
      </p:sp>
      <p:sp>
        <p:nvSpPr>
          <p:cNvPr id="5" name="CuadroTexto 4">
            <a:extLst>
              <a:ext uri="{FF2B5EF4-FFF2-40B4-BE49-F238E27FC236}">
                <a16:creationId xmlns:a16="http://schemas.microsoft.com/office/drawing/2014/main" id="{B9982674-201C-0300-F84C-C1A9F017C971}"/>
              </a:ext>
            </a:extLst>
          </p:cNvPr>
          <p:cNvSpPr txBox="1"/>
          <p:nvPr/>
        </p:nvSpPr>
        <p:spPr>
          <a:xfrm>
            <a:off x="162112" y="2152629"/>
            <a:ext cx="7712473" cy="1015663"/>
          </a:xfrm>
          <a:prstGeom prst="rect">
            <a:avLst/>
          </a:prstGeom>
          <a:noFill/>
        </p:spPr>
        <p:txBody>
          <a:bodyPr wrap="square">
            <a:spAutoFit/>
          </a:bodyPr>
          <a:lstStyle/>
          <a:p>
            <a:pPr>
              <a:spcBef>
                <a:spcPts val="600"/>
              </a:spcBef>
            </a:pPr>
            <a:r>
              <a:rPr lang="fr-CH" sz="2000" b="1" dirty="0"/>
              <a:t>Gaius Cestius Gallus accomplit ce signe en 66 : le siège fut levé et le chef zélote Eléazar ben Simon poursuivit les Romains et les vainquit.</a:t>
            </a:r>
            <a:endParaRPr lang="es-ES" sz="2000" b="1" dirty="0"/>
          </a:p>
        </p:txBody>
      </p:sp>
      <p:sp>
        <p:nvSpPr>
          <p:cNvPr id="11" name="CuadroTexto 10">
            <a:extLst>
              <a:ext uri="{FF2B5EF4-FFF2-40B4-BE49-F238E27FC236}">
                <a16:creationId xmlns:a16="http://schemas.microsoft.com/office/drawing/2014/main" id="{C9798145-DFCD-613C-AD3E-837C6D636098}"/>
              </a:ext>
            </a:extLst>
          </p:cNvPr>
          <p:cNvSpPr txBox="1"/>
          <p:nvPr/>
        </p:nvSpPr>
        <p:spPr>
          <a:xfrm>
            <a:off x="968910" y="6426501"/>
            <a:ext cx="10118635" cy="400110"/>
          </a:xfrm>
          <a:prstGeom prst="rect">
            <a:avLst/>
          </a:prstGeom>
          <a:noFill/>
        </p:spPr>
        <p:txBody>
          <a:bodyPr wrap="square">
            <a:spAutoFit/>
          </a:bodyPr>
          <a:lstStyle/>
          <a:p>
            <a:pPr>
              <a:spcBef>
                <a:spcPts val="600"/>
              </a:spcBef>
            </a:pPr>
            <a:r>
              <a:rPr lang="fr-CH" sz="2000" b="1" dirty="0"/>
              <a:t>Pourquoi certains sont-ils protégés et d'autres apparemment abandonnés par Dieu ?</a:t>
            </a:r>
            <a:endParaRPr lang="es-ES" sz="2000" b="1" dirty="0"/>
          </a:p>
        </p:txBody>
      </p:sp>
      <p:sp>
        <p:nvSpPr>
          <p:cNvPr id="2" name="ZoneTexte 1">
            <a:extLst>
              <a:ext uri="{FF2B5EF4-FFF2-40B4-BE49-F238E27FC236}">
                <a16:creationId xmlns:a16="http://schemas.microsoft.com/office/drawing/2014/main" id="{6CF5A135-44CB-97F3-F307-34F09DDA777F}"/>
              </a:ext>
            </a:extLst>
          </p:cNvPr>
          <p:cNvSpPr txBox="1"/>
          <p:nvPr/>
        </p:nvSpPr>
        <p:spPr>
          <a:xfrm>
            <a:off x="402895" y="3610052"/>
            <a:ext cx="7073677" cy="672428"/>
          </a:xfrm>
          <a:prstGeom prst="rect">
            <a:avLst/>
          </a:prstGeom>
          <a:solidFill>
            <a:schemeClr val="accent2">
              <a:lumMod val="60000"/>
              <a:lumOff val="40000"/>
            </a:schemeClr>
          </a:solidFill>
          <a:ln>
            <a:solidFill>
              <a:schemeClr val="accent1"/>
            </a:solidFill>
          </a:ln>
        </p:spPr>
        <p:txBody>
          <a:bodyPr wrap="square" rtlCol="0">
            <a:spAutoFit/>
          </a:bodyPr>
          <a:lstStyle/>
          <a:p>
            <a:pPr>
              <a:lnSpc>
                <a:spcPct val="107000"/>
              </a:lnSpc>
              <a:spcAft>
                <a:spcPts val="800"/>
              </a:spcAft>
            </a:pPr>
            <a:r>
              <a:rPr lang="fr-CH" sz="1800" kern="100"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Lorsque vous verrez Jérusalem investie par des armées, </a:t>
            </a:r>
            <a:br>
              <a:rPr lang="fr-CH" sz="1800" kern="100"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sachez alors que sa dévastation s'est approchée. »</a:t>
            </a:r>
            <a:r>
              <a:rPr lang="fr-CH" sz="1800" kern="100" dirty="0">
                <a:solidFill>
                  <a:srgbClr val="80340D"/>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fr-CH" sz="1600" kern="100"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(Luc. 21.20) </a:t>
            </a:r>
            <a:endParaRPr lang="fr-CH" sz="1600" dirty="0">
              <a:solidFill>
                <a:schemeClr val="accent3">
                  <a:lumMod val="50000"/>
                </a:schemeClr>
              </a:solidFill>
            </a:endParaRPr>
          </a:p>
        </p:txBody>
      </p:sp>
      <p:sp>
        <p:nvSpPr>
          <p:cNvPr id="12" name="CuadroTexto 11">
            <a:extLst>
              <a:ext uri="{FF2B5EF4-FFF2-40B4-BE49-F238E27FC236}">
                <a16:creationId xmlns:a16="http://schemas.microsoft.com/office/drawing/2014/main" id="{D7F083E3-10AE-13CD-226F-1FEAB9E9FE6C}"/>
              </a:ext>
            </a:extLst>
          </p:cNvPr>
          <p:cNvSpPr txBox="1"/>
          <p:nvPr/>
        </p:nvSpPr>
        <p:spPr>
          <a:xfrm>
            <a:off x="1412406" y="2821470"/>
            <a:ext cx="7974875" cy="707886"/>
          </a:xfrm>
          <a:prstGeom prst="rect">
            <a:avLst/>
          </a:prstGeom>
          <a:solidFill>
            <a:schemeClr val="accent2">
              <a:lumMod val="60000"/>
              <a:lumOff val="40000"/>
            </a:schemeClr>
          </a:solidFill>
          <a:ln>
            <a:solidFill>
              <a:schemeClr val="accent1"/>
            </a:solidFill>
          </a:ln>
        </p:spPr>
        <p:txBody>
          <a:bodyPr wrap="square">
            <a:spAutoFit/>
          </a:bodyPr>
          <a:lstStyle/>
          <a:p>
            <a:pPr algn="ctr">
              <a:spcBef>
                <a:spcPts val="600"/>
              </a:spcBef>
            </a:pPr>
            <a:r>
              <a:rPr lang="fr-CH" sz="2000" b="1" dirty="0">
                <a:solidFill>
                  <a:schemeClr val="accent1">
                    <a:lumMod val="60000"/>
                    <a:lumOff val="40000"/>
                  </a:schemeClr>
                </a:solidFill>
              </a:rPr>
              <a:t>Tous ceux qui ont cru aux paroles de Jésus ont profité de ce moment où Jérusalem était laissée sans surveillance pour s'enfuir.</a:t>
            </a:r>
            <a:endParaRPr lang="es-ES" sz="2000" b="1" dirty="0">
              <a:solidFill>
                <a:schemeClr val="accent1">
                  <a:lumMod val="60000"/>
                  <a:lumOff val="40000"/>
                </a:schemeClr>
              </a:solidFill>
            </a:endParaRPr>
          </a:p>
        </p:txBody>
      </p:sp>
    </p:spTree>
    <p:extLst>
      <p:ext uri="{BB962C8B-B14F-4D97-AF65-F5344CB8AC3E}">
        <p14:creationId xmlns:p14="http://schemas.microsoft.com/office/powerpoint/2010/main" val="275595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6"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strips(downRight)">
                                      <p:cBhvr>
                                        <p:cTn id="45" dur="500"/>
                                        <p:tgtEl>
                                          <p:spTgt spid="10"/>
                                        </p:tgtEl>
                                      </p:cBhvr>
                                    </p:animEffect>
                                  </p:childTnLst>
                                </p:cTn>
                              </p:par>
                              <p:par>
                                <p:cTn id="46" presetID="18" presetClass="entr" presetSubtype="12"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strips(downLeft)">
                                      <p:cBhvr>
                                        <p:cTn id="48" dur="500"/>
                                        <p:tgtEl>
                                          <p:spTgt spid="6"/>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4" grpId="0"/>
      <p:bldP spid="16" grpId="0"/>
      <p:bldP spid="5" grpId="0"/>
      <p:bldP spid="11"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055EA-2255-FF01-003C-1056E9384AD7}"/>
              </a:ext>
            </a:extLst>
          </p:cNvPr>
          <p:cNvSpPr txBox="1"/>
          <p:nvPr/>
        </p:nvSpPr>
        <p:spPr>
          <a:xfrm>
            <a:off x="566026" y="749383"/>
            <a:ext cx="11059947" cy="4985980"/>
          </a:xfrm>
          <a:prstGeom prst="rect">
            <a:avLst/>
          </a:prstGeom>
          <a:noFill/>
        </p:spPr>
        <p:txBody>
          <a:bodyPr wrap="square">
            <a:spAutoFit/>
          </a:bodyPr>
          <a:lstStyle/>
          <a:p>
            <a:pPr algn="ctr">
              <a:spcBef>
                <a:spcPts val="600"/>
              </a:spcBef>
            </a:pPr>
            <a:r>
              <a:rPr lang="fr-CH" sz="2800" b="1" dirty="0">
                <a:solidFill>
                  <a:schemeClr val="bg2">
                    <a:lumMod val="25000"/>
                  </a:schemeClr>
                </a:solidFill>
                <a:latin typeface="Constantia" panose="02030602050306030303" pitchFamily="18" charset="0"/>
              </a:rPr>
              <a:t>« Le fait que Dieu laisse les méchants persécuter les justes </a:t>
            </a:r>
            <a:br>
              <a:rPr lang="fr-CH" sz="2800" b="1" dirty="0">
                <a:solidFill>
                  <a:schemeClr val="bg2">
                    <a:lumMod val="25000"/>
                  </a:schemeClr>
                </a:solidFill>
                <a:latin typeface="Constantia" panose="02030602050306030303" pitchFamily="18" charset="0"/>
              </a:rPr>
            </a:br>
            <a:r>
              <a:rPr lang="fr-CH" sz="2800" b="1" dirty="0">
                <a:solidFill>
                  <a:schemeClr val="bg2">
                    <a:lumMod val="25000"/>
                  </a:schemeClr>
                </a:solidFill>
                <a:latin typeface="Constantia" panose="02030602050306030303" pitchFamily="18" charset="0"/>
              </a:rPr>
              <a:t>a été un sujet de perplexité pour les chrétiens faibles en la foi. Certains même sont tentés d’abandonner leur confiance en Dieu qui permet que les méchants prospèrent et que les justes </a:t>
            </a:r>
            <a:br>
              <a:rPr lang="fr-CH" sz="2800" b="1" dirty="0">
                <a:solidFill>
                  <a:schemeClr val="bg2">
                    <a:lumMod val="25000"/>
                  </a:schemeClr>
                </a:solidFill>
                <a:latin typeface="Constantia" panose="02030602050306030303" pitchFamily="18" charset="0"/>
              </a:rPr>
            </a:br>
            <a:r>
              <a:rPr lang="fr-CH" sz="2800" b="1" dirty="0">
                <a:solidFill>
                  <a:schemeClr val="bg2">
                    <a:lumMod val="25000"/>
                  </a:schemeClr>
                </a:solidFill>
                <a:latin typeface="Constantia" panose="02030602050306030303" pitchFamily="18" charset="0"/>
              </a:rPr>
              <a:t>soient victimes de leur despotisme. </a:t>
            </a:r>
          </a:p>
          <a:p>
            <a:pPr algn="ctr">
              <a:spcBef>
                <a:spcPts val="600"/>
              </a:spcBef>
            </a:pPr>
            <a:r>
              <a:rPr lang="fr-CH" sz="2800" b="1" dirty="0">
                <a:solidFill>
                  <a:schemeClr val="accent1">
                    <a:lumMod val="60000"/>
                    <a:lumOff val="40000"/>
                  </a:schemeClr>
                </a:solidFill>
                <a:latin typeface="Constantia" panose="02030602050306030303" pitchFamily="18" charset="0"/>
              </a:rPr>
              <a:t>Comment un Etre juste et miséricordieux, dont la puissance est infinie, peut-il tolérer pareille injustice, pareille oppression? Cette question ne doit pas nous préoccuper.</a:t>
            </a:r>
          </a:p>
          <a:p>
            <a:pPr algn="ctr">
              <a:spcBef>
                <a:spcPts val="600"/>
              </a:spcBef>
            </a:pPr>
            <a:r>
              <a:rPr lang="fr-CH" sz="2800" b="1" dirty="0">
                <a:solidFill>
                  <a:schemeClr val="bg2">
                    <a:lumMod val="25000"/>
                  </a:schemeClr>
                </a:solidFill>
                <a:latin typeface="Constantia" panose="02030602050306030303" pitchFamily="18" charset="0"/>
              </a:rPr>
              <a:t>Dieu nous a donné des preuves suffisantes de son amour; </a:t>
            </a:r>
            <a:br>
              <a:rPr lang="fr-CH" sz="2800" b="1" dirty="0">
                <a:solidFill>
                  <a:schemeClr val="bg2">
                    <a:lumMod val="25000"/>
                  </a:schemeClr>
                </a:solidFill>
                <a:latin typeface="Constantia" panose="02030602050306030303" pitchFamily="18" charset="0"/>
              </a:rPr>
            </a:br>
            <a:r>
              <a:rPr lang="fr-CH" sz="2800" b="1" dirty="0">
                <a:solidFill>
                  <a:schemeClr val="bg2">
                    <a:lumMod val="25000"/>
                  </a:schemeClr>
                </a:solidFill>
                <a:latin typeface="Constantia" panose="02030602050306030303" pitchFamily="18" charset="0"/>
              </a:rPr>
              <a:t>et, même si nous ne comprenons pas ses voies, </a:t>
            </a:r>
            <a:br>
              <a:rPr lang="fr-CH" sz="2800" b="1" dirty="0">
                <a:solidFill>
                  <a:schemeClr val="bg2">
                    <a:lumMod val="25000"/>
                  </a:schemeClr>
                </a:solidFill>
                <a:latin typeface="Constantia" panose="02030602050306030303" pitchFamily="18" charset="0"/>
              </a:rPr>
            </a:br>
            <a:r>
              <a:rPr lang="fr-CH" sz="2800" b="1" dirty="0">
                <a:solidFill>
                  <a:schemeClr val="bg2">
                    <a:lumMod val="25000"/>
                  </a:schemeClr>
                </a:solidFill>
                <a:latin typeface="Constantia" panose="02030602050306030303" pitchFamily="18" charset="0"/>
              </a:rPr>
              <a:t>nous n’avons aucune raison de douter de sa bonté. » </a:t>
            </a:r>
          </a:p>
        </p:txBody>
      </p:sp>
      <p:sp>
        <p:nvSpPr>
          <p:cNvPr id="4" name="CuadroTexto 3">
            <a:extLst>
              <a:ext uri="{FF2B5EF4-FFF2-40B4-BE49-F238E27FC236}">
                <a16:creationId xmlns:a16="http://schemas.microsoft.com/office/drawing/2014/main" id="{9E1370B3-2225-63CD-1CDC-A0C3AECDA134}"/>
              </a:ext>
            </a:extLst>
          </p:cNvPr>
          <p:cNvSpPr txBox="1"/>
          <p:nvPr/>
        </p:nvSpPr>
        <p:spPr>
          <a:xfrm>
            <a:off x="-359507" y="5869960"/>
            <a:ext cx="12191999" cy="369332"/>
          </a:xfrm>
          <a:prstGeom prst="rect">
            <a:avLst/>
          </a:prstGeom>
          <a:noFill/>
        </p:spPr>
        <p:txBody>
          <a:bodyPr wrap="square" rtlCol="0">
            <a:spAutoFit/>
          </a:bodyPr>
          <a:lstStyle/>
          <a:p>
            <a:pPr algn="ctr"/>
            <a:r>
              <a:rPr lang="fr-CH" dirty="0"/>
              <a:t>(E. G. White, </a:t>
            </a:r>
            <a:r>
              <a:rPr lang="fr-CH" i="1" dirty="0"/>
              <a:t>La tragédie des siècles</a:t>
            </a:r>
            <a:r>
              <a:rPr lang="fr-CH" dirty="0"/>
              <a:t>, p. 40.)</a:t>
            </a:r>
            <a:endParaRPr lang="es-ES" dirty="0"/>
          </a:p>
        </p:txBody>
      </p:sp>
    </p:spTree>
    <p:extLst>
      <p:ext uri="{BB962C8B-B14F-4D97-AF65-F5344CB8AC3E}">
        <p14:creationId xmlns:p14="http://schemas.microsoft.com/office/powerpoint/2010/main" val="236798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C6E00E-F9BC-2057-5B4D-9DBC38F37181}"/>
              </a:ext>
            </a:extLst>
          </p:cNvPr>
          <p:cNvSpPr txBox="1"/>
          <p:nvPr/>
        </p:nvSpPr>
        <p:spPr>
          <a:xfrm>
            <a:off x="109086" y="2289833"/>
            <a:ext cx="5986914" cy="2585323"/>
          </a:xfrm>
          <a:prstGeom prst="rect">
            <a:avLst/>
          </a:prstGeom>
          <a:noFill/>
        </p:spPr>
        <p:txBody>
          <a:bodyPr wrap="square">
            <a:spAutoFit/>
          </a:bodyPr>
          <a:lstStyle/>
          <a:p>
            <a:pPr algn="ctr"/>
            <a:r>
              <a:rPr lang="fr-CH" sz="5400" b="1" dirty="0">
                <a:ln w="13462">
                  <a:solidFill>
                    <a:schemeClr val="accent3">
                      <a:lumMod val="75000"/>
                    </a:schemeClr>
                  </a:solidFill>
                  <a:prstDash val="solid"/>
                </a:ln>
                <a:solidFill>
                  <a:srgbClr val="FFFF00"/>
                </a:solidFill>
                <a:effectLst>
                  <a:outerShdw dist="38100" dir="2700000" algn="bl" rotWithShape="0">
                    <a:schemeClr val="accent3">
                      <a:lumMod val="75000"/>
                    </a:schemeClr>
                  </a:outerShdw>
                </a:effectLst>
              </a:rPr>
              <a:t>Les leçons des premiers chrétiens </a:t>
            </a:r>
            <a:endParaRPr lang="es-ES" sz="5400" b="1" dirty="0">
              <a:ln w="13462">
                <a:solidFill>
                  <a:schemeClr val="accent3">
                    <a:lumMod val="75000"/>
                  </a:schemeClr>
                </a:solidFill>
                <a:prstDash val="solid"/>
              </a:ln>
              <a:solidFill>
                <a:srgbClr val="FFFF00"/>
              </a:solidFill>
              <a:effectLst>
                <a:outerShdw dist="38100" dir="2700000" algn="bl" rotWithShape="0">
                  <a:schemeClr val="accent3">
                    <a:lumMod val="75000"/>
                  </a:schemeClr>
                </a:outerShdw>
              </a:effectLst>
            </a:endParaRPr>
          </a:p>
        </p:txBody>
      </p:sp>
    </p:spTree>
    <p:extLst>
      <p:ext uri="{BB962C8B-B14F-4D97-AF65-F5344CB8AC3E}">
        <p14:creationId xmlns:p14="http://schemas.microsoft.com/office/powerpoint/2010/main" val="2986850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Imagen 7" descr="Una multitud de gente&#10;&#10;Descripción generada automáticamente con confianza media">
            <a:extLst>
              <a:ext uri="{FF2B5EF4-FFF2-40B4-BE49-F238E27FC236}">
                <a16:creationId xmlns:a16="http://schemas.microsoft.com/office/drawing/2014/main" id="{8CEEC9D0-B60D-EA83-92A4-C64043C106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3684" y="101622"/>
            <a:ext cx="1648003" cy="20124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CA3A1CE0-0408-ECB4-A5F0-AFC96CACFCC4}"/>
              </a:ext>
            </a:extLst>
          </p:cNvPr>
          <p:cNvSpPr txBox="1"/>
          <p:nvPr/>
        </p:nvSpPr>
        <p:spPr>
          <a:xfrm>
            <a:off x="0" y="-38100"/>
            <a:ext cx="12192000" cy="707886"/>
          </a:xfrm>
          <a:prstGeom prst="rect">
            <a:avLst/>
          </a:prstGeom>
          <a:noFill/>
        </p:spPr>
        <p:txBody>
          <a:bodyPr wrap="square">
            <a:spAutoFit/>
          </a:bodyPr>
          <a:lstStyle/>
          <a:p>
            <a:pPr algn="ctr"/>
            <a:r>
              <a:rPr lang="fr-CH" sz="40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Fidélité dans la persécution</a:t>
            </a:r>
          </a:p>
        </p:txBody>
      </p:sp>
      <p:sp>
        <p:nvSpPr>
          <p:cNvPr id="5" name="CuadroTexto 4">
            <a:extLst>
              <a:ext uri="{FF2B5EF4-FFF2-40B4-BE49-F238E27FC236}">
                <a16:creationId xmlns:a16="http://schemas.microsoft.com/office/drawing/2014/main" id="{6B0EB83C-C835-D8A4-E7A7-C2FBE800FF6B}"/>
              </a:ext>
            </a:extLst>
          </p:cNvPr>
          <p:cNvSpPr txBox="1"/>
          <p:nvPr/>
        </p:nvSpPr>
        <p:spPr>
          <a:xfrm>
            <a:off x="2120152" y="589447"/>
            <a:ext cx="8517087" cy="646331"/>
          </a:xfrm>
          <a:prstGeom prst="rect">
            <a:avLst/>
          </a:prstGeom>
          <a:noFill/>
        </p:spPr>
        <p:txBody>
          <a:bodyPr wrap="square">
            <a:spAutoFit/>
          </a:bodyPr>
          <a:lstStyle/>
          <a:p>
            <a:pPr algn="ctr"/>
            <a:r>
              <a:rPr lang="fr-CH"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Saul, lui, ravageait l'Eglise ; il pénétrait dans les maisons, en arrachait hommes et femmes et les faisait jeter en prison. » </a:t>
            </a:r>
            <a:r>
              <a:rPr lang="fr-CH" sz="16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(Actes 8.3)</a:t>
            </a:r>
            <a:endParaRPr lang="es-ES" sz="16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469A888-67A4-AB48-DFCC-EB5259C251B8}"/>
              </a:ext>
            </a:extLst>
          </p:cNvPr>
          <p:cNvSpPr txBox="1"/>
          <p:nvPr/>
        </p:nvSpPr>
        <p:spPr>
          <a:xfrm>
            <a:off x="2337863" y="1258698"/>
            <a:ext cx="9854137" cy="707886"/>
          </a:xfrm>
          <a:prstGeom prst="rect">
            <a:avLst/>
          </a:prstGeom>
          <a:noFill/>
        </p:spPr>
        <p:txBody>
          <a:bodyPr wrap="square" rtlCol="0">
            <a:spAutoFit/>
          </a:bodyPr>
          <a:lstStyle/>
          <a:p>
            <a:pPr>
              <a:spcBef>
                <a:spcPts val="600"/>
              </a:spcBef>
            </a:pPr>
            <a:r>
              <a:rPr lang="fr-CH" sz="2000" b="1" dirty="0"/>
              <a:t>Les débuts sont en effet prometteurs : les conversions se comptent par milliers </a:t>
            </a:r>
            <a: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t>(Actes 2.41 ; 4.4)</a:t>
            </a:r>
            <a:r>
              <a:rPr lang="fr-CH" sz="2000" b="1" dirty="0"/>
              <a:t> ; les croyants prêchent  avec puissance </a:t>
            </a:r>
            <a: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t>(Actes 4.31 ; 5.42).</a:t>
            </a:r>
          </a:p>
        </p:txBody>
      </p:sp>
      <p:pic>
        <p:nvPicPr>
          <p:cNvPr id="10" name="Imagen 9" descr="Imagen que contiene persona, interior, hombre, turbante&#10;&#10;Descripción generada automáticamente">
            <a:extLst>
              <a:ext uri="{FF2B5EF4-FFF2-40B4-BE49-F238E27FC236}">
                <a16:creationId xmlns:a16="http://schemas.microsoft.com/office/drawing/2014/main" id="{4E62B40E-1CD6-04F0-C5A0-B41E406C76C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35662" y="2215072"/>
            <a:ext cx="1179756" cy="1573500"/>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Un grupo de personas posando delante de una pared de color blanco&#10;&#10;Descripción generada automáticamente con confianza baja">
            <a:extLst>
              <a:ext uri="{FF2B5EF4-FFF2-40B4-BE49-F238E27FC236}">
                <a16:creationId xmlns:a16="http://schemas.microsoft.com/office/drawing/2014/main" id="{94B77EBD-CC78-D97F-5FC5-49BF3DE0432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709191" y="2196148"/>
            <a:ext cx="1260029" cy="1636401"/>
          </a:xfrm>
          <a:prstGeom prst="rect">
            <a:avLst/>
          </a:prstGeom>
          <a:effectLst>
            <a:outerShdw blurRad="50800" dist="38100" dir="2700000" algn="tl" rotWithShape="0">
              <a:prstClr val="black">
                <a:alpha val="40000"/>
              </a:prstClr>
            </a:outerShdw>
          </a:effectLst>
        </p:spPr>
      </p:pic>
      <p:pic>
        <p:nvPicPr>
          <p:cNvPr id="14" name="Imagen 13" descr="Imagen que contiene foto, tabla, hombre, gente&#10;&#10;Descripción generada automáticamente">
            <a:extLst>
              <a:ext uri="{FF2B5EF4-FFF2-40B4-BE49-F238E27FC236}">
                <a16:creationId xmlns:a16="http://schemas.microsoft.com/office/drawing/2014/main" id="{F477C986-940C-F1A4-6AFC-030412BBDA7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8426" y="2253748"/>
            <a:ext cx="2290782" cy="1534824"/>
          </a:xfrm>
          <a:prstGeom prst="rect">
            <a:avLst/>
          </a:prstGeom>
          <a:ln w="38100" cap="sq">
            <a:solidFill>
              <a:srgbClr val="007293"/>
            </a:solidFill>
            <a:prstDash val="solid"/>
            <a:miter lim="800000"/>
          </a:ln>
          <a:effectLst>
            <a:outerShdw blurRad="50800" dist="38100" dir="2700000" algn="tl" rotWithShape="0">
              <a:srgbClr val="000000">
                <a:alpha val="43000"/>
              </a:srgbClr>
            </a:outerShdw>
          </a:effectLst>
        </p:spPr>
      </p:pic>
      <p:pic>
        <p:nvPicPr>
          <p:cNvPr id="18" name="Imagen 17" descr="Dibujo de una persona&#10;&#10;Descripción generada automáticamente con confianza media">
            <a:extLst>
              <a:ext uri="{FF2B5EF4-FFF2-40B4-BE49-F238E27FC236}">
                <a16:creationId xmlns:a16="http://schemas.microsoft.com/office/drawing/2014/main" id="{51B8255F-7FE6-C290-11D7-3BF3295C757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076802" y="4820361"/>
            <a:ext cx="2172835" cy="1557882"/>
          </a:xfrm>
          <a:prstGeom prst="rect">
            <a:avLst/>
          </a:prstGeom>
          <a:ln w="88900" cap="sq" cmpd="thickThin">
            <a:solidFill>
              <a:srgbClr val="00B0F0"/>
            </a:solidFill>
            <a:prstDash val="solid"/>
            <a:miter lim="800000"/>
          </a:ln>
          <a:effectLst>
            <a:innerShdw blurRad="76200">
              <a:srgbClr val="000000"/>
            </a:innerShdw>
          </a:effectLst>
        </p:spPr>
      </p:pic>
      <p:sp>
        <p:nvSpPr>
          <p:cNvPr id="20" name="CuadroTexto 19">
            <a:extLst>
              <a:ext uri="{FF2B5EF4-FFF2-40B4-BE49-F238E27FC236}">
                <a16:creationId xmlns:a16="http://schemas.microsoft.com/office/drawing/2014/main" id="{8FA3D3C5-C745-CCF7-3748-DDCDBF912B3C}"/>
              </a:ext>
            </a:extLst>
          </p:cNvPr>
          <p:cNvSpPr txBox="1"/>
          <p:nvPr/>
        </p:nvSpPr>
        <p:spPr>
          <a:xfrm>
            <a:off x="158862" y="3928294"/>
            <a:ext cx="10730048" cy="1015663"/>
          </a:xfrm>
          <a:prstGeom prst="rect">
            <a:avLst/>
          </a:prstGeom>
          <a:noFill/>
        </p:spPr>
        <p:txBody>
          <a:bodyPr wrap="square">
            <a:spAutoFit/>
          </a:bodyPr>
          <a:lstStyle/>
          <a:p>
            <a:pPr>
              <a:spcBef>
                <a:spcPts val="600"/>
              </a:spcBef>
            </a:pPr>
            <a:r>
              <a:rPr lang="fr-CH" sz="2000" b="1" dirty="0"/>
              <a:t>A cause de la persécution suscitée par Saul, les disciples ont été dispersés </a:t>
            </a:r>
            <a: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t>(Actes 8.1). </a:t>
            </a:r>
            <a:b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br>
            <a:r>
              <a:rPr lang="fr-CH" sz="2000" b="1" dirty="0"/>
              <a:t>Mais loin de s'éteindre, la lumière, grâce à la fidélité des croyants, brille beaucoup plus fort dans le monde connu </a:t>
            </a:r>
            <a: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t>(Actes 8.4 ; 11.19-21 ; Romains 15.19 ; Colossiens 1.23).</a:t>
            </a:r>
            <a:endParaRPr lang="es-ES" sz="1600" b="1" kern="100" dirty="0">
              <a:solidFill>
                <a:srgbClr val="002060"/>
              </a:solidFill>
              <a:latin typeface="Arial" panose="020B0604020202020204" pitchFamily="34" charset="0"/>
              <a:ea typeface="Arial" panose="020B0604020202020204" pitchFamily="34" charset="0"/>
              <a:cs typeface="Arial" panose="020B0604020202020204" pitchFamily="34" charset="0"/>
            </a:endParaRPr>
          </a:p>
        </p:txBody>
      </p:sp>
      <p:sp>
        <p:nvSpPr>
          <p:cNvPr id="22" name="CuadroTexto 21">
            <a:extLst>
              <a:ext uri="{FF2B5EF4-FFF2-40B4-BE49-F238E27FC236}">
                <a16:creationId xmlns:a16="http://schemas.microsoft.com/office/drawing/2014/main" id="{09850E4C-6815-FFDE-D86D-3C04A886721A}"/>
              </a:ext>
            </a:extLst>
          </p:cNvPr>
          <p:cNvSpPr txBox="1"/>
          <p:nvPr/>
        </p:nvSpPr>
        <p:spPr>
          <a:xfrm>
            <a:off x="6262993" y="2105561"/>
            <a:ext cx="4462944" cy="1323439"/>
          </a:xfrm>
          <a:prstGeom prst="rect">
            <a:avLst/>
          </a:prstGeom>
          <a:noFill/>
        </p:spPr>
        <p:txBody>
          <a:bodyPr wrap="square">
            <a:spAutoFit/>
          </a:bodyPr>
          <a:lstStyle/>
          <a:p>
            <a:pPr>
              <a:spcBef>
                <a:spcPts val="600"/>
              </a:spcBef>
            </a:pPr>
            <a:r>
              <a:rPr lang="fr-CH" sz="2000" b="1" dirty="0"/>
              <a:t>Mais l'ennemi s'agite. </a:t>
            </a:r>
            <a:br>
              <a:rPr lang="fr-CH" sz="2000" b="1" dirty="0"/>
            </a:br>
            <a:r>
              <a:rPr lang="fr-CH" sz="2000" b="1" dirty="0"/>
              <a:t>D'abord les menaces  </a:t>
            </a:r>
            <a: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t>(Actes 4.17-18), </a:t>
            </a:r>
            <a:r>
              <a:rPr lang="fr-CH" sz="2000" b="1" dirty="0"/>
              <a:t>puis les châtiments     </a:t>
            </a:r>
            <a: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t>(Actes 5.40) </a:t>
            </a:r>
            <a:b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br>
            <a:r>
              <a:rPr lang="fr-CH" sz="2000" b="1" dirty="0"/>
              <a:t>et enfin la mort               </a:t>
            </a:r>
            <a: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t>(Actes 7.59).</a:t>
            </a:r>
          </a:p>
        </p:txBody>
      </p:sp>
      <p:sp>
        <p:nvSpPr>
          <p:cNvPr id="4" name="CuadroTexto 3">
            <a:extLst>
              <a:ext uri="{FF2B5EF4-FFF2-40B4-BE49-F238E27FC236}">
                <a16:creationId xmlns:a16="http://schemas.microsoft.com/office/drawing/2014/main" id="{19DCBA40-CCCE-9C35-0B30-FA404D404B6F}"/>
              </a:ext>
            </a:extLst>
          </p:cNvPr>
          <p:cNvSpPr txBox="1"/>
          <p:nvPr/>
        </p:nvSpPr>
        <p:spPr>
          <a:xfrm>
            <a:off x="153684" y="5039702"/>
            <a:ext cx="8403087" cy="1646605"/>
          </a:xfrm>
          <a:prstGeom prst="rect">
            <a:avLst/>
          </a:prstGeom>
          <a:noFill/>
        </p:spPr>
        <p:txBody>
          <a:bodyPr wrap="square">
            <a:spAutoFit/>
          </a:bodyPr>
          <a:lstStyle/>
          <a:p>
            <a:pPr>
              <a:spcBef>
                <a:spcPts val="600"/>
              </a:spcBef>
            </a:pPr>
            <a:r>
              <a:rPr lang="fr-CH" sz="2000" b="1" dirty="0"/>
              <a:t>Jésus a donné à son église une mission et le pouvoir de la mener à bien </a:t>
            </a:r>
            <a: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t>(Actes 1.8). </a:t>
            </a:r>
            <a:r>
              <a:rPr lang="fr-CH" sz="2000" b="1" dirty="0"/>
              <a:t>Aucune puissance, physique ou spirituelle, ne peut arrêter l'avancée de l’évangile </a:t>
            </a:r>
            <a: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t>(Matthieu 16.18). </a:t>
            </a:r>
          </a:p>
          <a:p>
            <a:pPr algn="ctr">
              <a:spcBef>
                <a:spcPts val="600"/>
              </a:spcBef>
            </a:pPr>
            <a:r>
              <a:rPr lang="fr-CH" sz="2000" b="1" kern="100" dirty="0">
                <a:solidFill>
                  <a:srgbClr val="80340D"/>
                </a:solidFill>
                <a:latin typeface="Arial" panose="020B0604020202020204" pitchFamily="34" charset="0"/>
                <a:ea typeface="Arial" panose="020B0604020202020204" pitchFamily="34" charset="0"/>
                <a:cs typeface="Arial" panose="020B0604020202020204" pitchFamily="34" charset="0"/>
              </a:rPr>
              <a:t>« Si Dieu est pour nous, personne ne peut être contre nous. » </a:t>
            </a:r>
            <a:br>
              <a:rPr lang="fr-CH" sz="2000" dirty="0">
                <a:solidFill>
                  <a:srgbClr val="80340D"/>
                </a:solidFill>
                <a:latin typeface="Arial" panose="020B0604020202020204" pitchFamily="34" charset="0"/>
                <a:ea typeface="Arial" panose="020B0604020202020204" pitchFamily="34" charset="0"/>
              </a:rPr>
            </a:br>
            <a: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t>(Romains 8.31).</a:t>
            </a:r>
          </a:p>
        </p:txBody>
      </p:sp>
    </p:spTree>
    <p:extLst>
      <p:ext uri="{BB962C8B-B14F-4D97-AF65-F5344CB8AC3E}">
        <p14:creationId xmlns:p14="http://schemas.microsoft.com/office/powerpoint/2010/main" val="138986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900" decel="100000" fill="hold"/>
                                        <p:tgtEl>
                                          <p:spTgt spid="10"/>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25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900" decel="100000" fill="hold"/>
                                        <p:tgtEl>
                                          <p:spTgt spid="12"/>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46" fill="hold">
                            <p:stCondLst>
                              <p:cond delay="1250"/>
                            </p:stCondLst>
                            <p:childTnLst>
                              <p:par>
                                <p:cTn id="47" presetID="22" presetClass="entr" presetSubtype="8"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additive="base">
                                        <p:cTn id="66" dur="500" fill="hold"/>
                                        <p:tgtEl>
                                          <p:spTgt spid="4"/>
                                        </p:tgtEl>
                                        <p:attrNameLst>
                                          <p:attrName>ppt_x</p:attrName>
                                        </p:attrNameLst>
                                      </p:cBhvr>
                                      <p:tavLst>
                                        <p:tav tm="0">
                                          <p:val>
                                            <p:strVal val="1+#ppt_w/2"/>
                                          </p:val>
                                        </p:tav>
                                        <p:tav tm="100000">
                                          <p:val>
                                            <p:strVal val="#ppt_x"/>
                                          </p:val>
                                        </p:tav>
                                      </p:tavLst>
                                    </p:anim>
                                    <p:anim calcmode="lin" valueType="num">
                                      <p:cBhvr additive="base">
                                        <p:cTn id="67" dur="500" fill="hold"/>
                                        <p:tgtEl>
                                          <p:spTgt spid="4"/>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additive="base">
                                        <p:cTn id="70" dur="500" fill="hold"/>
                                        <p:tgtEl>
                                          <p:spTgt spid="18"/>
                                        </p:tgtEl>
                                        <p:attrNameLst>
                                          <p:attrName>ppt_x</p:attrName>
                                        </p:attrNameLst>
                                      </p:cBhvr>
                                      <p:tavLst>
                                        <p:tav tm="0">
                                          <p:val>
                                            <p:strVal val="1+#ppt_w/2"/>
                                          </p:val>
                                        </p:tav>
                                        <p:tav tm="100000">
                                          <p:val>
                                            <p:strVal val="#ppt_x"/>
                                          </p:val>
                                        </p:tav>
                                      </p:tavLst>
                                    </p:anim>
                                    <p:anim calcmode="lin" valueType="num">
                                      <p:cBhvr additive="base">
                                        <p:cTn id="7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755</TotalTime>
  <Words>1807</Words>
  <Application>Microsoft Office PowerPoint</Application>
  <PresentationFormat>Panorámica</PresentationFormat>
  <Paragraphs>77</Paragraphs>
  <Slides>13</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13</vt:i4>
      </vt:variant>
    </vt:vector>
  </HeadingPairs>
  <TitlesOfParts>
    <vt:vector size="21" baseType="lpstr">
      <vt:lpstr>Arial</vt:lpstr>
      <vt:lpstr>Aptos</vt:lpstr>
      <vt:lpstr>Comic Sans MS</vt:lpstr>
      <vt:lpstr>Brush Script MT</vt:lpstr>
      <vt:lpstr>Constantia</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93</cp:revision>
  <dcterms:created xsi:type="dcterms:W3CDTF">2024-03-30T09:19:10Z</dcterms:created>
  <dcterms:modified xsi:type="dcterms:W3CDTF">2024-04-09T06:15:50Z</dcterms:modified>
</cp:coreProperties>
</file>