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56" r:id="rId3"/>
    <p:sldId id="285" r:id="rId4"/>
    <p:sldId id="284" r:id="rId5"/>
    <p:sldId id="286" r:id="rId6"/>
    <p:sldId id="1020" r:id="rId7"/>
    <p:sldId id="258" r:id="rId8"/>
    <p:sldId id="287" r:id="rId9"/>
    <p:sldId id="269" r:id="rId10"/>
    <p:sldId id="288" r:id="rId11"/>
    <p:sldId id="265" r:id="rId12"/>
    <p:sldId id="260" r:id="rId13"/>
    <p:sldId id="289" r:id="rId14"/>
    <p:sldId id="268" r:id="rId15"/>
    <p:sldId id="290" r:id="rId16"/>
    <p:sldId id="262" r:id="rId17"/>
    <p:sldId id="291" r:id="rId18"/>
    <p:sldId id="263" r:id="rId19"/>
    <p:sldId id="292" r:id="rId20"/>
    <p:sldId id="264" r:id="rId21"/>
    <p:sldId id="293" r:id="rId22"/>
    <p:sldId id="267" r:id="rId23"/>
    <p:sldId id="1019" r:id="rId24"/>
  </p:sldIdLst>
  <p:sldSz cx="12192000" cy="6858000"/>
  <p:notesSz cx="6858000" cy="9144000"/>
  <p:embeddedFontLst>
    <p:embeddedFont>
      <p:font typeface="Brush Script MT" panose="03060802040406070304" pitchFamily="66" charset="0"/>
      <p:italic r:id="rId25"/>
    </p:embeddedFont>
    <p:embeddedFont>
      <p:font typeface="Comic Sans MS" panose="030F0702030302020204" pitchFamily="66" charset="0"/>
      <p:regular r:id="rId26"/>
      <p:bold r:id="rId27"/>
      <p:italic r:id="rId28"/>
      <p:boldItalic r:id="rId29"/>
    </p:embeddedFont>
    <p:embeddedFont>
      <p:font typeface="Constantia" panose="02030602050306030303" pitchFamily="18" charset="0"/>
      <p:regular r:id="rId30"/>
      <p:bold r:id="rId31"/>
      <p:italic r:id="rId32"/>
      <p:boldItalic r:id="rId33"/>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7A"/>
    <a:srgbClr val="451F18"/>
    <a:srgbClr val="0066FF"/>
    <a:srgbClr val="8CE1EC"/>
    <a:srgbClr val="D10164"/>
    <a:srgbClr val="2B411C"/>
    <a:srgbClr val="84CF02"/>
    <a:srgbClr val="174169"/>
    <a:srgbClr val="D6BDE4"/>
    <a:srgbClr val="FFD7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75" autoAdjust="0"/>
    <p:restoredTop sz="96395"/>
  </p:normalViewPr>
  <p:slideViewPr>
    <p:cSldViewPr snapToGrid="0">
      <p:cViewPr varScale="1">
        <p:scale>
          <a:sx n="107" d="100"/>
          <a:sy n="107" d="100"/>
        </p:scale>
        <p:origin x="396" y="7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_rels/data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 Id="rId4" Type="http://schemas.openxmlformats.org/officeDocument/2006/relationships/image" Target="../media/image4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 Id="rId4"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0181E9-287A-4EF5-8581-37C681C9C37A}" type="doc">
      <dgm:prSet loTypeId="urn:microsoft.com/office/officeart/2005/8/layout/vList5" loCatId="list" qsTypeId="urn:microsoft.com/office/officeart/2005/8/quickstyle/3d3" qsCatId="3D" csTypeId="urn:microsoft.com/office/officeart/2005/8/colors/colorful1" csCatId="colorful" phldr="1"/>
      <dgm:spPr/>
      <dgm:t>
        <a:bodyPr/>
        <a:lstStyle/>
        <a:p>
          <a:endParaRPr lang="es-ES"/>
        </a:p>
      </dgm:t>
    </dgm:pt>
    <dgm:pt modelId="{A185F621-6A71-44E5-947F-DF2C3ABA1593}">
      <dgm:prSet custT="1"/>
      <dgm:spPr>
        <a:solidFill>
          <a:schemeClr val="bg2">
            <a:lumMod val="75000"/>
          </a:schemeClr>
        </a:solidFill>
      </dgm:spPr>
      <dgm:t>
        <a:bodyPr/>
        <a:lstStyle/>
        <a:p>
          <a:r>
            <a:rPr lang="fr-CH" sz="2000" b="1" dirty="0">
              <a:solidFill>
                <a:schemeClr val="bg1"/>
              </a:solidFill>
              <a:effectLst>
                <a:outerShdw blurRad="38100" dist="38100" dir="2700000" algn="tl">
                  <a:srgbClr val="000000">
                    <a:alpha val="43137"/>
                  </a:srgbClr>
                </a:outerShdw>
              </a:effectLst>
            </a:rPr>
            <a:t>Dieu leur est apparu </a:t>
          </a:r>
          <a:r>
            <a:rPr lang="fr-CH" sz="1400" b="1" dirty="0">
              <a:solidFill>
                <a:schemeClr val="bg1"/>
              </a:solidFill>
              <a:effectLst>
                <a:outerShdw blurRad="38100" dist="38100" dir="2700000" algn="tl">
                  <a:srgbClr val="000000">
                    <a:alpha val="43137"/>
                  </a:srgbClr>
                </a:outerShdw>
              </a:effectLst>
            </a:rPr>
            <a:t>(Exode 3.2-4 ; Josué 5.13-14)</a:t>
          </a:r>
          <a:endParaRPr lang="fr-CH" sz="1400" dirty="0">
            <a:solidFill>
              <a:schemeClr val="bg1"/>
            </a:solidFill>
            <a:effectLst>
              <a:outerShdw blurRad="38100" dist="38100" dir="2700000" algn="tl">
                <a:srgbClr val="000000">
                  <a:alpha val="43137"/>
                </a:srgbClr>
              </a:outerShdw>
            </a:effectLst>
          </a:endParaRPr>
        </a:p>
      </dgm:t>
    </dgm:pt>
    <dgm:pt modelId="{FC2ABD47-3955-4992-83F2-2D9FA808796E}" type="parTrans" cxnId="{B30985B3-B56A-4CD7-9221-0A439661A89A}">
      <dgm:prSet/>
      <dgm:spPr/>
      <dgm:t>
        <a:bodyPr/>
        <a:lstStyle/>
        <a:p>
          <a:endParaRPr lang="es-ES">
            <a:solidFill>
              <a:schemeClr val="bg1"/>
            </a:solidFill>
            <a:effectLst>
              <a:outerShdw blurRad="38100" dist="38100" dir="2700000" algn="tl">
                <a:srgbClr val="000000">
                  <a:alpha val="43137"/>
                </a:srgbClr>
              </a:outerShdw>
            </a:effectLst>
          </a:endParaRPr>
        </a:p>
      </dgm:t>
    </dgm:pt>
    <dgm:pt modelId="{96FCE528-8CC4-45B9-AD88-1047AF82C782}" type="sibTrans" cxnId="{B30985B3-B56A-4CD7-9221-0A439661A89A}">
      <dgm:prSet/>
      <dgm:spPr/>
      <dgm:t>
        <a:bodyPr/>
        <a:lstStyle/>
        <a:p>
          <a:endParaRPr lang="es-ES">
            <a:solidFill>
              <a:schemeClr val="bg1"/>
            </a:solidFill>
            <a:effectLst>
              <a:outerShdw blurRad="38100" dist="38100" dir="2700000" algn="tl">
                <a:srgbClr val="000000">
                  <a:alpha val="43137"/>
                </a:srgbClr>
              </a:outerShdw>
            </a:effectLst>
          </a:endParaRPr>
        </a:p>
      </dgm:t>
    </dgm:pt>
    <dgm:pt modelId="{38E11913-AD17-4DE6-A797-0D63D38FA480}">
      <dgm:prSet custT="1"/>
      <dgm:spPr/>
      <dgm:t>
        <a:bodyPr/>
        <a:lstStyle/>
        <a:p>
          <a:r>
            <a:rPr lang="fr-CH" sz="2000" b="1" dirty="0">
              <a:solidFill>
                <a:schemeClr val="bg1"/>
              </a:solidFill>
              <a:effectLst>
                <a:outerShdw blurRad="38100" dist="38100" dir="2700000" algn="tl">
                  <a:srgbClr val="000000">
                    <a:alpha val="43137"/>
                  </a:srgbClr>
                </a:outerShdw>
              </a:effectLst>
            </a:rPr>
            <a:t>Il leur a été demandé d'ôter leurs chaussures </a:t>
          </a:r>
          <a:r>
            <a:rPr lang="fr-CH" sz="1400" b="1" dirty="0">
              <a:solidFill>
                <a:schemeClr val="bg1"/>
              </a:solidFill>
              <a:effectLst>
                <a:outerShdw blurRad="38100" dist="38100" dir="2700000" algn="tl">
                  <a:srgbClr val="000000">
                    <a:alpha val="43137"/>
                  </a:srgbClr>
                </a:outerShdw>
              </a:effectLst>
            </a:rPr>
            <a:t>(Exode 3.5 ; Josué 5.15)</a:t>
          </a:r>
          <a:endParaRPr lang="fr-CH" sz="1400" dirty="0">
            <a:solidFill>
              <a:schemeClr val="bg1"/>
            </a:solidFill>
            <a:effectLst>
              <a:outerShdw blurRad="38100" dist="38100" dir="2700000" algn="tl">
                <a:srgbClr val="000000">
                  <a:alpha val="43137"/>
                </a:srgbClr>
              </a:outerShdw>
            </a:effectLst>
          </a:endParaRPr>
        </a:p>
      </dgm:t>
    </dgm:pt>
    <dgm:pt modelId="{BFF19FEF-802C-4839-B0C1-2D0F182136B6}" type="parTrans" cxnId="{1B3EF03B-C3F5-4156-8E56-0B3D66CF102F}">
      <dgm:prSet/>
      <dgm:spPr/>
      <dgm:t>
        <a:bodyPr/>
        <a:lstStyle/>
        <a:p>
          <a:endParaRPr lang="es-ES">
            <a:solidFill>
              <a:schemeClr val="bg1"/>
            </a:solidFill>
            <a:effectLst>
              <a:outerShdw blurRad="38100" dist="38100" dir="2700000" algn="tl">
                <a:srgbClr val="000000">
                  <a:alpha val="43137"/>
                </a:srgbClr>
              </a:outerShdw>
            </a:effectLst>
          </a:endParaRPr>
        </a:p>
      </dgm:t>
    </dgm:pt>
    <dgm:pt modelId="{0C715A61-07F6-4014-A09D-B7925A2255DE}" type="sibTrans" cxnId="{1B3EF03B-C3F5-4156-8E56-0B3D66CF102F}">
      <dgm:prSet/>
      <dgm:spPr/>
      <dgm:t>
        <a:bodyPr/>
        <a:lstStyle/>
        <a:p>
          <a:endParaRPr lang="es-ES">
            <a:solidFill>
              <a:schemeClr val="bg1"/>
            </a:solidFill>
            <a:effectLst>
              <a:outerShdw blurRad="38100" dist="38100" dir="2700000" algn="tl">
                <a:srgbClr val="000000">
                  <a:alpha val="43137"/>
                </a:srgbClr>
              </a:outerShdw>
            </a:effectLst>
          </a:endParaRPr>
        </a:p>
      </dgm:t>
    </dgm:pt>
    <dgm:pt modelId="{CA2C13F6-FB4C-4155-AA49-E189335A3C46}">
      <dgm:prSet custT="1"/>
      <dgm:spPr>
        <a:solidFill>
          <a:schemeClr val="accent4">
            <a:lumMod val="50000"/>
          </a:schemeClr>
        </a:solidFill>
      </dgm:spPr>
      <dgm:t>
        <a:bodyPr/>
        <a:lstStyle/>
        <a:p>
          <a:r>
            <a:rPr lang="fr-CH" sz="2000" b="1" dirty="0">
              <a:solidFill>
                <a:schemeClr val="bg1"/>
              </a:solidFill>
              <a:effectLst>
                <a:outerShdw blurRad="38100" dist="38100" dir="2700000" algn="tl">
                  <a:srgbClr val="000000">
                    <a:alpha val="43137"/>
                  </a:srgbClr>
                </a:outerShdw>
              </a:effectLst>
            </a:rPr>
            <a:t>Dieu leur a promis </a:t>
          </a:r>
          <a:br>
            <a:rPr lang="fr-CH" sz="2000" b="1" dirty="0">
              <a:solidFill>
                <a:schemeClr val="bg1"/>
              </a:solidFill>
              <a:effectLst>
                <a:outerShdw blurRad="38100" dist="38100" dir="2700000" algn="tl">
                  <a:srgbClr val="000000">
                    <a:alpha val="43137"/>
                  </a:srgbClr>
                </a:outerShdw>
              </a:effectLst>
            </a:rPr>
          </a:br>
          <a:r>
            <a:rPr lang="fr-CH" sz="2000" b="1" dirty="0">
              <a:solidFill>
                <a:schemeClr val="bg1"/>
              </a:solidFill>
              <a:effectLst>
                <a:outerShdw blurRad="38100" dist="38100" dir="2700000" algn="tl">
                  <a:srgbClr val="000000">
                    <a:alpha val="43137"/>
                  </a:srgbClr>
                </a:outerShdw>
              </a:effectLst>
            </a:rPr>
            <a:t>qu'il serait avec eux            </a:t>
          </a:r>
          <a:r>
            <a:rPr lang="fr-CH" sz="1400" b="1" dirty="0">
              <a:solidFill>
                <a:schemeClr val="bg1"/>
              </a:solidFill>
              <a:effectLst>
                <a:outerShdw blurRad="38100" dist="38100" dir="2700000" algn="tl">
                  <a:srgbClr val="000000">
                    <a:alpha val="43137"/>
                  </a:srgbClr>
                </a:outerShdw>
              </a:effectLst>
            </a:rPr>
            <a:t>(Exode 3.12 ; Josué 1.5)</a:t>
          </a:r>
          <a:endParaRPr lang="fr-CH" sz="1400" dirty="0">
            <a:solidFill>
              <a:schemeClr val="bg1"/>
            </a:solidFill>
            <a:effectLst>
              <a:outerShdw blurRad="38100" dist="38100" dir="2700000" algn="tl">
                <a:srgbClr val="000000">
                  <a:alpha val="43137"/>
                </a:srgbClr>
              </a:outerShdw>
            </a:effectLst>
          </a:endParaRPr>
        </a:p>
      </dgm:t>
    </dgm:pt>
    <dgm:pt modelId="{30A8A4F6-B534-4A26-ADA2-71EDF02A435C}" type="parTrans" cxnId="{38522D30-D114-4FD1-A365-2642C9FCF2F4}">
      <dgm:prSet/>
      <dgm:spPr/>
      <dgm:t>
        <a:bodyPr/>
        <a:lstStyle/>
        <a:p>
          <a:endParaRPr lang="es-ES">
            <a:solidFill>
              <a:schemeClr val="bg1"/>
            </a:solidFill>
            <a:effectLst>
              <a:outerShdw blurRad="38100" dist="38100" dir="2700000" algn="tl">
                <a:srgbClr val="000000">
                  <a:alpha val="43137"/>
                </a:srgbClr>
              </a:outerShdw>
            </a:effectLst>
          </a:endParaRPr>
        </a:p>
      </dgm:t>
    </dgm:pt>
    <dgm:pt modelId="{65F99C77-C863-4E50-AA13-26912B7F81A1}" type="sibTrans" cxnId="{38522D30-D114-4FD1-A365-2642C9FCF2F4}">
      <dgm:prSet/>
      <dgm:spPr/>
      <dgm:t>
        <a:bodyPr/>
        <a:lstStyle/>
        <a:p>
          <a:endParaRPr lang="es-ES">
            <a:solidFill>
              <a:schemeClr val="bg1"/>
            </a:solidFill>
            <a:effectLst>
              <a:outerShdw blurRad="38100" dist="38100" dir="2700000" algn="tl">
                <a:srgbClr val="000000">
                  <a:alpha val="43137"/>
                </a:srgbClr>
              </a:outerShdw>
            </a:effectLst>
          </a:endParaRPr>
        </a:p>
      </dgm:t>
    </dgm:pt>
    <dgm:pt modelId="{57F378D3-824A-42AC-BDB5-BE460BB8CA3F}">
      <dgm:prSet custT="1"/>
      <dgm:spPr/>
      <dgm:t>
        <a:bodyPr/>
        <a:lstStyle/>
        <a:p>
          <a:r>
            <a:rPr lang="fr-CH" sz="2000" b="1" dirty="0">
              <a:solidFill>
                <a:schemeClr val="bg1"/>
              </a:solidFill>
              <a:effectLst>
                <a:outerShdw blurRad="38100" dist="38100" dir="2700000" algn="tl">
                  <a:srgbClr val="000000">
                    <a:alpha val="43137"/>
                  </a:srgbClr>
                </a:outerShdw>
              </a:effectLst>
            </a:rPr>
            <a:t>Ils ont célébré la Pâque </a:t>
          </a:r>
          <a:r>
            <a:rPr lang="fr-CH" sz="1400" b="1" dirty="0">
              <a:solidFill>
                <a:schemeClr val="bg1"/>
              </a:solidFill>
              <a:effectLst>
                <a:outerShdw blurRad="38100" dist="38100" dir="2700000" algn="tl">
                  <a:srgbClr val="000000">
                    <a:alpha val="43137"/>
                  </a:srgbClr>
                </a:outerShdw>
              </a:effectLst>
            </a:rPr>
            <a:t>(Exode 12.21-23 ; Josué 5.10)</a:t>
          </a:r>
          <a:endParaRPr lang="fr-CH" sz="1400" dirty="0">
            <a:solidFill>
              <a:schemeClr val="bg1"/>
            </a:solidFill>
            <a:effectLst>
              <a:outerShdw blurRad="38100" dist="38100" dir="2700000" algn="tl">
                <a:srgbClr val="000000">
                  <a:alpha val="43137"/>
                </a:srgbClr>
              </a:outerShdw>
            </a:effectLst>
          </a:endParaRPr>
        </a:p>
      </dgm:t>
    </dgm:pt>
    <dgm:pt modelId="{45AA0770-6ABF-4601-B4A1-3D0D71CD2FE6}" type="parTrans" cxnId="{FB638E1E-514B-4FFA-BC5F-D041E046DDAD}">
      <dgm:prSet/>
      <dgm:spPr/>
      <dgm:t>
        <a:bodyPr/>
        <a:lstStyle/>
        <a:p>
          <a:endParaRPr lang="es-ES">
            <a:solidFill>
              <a:schemeClr val="bg1"/>
            </a:solidFill>
            <a:effectLst>
              <a:outerShdw blurRad="38100" dist="38100" dir="2700000" algn="tl">
                <a:srgbClr val="000000">
                  <a:alpha val="43137"/>
                </a:srgbClr>
              </a:outerShdw>
            </a:effectLst>
          </a:endParaRPr>
        </a:p>
      </dgm:t>
    </dgm:pt>
    <dgm:pt modelId="{E51990AF-8A92-4E5D-A206-08A9C9F1728D}" type="sibTrans" cxnId="{FB638E1E-514B-4FFA-BC5F-D041E046DDAD}">
      <dgm:prSet/>
      <dgm:spPr/>
      <dgm:t>
        <a:bodyPr/>
        <a:lstStyle/>
        <a:p>
          <a:endParaRPr lang="es-ES">
            <a:solidFill>
              <a:schemeClr val="bg1"/>
            </a:solidFill>
            <a:effectLst>
              <a:outerShdw blurRad="38100" dist="38100" dir="2700000" algn="tl">
                <a:srgbClr val="000000">
                  <a:alpha val="43137"/>
                </a:srgbClr>
              </a:outerShdw>
            </a:effectLst>
          </a:endParaRPr>
        </a:p>
      </dgm:t>
    </dgm:pt>
    <dgm:pt modelId="{98CF33D2-13E6-4188-A2C2-FACCAAABF24D}">
      <dgm:prSet custT="1"/>
      <dgm:spPr/>
      <dgm:t>
        <a:bodyPr/>
        <a:lstStyle/>
        <a:p>
          <a:r>
            <a:rPr lang="fr-CH" sz="2000" b="1" dirty="0">
              <a:solidFill>
                <a:schemeClr val="bg1"/>
              </a:solidFill>
              <a:effectLst>
                <a:outerShdw blurRad="38100" dist="38100" dir="2700000" algn="tl">
                  <a:srgbClr val="000000">
                    <a:alpha val="43137"/>
                  </a:srgbClr>
                </a:outerShdw>
              </a:effectLst>
            </a:rPr>
            <a:t>Ils ont traversé </a:t>
          </a:r>
          <a:br>
            <a:rPr lang="fr-CH" sz="2000" b="1" dirty="0">
              <a:solidFill>
                <a:schemeClr val="bg1"/>
              </a:solidFill>
              <a:effectLst>
                <a:outerShdw blurRad="38100" dist="38100" dir="2700000" algn="tl">
                  <a:srgbClr val="000000">
                    <a:alpha val="43137"/>
                  </a:srgbClr>
                </a:outerShdw>
              </a:effectLst>
            </a:rPr>
          </a:br>
          <a:r>
            <a:rPr lang="fr-CH" sz="2000" b="1" dirty="0">
              <a:solidFill>
                <a:schemeClr val="bg1"/>
              </a:solidFill>
              <a:effectLst>
                <a:outerShdw blurRad="38100" dist="38100" dir="2700000" algn="tl">
                  <a:srgbClr val="000000">
                    <a:alpha val="43137"/>
                  </a:srgbClr>
                </a:outerShdw>
              </a:effectLst>
            </a:rPr>
            <a:t>à sec les eaux                                      </a:t>
          </a:r>
          <a:r>
            <a:rPr lang="fr-CH" sz="1400" b="1" dirty="0">
              <a:solidFill>
                <a:schemeClr val="bg1"/>
              </a:solidFill>
              <a:effectLst>
                <a:outerShdw blurRad="38100" dist="38100" dir="2700000" algn="tl">
                  <a:srgbClr val="000000">
                    <a:alpha val="43137"/>
                  </a:srgbClr>
                </a:outerShdw>
              </a:effectLst>
            </a:rPr>
            <a:t>(Exode 14.21-22 ; Josué 3.14-17)</a:t>
          </a:r>
          <a:endParaRPr lang="fr-CH" sz="1400" dirty="0">
            <a:solidFill>
              <a:schemeClr val="bg1"/>
            </a:solidFill>
            <a:effectLst>
              <a:outerShdw blurRad="38100" dist="38100" dir="2700000" algn="tl">
                <a:srgbClr val="000000">
                  <a:alpha val="43137"/>
                </a:srgbClr>
              </a:outerShdw>
            </a:effectLst>
          </a:endParaRPr>
        </a:p>
      </dgm:t>
    </dgm:pt>
    <dgm:pt modelId="{9AF03C77-AA7F-4A58-85E9-53CC54782816}" type="parTrans" cxnId="{29CD28ED-FE35-4EC2-AEFB-38383E34479F}">
      <dgm:prSet/>
      <dgm:spPr/>
      <dgm:t>
        <a:bodyPr/>
        <a:lstStyle/>
        <a:p>
          <a:endParaRPr lang="es-ES">
            <a:solidFill>
              <a:schemeClr val="bg1"/>
            </a:solidFill>
            <a:effectLst>
              <a:outerShdw blurRad="38100" dist="38100" dir="2700000" algn="tl">
                <a:srgbClr val="000000">
                  <a:alpha val="43137"/>
                </a:srgbClr>
              </a:outerShdw>
            </a:effectLst>
          </a:endParaRPr>
        </a:p>
      </dgm:t>
    </dgm:pt>
    <dgm:pt modelId="{D21E49A0-6B53-4BFE-8007-465A90CF47CA}" type="sibTrans" cxnId="{29CD28ED-FE35-4EC2-AEFB-38383E34479F}">
      <dgm:prSet/>
      <dgm:spPr/>
      <dgm:t>
        <a:bodyPr/>
        <a:lstStyle/>
        <a:p>
          <a:endParaRPr lang="es-ES">
            <a:solidFill>
              <a:schemeClr val="bg1"/>
            </a:solidFill>
            <a:effectLst>
              <a:outerShdw blurRad="38100" dist="38100" dir="2700000" algn="tl">
                <a:srgbClr val="000000">
                  <a:alpha val="43137"/>
                </a:srgbClr>
              </a:outerShdw>
            </a:effectLst>
          </a:endParaRPr>
        </a:p>
      </dgm:t>
    </dgm:pt>
    <dgm:pt modelId="{26612C10-7421-498E-BACF-9E269232A34C}">
      <dgm:prSet custT="1"/>
      <dgm:spPr>
        <a:solidFill>
          <a:schemeClr val="accent2">
            <a:lumMod val="75000"/>
          </a:schemeClr>
        </a:solidFill>
      </dgm:spPr>
      <dgm:t>
        <a:bodyPr/>
        <a:lstStyle/>
        <a:p>
          <a:r>
            <a:rPr lang="fr-CH" sz="2000" b="1" dirty="0">
              <a:solidFill>
                <a:schemeClr val="bg1"/>
              </a:solidFill>
              <a:effectLst>
                <a:outerShdw blurRad="38100" dist="38100" dir="2700000" algn="tl">
                  <a:srgbClr val="000000">
                    <a:alpha val="43137"/>
                  </a:srgbClr>
                </a:outerShdw>
              </a:effectLst>
            </a:rPr>
            <a:t>Avec l'un vint la manne, avec l'autre elle cessa </a:t>
          </a:r>
          <a:r>
            <a:rPr lang="fr-CH" sz="1400" b="1" dirty="0">
              <a:solidFill>
                <a:schemeClr val="bg1"/>
              </a:solidFill>
              <a:effectLst>
                <a:outerShdw blurRad="38100" dist="38100" dir="2700000" algn="tl">
                  <a:srgbClr val="000000">
                    <a:alpha val="43137"/>
                  </a:srgbClr>
                </a:outerShdw>
              </a:effectLst>
            </a:rPr>
            <a:t>(Exode 16.4-5, 31 ; Josué 5.11-12)</a:t>
          </a:r>
          <a:endParaRPr lang="fr-CH" sz="1400" dirty="0">
            <a:solidFill>
              <a:schemeClr val="bg1"/>
            </a:solidFill>
            <a:effectLst>
              <a:outerShdw blurRad="38100" dist="38100" dir="2700000" algn="tl">
                <a:srgbClr val="000000">
                  <a:alpha val="43137"/>
                </a:srgbClr>
              </a:outerShdw>
            </a:effectLst>
          </a:endParaRPr>
        </a:p>
      </dgm:t>
    </dgm:pt>
    <dgm:pt modelId="{EFFA3CEF-E292-4264-AF9C-DEA9750FBBA2}" type="parTrans" cxnId="{BFA4B1D7-78BC-4852-A04D-37849E72EAD2}">
      <dgm:prSet/>
      <dgm:spPr/>
      <dgm:t>
        <a:bodyPr/>
        <a:lstStyle/>
        <a:p>
          <a:endParaRPr lang="es-ES">
            <a:solidFill>
              <a:schemeClr val="bg1"/>
            </a:solidFill>
            <a:effectLst>
              <a:outerShdw blurRad="38100" dist="38100" dir="2700000" algn="tl">
                <a:srgbClr val="000000">
                  <a:alpha val="43137"/>
                </a:srgbClr>
              </a:outerShdw>
            </a:effectLst>
          </a:endParaRPr>
        </a:p>
      </dgm:t>
    </dgm:pt>
    <dgm:pt modelId="{64F3F306-4C84-4316-87E1-CEAAE2614900}" type="sibTrans" cxnId="{BFA4B1D7-78BC-4852-A04D-37849E72EAD2}">
      <dgm:prSet/>
      <dgm:spPr/>
      <dgm:t>
        <a:bodyPr/>
        <a:lstStyle/>
        <a:p>
          <a:endParaRPr lang="es-ES">
            <a:solidFill>
              <a:schemeClr val="bg1"/>
            </a:solidFill>
            <a:effectLst>
              <a:outerShdw blurRad="38100" dist="38100" dir="2700000" algn="tl">
                <a:srgbClr val="000000">
                  <a:alpha val="43137"/>
                </a:srgbClr>
              </a:outerShdw>
            </a:effectLst>
          </a:endParaRPr>
        </a:p>
      </dgm:t>
    </dgm:pt>
    <dgm:pt modelId="{F81471B9-F9FB-4A9F-BC95-3BB6AE4730D6}">
      <dgm:prSet custT="1"/>
      <dgm:spPr>
        <a:solidFill>
          <a:schemeClr val="accent1">
            <a:lumMod val="75000"/>
          </a:schemeClr>
        </a:solidFill>
      </dgm:spPr>
      <dgm:t>
        <a:bodyPr/>
        <a:lstStyle/>
        <a:p>
          <a:r>
            <a:rPr lang="fr-CH" sz="2000" b="1" dirty="0">
              <a:solidFill>
                <a:schemeClr val="bg1"/>
              </a:solidFill>
              <a:effectLst>
                <a:outerShdw blurRad="38100" dist="38100" dir="2700000" algn="tl">
                  <a:srgbClr val="000000">
                    <a:alpha val="43137"/>
                  </a:srgbClr>
                </a:outerShdw>
              </a:effectLst>
            </a:rPr>
            <a:t>Ils envoyèrent des espions dans le pays </a:t>
          </a:r>
          <a:r>
            <a:rPr lang="fr-CH" sz="1400" b="1" dirty="0">
              <a:solidFill>
                <a:schemeClr val="bg1"/>
              </a:solidFill>
              <a:effectLst>
                <a:outerShdw blurRad="38100" dist="38100" dir="2700000" algn="tl">
                  <a:srgbClr val="000000">
                    <a:alpha val="43137"/>
                  </a:srgbClr>
                </a:outerShdw>
              </a:effectLst>
            </a:rPr>
            <a:t>(Nombres 13.1-3 ; Josué 2.1)</a:t>
          </a:r>
          <a:endParaRPr lang="fr-CH" sz="1400" dirty="0">
            <a:solidFill>
              <a:schemeClr val="bg1"/>
            </a:solidFill>
            <a:effectLst>
              <a:outerShdw blurRad="38100" dist="38100" dir="2700000" algn="tl">
                <a:srgbClr val="000000">
                  <a:alpha val="43137"/>
                </a:srgbClr>
              </a:outerShdw>
            </a:effectLst>
          </a:endParaRPr>
        </a:p>
      </dgm:t>
    </dgm:pt>
    <dgm:pt modelId="{11247F0D-3CF9-4ACB-BB27-E214A497ADDB}" type="parTrans" cxnId="{8A6E8CA3-F17D-4FE5-A04A-B3FBD40BCAD1}">
      <dgm:prSet/>
      <dgm:spPr/>
      <dgm:t>
        <a:bodyPr/>
        <a:lstStyle/>
        <a:p>
          <a:endParaRPr lang="es-ES">
            <a:solidFill>
              <a:schemeClr val="bg1"/>
            </a:solidFill>
            <a:effectLst>
              <a:outerShdw blurRad="38100" dist="38100" dir="2700000" algn="tl">
                <a:srgbClr val="000000">
                  <a:alpha val="43137"/>
                </a:srgbClr>
              </a:outerShdw>
            </a:effectLst>
          </a:endParaRPr>
        </a:p>
      </dgm:t>
    </dgm:pt>
    <dgm:pt modelId="{ED7DDC52-0E65-4E86-BAB1-61EA6A655BDD}" type="sibTrans" cxnId="{8A6E8CA3-F17D-4FE5-A04A-B3FBD40BCAD1}">
      <dgm:prSet/>
      <dgm:spPr/>
      <dgm:t>
        <a:bodyPr/>
        <a:lstStyle/>
        <a:p>
          <a:endParaRPr lang="es-ES">
            <a:solidFill>
              <a:schemeClr val="bg1"/>
            </a:solidFill>
            <a:effectLst>
              <a:outerShdw blurRad="38100" dist="38100" dir="2700000" algn="tl">
                <a:srgbClr val="000000">
                  <a:alpha val="43137"/>
                </a:srgbClr>
              </a:outerShdw>
            </a:effectLst>
          </a:endParaRPr>
        </a:p>
      </dgm:t>
    </dgm:pt>
    <dgm:pt modelId="{DD411FF3-B010-4A96-BB4A-80AE3FBBAF6F}" type="pres">
      <dgm:prSet presAssocID="{720181E9-287A-4EF5-8581-37C681C9C37A}" presName="Name0" presStyleCnt="0">
        <dgm:presLayoutVars>
          <dgm:dir/>
          <dgm:animLvl val="lvl"/>
          <dgm:resizeHandles val="exact"/>
        </dgm:presLayoutVars>
      </dgm:prSet>
      <dgm:spPr/>
    </dgm:pt>
    <dgm:pt modelId="{AD2E1EE8-E003-4E17-B8CA-D3C50DF6EDBC}" type="pres">
      <dgm:prSet presAssocID="{A185F621-6A71-44E5-947F-DF2C3ABA1593}" presName="linNode" presStyleCnt="0"/>
      <dgm:spPr/>
    </dgm:pt>
    <dgm:pt modelId="{E0EB69CA-1599-43D8-B227-0C034F08E12E}" type="pres">
      <dgm:prSet presAssocID="{A185F621-6A71-44E5-947F-DF2C3ABA1593}" presName="parentText" presStyleLbl="node1" presStyleIdx="0" presStyleCnt="7" custScaleX="277778">
        <dgm:presLayoutVars>
          <dgm:chMax val="1"/>
          <dgm:bulletEnabled val="1"/>
        </dgm:presLayoutVars>
      </dgm:prSet>
      <dgm:spPr/>
    </dgm:pt>
    <dgm:pt modelId="{7DA91333-5D7E-4C71-988E-9C65C687DD67}" type="pres">
      <dgm:prSet presAssocID="{96FCE528-8CC4-45B9-AD88-1047AF82C782}" presName="sp" presStyleCnt="0"/>
      <dgm:spPr/>
    </dgm:pt>
    <dgm:pt modelId="{E9A706CF-6ACB-4B1F-A1E7-191391E1A634}" type="pres">
      <dgm:prSet presAssocID="{38E11913-AD17-4DE6-A797-0D63D38FA480}" presName="linNode" presStyleCnt="0"/>
      <dgm:spPr/>
    </dgm:pt>
    <dgm:pt modelId="{0175714B-8963-43B7-B3E3-7E67CEFA3648}" type="pres">
      <dgm:prSet presAssocID="{38E11913-AD17-4DE6-A797-0D63D38FA480}" presName="parentText" presStyleLbl="node1" presStyleIdx="1" presStyleCnt="7" custScaleX="277778">
        <dgm:presLayoutVars>
          <dgm:chMax val="1"/>
          <dgm:bulletEnabled val="1"/>
        </dgm:presLayoutVars>
      </dgm:prSet>
      <dgm:spPr/>
    </dgm:pt>
    <dgm:pt modelId="{1E94B40C-7C99-4EAD-82AC-F32409833EFB}" type="pres">
      <dgm:prSet presAssocID="{0C715A61-07F6-4014-A09D-B7925A2255DE}" presName="sp" presStyleCnt="0"/>
      <dgm:spPr/>
    </dgm:pt>
    <dgm:pt modelId="{A0A97005-9DF6-4A74-8EFA-80441EE8DBEE}" type="pres">
      <dgm:prSet presAssocID="{CA2C13F6-FB4C-4155-AA49-E189335A3C46}" presName="linNode" presStyleCnt="0"/>
      <dgm:spPr/>
    </dgm:pt>
    <dgm:pt modelId="{144C8132-1BCB-47B1-9BA5-6C7196E0882D}" type="pres">
      <dgm:prSet presAssocID="{CA2C13F6-FB4C-4155-AA49-E189335A3C46}" presName="parentText" presStyleLbl="node1" presStyleIdx="2" presStyleCnt="7" custScaleX="277778">
        <dgm:presLayoutVars>
          <dgm:chMax val="1"/>
          <dgm:bulletEnabled val="1"/>
        </dgm:presLayoutVars>
      </dgm:prSet>
      <dgm:spPr/>
    </dgm:pt>
    <dgm:pt modelId="{2E3E91CC-DBE3-43A5-A055-D9BE82CA0DE0}" type="pres">
      <dgm:prSet presAssocID="{65F99C77-C863-4E50-AA13-26912B7F81A1}" presName="sp" presStyleCnt="0"/>
      <dgm:spPr/>
    </dgm:pt>
    <dgm:pt modelId="{43E5FB5A-5F4F-4C8F-BDE7-2FEB43C75D64}" type="pres">
      <dgm:prSet presAssocID="{57F378D3-824A-42AC-BDB5-BE460BB8CA3F}" presName="linNode" presStyleCnt="0"/>
      <dgm:spPr/>
    </dgm:pt>
    <dgm:pt modelId="{014199BF-6FDE-44AA-97A9-E90C9F001B98}" type="pres">
      <dgm:prSet presAssocID="{57F378D3-824A-42AC-BDB5-BE460BB8CA3F}" presName="parentText" presStyleLbl="node1" presStyleIdx="3" presStyleCnt="7" custScaleX="277778">
        <dgm:presLayoutVars>
          <dgm:chMax val="1"/>
          <dgm:bulletEnabled val="1"/>
        </dgm:presLayoutVars>
      </dgm:prSet>
      <dgm:spPr/>
    </dgm:pt>
    <dgm:pt modelId="{9AD63BD0-C15E-4DA8-B169-646A821DF10C}" type="pres">
      <dgm:prSet presAssocID="{E51990AF-8A92-4E5D-A206-08A9C9F1728D}" presName="sp" presStyleCnt="0"/>
      <dgm:spPr/>
    </dgm:pt>
    <dgm:pt modelId="{24ABBB1B-1E7A-485E-A6EA-E5BB17E216D1}" type="pres">
      <dgm:prSet presAssocID="{98CF33D2-13E6-4188-A2C2-FACCAAABF24D}" presName="linNode" presStyleCnt="0"/>
      <dgm:spPr/>
    </dgm:pt>
    <dgm:pt modelId="{C6AB6286-A3FE-4354-A6F9-4E877A87D1F4}" type="pres">
      <dgm:prSet presAssocID="{98CF33D2-13E6-4188-A2C2-FACCAAABF24D}" presName="parentText" presStyleLbl="node1" presStyleIdx="4" presStyleCnt="7" custScaleX="277778">
        <dgm:presLayoutVars>
          <dgm:chMax val="1"/>
          <dgm:bulletEnabled val="1"/>
        </dgm:presLayoutVars>
      </dgm:prSet>
      <dgm:spPr/>
    </dgm:pt>
    <dgm:pt modelId="{88BF7E1A-FE61-4E49-B9C1-F42E64BEF0D0}" type="pres">
      <dgm:prSet presAssocID="{D21E49A0-6B53-4BFE-8007-465A90CF47CA}" presName="sp" presStyleCnt="0"/>
      <dgm:spPr/>
    </dgm:pt>
    <dgm:pt modelId="{0EB9E889-ED45-4B17-A5B0-350FE8D4C1D3}" type="pres">
      <dgm:prSet presAssocID="{26612C10-7421-498E-BACF-9E269232A34C}" presName="linNode" presStyleCnt="0"/>
      <dgm:spPr/>
    </dgm:pt>
    <dgm:pt modelId="{C3FA82F2-280A-4289-9BB4-7240EEF6ADDA}" type="pres">
      <dgm:prSet presAssocID="{26612C10-7421-498E-BACF-9E269232A34C}" presName="parentText" presStyleLbl="node1" presStyleIdx="5" presStyleCnt="7" custScaleX="277778">
        <dgm:presLayoutVars>
          <dgm:chMax val="1"/>
          <dgm:bulletEnabled val="1"/>
        </dgm:presLayoutVars>
      </dgm:prSet>
      <dgm:spPr/>
    </dgm:pt>
    <dgm:pt modelId="{D47C1400-5FC8-43EB-8A0D-2CBD445E19D6}" type="pres">
      <dgm:prSet presAssocID="{64F3F306-4C84-4316-87E1-CEAAE2614900}" presName="sp" presStyleCnt="0"/>
      <dgm:spPr/>
    </dgm:pt>
    <dgm:pt modelId="{F0208AC3-6C25-4B38-B904-C337591B1F2D}" type="pres">
      <dgm:prSet presAssocID="{F81471B9-F9FB-4A9F-BC95-3BB6AE4730D6}" presName="linNode" presStyleCnt="0"/>
      <dgm:spPr/>
    </dgm:pt>
    <dgm:pt modelId="{31091E27-B199-44D9-8D0B-E63F34B8D794}" type="pres">
      <dgm:prSet presAssocID="{F81471B9-F9FB-4A9F-BC95-3BB6AE4730D6}" presName="parentText" presStyleLbl="node1" presStyleIdx="6" presStyleCnt="7" custScaleX="277778">
        <dgm:presLayoutVars>
          <dgm:chMax val="1"/>
          <dgm:bulletEnabled val="1"/>
        </dgm:presLayoutVars>
      </dgm:prSet>
      <dgm:spPr/>
    </dgm:pt>
  </dgm:ptLst>
  <dgm:cxnLst>
    <dgm:cxn modelId="{63F17B09-7585-4719-8556-BF241FA9451E}" type="presOf" srcId="{57F378D3-824A-42AC-BDB5-BE460BB8CA3F}" destId="{014199BF-6FDE-44AA-97A9-E90C9F001B98}" srcOrd="0" destOrd="0" presId="urn:microsoft.com/office/officeart/2005/8/layout/vList5"/>
    <dgm:cxn modelId="{FB638E1E-514B-4FFA-BC5F-D041E046DDAD}" srcId="{720181E9-287A-4EF5-8581-37C681C9C37A}" destId="{57F378D3-824A-42AC-BDB5-BE460BB8CA3F}" srcOrd="3" destOrd="0" parTransId="{45AA0770-6ABF-4601-B4A1-3D0D71CD2FE6}" sibTransId="{E51990AF-8A92-4E5D-A206-08A9C9F1728D}"/>
    <dgm:cxn modelId="{38522D30-D114-4FD1-A365-2642C9FCF2F4}" srcId="{720181E9-287A-4EF5-8581-37C681C9C37A}" destId="{CA2C13F6-FB4C-4155-AA49-E189335A3C46}" srcOrd="2" destOrd="0" parTransId="{30A8A4F6-B534-4A26-ADA2-71EDF02A435C}" sibTransId="{65F99C77-C863-4E50-AA13-26912B7F81A1}"/>
    <dgm:cxn modelId="{1B3EF03B-C3F5-4156-8E56-0B3D66CF102F}" srcId="{720181E9-287A-4EF5-8581-37C681C9C37A}" destId="{38E11913-AD17-4DE6-A797-0D63D38FA480}" srcOrd="1" destOrd="0" parTransId="{BFF19FEF-802C-4839-B0C1-2D0F182136B6}" sibTransId="{0C715A61-07F6-4014-A09D-B7925A2255DE}"/>
    <dgm:cxn modelId="{8212E164-7033-442A-BC56-F1D42FC7C757}" type="presOf" srcId="{CA2C13F6-FB4C-4155-AA49-E189335A3C46}" destId="{144C8132-1BCB-47B1-9BA5-6C7196E0882D}" srcOrd="0" destOrd="0" presId="urn:microsoft.com/office/officeart/2005/8/layout/vList5"/>
    <dgm:cxn modelId="{6473BE69-2314-4A58-9B51-C7BC436FC93A}" type="presOf" srcId="{720181E9-287A-4EF5-8581-37C681C9C37A}" destId="{DD411FF3-B010-4A96-BB4A-80AE3FBBAF6F}" srcOrd="0" destOrd="0" presId="urn:microsoft.com/office/officeart/2005/8/layout/vList5"/>
    <dgm:cxn modelId="{B7F1D84E-907C-430C-8D71-49FB104B4108}" type="presOf" srcId="{98CF33D2-13E6-4188-A2C2-FACCAAABF24D}" destId="{C6AB6286-A3FE-4354-A6F9-4E877A87D1F4}" srcOrd="0" destOrd="0" presId="urn:microsoft.com/office/officeart/2005/8/layout/vList5"/>
    <dgm:cxn modelId="{08063794-1EA0-4C1F-8428-148C3DF62D30}" type="presOf" srcId="{26612C10-7421-498E-BACF-9E269232A34C}" destId="{C3FA82F2-280A-4289-9BB4-7240EEF6ADDA}" srcOrd="0" destOrd="0" presId="urn:microsoft.com/office/officeart/2005/8/layout/vList5"/>
    <dgm:cxn modelId="{8A6E8CA3-F17D-4FE5-A04A-B3FBD40BCAD1}" srcId="{720181E9-287A-4EF5-8581-37C681C9C37A}" destId="{F81471B9-F9FB-4A9F-BC95-3BB6AE4730D6}" srcOrd="6" destOrd="0" parTransId="{11247F0D-3CF9-4ACB-BB27-E214A497ADDB}" sibTransId="{ED7DDC52-0E65-4E86-BAB1-61EA6A655BDD}"/>
    <dgm:cxn modelId="{F29F8FAD-FB61-4CF5-B2E6-027CCACF5F96}" type="presOf" srcId="{F81471B9-F9FB-4A9F-BC95-3BB6AE4730D6}" destId="{31091E27-B199-44D9-8D0B-E63F34B8D794}" srcOrd="0" destOrd="0" presId="urn:microsoft.com/office/officeart/2005/8/layout/vList5"/>
    <dgm:cxn modelId="{B30985B3-B56A-4CD7-9221-0A439661A89A}" srcId="{720181E9-287A-4EF5-8581-37C681C9C37A}" destId="{A185F621-6A71-44E5-947F-DF2C3ABA1593}" srcOrd="0" destOrd="0" parTransId="{FC2ABD47-3955-4992-83F2-2D9FA808796E}" sibTransId="{96FCE528-8CC4-45B9-AD88-1047AF82C782}"/>
    <dgm:cxn modelId="{07820BB4-9332-4EA7-9945-3E906657A3F4}" type="presOf" srcId="{38E11913-AD17-4DE6-A797-0D63D38FA480}" destId="{0175714B-8963-43B7-B3E3-7E67CEFA3648}" srcOrd="0" destOrd="0" presId="urn:microsoft.com/office/officeart/2005/8/layout/vList5"/>
    <dgm:cxn modelId="{BFA4B1D7-78BC-4852-A04D-37849E72EAD2}" srcId="{720181E9-287A-4EF5-8581-37C681C9C37A}" destId="{26612C10-7421-498E-BACF-9E269232A34C}" srcOrd="5" destOrd="0" parTransId="{EFFA3CEF-E292-4264-AF9C-DEA9750FBBA2}" sibTransId="{64F3F306-4C84-4316-87E1-CEAAE2614900}"/>
    <dgm:cxn modelId="{B2351AE4-7910-46C0-A9A0-0C1704CDC83E}" type="presOf" srcId="{A185F621-6A71-44E5-947F-DF2C3ABA1593}" destId="{E0EB69CA-1599-43D8-B227-0C034F08E12E}" srcOrd="0" destOrd="0" presId="urn:microsoft.com/office/officeart/2005/8/layout/vList5"/>
    <dgm:cxn modelId="{29CD28ED-FE35-4EC2-AEFB-38383E34479F}" srcId="{720181E9-287A-4EF5-8581-37C681C9C37A}" destId="{98CF33D2-13E6-4188-A2C2-FACCAAABF24D}" srcOrd="4" destOrd="0" parTransId="{9AF03C77-AA7F-4A58-85E9-53CC54782816}" sibTransId="{D21E49A0-6B53-4BFE-8007-465A90CF47CA}"/>
    <dgm:cxn modelId="{C241A728-97D7-4048-9504-6E119F80D1CF}" type="presParOf" srcId="{DD411FF3-B010-4A96-BB4A-80AE3FBBAF6F}" destId="{AD2E1EE8-E003-4E17-B8CA-D3C50DF6EDBC}" srcOrd="0" destOrd="0" presId="urn:microsoft.com/office/officeart/2005/8/layout/vList5"/>
    <dgm:cxn modelId="{8F0D4B33-7648-47EA-8605-870975365ACB}" type="presParOf" srcId="{AD2E1EE8-E003-4E17-B8CA-D3C50DF6EDBC}" destId="{E0EB69CA-1599-43D8-B227-0C034F08E12E}" srcOrd="0" destOrd="0" presId="urn:microsoft.com/office/officeart/2005/8/layout/vList5"/>
    <dgm:cxn modelId="{57774FD6-36F1-4EC6-BF7B-223F058CBBAA}" type="presParOf" srcId="{DD411FF3-B010-4A96-BB4A-80AE3FBBAF6F}" destId="{7DA91333-5D7E-4C71-988E-9C65C687DD67}" srcOrd="1" destOrd="0" presId="urn:microsoft.com/office/officeart/2005/8/layout/vList5"/>
    <dgm:cxn modelId="{4DA60478-0943-4041-A4B6-153095AA5101}" type="presParOf" srcId="{DD411FF3-B010-4A96-BB4A-80AE3FBBAF6F}" destId="{E9A706CF-6ACB-4B1F-A1E7-191391E1A634}" srcOrd="2" destOrd="0" presId="urn:microsoft.com/office/officeart/2005/8/layout/vList5"/>
    <dgm:cxn modelId="{3BD932F6-91C2-4E67-B585-625F5494AE92}" type="presParOf" srcId="{E9A706CF-6ACB-4B1F-A1E7-191391E1A634}" destId="{0175714B-8963-43B7-B3E3-7E67CEFA3648}" srcOrd="0" destOrd="0" presId="urn:microsoft.com/office/officeart/2005/8/layout/vList5"/>
    <dgm:cxn modelId="{54F1A7E0-CDB3-4A4F-9AFD-042AE0178AFD}" type="presParOf" srcId="{DD411FF3-B010-4A96-BB4A-80AE3FBBAF6F}" destId="{1E94B40C-7C99-4EAD-82AC-F32409833EFB}" srcOrd="3" destOrd="0" presId="urn:microsoft.com/office/officeart/2005/8/layout/vList5"/>
    <dgm:cxn modelId="{29929F51-4FB3-4D57-8534-0A04CA00EB98}" type="presParOf" srcId="{DD411FF3-B010-4A96-BB4A-80AE3FBBAF6F}" destId="{A0A97005-9DF6-4A74-8EFA-80441EE8DBEE}" srcOrd="4" destOrd="0" presId="urn:microsoft.com/office/officeart/2005/8/layout/vList5"/>
    <dgm:cxn modelId="{8332A90C-3EBA-4F7D-9CB8-C08F661B99C8}" type="presParOf" srcId="{A0A97005-9DF6-4A74-8EFA-80441EE8DBEE}" destId="{144C8132-1BCB-47B1-9BA5-6C7196E0882D}" srcOrd="0" destOrd="0" presId="urn:microsoft.com/office/officeart/2005/8/layout/vList5"/>
    <dgm:cxn modelId="{25402A2F-BBDE-4ECA-9475-475FB2D9D06C}" type="presParOf" srcId="{DD411FF3-B010-4A96-BB4A-80AE3FBBAF6F}" destId="{2E3E91CC-DBE3-43A5-A055-D9BE82CA0DE0}" srcOrd="5" destOrd="0" presId="urn:microsoft.com/office/officeart/2005/8/layout/vList5"/>
    <dgm:cxn modelId="{D78E488C-C5C0-4F27-9A3B-552A04BDCFFF}" type="presParOf" srcId="{DD411FF3-B010-4A96-BB4A-80AE3FBBAF6F}" destId="{43E5FB5A-5F4F-4C8F-BDE7-2FEB43C75D64}" srcOrd="6" destOrd="0" presId="urn:microsoft.com/office/officeart/2005/8/layout/vList5"/>
    <dgm:cxn modelId="{E1F2D0A7-DA3D-4378-97FD-1969F5D2B979}" type="presParOf" srcId="{43E5FB5A-5F4F-4C8F-BDE7-2FEB43C75D64}" destId="{014199BF-6FDE-44AA-97A9-E90C9F001B98}" srcOrd="0" destOrd="0" presId="urn:microsoft.com/office/officeart/2005/8/layout/vList5"/>
    <dgm:cxn modelId="{31524BDB-737F-4154-AD3F-277F9BCAA04E}" type="presParOf" srcId="{DD411FF3-B010-4A96-BB4A-80AE3FBBAF6F}" destId="{9AD63BD0-C15E-4DA8-B169-646A821DF10C}" srcOrd="7" destOrd="0" presId="urn:microsoft.com/office/officeart/2005/8/layout/vList5"/>
    <dgm:cxn modelId="{D928B0AA-F3BA-4CA2-99AD-717043C06356}" type="presParOf" srcId="{DD411FF3-B010-4A96-BB4A-80AE3FBBAF6F}" destId="{24ABBB1B-1E7A-485E-A6EA-E5BB17E216D1}" srcOrd="8" destOrd="0" presId="urn:microsoft.com/office/officeart/2005/8/layout/vList5"/>
    <dgm:cxn modelId="{8D16A5EC-25CA-401C-AA9F-51BEE27980E5}" type="presParOf" srcId="{24ABBB1B-1E7A-485E-A6EA-E5BB17E216D1}" destId="{C6AB6286-A3FE-4354-A6F9-4E877A87D1F4}" srcOrd="0" destOrd="0" presId="urn:microsoft.com/office/officeart/2005/8/layout/vList5"/>
    <dgm:cxn modelId="{968C7CBE-26B5-4CB1-A95E-7C71CF532C2D}" type="presParOf" srcId="{DD411FF3-B010-4A96-BB4A-80AE3FBBAF6F}" destId="{88BF7E1A-FE61-4E49-B9C1-F42E64BEF0D0}" srcOrd="9" destOrd="0" presId="urn:microsoft.com/office/officeart/2005/8/layout/vList5"/>
    <dgm:cxn modelId="{6A2266DA-713F-4618-86AE-7E17BE2AB7B7}" type="presParOf" srcId="{DD411FF3-B010-4A96-BB4A-80AE3FBBAF6F}" destId="{0EB9E889-ED45-4B17-A5B0-350FE8D4C1D3}" srcOrd="10" destOrd="0" presId="urn:microsoft.com/office/officeart/2005/8/layout/vList5"/>
    <dgm:cxn modelId="{431C3C3A-E6C4-4E10-838E-9714AD72185D}" type="presParOf" srcId="{0EB9E889-ED45-4B17-A5B0-350FE8D4C1D3}" destId="{C3FA82F2-280A-4289-9BB4-7240EEF6ADDA}" srcOrd="0" destOrd="0" presId="urn:microsoft.com/office/officeart/2005/8/layout/vList5"/>
    <dgm:cxn modelId="{FD3FA820-81B4-4882-8C65-0529BD1D0873}" type="presParOf" srcId="{DD411FF3-B010-4A96-BB4A-80AE3FBBAF6F}" destId="{D47C1400-5FC8-43EB-8A0D-2CBD445E19D6}" srcOrd="11" destOrd="0" presId="urn:microsoft.com/office/officeart/2005/8/layout/vList5"/>
    <dgm:cxn modelId="{5CC9FC45-1745-4D92-969D-305CAB4ED263}" type="presParOf" srcId="{DD411FF3-B010-4A96-BB4A-80AE3FBBAF6F}" destId="{F0208AC3-6C25-4B38-B904-C337591B1F2D}" srcOrd="12" destOrd="0" presId="urn:microsoft.com/office/officeart/2005/8/layout/vList5"/>
    <dgm:cxn modelId="{955FAE0C-03DC-46CE-A08C-C6C88F213161}" type="presParOf" srcId="{F0208AC3-6C25-4B38-B904-C337591B1F2D}" destId="{31091E27-B199-44D9-8D0B-E63F34B8D794}"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616D5D-1003-4267-B38A-24559219A67A}" type="doc">
      <dgm:prSet loTypeId="urn:microsoft.com/office/officeart/2005/8/layout/process4" loCatId="list" qsTypeId="urn:microsoft.com/office/officeart/2005/8/quickstyle/3d2" qsCatId="3D" csTypeId="urn:microsoft.com/office/officeart/2005/8/colors/colorful2" csCatId="colorful" phldr="1"/>
      <dgm:spPr/>
      <dgm:t>
        <a:bodyPr/>
        <a:lstStyle/>
        <a:p>
          <a:endParaRPr lang="es-ES"/>
        </a:p>
      </dgm:t>
    </dgm:pt>
    <dgm:pt modelId="{CC6AACFC-1ED5-4D59-BC4E-64BAADB18507}">
      <dgm:prSet phldrT="[Texto]" custT="1"/>
      <dgm:spPr/>
      <dgm:t>
        <a:bodyPr/>
        <a:lstStyle/>
        <a:p>
          <a:r>
            <a:rPr lang="fr-CH" sz="2000" b="1" dirty="0">
              <a:solidFill>
                <a:srgbClr val="FFFF00"/>
              </a:solidFill>
              <a:effectLst>
                <a:outerShdw blurRad="38100" dist="38100" dir="2700000" algn="tl">
                  <a:srgbClr val="000000">
                    <a:alpha val="43137"/>
                  </a:srgbClr>
                </a:outerShdw>
              </a:effectLst>
            </a:rPr>
            <a:t>PASSER à Canaan</a:t>
          </a:r>
        </a:p>
      </dgm:t>
    </dgm:pt>
    <dgm:pt modelId="{A555577A-34C4-41CF-9470-B1E44066476C}" type="parTrans" cxnId="{0A83E84F-7940-4BB4-B677-6208AC9CB6CB}">
      <dgm:prSet/>
      <dgm:spPr/>
      <dgm:t>
        <a:bodyPr/>
        <a:lstStyle/>
        <a:p>
          <a:endParaRPr lang="es-ES" sz="2000" b="1"/>
        </a:p>
      </dgm:t>
    </dgm:pt>
    <dgm:pt modelId="{AB266254-B7E7-4468-A8DB-9A05ED94010F}" type="sibTrans" cxnId="{0A83E84F-7940-4BB4-B677-6208AC9CB6CB}">
      <dgm:prSet/>
      <dgm:spPr/>
      <dgm:t>
        <a:bodyPr/>
        <a:lstStyle/>
        <a:p>
          <a:endParaRPr lang="es-ES" sz="2000" b="1"/>
        </a:p>
      </dgm:t>
    </dgm:pt>
    <dgm:pt modelId="{345A6410-9352-49FF-A4C9-595B48FC72B4}">
      <dgm:prSet phldrT="[Texto]" custT="1"/>
      <dgm:spPr/>
      <dgm:t>
        <a:bodyPr/>
        <a:lstStyle/>
        <a:p>
          <a:r>
            <a:rPr lang="fr-CH" sz="2000" b="1" dirty="0"/>
            <a:t>Josué 1.1-9</a:t>
          </a:r>
        </a:p>
      </dgm:t>
    </dgm:pt>
    <dgm:pt modelId="{1779B167-01E9-4D95-8BA4-814D662058C0}" type="parTrans" cxnId="{CA14B09C-D969-4927-9D7A-EA8E08DA944B}">
      <dgm:prSet/>
      <dgm:spPr/>
      <dgm:t>
        <a:bodyPr/>
        <a:lstStyle/>
        <a:p>
          <a:endParaRPr lang="es-ES" sz="2000" b="1"/>
        </a:p>
      </dgm:t>
    </dgm:pt>
    <dgm:pt modelId="{84F2B014-0F54-4CFC-9F1C-49EC4363C55D}" type="sibTrans" cxnId="{CA14B09C-D969-4927-9D7A-EA8E08DA944B}">
      <dgm:prSet/>
      <dgm:spPr/>
      <dgm:t>
        <a:bodyPr/>
        <a:lstStyle/>
        <a:p>
          <a:endParaRPr lang="es-ES" sz="2000" b="1"/>
        </a:p>
      </dgm:t>
    </dgm:pt>
    <dgm:pt modelId="{DB22F845-2977-4FBE-833E-AE1B0DC38300}">
      <dgm:prSet phldrT="[Texto]" custT="1"/>
      <dgm:spPr/>
      <dgm:t>
        <a:bodyPr/>
        <a:lstStyle/>
        <a:p>
          <a:r>
            <a:rPr lang="fr-CH" sz="2000" b="1" dirty="0"/>
            <a:t>Josué 1.1-5:12</a:t>
          </a:r>
        </a:p>
      </dgm:t>
    </dgm:pt>
    <dgm:pt modelId="{7BFA16DA-2B55-4932-912C-CC5258A01A85}" type="parTrans" cxnId="{3E09DD44-73DD-4B12-A4FF-3809C76C4641}">
      <dgm:prSet/>
      <dgm:spPr/>
      <dgm:t>
        <a:bodyPr/>
        <a:lstStyle/>
        <a:p>
          <a:endParaRPr lang="es-ES" sz="2000" b="1"/>
        </a:p>
      </dgm:t>
    </dgm:pt>
    <dgm:pt modelId="{962DDCA3-35BD-4C1A-BD73-46CCB26967EC}" type="sibTrans" cxnId="{3E09DD44-73DD-4B12-A4FF-3809C76C4641}">
      <dgm:prSet/>
      <dgm:spPr/>
      <dgm:t>
        <a:bodyPr/>
        <a:lstStyle/>
        <a:p>
          <a:endParaRPr lang="es-ES" sz="2000" b="1"/>
        </a:p>
      </dgm:t>
    </dgm:pt>
    <dgm:pt modelId="{CCD64918-BA68-4533-98B2-AE1EFB332167}">
      <dgm:prSet phldrT="[Texto]" custT="1"/>
      <dgm:spPr/>
      <dgm:t>
        <a:bodyPr/>
        <a:lstStyle/>
        <a:p>
          <a:r>
            <a:rPr lang="fr-CH" sz="2000" b="1" dirty="0">
              <a:solidFill>
                <a:srgbClr val="FFFF00"/>
              </a:solidFill>
              <a:effectLst>
                <a:outerShdw blurRad="38100" dist="38100" dir="2700000" algn="tl">
                  <a:srgbClr val="000000">
                    <a:alpha val="43137"/>
                  </a:srgbClr>
                </a:outerShdw>
              </a:effectLst>
            </a:rPr>
            <a:t>POSSÉDER Canaan</a:t>
          </a:r>
        </a:p>
      </dgm:t>
    </dgm:pt>
    <dgm:pt modelId="{E1100060-47A8-434D-A4CB-2CB4B6E6A512}" type="parTrans" cxnId="{00475950-3967-4678-AA9D-2ADCC34B3493}">
      <dgm:prSet/>
      <dgm:spPr/>
      <dgm:t>
        <a:bodyPr/>
        <a:lstStyle/>
        <a:p>
          <a:endParaRPr lang="es-ES" sz="2000" b="1"/>
        </a:p>
      </dgm:t>
    </dgm:pt>
    <dgm:pt modelId="{E963423E-F8BD-4251-836F-2B75844935FC}" type="sibTrans" cxnId="{00475950-3967-4678-AA9D-2ADCC34B3493}">
      <dgm:prSet/>
      <dgm:spPr/>
      <dgm:t>
        <a:bodyPr/>
        <a:lstStyle/>
        <a:p>
          <a:endParaRPr lang="es-ES" sz="2000" b="1"/>
        </a:p>
      </dgm:t>
    </dgm:pt>
    <dgm:pt modelId="{11DF0B15-F2E2-4B6C-85E6-7D0CBC5C3627}">
      <dgm:prSet phldrT="[Texto]" custT="1"/>
      <dgm:spPr/>
      <dgm:t>
        <a:bodyPr/>
        <a:lstStyle/>
        <a:p>
          <a:r>
            <a:rPr lang="fr-CH" sz="2000" b="1" dirty="0"/>
            <a:t>Josué 1.10-11</a:t>
          </a:r>
        </a:p>
      </dgm:t>
    </dgm:pt>
    <dgm:pt modelId="{CAF1DA79-4A26-4080-B514-2A356879E106}" type="parTrans" cxnId="{E9E332D2-9228-483D-B17A-77971C16E2EE}">
      <dgm:prSet/>
      <dgm:spPr/>
      <dgm:t>
        <a:bodyPr/>
        <a:lstStyle/>
        <a:p>
          <a:endParaRPr lang="es-ES" sz="2000" b="1"/>
        </a:p>
      </dgm:t>
    </dgm:pt>
    <dgm:pt modelId="{1678CB12-570F-471D-AE29-847EF453D01D}" type="sibTrans" cxnId="{E9E332D2-9228-483D-B17A-77971C16E2EE}">
      <dgm:prSet/>
      <dgm:spPr/>
      <dgm:t>
        <a:bodyPr/>
        <a:lstStyle/>
        <a:p>
          <a:endParaRPr lang="es-ES" sz="2000" b="1"/>
        </a:p>
      </dgm:t>
    </dgm:pt>
    <dgm:pt modelId="{E4195A68-A6AE-49B7-BCEC-C4F9A6E976E2}">
      <dgm:prSet phldrT="[Texto]" custT="1"/>
      <dgm:spPr/>
      <dgm:t>
        <a:bodyPr/>
        <a:lstStyle/>
        <a:p>
          <a:r>
            <a:rPr lang="fr-CH" sz="2000" b="1" dirty="0"/>
            <a:t>Josué 5.13-12:24</a:t>
          </a:r>
        </a:p>
      </dgm:t>
    </dgm:pt>
    <dgm:pt modelId="{9AD02D6F-AFB5-41D2-8E21-D8493D8F24C3}" type="parTrans" cxnId="{7491CB14-6D33-484B-A0E0-3A93CFBA402C}">
      <dgm:prSet/>
      <dgm:spPr/>
      <dgm:t>
        <a:bodyPr/>
        <a:lstStyle/>
        <a:p>
          <a:endParaRPr lang="es-ES" sz="2000" b="1"/>
        </a:p>
      </dgm:t>
    </dgm:pt>
    <dgm:pt modelId="{47516755-1689-40C0-9DA3-F9C3CED2A044}" type="sibTrans" cxnId="{7491CB14-6D33-484B-A0E0-3A93CFBA402C}">
      <dgm:prSet/>
      <dgm:spPr/>
      <dgm:t>
        <a:bodyPr/>
        <a:lstStyle/>
        <a:p>
          <a:endParaRPr lang="es-ES" sz="2000" b="1"/>
        </a:p>
      </dgm:t>
    </dgm:pt>
    <dgm:pt modelId="{63608280-B8CD-4485-933E-A089ED95137F}">
      <dgm:prSet phldrT="[Texto]" custT="1"/>
      <dgm:spPr>
        <a:solidFill>
          <a:schemeClr val="accent1"/>
        </a:solidFill>
      </dgm:spPr>
      <dgm:t>
        <a:bodyPr/>
        <a:lstStyle/>
        <a:p>
          <a:r>
            <a:rPr lang="fr-CH" sz="2000" b="1" dirty="0">
              <a:solidFill>
                <a:srgbClr val="FFFF00"/>
              </a:solidFill>
              <a:effectLst>
                <a:outerShdw blurRad="38100" dist="38100" dir="2700000" algn="tl">
                  <a:srgbClr val="000000">
                    <a:alpha val="43137"/>
                  </a:srgbClr>
                </a:outerShdw>
              </a:effectLst>
            </a:rPr>
            <a:t>RÉPARTIR la terre</a:t>
          </a:r>
        </a:p>
      </dgm:t>
    </dgm:pt>
    <dgm:pt modelId="{0A778034-09DE-49FA-925E-0F237B0F7FEE}" type="parTrans" cxnId="{05B2173F-7EF3-4C48-ABAE-8E7A5FE70219}">
      <dgm:prSet/>
      <dgm:spPr/>
      <dgm:t>
        <a:bodyPr/>
        <a:lstStyle/>
        <a:p>
          <a:endParaRPr lang="es-ES" sz="2000" b="1"/>
        </a:p>
      </dgm:t>
    </dgm:pt>
    <dgm:pt modelId="{3617DB1F-6E93-4536-A5E7-1CA464CBAE33}" type="sibTrans" cxnId="{05B2173F-7EF3-4C48-ABAE-8E7A5FE70219}">
      <dgm:prSet/>
      <dgm:spPr/>
      <dgm:t>
        <a:bodyPr/>
        <a:lstStyle/>
        <a:p>
          <a:endParaRPr lang="es-ES" sz="2000" b="1"/>
        </a:p>
      </dgm:t>
    </dgm:pt>
    <dgm:pt modelId="{E3EB6C5F-9365-422B-955A-8472286B6107}">
      <dgm:prSet phldrT="[Texto]" custT="1"/>
      <dgm:spPr/>
      <dgm:t>
        <a:bodyPr/>
        <a:lstStyle/>
        <a:p>
          <a:r>
            <a:rPr lang="fr-CH" sz="2000" b="1" dirty="0"/>
            <a:t>Josué 1.12-15</a:t>
          </a:r>
        </a:p>
      </dgm:t>
    </dgm:pt>
    <dgm:pt modelId="{67662760-E622-4ECD-9AFE-D5FEAD9AB425}" type="parTrans" cxnId="{3B33B310-011D-4930-B2B6-2DC135C93087}">
      <dgm:prSet/>
      <dgm:spPr/>
      <dgm:t>
        <a:bodyPr/>
        <a:lstStyle/>
        <a:p>
          <a:endParaRPr lang="es-ES" sz="2000" b="1"/>
        </a:p>
      </dgm:t>
    </dgm:pt>
    <dgm:pt modelId="{AFDC5B98-7E83-4DFD-8DBD-B988E5148D5A}" type="sibTrans" cxnId="{3B33B310-011D-4930-B2B6-2DC135C93087}">
      <dgm:prSet/>
      <dgm:spPr/>
      <dgm:t>
        <a:bodyPr/>
        <a:lstStyle/>
        <a:p>
          <a:endParaRPr lang="es-ES" sz="2000" b="1"/>
        </a:p>
      </dgm:t>
    </dgm:pt>
    <dgm:pt modelId="{1965CEA0-19D5-40E8-8F01-7AF4BBED5399}">
      <dgm:prSet phldrT="[Texto]" custT="1"/>
      <dgm:spPr/>
      <dgm:t>
        <a:bodyPr/>
        <a:lstStyle/>
        <a:p>
          <a:r>
            <a:rPr lang="fr-CH" sz="2000" b="1" dirty="0"/>
            <a:t>Josué 13.1-21:45</a:t>
          </a:r>
        </a:p>
      </dgm:t>
    </dgm:pt>
    <dgm:pt modelId="{9644E70F-AEFD-4F64-80FB-D807C80E9498}" type="parTrans" cxnId="{E0C7F6B2-F297-4CD6-8D32-159DA1F9F8B7}">
      <dgm:prSet/>
      <dgm:spPr/>
      <dgm:t>
        <a:bodyPr/>
        <a:lstStyle/>
        <a:p>
          <a:endParaRPr lang="es-ES" sz="2000" b="1"/>
        </a:p>
      </dgm:t>
    </dgm:pt>
    <dgm:pt modelId="{7BFECE3F-2CC1-4E2A-B29C-AFF081F4B828}" type="sibTrans" cxnId="{E0C7F6B2-F297-4CD6-8D32-159DA1F9F8B7}">
      <dgm:prSet/>
      <dgm:spPr/>
      <dgm:t>
        <a:bodyPr/>
        <a:lstStyle/>
        <a:p>
          <a:endParaRPr lang="es-ES" sz="2000" b="1"/>
        </a:p>
      </dgm:t>
    </dgm:pt>
    <dgm:pt modelId="{B985F782-4BAE-4E8B-89BB-1CDE649CE1E0}">
      <dgm:prSet phldrT="[Texto]" custT="1"/>
      <dgm:spPr>
        <a:solidFill>
          <a:schemeClr val="accent2">
            <a:lumMod val="75000"/>
          </a:schemeClr>
        </a:solidFill>
      </dgm:spPr>
      <dgm:t>
        <a:bodyPr/>
        <a:lstStyle/>
        <a:p>
          <a:r>
            <a:rPr lang="fr-CH" sz="2000" b="1" dirty="0">
              <a:solidFill>
                <a:srgbClr val="FFFF00"/>
              </a:solidFill>
              <a:effectLst>
                <a:outerShdw blurRad="38100" dist="38100" dir="2700000" algn="tl">
                  <a:srgbClr val="000000">
                    <a:alpha val="43137"/>
                  </a:srgbClr>
                </a:outerShdw>
              </a:effectLst>
            </a:rPr>
            <a:t>SERVIR par l'obéissance à la Loi</a:t>
          </a:r>
        </a:p>
      </dgm:t>
    </dgm:pt>
    <dgm:pt modelId="{4266347A-CCD4-408E-AAA1-C2820F6E6398}" type="parTrans" cxnId="{6A2CDCB3-E2A5-437C-B046-FA6536044CC2}">
      <dgm:prSet/>
      <dgm:spPr/>
      <dgm:t>
        <a:bodyPr/>
        <a:lstStyle/>
        <a:p>
          <a:endParaRPr lang="es-ES" sz="2000" b="1"/>
        </a:p>
      </dgm:t>
    </dgm:pt>
    <dgm:pt modelId="{F2DD0907-FE41-41B4-8374-7A556E48F5F3}" type="sibTrans" cxnId="{6A2CDCB3-E2A5-437C-B046-FA6536044CC2}">
      <dgm:prSet/>
      <dgm:spPr/>
      <dgm:t>
        <a:bodyPr/>
        <a:lstStyle/>
        <a:p>
          <a:endParaRPr lang="es-ES" sz="2000" b="1"/>
        </a:p>
      </dgm:t>
    </dgm:pt>
    <dgm:pt modelId="{9D929B6A-6A35-4535-8AF2-52F17DC425E0}">
      <dgm:prSet phldrT="[Texto]" custT="1"/>
      <dgm:spPr/>
      <dgm:t>
        <a:bodyPr/>
        <a:lstStyle/>
        <a:p>
          <a:r>
            <a:rPr lang="fr-CH" sz="2000" b="1" dirty="0"/>
            <a:t>Josué 1.16-18</a:t>
          </a:r>
        </a:p>
      </dgm:t>
    </dgm:pt>
    <dgm:pt modelId="{9400FBB7-FC4D-4E7E-8DB5-A751B02A9B24}" type="parTrans" cxnId="{8D630202-58FC-45FD-A33E-20AC0E6EBF98}">
      <dgm:prSet/>
      <dgm:spPr/>
      <dgm:t>
        <a:bodyPr/>
        <a:lstStyle/>
        <a:p>
          <a:endParaRPr lang="es-ES" sz="2000" b="1"/>
        </a:p>
      </dgm:t>
    </dgm:pt>
    <dgm:pt modelId="{D3FD7972-6C54-4238-BDA5-83623A2CAA96}" type="sibTrans" cxnId="{8D630202-58FC-45FD-A33E-20AC0E6EBF98}">
      <dgm:prSet/>
      <dgm:spPr/>
      <dgm:t>
        <a:bodyPr/>
        <a:lstStyle/>
        <a:p>
          <a:endParaRPr lang="es-ES" sz="2000" b="1"/>
        </a:p>
      </dgm:t>
    </dgm:pt>
    <dgm:pt modelId="{F0F2525F-248E-4BB5-AB9B-1FE6C3DFE2A8}">
      <dgm:prSet phldrT="[Texto]" custT="1"/>
      <dgm:spPr/>
      <dgm:t>
        <a:bodyPr/>
        <a:lstStyle/>
        <a:p>
          <a:r>
            <a:rPr lang="fr-CH" sz="2000" b="1" dirty="0"/>
            <a:t>Josué 221.-24:33</a:t>
          </a:r>
        </a:p>
      </dgm:t>
    </dgm:pt>
    <dgm:pt modelId="{12831A14-6383-4605-A768-07B9FF1717E3}" type="parTrans" cxnId="{C80AC97C-EA39-4958-B7E1-C6526AEF42FE}">
      <dgm:prSet/>
      <dgm:spPr/>
      <dgm:t>
        <a:bodyPr/>
        <a:lstStyle/>
        <a:p>
          <a:endParaRPr lang="es-ES" sz="2000" b="1"/>
        </a:p>
      </dgm:t>
    </dgm:pt>
    <dgm:pt modelId="{C68EB799-D4DF-4FD4-B50A-8EFBA4CF134F}" type="sibTrans" cxnId="{C80AC97C-EA39-4958-B7E1-C6526AEF42FE}">
      <dgm:prSet/>
      <dgm:spPr/>
      <dgm:t>
        <a:bodyPr/>
        <a:lstStyle/>
        <a:p>
          <a:endParaRPr lang="es-ES" sz="2000" b="1"/>
        </a:p>
      </dgm:t>
    </dgm:pt>
    <dgm:pt modelId="{3C71EB8E-6870-4BCB-8BB1-B83398A9FB6F}" type="pres">
      <dgm:prSet presAssocID="{36616D5D-1003-4267-B38A-24559219A67A}" presName="Name0" presStyleCnt="0">
        <dgm:presLayoutVars>
          <dgm:dir/>
          <dgm:animLvl val="lvl"/>
          <dgm:resizeHandles val="exact"/>
        </dgm:presLayoutVars>
      </dgm:prSet>
      <dgm:spPr/>
    </dgm:pt>
    <dgm:pt modelId="{C5DAF62F-34C0-416D-88F3-14CCD8FD1227}" type="pres">
      <dgm:prSet presAssocID="{B985F782-4BAE-4E8B-89BB-1CDE649CE1E0}" presName="boxAndChildren" presStyleCnt="0"/>
      <dgm:spPr/>
    </dgm:pt>
    <dgm:pt modelId="{DBC8A961-2165-460A-B502-7BD2AA5220B7}" type="pres">
      <dgm:prSet presAssocID="{B985F782-4BAE-4E8B-89BB-1CDE649CE1E0}" presName="parentTextBox" presStyleLbl="node1" presStyleIdx="0" presStyleCnt="4"/>
      <dgm:spPr/>
    </dgm:pt>
    <dgm:pt modelId="{0189A510-3CAB-436E-8D8B-8C78215E5111}" type="pres">
      <dgm:prSet presAssocID="{B985F782-4BAE-4E8B-89BB-1CDE649CE1E0}" presName="entireBox" presStyleLbl="node1" presStyleIdx="0" presStyleCnt="4"/>
      <dgm:spPr/>
    </dgm:pt>
    <dgm:pt modelId="{8AAD648B-D462-4DF1-8FE9-ABBDD36A0EF9}" type="pres">
      <dgm:prSet presAssocID="{B985F782-4BAE-4E8B-89BB-1CDE649CE1E0}" presName="descendantBox" presStyleCnt="0"/>
      <dgm:spPr/>
    </dgm:pt>
    <dgm:pt modelId="{745F2224-1BE7-4E3C-AF75-E53083BC1BA3}" type="pres">
      <dgm:prSet presAssocID="{9D929B6A-6A35-4535-8AF2-52F17DC425E0}" presName="childTextBox" presStyleLbl="fgAccFollowNode1" presStyleIdx="0" presStyleCnt="8">
        <dgm:presLayoutVars>
          <dgm:bulletEnabled val="1"/>
        </dgm:presLayoutVars>
      </dgm:prSet>
      <dgm:spPr/>
    </dgm:pt>
    <dgm:pt modelId="{04275987-C138-46E1-8A63-2FEEC2C32A5C}" type="pres">
      <dgm:prSet presAssocID="{F0F2525F-248E-4BB5-AB9B-1FE6C3DFE2A8}" presName="childTextBox" presStyleLbl="fgAccFollowNode1" presStyleIdx="1" presStyleCnt="8">
        <dgm:presLayoutVars>
          <dgm:bulletEnabled val="1"/>
        </dgm:presLayoutVars>
      </dgm:prSet>
      <dgm:spPr/>
    </dgm:pt>
    <dgm:pt modelId="{253F0F73-7141-4D12-937F-D4169FFA7B34}" type="pres">
      <dgm:prSet presAssocID="{3617DB1F-6E93-4536-A5E7-1CA464CBAE33}" presName="sp" presStyleCnt="0"/>
      <dgm:spPr/>
    </dgm:pt>
    <dgm:pt modelId="{89009121-667F-486C-9FDF-EDF1B15FFCDA}" type="pres">
      <dgm:prSet presAssocID="{63608280-B8CD-4485-933E-A089ED95137F}" presName="arrowAndChildren" presStyleCnt="0"/>
      <dgm:spPr/>
    </dgm:pt>
    <dgm:pt modelId="{003A1BA0-34AE-448A-82EC-B6BDA66E6715}" type="pres">
      <dgm:prSet presAssocID="{63608280-B8CD-4485-933E-A089ED95137F}" presName="parentTextArrow" presStyleLbl="node1" presStyleIdx="0" presStyleCnt="4"/>
      <dgm:spPr/>
    </dgm:pt>
    <dgm:pt modelId="{BAC1D279-6CCC-4E69-9994-D5C974BB4EF6}" type="pres">
      <dgm:prSet presAssocID="{63608280-B8CD-4485-933E-A089ED95137F}" presName="arrow" presStyleLbl="node1" presStyleIdx="1" presStyleCnt="4"/>
      <dgm:spPr/>
    </dgm:pt>
    <dgm:pt modelId="{69D05647-05D2-4EEB-95F0-6C622924D491}" type="pres">
      <dgm:prSet presAssocID="{63608280-B8CD-4485-933E-A089ED95137F}" presName="descendantArrow" presStyleCnt="0"/>
      <dgm:spPr/>
    </dgm:pt>
    <dgm:pt modelId="{CEB8407D-3A2C-42D2-B08D-445D3409F05E}" type="pres">
      <dgm:prSet presAssocID="{E3EB6C5F-9365-422B-955A-8472286B6107}" presName="childTextArrow" presStyleLbl="fgAccFollowNode1" presStyleIdx="2" presStyleCnt="8">
        <dgm:presLayoutVars>
          <dgm:bulletEnabled val="1"/>
        </dgm:presLayoutVars>
      </dgm:prSet>
      <dgm:spPr/>
    </dgm:pt>
    <dgm:pt modelId="{F2BAAD51-47A8-4931-9083-B97BAFCB2B65}" type="pres">
      <dgm:prSet presAssocID="{1965CEA0-19D5-40E8-8F01-7AF4BBED5399}" presName="childTextArrow" presStyleLbl="fgAccFollowNode1" presStyleIdx="3" presStyleCnt="8">
        <dgm:presLayoutVars>
          <dgm:bulletEnabled val="1"/>
        </dgm:presLayoutVars>
      </dgm:prSet>
      <dgm:spPr/>
    </dgm:pt>
    <dgm:pt modelId="{A97165AA-3DC6-4560-AE63-D29726BCB6EC}" type="pres">
      <dgm:prSet presAssocID="{E963423E-F8BD-4251-836F-2B75844935FC}" presName="sp" presStyleCnt="0"/>
      <dgm:spPr/>
    </dgm:pt>
    <dgm:pt modelId="{7051D3E4-5010-4439-A56F-B8C179058D68}" type="pres">
      <dgm:prSet presAssocID="{CCD64918-BA68-4533-98B2-AE1EFB332167}" presName="arrowAndChildren" presStyleCnt="0"/>
      <dgm:spPr/>
    </dgm:pt>
    <dgm:pt modelId="{A55F58F9-1F12-4A73-B80F-A38907171323}" type="pres">
      <dgm:prSet presAssocID="{CCD64918-BA68-4533-98B2-AE1EFB332167}" presName="parentTextArrow" presStyleLbl="node1" presStyleIdx="1" presStyleCnt="4"/>
      <dgm:spPr/>
    </dgm:pt>
    <dgm:pt modelId="{178526A2-DB8E-45A7-B8A4-41149B7B4CA6}" type="pres">
      <dgm:prSet presAssocID="{CCD64918-BA68-4533-98B2-AE1EFB332167}" presName="arrow" presStyleLbl="node1" presStyleIdx="2" presStyleCnt="4"/>
      <dgm:spPr/>
    </dgm:pt>
    <dgm:pt modelId="{8FFD2E37-97E9-4336-9714-5F6AFC6DAA1C}" type="pres">
      <dgm:prSet presAssocID="{CCD64918-BA68-4533-98B2-AE1EFB332167}" presName="descendantArrow" presStyleCnt="0"/>
      <dgm:spPr/>
    </dgm:pt>
    <dgm:pt modelId="{FF7E7F34-BA37-4E62-AB31-E109353E3822}" type="pres">
      <dgm:prSet presAssocID="{11DF0B15-F2E2-4B6C-85E6-7D0CBC5C3627}" presName="childTextArrow" presStyleLbl="fgAccFollowNode1" presStyleIdx="4" presStyleCnt="8">
        <dgm:presLayoutVars>
          <dgm:bulletEnabled val="1"/>
        </dgm:presLayoutVars>
      </dgm:prSet>
      <dgm:spPr/>
    </dgm:pt>
    <dgm:pt modelId="{8367DAE1-DF7D-482D-981A-6B7443E54999}" type="pres">
      <dgm:prSet presAssocID="{E4195A68-A6AE-49B7-BCEC-C4F9A6E976E2}" presName="childTextArrow" presStyleLbl="fgAccFollowNode1" presStyleIdx="5" presStyleCnt="8">
        <dgm:presLayoutVars>
          <dgm:bulletEnabled val="1"/>
        </dgm:presLayoutVars>
      </dgm:prSet>
      <dgm:spPr/>
    </dgm:pt>
    <dgm:pt modelId="{96BF55E7-EEEC-42F6-82A9-8EDB1E65F35A}" type="pres">
      <dgm:prSet presAssocID="{AB266254-B7E7-4468-A8DB-9A05ED94010F}" presName="sp" presStyleCnt="0"/>
      <dgm:spPr/>
    </dgm:pt>
    <dgm:pt modelId="{65B2720E-FD93-4C54-A069-63E4C470F54C}" type="pres">
      <dgm:prSet presAssocID="{CC6AACFC-1ED5-4D59-BC4E-64BAADB18507}" presName="arrowAndChildren" presStyleCnt="0"/>
      <dgm:spPr/>
    </dgm:pt>
    <dgm:pt modelId="{31C8D3E1-CC7A-473D-89CB-80602780C36D}" type="pres">
      <dgm:prSet presAssocID="{CC6AACFC-1ED5-4D59-BC4E-64BAADB18507}" presName="parentTextArrow" presStyleLbl="node1" presStyleIdx="2" presStyleCnt="4"/>
      <dgm:spPr/>
    </dgm:pt>
    <dgm:pt modelId="{42B34F65-E1D1-41EF-B67D-3102859D6D66}" type="pres">
      <dgm:prSet presAssocID="{CC6AACFC-1ED5-4D59-BC4E-64BAADB18507}" presName="arrow" presStyleLbl="node1" presStyleIdx="3" presStyleCnt="4"/>
      <dgm:spPr/>
    </dgm:pt>
    <dgm:pt modelId="{093A710E-23E9-4962-852E-F28CCA60FDBA}" type="pres">
      <dgm:prSet presAssocID="{CC6AACFC-1ED5-4D59-BC4E-64BAADB18507}" presName="descendantArrow" presStyleCnt="0"/>
      <dgm:spPr/>
    </dgm:pt>
    <dgm:pt modelId="{88729C48-D15C-4E9E-8931-0D5EA65E9CBF}" type="pres">
      <dgm:prSet presAssocID="{345A6410-9352-49FF-A4C9-595B48FC72B4}" presName="childTextArrow" presStyleLbl="fgAccFollowNode1" presStyleIdx="6" presStyleCnt="8">
        <dgm:presLayoutVars>
          <dgm:bulletEnabled val="1"/>
        </dgm:presLayoutVars>
      </dgm:prSet>
      <dgm:spPr/>
    </dgm:pt>
    <dgm:pt modelId="{0A9EBDAE-0F22-4D7E-9F93-DD6CC5BEDF09}" type="pres">
      <dgm:prSet presAssocID="{DB22F845-2977-4FBE-833E-AE1B0DC38300}" presName="childTextArrow" presStyleLbl="fgAccFollowNode1" presStyleIdx="7" presStyleCnt="8">
        <dgm:presLayoutVars>
          <dgm:bulletEnabled val="1"/>
        </dgm:presLayoutVars>
      </dgm:prSet>
      <dgm:spPr/>
    </dgm:pt>
  </dgm:ptLst>
  <dgm:cxnLst>
    <dgm:cxn modelId="{8D630202-58FC-45FD-A33E-20AC0E6EBF98}" srcId="{B985F782-4BAE-4E8B-89BB-1CDE649CE1E0}" destId="{9D929B6A-6A35-4535-8AF2-52F17DC425E0}" srcOrd="0" destOrd="0" parTransId="{9400FBB7-FC4D-4E7E-8DB5-A751B02A9B24}" sibTransId="{D3FD7972-6C54-4238-BDA5-83623A2CAA96}"/>
    <dgm:cxn modelId="{8BEC7E0C-6ED6-4E22-8D2E-6DDED8A9C02D}" type="presOf" srcId="{E4195A68-A6AE-49B7-BCEC-C4F9A6E976E2}" destId="{8367DAE1-DF7D-482D-981A-6B7443E54999}" srcOrd="0" destOrd="0" presId="urn:microsoft.com/office/officeart/2005/8/layout/process4"/>
    <dgm:cxn modelId="{3B33B310-011D-4930-B2B6-2DC135C93087}" srcId="{63608280-B8CD-4485-933E-A089ED95137F}" destId="{E3EB6C5F-9365-422B-955A-8472286B6107}" srcOrd="0" destOrd="0" parTransId="{67662760-E622-4ECD-9AFE-D5FEAD9AB425}" sibTransId="{AFDC5B98-7E83-4DFD-8DBD-B988E5148D5A}"/>
    <dgm:cxn modelId="{7491CB14-6D33-484B-A0E0-3A93CFBA402C}" srcId="{CCD64918-BA68-4533-98B2-AE1EFB332167}" destId="{E4195A68-A6AE-49B7-BCEC-C4F9A6E976E2}" srcOrd="1" destOrd="0" parTransId="{9AD02D6F-AFB5-41D2-8E21-D8493D8F24C3}" sibTransId="{47516755-1689-40C0-9DA3-F9C3CED2A044}"/>
    <dgm:cxn modelId="{E6927817-F0EF-4F23-87C6-36DC6AFFB707}" type="presOf" srcId="{36616D5D-1003-4267-B38A-24559219A67A}" destId="{3C71EB8E-6870-4BCB-8BB1-B83398A9FB6F}" srcOrd="0" destOrd="0" presId="urn:microsoft.com/office/officeart/2005/8/layout/process4"/>
    <dgm:cxn modelId="{11D6051A-EF01-4F77-A5DC-3CDC2B3807DD}" type="presOf" srcId="{CCD64918-BA68-4533-98B2-AE1EFB332167}" destId="{178526A2-DB8E-45A7-B8A4-41149B7B4CA6}" srcOrd="1" destOrd="0" presId="urn:microsoft.com/office/officeart/2005/8/layout/process4"/>
    <dgm:cxn modelId="{2E5C5E37-FA12-4080-8669-66C261C3B2EF}" type="presOf" srcId="{63608280-B8CD-4485-933E-A089ED95137F}" destId="{BAC1D279-6CCC-4E69-9994-D5C974BB4EF6}" srcOrd="1" destOrd="0" presId="urn:microsoft.com/office/officeart/2005/8/layout/process4"/>
    <dgm:cxn modelId="{838DCC39-45F7-4842-97A6-BE42B191D369}" type="presOf" srcId="{63608280-B8CD-4485-933E-A089ED95137F}" destId="{003A1BA0-34AE-448A-82EC-B6BDA66E6715}" srcOrd="0" destOrd="0" presId="urn:microsoft.com/office/officeart/2005/8/layout/process4"/>
    <dgm:cxn modelId="{05B2173F-7EF3-4C48-ABAE-8E7A5FE70219}" srcId="{36616D5D-1003-4267-B38A-24559219A67A}" destId="{63608280-B8CD-4485-933E-A089ED95137F}" srcOrd="2" destOrd="0" parTransId="{0A778034-09DE-49FA-925E-0F237B0F7FEE}" sibTransId="{3617DB1F-6E93-4536-A5E7-1CA464CBAE33}"/>
    <dgm:cxn modelId="{D7B23C43-A50A-4CB6-BF77-004F694D3174}" type="presOf" srcId="{B985F782-4BAE-4E8B-89BB-1CDE649CE1E0}" destId="{0189A510-3CAB-436E-8D8B-8C78215E5111}" srcOrd="1" destOrd="0" presId="urn:microsoft.com/office/officeart/2005/8/layout/process4"/>
    <dgm:cxn modelId="{1F66C344-D976-4483-B8DD-A78823B30372}" type="presOf" srcId="{CCD64918-BA68-4533-98B2-AE1EFB332167}" destId="{A55F58F9-1F12-4A73-B80F-A38907171323}" srcOrd="0" destOrd="0" presId="urn:microsoft.com/office/officeart/2005/8/layout/process4"/>
    <dgm:cxn modelId="{3E09DD44-73DD-4B12-A4FF-3809C76C4641}" srcId="{CC6AACFC-1ED5-4D59-BC4E-64BAADB18507}" destId="{DB22F845-2977-4FBE-833E-AE1B0DC38300}" srcOrd="1" destOrd="0" parTransId="{7BFA16DA-2B55-4932-912C-CC5258A01A85}" sibTransId="{962DDCA3-35BD-4C1A-BD73-46CCB26967EC}"/>
    <dgm:cxn modelId="{670E274F-B444-4F37-B05E-5320481E9824}" type="presOf" srcId="{9D929B6A-6A35-4535-8AF2-52F17DC425E0}" destId="{745F2224-1BE7-4E3C-AF75-E53083BC1BA3}" srcOrd="0" destOrd="0" presId="urn:microsoft.com/office/officeart/2005/8/layout/process4"/>
    <dgm:cxn modelId="{0A83E84F-7940-4BB4-B677-6208AC9CB6CB}" srcId="{36616D5D-1003-4267-B38A-24559219A67A}" destId="{CC6AACFC-1ED5-4D59-BC4E-64BAADB18507}" srcOrd="0" destOrd="0" parTransId="{A555577A-34C4-41CF-9470-B1E44066476C}" sibTransId="{AB266254-B7E7-4468-A8DB-9A05ED94010F}"/>
    <dgm:cxn modelId="{00475950-3967-4678-AA9D-2ADCC34B3493}" srcId="{36616D5D-1003-4267-B38A-24559219A67A}" destId="{CCD64918-BA68-4533-98B2-AE1EFB332167}" srcOrd="1" destOrd="0" parTransId="{E1100060-47A8-434D-A4CB-2CB4B6E6A512}" sibTransId="{E963423E-F8BD-4251-836F-2B75844935FC}"/>
    <dgm:cxn modelId="{C3649755-ECB3-4643-8461-AB238F5DE69D}" type="presOf" srcId="{11DF0B15-F2E2-4B6C-85E6-7D0CBC5C3627}" destId="{FF7E7F34-BA37-4E62-AB31-E109353E3822}" srcOrd="0" destOrd="0" presId="urn:microsoft.com/office/officeart/2005/8/layout/process4"/>
    <dgm:cxn modelId="{C80AC97C-EA39-4958-B7E1-C6526AEF42FE}" srcId="{B985F782-4BAE-4E8B-89BB-1CDE649CE1E0}" destId="{F0F2525F-248E-4BB5-AB9B-1FE6C3DFE2A8}" srcOrd="1" destOrd="0" parTransId="{12831A14-6383-4605-A768-07B9FF1717E3}" sibTransId="{C68EB799-D4DF-4FD4-B50A-8EFBA4CF134F}"/>
    <dgm:cxn modelId="{CF8CF487-A516-4089-A01A-59FC81582CBD}" type="presOf" srcId="{F0F2525F-248E-4BB5-AB9B-1FE6C3DFE2A8}" destId="{04275987-C138-46E1-8A63-2FEEC2C32A5C}" srcOrd="0" destOrd="0" presId="urn:microsoft.com/office/officeart/2005/8/layout/process4"/>
    <dgm:cxn modelId="{1C11DF88-5607-41A1-990A-2B5CFBDDC67A}" type="presOf" srcId="{E3EB6C5F-9365-422B-955A-8472286B6107}" destId="{CEB8407D-3A2C-42D2-B08D-445D3409F05E}" srcOrd="0" destOrd="0" presId="urn:microsoft.com/office/officeart/2005/8/layout/process4"/>
    <dgm:cxn modelId="{CA14B09C-D969-4927-9D7A-EA8E08DA944B}" srcId="{CC6AACFC-1ED5-4D59-BC4E-64BAADB18507}" destId="{345A6410-9352-49FF-A4C9-595B48FC72B4}" srcOrd="0" destOrd="0" parTransId="{1779B167-01E9-4D95-8BA4-814D662058C0}" sibTransId="{84F2B014-0F54-4CFC-9F1C-49EC4363C55D}"/>
    <dgm:cxn modelId="{042E52B0-3786-44F5-BF39-7E25485F5079}" type="presOf" srcId="{DB22F845-2977-4FBE-833E-AE1B0DC38300}" destId="{0A9EBDAE-0F22-4D7E-9F93-DD6CC5BEDF09}" srcOrd="0" destOrd="0" presId="urn:microsoft.com/office/officeart/2005/8/layout/process4"/>
    <dgm:cxn modelId="{E0C7F6B2-F297-4CD6-8D32-159DA1F9F8B7}" srcId="{63608280-B8CD-4485-933E-A089ED95137F}" destId="{1965CEA0-19D5-40E8-8F01-7AF4BBED5399}" srcOrd="1" destOrd="0" parTransId="{9644E70F-AEFD-4F64-80FB-D807C80E9498}" sibTransId="{7BFECE3F-2CC1-4E2A-B29C-AFF081F4B828}"/>
    <dgm:cxn modelId="{6A2CDCB3-E2A5-437C-B046-FA6536044CC2}" srcId="{36616D5D-1003-4267-B38A-24559219A67A}" destId="{B985F782-4BAE-4E8B-89BB-1CDE649CE1E0}" srcOrd="3" destOrd="0" parTransId="{4266347A-CCD4-408E-AAA1-C2820F6E6398}" sibTransId="{F2DD0907-FE41-41B4-8374-7A556E48F5F3}"/>
    <dgm:cxn modelId="{D8591CB4-54A5-4635-B4F8-0EB34BE8F2C6}" type="presOf" srcId="{B985F782-4BAE-4E8B-89BB-1CDE649CE1E0}" destId="{DBC8A961-2165-460A-B502-7BD2AA5220B7}" srcOrd="0" destOrd="0" presId="urn:microsoft.com/office/officeart/2005/8/layout/process4"/>
    <dgm:cxn modelId="{6E7E16C7-8B25-4920-A90B-8D714A0AB95C}" type="presOf" srcId="{CC6AACFC-1ED5-4D59-BC4E-64BAADB18507}" destId="{31C8D3E1-CC7A-473D-89CB-80602780C36D}" srcOrd="0" destOrd="0" presId="urn:microsoft.com/office/officeart/2005/8/layout/process4"/>
    <dgm:cxn modelId="{82C1E8D0-A647-4568-AF11-83BD01B4D700}" type="presOf" srcId="{1965CEA0-19D5-40E8-8F01-7AF4BBED5399}" destId="{F2BAAD51-47A8-4931-9083-B97BAFCB2B65}" srcOrd="0" destOrd="0" presId="urn:microsoft.com/office/officeart/2005/8/layout/process4"/>
    <dgm:cxn modelId="{E9E332D2-9228-483D-B17A-77971C16E2EE}" srcId="{CCD64918-BA68-4533-98B2-AE1EFB332167}" destId="{11DF0B15-F2E2-4B6C-85E6-7D0CBC5C3627}" srcOrd="0" destOrd="0" parTransId="{CAF1DA79-4A26-4080-B514-2A356879E106}" sibTransId="{1678CB12-570F-471D-AE29-847EF453D01D}"/>
    <dgm:cxn modelId="{1595D4F5-9314-473B-93A9-A8FDDE114E46}" type="presOf" srcId="{CC6AACFC-1ED5-4D59-BC4E-64BAADB18507}" destId="{42B34F65-E1D1-41EF-B67D-3102859D6D66}" srcOrd="1" destOrd="0" presId="urn:microsoft.com/office/officeart/2005/8/layout/process4"/>
    <dgm:cxn modelId="{E15CAEFB-8841-40CA-B542-235E3D6D9DA9}" type="presOf" srcId="{345A6410-9352-49FF-A4C9-595B48FC72B4}" destId="{88729C48-D15C-4E9E-8931-0D5EA65E9CBF}" srcOrd="0" destOrd="0" presId="urn:microsoft.com/office/officeart/2005/8/layout/process4"/>
    <dgm:cxn modelId="{F4245E8A-1CF5-42CD-BC7F-D2E29EF13586}" type="presParOf" srcId="{3C71EB8E-6870-4BCB-8BB1-B83398A9FB6F}" destId="{C5DAF62F-34C0-416D-88F3-14CCD8FD1227}" srcOrd="0" destOrd="0" presId="urn:microsoft.com/office/officeart/2005/8/layout/process4"/>
    <dgm:cxn modelId="{E45CCA5E-C41B-4D7F-948B-552CF6CA420A}" type="presParOf" srcId="{C5DAF62F-34C0-416D-88F3-14CCD8FD1227}" destId="{DBC8A961-2165-460A-B502-7BD2AA5220B7}" srcOrd="0" destOrd="0" presId="urn:microsoft.com/office/officeart/2005/8/layout/process4"/>
    <dgm:cxn modelId="{71874CB0-4A17-4E86-A4EE-4C912336131C}" type="presParOf" srcId="{C5DAF62F-34C0-416D-88F3-14CCD8FD1227}" destId="{0189A510-3CAB-436E-8D8B-8C78215E5111}" srcOrd="1" destOrd="0" presId="urn:microsoft.com/office/officeart/2005/8/layout/process4"/>
    <dgm:cxn modelId="{426F7E5F-FC48-49F7-96D4-88A0F924E99F}" type="presParOf" srcId="{C5DAF62F-34C0-416D-88F3-14CCD8FD1227}" destId="{8AAD648B-D462-4DF1-8FE9-ABBDD36A0EF9}" srcOrd="2" destOrd="0" presId="urn:microsoft.com/office/officeart/2005/8/layout/process4"/>
    <dgm:cxn modelId="{1BB2FE1A-4C6C-45A9-8CAC-AC017369B7C6}" type="presParOf" srcId="{8AAD648B-D462-4DF1-8FE9-ABBDD36A0EF9}" destId="{745F2224-1BE7-4E3C-AF75-E53083BC1BA3}" srcOrd="0" destOrd="0" presId="urn:microsoft.com/office/officeart/2005/8/layout/process4"/>
    <dgm:cxn modelId="{EC69BC1E-4EBC-4685-99FC-583AA62CD33E}" type="presParOf" srcId="{8AAD648B-D462-4DF1-8FE9-ABBDD36A0EF9}" destId="{04275987-C138-46E1-8A63-2FEEC2C32A5C}" srcOrd="1" destOrd="0" presId="urn:microsoft.com/office/officeart/2005/8/layout/process4"/>
    <dgm:cxn modelId="{603BD4ED-A413-4902-BC76-6929A1A1A086}" type="presParOf" srcId="{3C71EB8E-6870-4BCB-8BB1-B83398A9FB6F}" destId="{253F0F73-7141-4D12-937F-D4169FFA7B34}" srcOrd="1" destOrd="0" presId="urn:microsoft.com/office/officeart/2005/8/layout/process4"/>
    <dgm:cxn modelId="{2C7B542E-0CCA-4D7F-A4D7-86E4260426C3}" type="presParOf" srcId="{3C71EB8E-6870-4BCB-8BB1-B83398A9FB6F}" destId="{89009121-667F-486C-9FDF-EDF1B15FFCDA}" srcOrd="2" destOrd="0" presId="urn:microsoft.com/office/officeart/2005/8/layout/process4"/>
    <dgm:cxn modelId="{02FE7176-39DF-428E-8B6E-2A823C53715C}" type="presParOf" srcId="{89009121-667F-486C-9FDF-EDF1B15FFCDA}" destId="{003A1BA0-34AE-448A-82EC-B6BDA66E6715}" srcOrd="0" destOrd="0" presId="urn:microsoft.com/office/officeart/2005/8/layout/process4"/>
    <dgm:cxn modelId="{2A7DE46F-2FB5-4898-B17E-AE800A7E7BDB}" type="presParOf" srcId="{89009121-667F-486C-9FDF-EDF1B15FFCDA}" destId="{BAC1D279-6CCC-4E69-9994-D5C974BB4EF6}" srcOrd="1" destOrd="0" presId="urn:microsoft.com/office/officeart/2005/8/layout/process4"/>
    <dgm:cxn modelId="{894FFF5C-2191-4808-8AD9-CC1ECF95D489}" type="presParOf" srcId="{89009121-667F-486C-9FDF-EDF1B15FFCDA}" destId="{69D05647-05D2-4EEB-95F0-6C622924D491}" srcOrd="2" destOrd="0" presId="urn:microsoft.com/office/officeart/2005/8/layout/process4"/>
    <dgm:cxn modelId="{8720C0F9-BDD7-4F1B-AA14-66A85B7E6D97}" type="presParOf" srcId="{69D05647-05D2-4EEB-95F0-6C622924D491}" destId="{CEB8407D-3A2C-42D2-B08D-445D3409F05E}" srcOrd="0" destOrd="0" presId="urn:microsoft.com/office/officeart/2005/8/layout/process4"/>
    <dgm:cxn modelId="{EDDE9E0C-527E-4B1E-B098-E85201717560}" type="presParOf" srcId="{69D05647-05D2-4EEB-95F0-6C622924D491}" destId="{F2BAAD51-47A8-4931-9083-B97BAFCB2B65}" srcOrd="1" destOrd="0" presId="urn:microsoft.com/office/officeart/2005/8/layout/process4"/>
    <dgm:cxn modelId="{9ED552F7-1A2A-4898-8F95-EABFB731B449}" type="presParOf" srcId="{3C71EB8E-6870-4BCB-8BB1-B83398A9FB6F}" destId="{A97165AA-3DC6-4560-AE63-D29726BCB6EC}" srcOrd="3" destOrd="0" presId="urn:microsoft.com/office/officeart/2005/8/layout/process4"/>
    <dgm:cxn modelId="{18739D25-EC40-4FCC-AC0D-2A378E161036}" type="presParOf" srcId="{3C71EB8E-6870-4BCB-8BB1-B83398A9FB6F}" destId="{7051D3E4-5010-4439-A56F-B8C179058D68}" srcOrd="4" destOrd="0" presId="urn:microsoft.com/office/officeart/2005/8/layout/process4"/>
    <dgm:cxn modelId="{77A6B3BA-8F33-4F0E-9EE7-B613FF6A9074}" type="presParOf" srcId="{7051D3E4-5010-4439-A56F-B8C179058D68}" destId="{A55F58F9-1F12-4A73-B80F-A38907171323}" srcOrd="0" destOrd="0" presId="urn:microsoft.com/office/officeart/2005/8/layout/process4"/>
    <dgm:cxn modelId="{55335493-6EA8-4F4F-B738-FB4A35236303}" type="presParOf" srcId="{7051D3E4-5010-4439-A56F-B8C179058D68}" destId="{178526A2-DB8E-45A7-B8A4-41149B7B4CA6}" srcOrd="1" destOrd="0" presId="urn:microsoft.com/office/officeart/2005/8/layout/process4"/>
    <dgm:cxn modelId="{7739FAE1-92F2-4F82-9264-5D145AA58F01}" type="presParOf" srcId="{7051D3E4-5010-4439-A56F-B8C179058D68}" destId="{8FFD2E37-97E9-4336-9714-5F6AFC6DAA1C}" srcOrd="2" destOrd="0" presId="urn:microsoft.com/office/officeart/2005/8/layout/process4"/>
    <dgm:cxn modelId="{8E8BD541-03CE-4F40-B98A-0F4E7858CCA1}" type="presParOf" srcId="{8FFD2E37-97E9-4336-9714-5F6AFC6DAA1C}" destId="{FF7E7F34-BA37-4E62-AB31-E109353E3822}" srcOrd="0" destOrd="0" presId="urn:microsoft.com/office/officeart/2005/8/layout/process4"/>
    <dgm:cxn modelId="{35D58C51-F50F-401F-8CC0-3526BEDC2CD8}" type="presParOf" srcId="{8FFD2E37-97E9-4336-9714-5F6AFC6DAA1C}" destId="{8367DAE1-DF7D-482D-981A-6B7443E54999}" srcOrd="1" destOrd="0" presId="urn:microsoft.com/office/officeart/2005/8/layout/process4"/>
    <dgm:cxn modelId="{8F27BC6B-92DC-4F10-8A58-80BBD459AEC8}" type="presParOf" srcId="{3C71EB8E-6870-4BCB-8BB1-B83398A9FB6F}" destId="{96BF55E7-EEEC-42F6-82A9-8EDB1E65F35A}" srcOrd="5" destOrd="0" presId="urn:microsoft.com/office/officeart/2005/8/layout/process4"/>
    <dgm:cxn modelId="{25CB3F7E-5769-4207-9C1D-6D59E1B81E84}" type="presParOf" srcId="{3C71EB8E-6870-4BCB-8BB1-B83398A9FB6F}" destId="{65B2720E-FD93-4C54-A069-63E4C470F54C}" srcOrd="6" destOrd="0" presId="urn:microsoft.com/office/officeart/2005/8/layout/process4"/>
    <dgm:cxn modelId="{5D29C3D5-6055-4AA5-A081-FBD26E178A49}" type="presParOf" srcId="{65B2720E-FD93-4C54-A069-63E4C470F54C}" destId="{31C8D3E1-CC7A-473D-89CB-80602780C36D}" srcOrd="0" destOrd="0" presId="urn:microsoft.com/office/officeart/2005/8/layout/process4"/>
    <dgm:cxn modelId="{0ACF5E8F-EE44-4E68-96A9-C8516E36B356}" type="presParOf" srcId="{65B2720E-FD93-4C54-A069-63E4C470F54C}" destId="{42B34F65-E1D1-41EF-B67D-3102859D6D66}" srcOrd="1" destOrd="0" presId="urn:microsoft.com/office/officeart/2005/8/layout/process4"/>
    <dgm:cxn modelId="{AB9675C0-5C75-4B46-B8DA-DAFAD51A6044}" type="presParOf" srcId="{65B2720E-FD93-4C54-A069-63E4C470F54C}" destId="{093A710E-23E9-4962-852E-F28CCA60FDBA}" srcOrd="2" destOrd="0" presId="urn:microsoft.com/office/officeart/2005/8/layout/process4"/>
    <dgm:cxn modelId="{6273525E-DB52-4BEE-B66D-4B9F00674B09}" type="presParOf" srcId="{093A710E-23E9-4962-852E-F28CCA60FDBA}" destId="{88729C48-D15C-4E9E-8931-0D5EA65E9CBF}" srcOrd="0" destOrd="0" presId="urn:microsoft.com/office/officeart/2005/8/layout/process4"/>
    <dgm:cxn modelId="{5A9E5C3D-74E5-4319-990E-FE5DF125DB3B}" type="presParOf" srcId="{093A710E-23E9-4962-852E-F28CCA60FDBA}" destId="{0A9EBDAE-0F22-4D7E-9F93-DD6CC5BEDF09}"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4CB9CA-67C7-4EF0-84D4-C582A1B7269D}" type="doc">
      <dgm:prSet loTypeId="urn:microsoft.com/office/officeart/2005/8/layout/matrix1" loCatId="matrix" qsTypeId="urn:microsoft.com/office/officeart/2005/8/quickstyle/simple2" qsCatId="simple" csTypeId="urn:microsoft.com/office/officeart/2005/8/colors/accent4_1" csCatId="accent4" phldr="1"/>
      <dgm:spPr/>
      <dgm:t>
        <a:bodyPr/>
        <a:lstStyle/>
        <a:p>
          <a:endParaRPr lang="es-ES"/>
        </a:p>
      </dgm:t>
    </dgm:pt>
    <dgm:pt modelId="{C41DC776-06EA-4D6D-9CA6-F5B8763F9026}">
      <dgm:prSet phldrT="[Texto]"/>
      <dgm:spPr>
        <a:solidFill>
          <a:schemeClr val="bg2">
            <a:lumMod val="60000"/>
            <a:lumOff val="40000"/>
          </a:schemeClr>
        </a:solidFill>
        <a:scene3d>
          <a:camera prst="orthographicFront"/>
          <a:lightRig rig="threePt" dir="t"/>
        </a:scene3d>
        <a:sp3d>
          <a:bevelT prst="relaxedInset"/>
        </a:sp3d>
      </dgm:spPr>
      <dgm:t>
        <a:bodyPr/>
        <a:lstStyle/>
        <a:p>
          <a:r>
            <a:rPr lang="fr-CH" dirty="0"/>
            <a:t> </a:t>
          </a:r>
        </a:p>
      </dgm:t>
    </dgm:pt>
    <dgm:pt modelId="{86B9CA58-4986-4BA3-9EC8-161D46C51C46}" type="parTrans" cxnId="{E55E1B0C-188C-4D4A-B21B-AA2096F5ADF0}">
      <dgm:prSet/>
      <dgm:spPr/>
      <dgm:t>
        <a:bodyPr/>
        <a:lstStyle/>
        <a:p>
          <a:endParaRPr lang="es-ES"/>
        </a:p>
      </dgm:t>
    </dgm:pt>
    <dgm:pt modelId="{99BD82F7-5173-42E0-965B-EDCA1A07E6A2}" type="sibTrans" cxnId="{E55E1B0C-188C-4D4A-B21B-AA2096F5ADF0}">
      <dgm:prSet/>
      <dgm:spPr/>
      <dgm:t>
        <a:bodyPr/>
        <a:lstStyle/>
        <a:p>
          <a:endParaRPr lang="es-ES"/>
        </a:p>
      </dgm:t>
    </dgm:pt>
    <dgm:pt modelId="{28C6BEEA-23AD-4F05-988F-EC158C64CACA}">
      <dgm:prSet phldrT="[Texto]"/>
      <dgm:spPr>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fr-CH" dirty="0"/>
            <a:t> </a:t>
          </a:r>
        </a:p>
      </dgm:t>
    </dgm:pt>
    <dgm:pt modelId="{C02A0592-A277-4988-8594-E4BE6130834A}" type="parTrans" cxnId="{4527A472-8D4E-43D2-82C2-46AC0885C9F1}">
      <dgm:prSet/>
      <dgm:spPr/>
      <dgm:t>
        <a:bodyPr/>
        <a:lstStyle/>
        <a:p>
          <a:endParaRPr lang="es-ES"/>
        </a:p>
      </dgm:t>
    </dgm:pt>
    <dgm:pt modelId="{428CFC99-484A-46AD-AEF2-C0FC6EF1D722}" type="sibTrans" cxnId="{4527A472-8D4E-43D2-82C2-46AC0885C9F1}">
      <dgm:prSet/>
      <dgm:spPr/>
      <dgm:t>
        <a:bodyPr/>
        <a:lstStyle/>
        <a:p>
          <a:endParaRPr lang="es-ES"/>
        </a:p>
      </dgm:t>
    </dgm:pt>
    <dgm:pt modelId="{08D43F85-A9F1-4AB7-B7B8-8C2C40DEC173}">
      <dgm:prSet phldrT="[Texto]"/>
      <dgm:spPr>
        <a:blipFill dpi="0" rotWithShape="0">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fr-CH" dirty="0"/>
            <a:t> </a:t>
          </a:r>
        </a:p>
      </dgm:t>
    </dgm:pt>
    <dgm:pt modelId="{27999E75-BCC2-43C5-B0E5-F18776D67601}" type="parTrans" cxnId="{9BB3C8A1-F10C-4735-8706-194B8C6C8EEB}">
      <dgm:prSet/>
      <dgm:spPr/>
      <dgm:t>
        <a:bodyPr/>
        <a:lstStyle/>
        <a:p>
          <a:endParaRPr lang="es-ES"/>
        </a:p>
      </dgm:t>
    </dgm:pt>
    <dgm:pt modelId="{B4D3C767-6626-4472-82D7-2BEF4408C6BD}" type="sibTrans" cxnId="{9BB3C8A1-F10C-4735-8706-194B8C6C8EEB}">
      <dgm:prSet/>
      <dgm:spPr/>
      <dgm:t>
        <a:bodyPr/>
        <a:lstStyle/>
        <a:p>
          <a:endParaRPr lang="es-ES"/>
        </a:p>
      </dgm:t>
    </dgm:pt>
    <dgm:pt modelId="{4882CEF6-3E67-4288-808C-83D0E0983690}">
      <dgm:prSet phldrT="[Texto]"/>
      <dgm:spPr>
        <a:blipFill dpi="0" rotWithShape="0">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fr-CH" dirty="0"/>
            <a:t> </a:t>
          </a:r>
        </a:p>
      </dgm:t>
    </dgm:pt>
    <dgm:pt modelId="{188EF502-FF5F-4D84-AA65-AF91E994F524}" type="parTrans" cxnId="{63C1EA07-274E-490C-A618-E93D3CE68865}">
      <dgm:prSet/>
      <dgm:spPr/>
      <dgm:t>
        <a:bodyPr/>
        <a:lstStyle/>
        <a:p>
          <a:endParaRPr lang="es-ES"/>
        </a:p>
      </dgm:t>
    </dgm:pt>
    <dgm:pt modelId="{6CD00209-AEC2-4FB0-9738-4BFFAFFDB5A8}" type="sibTrans" cxnId="{63C1EA07-274E-490C-A618-E93D3CE68865}">
      <dgm:prSet/>
      <dgm:spPr/>
      <dgm:t>
        <a:bodyPr/>
        <a:lstStyle/>
        <a:p>
          <a:endParaRPr lang="es-ES"/>
        </a:p>
      </dgm:t>
    </dgm:pt>
    <dgm:pt modelId="{548BC4B4-00AC-44B2-8326-2E6671738815}">
      <dgm:prSet phldrT="[Texto]"/>
      <dgm:spPr>
        <a:blipFill dpi="0" rotWithShape="0">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fr-CH" dirty="0"/>
            <a:t> </a:t>
          </a:r>
        </a:p>
      </dgm:t>
    </dgm:pt>
    <dgm:pt modelId="{DB878C4D-D3BB-429C-B655-54B44F19A7A5}" type="parTrans" cxnId="{996E0F67-EE30-4EF0-85F2-5DE03AEDA3A0}">
      <dgm:prSet/>
      <dgm:spPr/>
      <dgm:t>
        <a:bodyPr/>
        <a:lstStyle/>
        <a:p>
          <a:endParaRPr lang="es-ES"/>
        </a:p>
      </dgm:t>
    </dgm:pt>
    <dgm:pt modelId="{22D407EB-2830-41BC-803E-1C86F3087F5C}" type="sibTrans" cxnId="{996E0F67-EE30-4EF0-85F2-5DE03AEDA3A0}">
      <dgm:prSet/>
      <dgm:spPr/>
      <dgm:t>
        <a:bodyPr/>
        <a:lstStyle/>
        <a:p>
          <a:endParaRPr lang="es-ES"/>
        </a:p>
      </dgm:t>
    </dgm:pt>
    <dgm:pt modelId="{3A06307C-9DBC-4781-AD30-45C52157FD0B}" type="pres">
      <dgm:prSet presAssocID="{FD4CB9CA-67C7-4EF0-84D4-C582A1B7269D}" presName="diagram" presStyleCnt="0">
        <dgm:presLayoutVars>
          <dgm:chMax val="1"/>
          <dgm:dir/>
          <dgm:animLvl val="ctr"/>
          <dgm:resizeHandles val="exact"/>
        </dgm:presLayoutVars>
      </dgm:prSet>
      <dgm:spPr/>
    </dgm:pt>
    <dgm:pt modelId="{0BAAE17E-3159-407C-9E04-3EADE8CC071C}" type="pres">
      <dgm:prSet presAssocID="{FD4CB9CA-67C7-4EF0-84D4-C582A1B7269D}" presName="matrix" presStyleCnt="0"/>
      <dgm:spPr/>
    </dgm:pt>
    <dgm:pt modelId="{3CCCACC4-9EE9-42E6-998D-7BF7A4D400FD}" type="pres">
      <dgm:prSet presAssocID="{FD4CB9CA-67C7-4EF0-84D4-C582A1B7269D}" presName="tile1" presStyleLbl="node1" presStyleIdx="0" presStyleCnt="4"/>
      <dgm:spPr/>
    </dgm:pt>
    <dgm:pt modelId="{971AB3E6-DB94-47FD-964C-2AA43BEB4480}" type="pres">
      <dgm:prSet presAssocID="{FD4CB9CA-67C7-4EF0-84D4-C582A1B7269D}" presName="tile1text" presStyleLbl="node1" presStyleIdx="0" presStyleCnt="4">
        <dgm:presLayoutVars>
          <dgm:chMax val="0"/>
          <dgm:chPref val="0"/>
          <dgm:bulletEnabled val="1"/>
        </dgm:presLayoutVars>
      </dgm:prSet>
      <dgm:spPr/>
    </dgm:pt>
    <dgm:pt modelId="{8B77908E-CAE5-47C0-B2EB-191547ABAEC2}" type="pres">
      <dgm:prSet presAssocID="{FD4CB9CA-67C7-4EF0-84D4-C582A1B7269D}" presName="tile2" presStyleLbl="node1" presStyleIdx="1" presStyleCnt="4"/>
      <dgm:spPr/>
    </dgm:pt>
    <dgm:pt modelId="{15233B71-FEEC-4B8A-815C-97C2EA3EFEC4}" type="pres">
      <dgm:prSet presAssocID="{FD4CB9CA-67C7-4EF0-84D4-C582A1B7269D}" presName="tile2text" presStyleLbl="node1" presStyleIdx="1" presStyleCnt="4">
        <dgm:presLayoutVars>
          <dgm:chMax val="0"/>
          <dgm:chPref val="0"/>
          <dgm:bulletEnabled val="1"/>
        </dgm:presLayoutVars>
      </dgm:prSet>
      <dgm:spPr/>
    </dgm:pt>
    <dgm:pt modelId="{2954A49B-3644-4344-9305-204856CC0403}" type="pres">
      <dgm:prSet presAssocID="{FD4CB9CA-67C7-4EF0-84D4-C582A1B7269D}" presName="tile3" presStyleLbl="node1" presStyleIdx="2" presStyleCnt="4"/>
      <dgm:spPr/>
    </dgm:pt>
    <dgm:pt modelId="{50713E2D-72A0-42CA-A8E1-EAFFCA9FA7DE}" type="pres">
      <dgm:prSet presAssocID="{FD4CB9CA-67C7-4EF0-84D4-C582A1B7269D}" presName="tile3text" presStyleLbl="node1" presStyleIdx="2" presStyleCnt="4">
        <dgm:presLayoutVars>
          <dgm:chMax val="0"/>
          <dgm:chPref val="0"/>
          <dgm:bulletEnabled val="1"/>
        </dgm:presLayoutVars>
      </dgm:prSet>
      <dgm:spPr/>
    </dgm:pt>
    <dgm:pt modelId="{6CE80ECB-C401-40A4-882D-6A959104BE3D}" type="pres">
      <dgm:prSet presAssocID="{FD4CB9CA-67C7-4EF0-84D4-C582A1B7269D}" presName="tile4" presStyleLbl="node1" presStyleIdx="3" presStyleCnt="4"/>
      <dgm:spPr/>
    </dgm:pt>
    <dgm:pt modelId="{4575380F-7181-428B-9340-803754B1A8F4}" type="pres">
      <dgm:prSet presAssocID="{FD4CB9CA-67C7-4EF0-84D4-C582A1B7269D}" presName="tile4text" presStyleLbl="node1" presStyleIdx="3" presStyleCnt="4">
        <dgm:presLayoutVars>
          <dgm:chMax val="0"/>
          <dgm:chPref val="0"/>
          <dgm:bulletEnabled val="1"/>
        </dgm:presLayoutVars>
      </dgm:prSet>
      <dgm:spPr/>
    </dgm:pt>
    <dgm:pt modelId="{00B95252-F399-4D34-8733-158523EC1556}" type="pres">
      <dgm:prSet presAssocID="{FD4CB9CA-67C7-4EF0-84D4-C582A1B7269D}" presName="centerTile" presStyleLbl="fgShp" presStyleIdx="0" presStyleCnt="1" custScaleX="33354" custScaleY="29062">
        <dgm:presLayoutVars>
          <dgm:chMax val="0"/>
          <dgm:chPref val="0"/>
        </dgm:presLayoutVars>
      </dgm:prSet>
      <dgm:spPr>
        <a:prstGeom prst="star7">
          <a:avLst/>
        </a:prstGeom>
      </dgm:spPr>
    </dgm:pt>
  </dgm:ptLst>
  <dgm:cxnLst>
    <dgm:cxn modelId="{63C1EA07-274E-490C-A618-E93D3CE68865}" srcId="{C41DC776-06EA-4D6D-9CA6-F5B8763F9026}" destId="{4882CEF6-3E67-4288-808C-83D0E0983690}" srcOrd="2" destOrd="0" parTransId="{188EF502-FF5F-4D84-AA65-AF91E994F524}" sibTransId="{6CD00209-AEC2-4FB0-9738-4BFFAFFDB5A8}"/>
    <dgm:cxn modelId="{E55E1B0C-188C-4D4A-B21B-AA2096F5ADF0}" srcId="{FD4CB9CA-67C7-4EF0-84D4-C582A1B7269D}" destId="{C41DC776-06EA-4D6D-9CA6-F5B8763F9026}" srcOrd="0" destOrd="0" parTransId="{86B9CA58-4986-4BA3-9EC8-161D46C51C46}" sibTransId="{99BD82F7-5173-42E0-965B-EDCA1A07E6A2}"/>
    <dgm:cxn modelId="{13B41617-04D5-4AE5-9985-01F747A787DE}" type="presOf" srcId="{548BC4B4-00AC-44B2-8326-2E6671738815}" destId="{4575380F-7181-428B-9340-803754B1A8F4}" srcOrd="1" destOrd="0" presId="urn:microsoft.com/office/officeart/2005/8/layout/matrix1"/>
    <dgm:cxn modelId="{5495BD38-1018-4265-A23C-CBE3E06326E6}" type="presOf" srcId="{FD4CB9CA-67C7-4EF0-84D4-C582A1B7269D}" destId="{3A06307C-9DBC-4781-AD30-45C52157FD0B}" srcOrd="0" destOrd="0" presId="urn:microsoft.com/office/officeart/2005/8/layout/matrix1"/>
    <dgm:cxn modelId="{996E0F67-EE30-4EF0-85F2-5DE03AEDA3A0}" srcId="{C41DC776-06EA-4D6D-9CA6-F5B8763F9026}" destId="{548BC4B4-00AC-44B2-8326-2E6671738815}" srcOrd="3" destOrd="0" parTransId="{DB878C4D-D3BB-429C-B655-54B44F19A7A5}" sibTransId="{22D407EB-2830-41BC-803E-1C86F3087F5C}"/>
    <dgm:cxn modelId="{D7452268-AE1B-4ABE-A467-D0B59BBCB6A6}" type="presOf" srcId="{08D43F85-A9F1-4AB7-B7B8-8C2C40DEC173}" destId="{8B77908E-CAE5-47C0-B2EB-191547ABAEC2}" srcOrd="0" destOrd="0" presId="urn:microsoft.com/office/officeart/2005/8/layout/matrix1"/>
    <dgm:cxn modelId="{749D834F-C381-4E70-8454-33BAEC669A97}" type="presOf" srcId="{548BC4B4-00AC-44B2-8326-2E6671738815}" destId="{6CE80ECB-C401-40A4-882D-6A959104BE3D}" srcOrd="0" destOrd="0" presId="urn:microsoft.com/office/officeart/2005/8/layout/matrix1"/>
    <dgm:cxn modelId="{3F8B9671-2600-494A-B10C-E19A69D3C60D}" type="presOf" srcId="{28C6BEEA-23AD-4F05-988F-EC158C64CACA}" destId="{971AB3E6-DB94-47FD-964C-2AA43BEB4480}" srcOrd="1" destOrd="0" presId="urn:microsoft.com/office/officeart/2005/8/layout/matrix1"/>
    <dgm:cxn modelId="{4527A472-8D4E-43D2-82C2-46AC0885C9F1}" srcId="{C41DC776-06EA-4D6D-9CA6-F5B8763F9026}" destId="{28C6BEEA-23AD-4F05-988F-EC158C64CACA}" srcOrd="0" destOrd="0" parTransId="{C02A0592-A277-4988-8594-E4BE6130834A}" sibTransId="{428CFC99-484A-46AD-AEF2-C0FC6EF1D722}"/>
    <dgm:cxn modelId="{7F8C1097-D204-427D-A966-CBC40F3A9F19}" type="presOf" srcId="{4882CEF6-3E67-4288-808C-83D0E0983690}" destId="{2954A49B-3644-4344-9305-204856CC0403}" srcOrd="0" destOrd="0" presId="urn:microsoft.com/office/officeart/2005/8/layout/matrix1"/>
    <dgm:cxn modelId="{9BB3C8A1-F10C-4735-8706-194B8C6C8EEB}" srcId="{C41DC776-06EA-4D6D-9CA6-F5B8763F9026}" destId="{08D43F85-A9F1-4AB7-B7B8-8C2C40DEC173}" srcOrd="1" destOrd="0" parTransId="{27999E75-BCC2-43C5-B0E5-F18776D67601}" sibTransId="{B4D3C767-6626-4472-82D7-2BEF4408C6BD}"/>
    <dgm:cxn modelId="{83EE14B5-36B1-4E4E-8234-E8E87BD33CD5}" type="presOf" srcId="{28C6BEEA-23AD-4F05-988F-EC158C64CACA}" destId="{3CCCACC4-9EE9-42E6-998D-7BF7A4D400FD}" srcOrd="0" destOrd="0" presId="urn:microsoft.com/office/officeart/2005/8/layout/matrix1"/>
    <dgm:cxn modelId="{CAAB24C4-78BA-480A-A7F4-85C8BC5DB5F8}" type="presOf" srcId="{08D43F85-A9F1-4AB7-B7B8-8C2C40DEC173}" destId="{15233B71-FEEC-4B8A-815C-97C2EA3EFEC4}" srcOrd="1" destOrd="0" presId="urn:microsoft.com/office/officeart/2005/8/layout/matrix1"/>
    <dgm:cxn modelId="{2C9476FB-C1CD-49A7-9D39-BA34D3750742}" type="presOf" srcId="{C41DC776-06EA-4D6D-9CA6-F5B8763F9026}" destId="{00B95252-F399-4D34-8733-158523EC1556}" srcOrd="0" destOrd="0" presId="urn:microsoft.com/office/officeart/2005/8/layout/matrix1"/>
    <dgm:cxn modelId="{5362B0FD-138D-446D-95BA-258B6579970E}" type="presOf" srcId="{4882CEF6-3E67-4288-808C-83D0E0983690}" destId="{50713E2D-72A0-42CA-A8E1-EAFFCA9FA7DE}" srcOrd="1" destOrd="0" presId="urn:microsoft.com/office/officeart/2005/8/layout/matrix1"/>
    <dgm:cxn modelId="{0DBC70B2-D13E-4351-A932-E30A1169B0C5}" type="presParOf" srcId="{3A06307C-9DBC-4781-AD30-45C52157FD0B}" destId="{0BAAE17E-3159-407C-9E04-3EADE8CC071C}" srcOrd="0" destOrd="0" presId="urn:microsoft.com/office/officeart/2005/8/layout/matrix1"/>
    <dgm:cxn modelId="{304A72A6-6AAF-48BE-BB4F-7848B05D6C86}" type="presParOf" srcId="{0BAAE17E-3159-407C-9E04-3EADE8CC071C}" destId="{3CCCACC4-9EE9-42E6-998D-7BF7A4D400FD}" srcOrd="0" destOrd="0" presId="urn:microsoft.com/office/officeart/2005/8/layout/matrix1"/>
    <dgm:cxn modelId="{756A1D83-2C31-4553-9218-0A4CEE71EDDF}" type="presParOf" srcId="{0BAAE17E-3159-407C-9E04-3EADE8CC071C}" destId="{971AB3E6-DB94-47FD-964C-2AA43BEB4480}" srcOrd="1" destOrd="0" presId="urn:microsoft.com/office/officeart/2005/8/layout/matrix1"/>
    <dgm:cxn modelId="{EE7015A4-79B6-4F00-A497-E8A78CC554FD}" type="presParOf" srcId="{0BAAE17E-3159-407C-9E04-3EADE8CC071C}" destId="{8B77908E-CAE5-47C0-B2EB-191547ABAEC2}" srcOrd="2" destOrd="0" presId="urn:microsoft.com/office/officeart/2005/8/layout/matrix1"/>
    <dgm:cxn modelId="{203DA015-DFC5-4782-AD39-3B2D42714577}" type="presParOf" srcId="{0BAAE17E-3159-407C-9E04-3EADE8CC071C}" destId="{15233B71-FEEC-4B8A-815C-97C2EA3EFEC4}" srcOrd="3" destOrd="0" presId="urn:microsoft.com/office/officeart/2005/8/layout/matrix1"/>
    <dgm:cxn modelId="{F69853BF-784F-4D34-B311-DA4EB03B943D}" type="presParOf" srcId="{0BAAE17E-3159-407C-9E04-3EADE8CC071C}" destId="{2954A49B-3644-4344-9305-204856CC0403}" srcOrd="4" destOrd="0" presId="urn:microsoft.com/office/officeart/2005/8/layout/matrix1"/>
    <dgm:cxn modelId="{D1BF1310-A4CE-4E9F-B3BC-2E7B07B7C60D}" type="presParOf" srcId="{0BAAE17E-3159-407C-9E04-3EADE8CC071C}" destId="{50713E2D-72A0-42CA-A8E1-EAFFCA9FA7DE}" srcOrd="5" destOrd="0" presId="urn:microsoft.com/office/officeart/2005/8/layout/matrix1"/>
    <dgm:cxn modelId="{30E78502-B204-4F94-954E-92F723DD25A0}" type="presParOf" srcId="{0BAAE17E-3159-407C-9E04-3EADE8CC071C}" destId="{6CE80ECB-C401-40A4-882D-6A959104BE3D}" srcOrd="6" destOrd="0" presId="urn:microsoft.com/office/officeart/2005/8/layout/matrix1"/>
    <dgm:cxn modelId="{ABE3526D-81CD-4795-93C1-7B597E161375}" type="presParOf" srcId="{0BAAE17E-3159-407C-9E04-3EADE8CC071C}" destId="{4575380F-7181-428B-9340-803754B1A8F4}" srcOrd="7" destOrd="0" presId="urn:microsoft.com/office/officeart/2005/8/layout/matrix1"/>
    <dgm:cxn modelId="{333E8C0B-38F8-4EAE-B9BC-C6172AADE96F}" type="presParOf" srcId="{3A06307C-9DBC-4781-AD30-45C52157FD0B}" destId="{00B95252-F399-4D34-8733-158523EC1556}"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B69CA-1599-43D8-B227-0C034F08E12E}">
      <dsp:nvSpPr>
        <dsp:cNvPr id="0" name=""/>
        <dsp:cNvSpPr/>
      </dsp:nvSpPr>
      <dsp:spPr>
        <a:xfrm>
          <a:off x="1482" y="554"/>
          <a:ext cx="3035511" cy="888413"/>
        </a:xfrm>
        <a:prstGeom prst="roundRect">
          <a:avLst/>
        </a:prstGeom>
        <a:solidFill>
          <a:schemeClr val="bg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CH" sz="2000" b="1" kern="1200" dirty="0">
              <a:solidFill>
                <a:schemeClr val="bg1"/>
              </a:solidFill>
              <a:effectLst>
                <a:outerShdw blurRad="38100" dist="38100" dir="2700000" algn="tl">
                  <a:srgbClr val="000000">
                    <a:alpha val="43137"/>
                  </a:srgbClr>
                </a:outerShdw>
              </a:effectLst>
            </a:rPr>
            <a:t>Dieu leur est apparu </a:t>
          </a:r>
          <a:r>
            <a:rPr lang="fr-CH" sz="1400" b="1" kern="1200" dirty="0">
              <a:solidFill>
                <a:schemeClr val="bg1"/>
              </a:solidFill>
              <a:effectLst>
                <a:outerShdw blurRad="38100" dist="38100" dir="2700000" algn="tl">
                  <a:srgbClr val="000000">
                    <a:alpha val="43137"/>
                  </a:srgbClr>
                </a:outerShdw>
              </a:effectLst>
            </a:rPr>
            <a:t>(Exode 3.2-4 ; Josué 5.13-14)</a:t>
          </a:r>
          <a:endParaRPr lang="fr-CH" sz="1400" kern="1200" dirty="0">
            <a:solidFill>
              <a:schemeClr val="bg1"/>
            </a:solidFill>
            <a:effectLst>
              <a:outerShdw blurRad="38100" dist="38100" dir="2700000" algn="tl">
                <a:srgbClr val="000000">
                  <a:alpha val="43137"/>
                </a:srgbClr>
              </a:outerShdw>
            </a:effectLst>
          </a:endParaRPr>
        </a:p>
      </dsp:txBody>
      <dsp:txXfrm>
        <a:off x="44851" y="43923"/>
        <a:ext cx="2948773" cy="801675"/>
      </dsp:txXfrm>
    </dsp:sp>
    <dsp:sp modelId="{0175714B-8963-43B7-B3E3-7E67CEFA3648}">
      <dsp:nvSpPr>
        <dsp:cNvPr id="0" name=""/>
        <dsp:cNvSpPr/>
      </dsp:nvSpPr>
      <dsp:spPr>
        <a:xfrm>
          <a:off x="1482" y="933387"/>
          <a:ext cx="3035511" cy="888413"/>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CH" sz="2000" b="1" kern="1200" dirty="0">
              <a:solidFill>
                <a:schemeClr val="bg1"/>
              </a:solidFill>
              <a:effectLst>
                <a:outerShdw blurRad="38100" dist="38100" dir="2700000" algn="tl">
                  <a:srgbClr val="000000">
                    <a:alpha val="43137"/>
                  </a:srgbClr>
                </a:outerShdw>
              </a:effectLst>
            </a:rPr>
            <a:t>Il leur a été demandé d'ôter leurs chaussures </a:t>
          </a:r>
          <a:r>
            <a:rPr lang="fr-CH" sz="1400" b="1" kern="1200" dirty="0">
              <a:solidFill>
                <a:schemeClr val="bg1"/>
              </a:solidFill>
              <a:effectLst>
                <a:outerShdw blurRad="38100" dist="38100" dir="2700000" algn="tl">
                  <a:srgbClr val="000000">
                    <a:alpha val="43137"/>
                  </a:srgbClr>
                </a:outerShdw>
              </a:effectLst>
            </a:rPr>
            <a:t>(Exode 3.5 ; Josué 5.15)</a:t>
          </a:r>
          <a:endParaRPr lang="fr-CH" sz="1400" kern="1200" dirty="0">
            <a:solidFill>
              <a:schemeClr val="bg1"/>
            </a:solidFill>
            <a:effectLst>
              <a:outerShdw blurRad="38100" dist="38100" dir="2700000" algn="tl">
                <a:srgbClr val="000000">
                  <a:alpha val="43137"/>
                </a:srgbClr>
              </a:outerShdw>
            </a:effectLst>
          </a:endParaRPr>
        </a:p>
      </dsp:txBody>
      <dsp:txXfrm>
        <a:off x="44851" y="976756"/>
        <a:ext cx="2948773" cy="801675"/>
      </dsp:txXfrm>
    </dsp:sp>
    <dsp:sp modelId="{144C8132-1BCB-47B1-9BA5-6C7196E0882D}">
      <dsp:nvSpPr>
        <dsp:cNvPr id="0" name=""/>
        <dsp:cNvSpPr/>
      </dsp:nvSpPr>
      <dsp:spPr>
        <a:xfrm>
          <a:off x="1482" y="1866221"/>
          <a:ext cx="3035511" cy="888413"/>
        </a:xfrm>
        <a:prstGeom prst="roundRect">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CH" sz="2000" b="1" kern="1200" dirty="0">
              <a:solidFill>
                <a:schemeClr val="bg1"/>
              </a:solidFill>
              <a:effectLst>
                <a:outerShdw blurRad="38100" dist="38100" dir="2700000" algn="tl">
                  <a:srgbClr val="000000">
                    <a:alpha val="43137"/>
                  </a:srgbClr>
                </a:outerShdw>
              </a:effectLst>
            </a:rPr>
            <a:t>Dieu leur a promis </a:t>
          </a:r>
          <a:br>
            <a:rPr lang="fr-CH" sz="2000" b="1" kern="1200" dirty="0">
              <a:solidFill>
                <a:schemeClr val="bg1"/>
              </a:solidFill>
              <a:effectLst>
                <a:outerShdw blurRad="38100" dist="38100" dir="2700000" algn="tl">
                  <a:srgbClr val="000000">
                    <a:alpha val="43137"/>
                  </a:srgbClr>
                </a:outerShdw>
              </a:effectLst>
            </a:rPr>
          </a:br>
          <a:r>
            <a:rPr lang="fr-CH" sz="2000" b="1" kern="1200" dirty="0">
              <a:solidFill>
                <a:schemeClr val="bg1"/>
              </a:solidFill>
              <a:effectLst>
                <a:outerShdw blurRad="38100" dist="38100" dir="2700000" algn="tl">
                  <a:srgbClr val="000000">
                    <a:alpha val="43137"/>
                  </a:srgbClr>
                </a:outerShdw>
              </a:effectLst>
            </a:rPr>
            <a:t>qu'il serait avec eux            </a:t>
          </a:r>
          <a:r>
            <a:rPr lang="fr-CH" sz="1400" b="1" kern="1200" dirty="0">
              <a:solidFill>
                <a:schemeClr val="bg1"/>
              </a:solidFill>
              <a:effectLst>
                <a:outerShdw blurRad="38100" dist="38100" dir="2700000" algn="tl">
                  <a:srgbClr val="000000">
                    <a:alpha val="43137"/>
                  </a:srgbClr>
                </a:outerShdw>
              </a:effectLst>
            </a:rPr>
            <a:t>(Exode 3.12 ; Josué 1.5)</a:t>
          </a:r>
          <a:endParaRPr lang="fr-CH" sz="1400" kern="1200" dirty="0">
            <a:solidFill>
              <a:schemeClr val="bg1"/>
            </a:solidFill>
            <a:effectLst>
              <a:outerShdw blurRad="38100" dist="38100" dir="2700000" algn="tl">
                <a:srgbClr val="000000">
                  <a:alpha val="43137"/>
                </a:srgbClr>
              </a:outerShdw>
            </a:effectLst>
          </a:endParaRPr>
        </a:p>
      </dsp:txBody>
      <dsp:txXfrm>
        <a:off x="44851" y="1909590"/>
        <a:ext cx="2948773" cy="801675"/>
      </dsp:txXfrm>
    </dsp:sp>
    <dsp:sp modelId="{014199BF-6FDE-44AA-97A9-E90C9F001B98}">
      <dsp:nvSpPr>
        <dsp:cNvPr id="0" name=""/>
        <dsp:cNvSpPr/>
      </dsp:nvSpPr>
      <dsp:spPr>
        <a:xfrm>
          <a:off x="1482" y="2799055"/>
          <a:ext cx="3035511" cy="888413"/>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CH" sz="2000" b="1" kern="1200" dirty="0">
              <a:solidFill>
                <a:schemeClr val="bg1"/>
              </a:solidFill>
              <a:effectLst>
                <a:outerShdw blurRad="38100" dist="38100" dir="2700000" algn="tl">
                  <a:srgbClr val="000000">
                    <a:alpha val="43137"/>
                  </a:srgbClr>
                </a:outerShdw>
              </a:effectLst>
            </a:rPr>
            <a:t>Ils ont célébré la Pâque </a:t>
          </a:r>
          <a:r>
            <a:rPr lang="fr-CH" sz="1400" b="1" kern="1200" dirty="0">
              <a:solidFill>
                <a:schemeClr val="bg1"/>
              </a:solidFill>
              <a:effectLst>
                <a:outerShdw blurRad="38100" dist="38100" dir="2700000" algn="tl">
                  <a:srgbClr val="000000">
                    <a:alpha val="43137"/>
                  </a:srgbClr>
                </a:outerShdw>
              </a:effectLst>
            </a:rPr>
            <a:t>(Exode 12.21-23 ; Josué 5.10)</a:t>
          </a:r>
          <a:endParaRPr lang="fr-CH" sz="1400" kern="1200" dirty="0">
            <a:solidFill>
              <a:schemeClr val="bg1"/>
            </a:solidFill>
            <a:effectLst>
              <a:outerShdw blurRad="38100" dist="38100" dir="2700000" algn="tl">
                <a:srgbClr val="000000">
                  <a:alpha val="43137"/>
                </a:srgbClr>
              </a:outerShdw>
            </a:effectLst>
          </a:endParaRPr>
        </a:p>
      </dsp:txBody>
      <dsp:txXfrm>
        <a:off x="44851" y="2842424"/>
        <a:ext cx="2948773" cy="801675"/>
      </dsp:txXfrm>
    </dsp:sp>
    <dsp:sp modelId="{C6AB6286-A3FE-4354-A6F9-4E877A87D1F4}">
      <dsp:nvSpPr>
        <dsp:cNvPr id="0" name=""/>
        <dsp:cNvSpPr/>
      </dsp:nvSpPr>
      <dsp:spPr>
        <a:xfrm>
          <a:off x="1482" y="3731889"/>
          <a:ext cx="3035511" cy="888413"/>
        </a:xfrm>
        <a:prstGeom prst="round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CH" sz="2000" b="1" kern="1200" dirty="0">
              <a:solidFill>
                <a:schemeClr val="bg1"/>
              </a:solidFill>
              <a:effectLst>
                <a:outerShdw blurRad="38100" dist="38100" dir="2700000" algn="tl">
                  <a:srgbClr val="000000">
                    <a:alpha val="43137"/>
                  </a:srgbClr>
                </a:outerShdw>
              </a:effectLst>
            </a:rPr>
            <a:t>Ils ont traversé </a:t>
          </a:r>
          <a:br>
            <a:rPr lang="fr-CH" sz="2000" b="1" kern="1200" dirty="0">
              <a:solidFill>
                <a:schemeClr val="bg1"/>
              </a:solidFill>
              <a:effectLst>
                <a:outerShdw blurRad="38100" dist="38100" dir="2700000" algn="tl">
                  <a:srgbClr val="000000">
                    <a:alpha val="43137"/>
                  </a:srgbClr>
                </a:outerShdw>
              </a:effectLst>
            </a:rPr>
          </a:br>
          <a:r>
            <a:rPr lang="fr-CH" sz="2000" b="1" kern="1200" dirty="0">
              <a:solidFill>
                <a:schemeClr val="bg1"/>
              </a:solidFill>
              <a:effectLst>
                <a:outerShdw blurRad="38100" dist="38100" dir="2700000" algn="tl">
                  <a:srgbClr val="000000">
                    <a:alpha val="43137"/>
                  </a:srgbClr>
                </a:outerShdw>
              </a:effectLst>
            </a:rPr>
            <a:t>à sec les eaux                                      </a:t>
          </a:r>
          <a:r>
            <a:rPr lang="fr-CH" sz="1400" b="1" kern="1200" dirty="0">
              <a:solidFill>
                <a:schemeClr val="bg1"/>
              </a:solidFill>
              <a:effectLst>
                <a:outerShdw blurRad="38100" dist="38100" dir="2700000" algn="tl">
                  <a:srgbClr val="000000">
                    <a:alpha val="43137"/>
                  </a:srgbClr>
                </a:outerShdw>
              </a:effectLst>
            </a:rPr>
            <a:t>(Exode 14.21-22 ; Josué 3.14-17)</a:t>
          </a:r>
          <a:endParaRPr lang="fr-CH" sz="1400" kern="1200" dirty="0">
            <a:solidFill>
              <a:schemeClr val="bg1"/>
            </a:solidFill>
            <a:effectLst>
              <a:outerShdw blurRad="38100" dist="38100" dir="2700000" algn="tl">
                <a:srgbClr val="000000">
                  <a:alpha val="43137"/>
                </a:srgbClr>
              </a:outerShdw>
            </a:effectLst>
          </a:endParaRPr>
        </a:p>
      </dsp:txBody>
      <dsp:txXfrm>
        <a:off x="44851" y="3775258"/>
        <a:ext cx="2948773" cy="801675"/>
      </dsp:txXfrm>
    </dsp:sp>
    <dsp:sp modelId="{C3FA82F2-280A-4289-9BB4-7240EEF6ADDA}">
      <dsp:nvSpPr>
        <dsp:cNvPr id="0" name=""/>
        <dsp:cNvSpPr/>
      </dsp:nvSpPr>
      <dsp:spPr>
        <a:xfrm>
          <a:off x="1482" y="4664722"/>
          <a:ext cx="3035511" cy="888413"/>
        </a:xfrm>
        <a:prstGeom prst="roundRect">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CH" sz="2000" b="1" kern="1200" dirty="0">
              <a:solidFill>
                <a:schemeClr val="bg1"/>
              </a:solidFill>
              <a:effectLst>
                <a:outerShdw blurRad="38100" dist="38100" dir="2700000" algn="tl">
                  <a:srgbClr val="000000">
                    <a:alpha val="43137"/>
                  </a:srgbClr>
                </a:outerShdw>
              </a:effectLst>
            </a:rPr>
            <a:t>Avec l'un vint la manne, avec l'autre elle cessa </a:t>
          </a:r>
          <a:r>
            <a:rPr lang="fr-CH" sz="1400" b="1" kern="1200" dirty="0">
              <a:solidFill>
                <a:schemeClr val="bg1"/>
              </a:solidFill>
              <a:effectLst>
                <a:outerShdw blurRad="38100" dist="38100" dir="2700000" algn="tl">
                  <a:srgbClr val="000000">
                    <a:alpha val="43137"/>
                  </a:srgbClr>
                </a:outerShdw>
              </a:effectLst>
            </a:rPr>
            <a:t>(Exode 16.4-5, 31 ; Josué 5.11-12)</a:t>
          </a:r>
          <a:endParaRPr lang="fr-CH" sz="1400" kern="1200" dirty="0">
            <a:solidFill>
              <a:schemeClr val="bg1"/>
            </a:solidFill>
            <a:effectLst>
              <a:outerShdw blurRad="38100" dist="38100" dir="2700000" algn="tl">
                <a:srgbClr val="000000">
                  <a:alpha val="43137"/>
                </a:srgbClr>
              </a:outerShdw>
            </a:effectLst>
          </a:endParaRPr>
        </a:p>
      </dsp:txBody>
      <dsp:txXfrm>
        <a:off x="44851" y="4708091"/>
        <a:ext cx="2948773" cy="801675"/>
      </dsp:txXfrm>
    </dsp:sp>
    <dsp:sp modelId="{31091E27-B199-44D9-8D0B-E63F34B8D794}">
      <dsp:nvSpPr>
        <dsp:cNvPr id="0" name=""/>
        <dsp:cNvSpPr/>
      </dsp:nvSpPr>
      <dsp:spPr>
        <a:xfrm>
          <a:off x="1482" y="5597556"/>
          <a:ext cx="3035511" cy="888413"/>
        </a:xfrm>
        <a:prstGeom prst="round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CH" sz="2000" b="1" kern="1200" dirty="0">
              <a:solidFill>
                <a:schemeClr val="bg1"/>
              </a:solidFill>
              <a:effectLst>
                <a:outerShdw blurRad="38100" dist="38100" dir="2700000" algn="tl">
                  <a:srgbClr val="000000">
                    <a:alpha val="43137"/>
                  </a:srgbClr>
                </a:outerShdw>
              </a:effectLst>
            </a:rPr>
            <a:t>Ils envoyèrent des espions dans le pays </a:t>
          </a:r>
          <a:r>
            <a:rPr lang="fr-CH" sz="1400" b="1" kern="1200" dirty="0">
              <a:solidFill>
                <a:schemeClr val="bg1"/>
              </a:solidFill>
              <a:effectLst>
                <a:outerShdw blurRad="38100" dist="38100" dir="2700000" algn="tl">
                  <a:srgbClr val="000000">
                    <a:alpha val="43137"/>
                  </a:srgbClr>
                </a:outerShdw>
              </a:effectLst>
            </a:rPr>
            <a:t>(Nombres 13.1-3 ; Josué 2.1)</a:t>
          </a:r>
          <a:endParaRPr lang="fr-CH" sz="1400" kern="1200" dirty="0">
            <a:solidFill>
              <a:schemeClr val="bg1"/>
            </a:solidFill>
            <a:effectLst>
              <a:outerShdw blurRad="38100" dist="38100" dir="2700000" algn="tl">
                <a:srgbClr val="000000">
                  <a:alpha val="43137"/>
                </a:srgbClr>
              </a:outerShdw>
            </a:effectLst>
          </a:endParaRPr>
        </a:p>
      </dsp:txBody>
      <dsp:txXfrm>
        <a:off x="44851" y="5640925"/>
        <a:ext cx="2948773" cy="80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9A510-3CAB-436E-8D8B-8C78215E5111}">
      <dsp:nvSpPr>
        <dsp:cNvPr id="0" name=""/>
        <dsp:cNvSpPr/>
      </dsp:nvSpPr>
      <dsp:spPr>
        <a:xfrm>
          <a:off x="0" y="2998022"/>
          <a:ext cx="6648450" cy="655894"/>
        </a:xfrm>
        <a:prstGeom prst="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CH" sz="2000" b="1" kern="1200" dirty="0">
              <a:solidFill>
                <a:srgbClr val="FFFF00"/>
              </a:solidFill>
              <a:effectLst>
                <a:outerShdw blurRad="38100" dist="38100" dir="2700000" algn="tl">
                  <a:srgbClr val="000000">
                    <a:alpha val="43137"/>
                  </a:srgbClr>
                </a:outerShdw>
              </a:effectLst>
            </a:rPr>
            <a:t>SERVIR par l'obéissance à la Loi</a:t>
          </a:r>
        </a:p>
      </dsp:txBody>
      <dsp:txXfrm>
        <a:off x="0" y="2998022"/>
        <a:ext cx="6648450" cy="354182"/>
      </dsp:txXfrm>
    </dsp:sp>
    <dsp:sp modelId="{745F2224-1BE7-4E3C-AF75-E53083BC1BA3}">
      <dsp:nvSpPr>
        <dsp:cNvPr id="0" name=""/>
        <dsp:cNvSpPr/>
      </dsp:nvSpPr>
      <dsp:spPr>
        <a:xfrm>
          <a:off x="0" y="3339087"/>
          <a:ext cx="3324224" cy="30171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fr-CH" sz="2000" b="1" kern="1200" dirty="0"/>
            <a:t>Josué 1.16-18</a:t>
          </a:r>
        </a:p>
      </dsp:txBody>
      <dsp:txXfrm>
        <a:off x="0" y="3339087"/>
        <a:ext cx="3324224" cy="301711"/>
      </dsp:txXfrm>
    </dsp:sp>
    <dsp:sp modelId="{04275987-C138-46E1-8A63-2FEEC2C32A5C}">
      <dsp:nvSpPr>
        <dsp:cNvPr id="0" name=""/>
        <dsp:cNvSpPr/>
      </dsp:nvSpPr>
      <dsp:spPr>
        <a:xfrm>
          <a:off x="3324225" y="3339087"/>
          <a:ext cx="3324224" cy="301711"/>
        </a:xfrm>
        <a:prstGeom prst="rect">
          <a:avLst/>
        </a:prstGeom>
        <a:solidFill>
          <a:schemeClr val="accent2">
            <a:tint val="40000"/>
            <a:alpha val="90000"/>
            <a:hueOff val="2367783"/>
            <a:satOff val="-4792"/>
            <a:lumOff val="-523"/>
            <a:alphaOff val="0"/>
          </a:schemeClr>
        </a:solidFill>
        <a:ln w="12700" cap="flat" cmpd="sng" algn="ctr">
          <a:solidFill>
            <a:schemeClr val="accent2">
              <a:tint val="40000"/>
              <a:alpha val="90000"/>
              <a:hueOff val="2367783"/>
              <a:satOff val="-4792"/>
              <a:lumOff val="-523"/>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fr-CH" sz="2000" b="1" kern="1200" dirty="0"/>
            <a:t>Josué 221.-24:33</a:t>
          </a:r>
        </a:p>
      </dsp:txBody>
      <dsp:txXfrm>
        <a:off x="3324225" y="3339087"/>
        <a:ext cx="3324224" cy="301711"/>
      </dsp:txXfrm>
    </dsp:sp>
    <dsp:sp modelId="{BAC1D279-6CCC-4E69-9994-D5C974BB4EF6}">
      <dsp:nvSpPr>
        <dsp:cNvPr id="0" name=""/>
        <dsp:cNvSpPr/>
      </dsp:nvSpPr>
      <dsp:spPr>
        <a:xfrm rot="10800000">
          <a:off x="0" y="1999095"/>
          <a:ext cx="6648450" cy="1008764"/>
        </a:xfrm>
        <a:prstGeom prst="upArrowCallout">
          <a:avLst/>
        </a:prstGeom>
        <a:solidFill>
          <a:schemeClr val="accent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CH" sz="2000" b="1" kern="1200" dirty="0">
              <a:solidFill>
                <a:srgbClr val="FFFF00"/>
              </a:solidFill>
              <a:effectLst>
                <a:outerShdw blurRad="38100" dist="38100" dir="2700000" algn="tl">
                  <a:srgbClr val="000000">
                    <a:alpha val="43137"/>
                  </a:srgbClr>
                </a:outerShdw>
              </a:effectLst>
            </a:rPr>
            <a:t>RÉPARTIR la terre</a:t>
          </a:r>
        </a:p>
      </dsp:txBody>
      <dsp:txXfrm rot="-10800000">
        <a:off x="0" y="1999095"/>
        <a:ext cx="6648450" cy="354076"/>
      </dsp:txXfrm>
    </dsp:sp>
    <dsp:sp modelId="{CEB8407D-3A2C-42D2-B08D-445D3409F05E}">
      <dsp:nvSpPr>
        <dsp:cNvPr id="0" name=""/>
        <dsp:cNvSpPr/>
      </dsp:nvSpPr>
      <dsp:spPr>
        <a:xfrm>
          <a:off x="0" y="2353172"/>
          <a:ext cx="3324224" cy="301620"/>
        </a:xfrm>
        <a:prstGeom prst="rect">
          <a:avLst/>
        </a:prstGeom>
        <a:solidFill>
          <a:schemeClr val="accent2">
            <a:tint val="40000"/>
            <a:alpha val="90000"/>
            <a:hueOff val="4735567"/>
            <a:satOff val="-9585"/>
            <a:lumOff val="-1045"/>
            <a:alphaOff val="0"/>
          </a:schemeClr>
        </a:solidFill>
        <a:ln w="12700" cap="flat" cmpd="sng" algn="ctr">
          <a:solidFill>
            <a:schemeClr val="accent2">
              <a:tint val="40000"/>
              <a:alpha val="90000"/>
              <a:hueOff val="4735567"/>
              <a:satOff val="-9585"/>
              <a:lumOff val="-1045"/>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fr-CH" sz="2000" b="1" kern="1200" dirty="0"/>
            <a:t>Josué 1.12-15</a:t>
          </a:r>
        </a:p>
      </dsp:txBody>
      <dsp:txXfrm>
        <a:off x="0" y="2353172"/>
        <a:ext cx="3324224" cy="301620"/>
      </dsp:txXfrm>
    </dsp:sp>
    <dsp:sp modelId="{F2BAAD51-47A8-4931-9083-B97BAFCB2B65}">
      <dsp:nvSpPr>
        <dsp:cNvPr id="0" name=""/>
        <dsp:cNvSpPr/>
      </dsp:nvSpPr>
      <dsp:spPr>
        <a:xfrm>
          <a:off x="3324225" y="2353172"/>
          <a:ext cx="3324224" cy="301620"/>
        </a:xfrm>
        <a:prstGeom prst="rect">
          <a:avLst/>
        </a:prstGeom>
        <a:solidFill>
          <a:schemeClr val="accent2">
            <a:tint val="40000"/>
            <a:alpha val="90000"/>
            <a:hueOff val="7103350"/>
            <a:satOff val="-14377"/>
            <a:lumOff val="-1568"/>
            <a:alphaOff val="0"/>
          </a:schemeClr>
        </a:solidFill>
        <a:ln w="12700" cap="flat" cmpd="sng" algn="ctr">
          <a:solidFill>
            <a:schemeClr val="accent2">
              <a:tint val="40000"/>
              <a:alpha val="90000"/>
              <a:hueOff val="7103350"/>
              <a:satOff val="-14377"/>
              <a:lumOff val="-1568"/>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fr-CH" sz="2000" b="1" kern="1200" dirty="0"/>
            <a:t>Josué 13.1-21:45</a:t>
          </a:r>
        </a:p>
      </dsp:txBody>
      <dsp:txXfrm>
        <a:off x="3324225" y="2353172"/>
        <a:ext cx="3324224" cy="301620"/>
      </dsp:txXfrm>
    </dsp:sp>
    <dsp:sp modelId="{178526A2-DB8E-45A7-B8A4-41149B7B4CA6}">
      <dsp:nvSpPr>
        <dsp:cNvPr id="0" name=""/>
        <dsp:cNvSpPr/>
      </dsp:nvSpPr>
      <dsp:spPr>
        <a:xfrm rot="10800000">
          <a:off x="0" y="1000169"/>
          <a:ext cx="6648450" cy="1008764"/>
        </a:xfrm>
        <a:prstGeom prst="upArrowCallout">
          <a:avLst/>
        </a:prstGeom>
        <a:gradFill rotWithShape="0">
          <a:gsLst>
            <a:gs pos="0">
              <a:schemeClr val="accent2">
                <a:hueOff val="10616462"/>
                <a:satOff val="-10959"/>
                <a:lumOff val="-9935"/>
                <a:alphaOff val="0"/>
                <a:satMod val="103000"/>
                <a:lumMod val="102000"/>
                <a:tint val="94000"/>
              </a:schemeClr>
            </a:gs>
            <a:gs pos="50000">
              <a:schemeClr val="accent2">
                <a:hueOff val="10616462"/>
                <a:satOff val="-10959"/>
                <a:lumOff val="-9935"/>
                <a:alphaOff val="0"/>
                <a:satMod val="110000"/>
                <a:lumMod val="100000"/>
                <a:shade val="100000"/>
              </a:schemeClr>
            </a:gs>
            <a:gs pos="100000">
              <a:schemeClr val="accent2">
                <a:hueOff val="10616462"/>
                <a:satOff val="-10959"/>
                <a:lumOff val="-993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CH" sz="2000" b="1" kern="1200" dirty="0">
              <a:solidFill>
                <a:srgbClr val="FFFF00"/>
              </a:solidFill>
              <a:effectLst>
                <a:outerShdw blurRad="38100" dist="38100" dir="2700000" algn="tl">
                  <a:srgbClr val="000000">
                    <a:alpha val="43137"/>
                  </a:srgbClr>
                </a:outerShdw>
              </a:effectLst>
            </a:rPr>
            <a:t>POSSÉDER Canaan</a:t>
          </a:r>
        </a:p>
      </dsp:txBody>
      <dsp:txXfrm rot="-10800000">
        <a:off x="0" y="1000169"/>
        <a:ext cx="6648450" cy="354076"/>
      </dsp:txXfrm>
    </dsp:sp>
    <dsp:sp modelId="{FF7E7F34-BA37-4E62-AB31-E109353E3822}">
      <dsp:nvSpPr>
        <dsp:cNvPr id="0" name=""/>
        <dsp:cNvSpPr/>
      </dsp:nvSpPr>
      <dsp:spPr>
        <a:xfrm>
          <a:off x="0" y="1354245"/>
          <a:ext cx="3324224" cy="301620"/>
        </a:xfrm>
        <a:prstGeom prst="rect">
          <a:avLst/>
        </a:prstGeom>
        <a:solidFill>
          <a:schemeClr val="accent2">
            <a:tint val="40000"/>
            <a:alpha val="90000"/>
            <a:hueOff val="9471133"/>
            <a:satOff val="-19169"/>
            <a:lumOff val="-2090"/>
            <a:alphaOff val="0"/>
          </a:schemeClr>
        </a:solidFill>
        <a:ln w="12700" cap="flat" cmpd="sng" algn="ctr">
          <a:solidFill>
            <a:schemeClr val="accent2">
              <a:tint val="40000"/>
              <a:alpha val="90000"/>
              <a:hueOff val="9471133"/>
              <a:satOff val="-19169"/>
              <a:lumOff val="-209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fr-CH" sz="2000" b="1" kern="1200" dirty="0"/>
            <a:t>Josué 1.10-11</a:t>
          </a:r>
        </a:p>
      </dsp:txBody>
      <dsp:txXfrm>
        <a:off x="0" y="1354245"/>
        <a:ext cx="3324224" cy="301620"/>
      </dsp:txXfrm>
    </dsp:sp>
    <dsp:sp modelId="{8367DAE1-DF7D-482D-981A-6B7443E54999}">
      <dsp:nvSpPr>
        <dsp:cNvPr id="0" name=""/>
        <dsp:cNvSpPr/>
      </dsp:nvSpPr>
      <dsp:spPr>
        <a:xfrm>
          <a:off x="3324225" y="1354245"/>
          <a:ext cx="3324224" cy="301620"/>
        </a:xfrm>
        <a:prstGeom prst="rect">
          <a:avLst/>
        </a:prstGeom>
        <a:solidFill>
          <a:schemeClr val="accent2">
            <a:tint val="40000"/>
            <a:alpha val="90000"/>
            <a:hueOff val="11838916"/>
            <a:satOff val="-23961"/>
            <a:lumOff val="-2613"/>
            <a:alphaOff val="0"/>
          </a:schemeClr>
        </a:solidFill>
        <a:ln w="12700" cap="flat" cmpd="sng" algn="ctr">
          <a:solidFill>
            <a:schemeClr val="accent2">
              <a:tint val="40000"/>
              <a:alpha val="90000"/>
              <a:hueOff val="11838916"/>
              <a:satOff val="-23961"/>
              <a:lumOff val="-2613"/>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fr-CH" sz="2000" b="1" kern="1200" dirty="0"/>
            <a:t>Josué 5.13-12:24</a:t>
          </a:r>
        </a:p>
      </dsp:txBody>
      <dsp:txXfrm>
        <a:off x="3324225" y="1354245"/>
        <a:ext cx="3324224" cy="301620"/>
      </dsp:txXfrm>
    </dsp:sp>
    <dsp:sp modelId="{42B34F65-E1D1-41EF-B67D-3102859D6D66}">
      <dsp:nvSpPr>
        <dsp:cNvPr id="0" name=""/>
        <dsp:cNvSpPr/>
      </dsp:nvSpPr>
      <dsp:spPr>
        <a:xfrm rot="10800000">
          <a:off x="0" y="1242"/>
          <a:ext cx="6648450" cy="1008764"/>
        </a:xfrm>
        <a:prstGeom prst="upArrowCallout">
          <a:avLst/>
        </a:prstGeom>
        <a:gradFill rotWithShape="0">
          <a:gsLst>
            <a:gs pos="0">
              <a:schemeClr val="accent2">
                <a:hueOff val="15924694"/>
                <a:satOff val="-16438"/>
                <a:lumOff val="-14903"/>
                <a:alphaOff val="0"/>
                <a:satMod val="103000"/>
                <a:lumMod val="102000"/>
                <a:tint val="94000"/>
              </a:schemeClr>
            </a:gs>
            <a:gs pos="50000">
              <a:schemeClr val="accent2">
                <a:hueOff val="15924694"/>
                <a:satOff val="-16438"/>
                <a:lumOff val="-14903"/>
                <a:alphaOff val="0"/>
                <a:satMod val="110000"/>
                <a:lumMod val="100000"/>
                <a:shade val="100000"/>
              </a:schemeClr>
            </a:gs>
            <a:gs pos="100000">
              <a:schemeClr val="accent2">
                <a:hueOff val="15924694"/>
                <a:satOff val="-16438"/>
                <a:lumOff val="-1490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CH" sz="2000" b="1" kern="1200" dirty="0">
              <a:solidFill>
                <a:srgbClr val="FFFF00"/>
              </a:solidFill>
              <a:effectLst>
                <a:outerShdw blurRad="38100" dist="38100" dir="2700000" algn="tl">
                  <a:srgbClr val="000000">
                    <a:alpha val="43137"/>
                  </a:srgbClr>
                </a:outerShdw>
              </a:effectLst>
            </a:rPr>
            <a:t>PASSER à Canaan</a:t>
          </a:r>
        </a:p>
      </dsp:txBody>
      <dsp:txXfrm rot="-10800000">
        <a:off x="0" y="1242"/>
        <a:ext cx="6648450" cy="354076"/>
      </dsp:txXfrm>
    </dsp:sp>
    <dsp:sp modelId="{88729C48-D15C-4E9E-8931-0D5EA65E9CBF}">
      <dsp:nvSpPr>
        <dsp:cNvPr id="0" name=""/>
        <dsp:cNvSpPr/>
      </dsp:nvSpPr>
      <dsp:spPr>
        <a:xfrm>
          <a:off x="0" y="355319"/>
          <a:ext cx="3324224" cy="301620"/>
        </a:xfrm>
        <a:prstGeom prst="rect">
          <a:avLst/>
        </a:prstGeom>
        <a:solidFill>
          <a:schemeClr val="accent2">
            <a:tint val="40000"/>
            <a:alpha val="90000"/>
            <a:hueOff val="14206699"/>
            <a:satOff val="-28754"/>
            <a:lumOff val="-3135"/>
            <a:alphaOff val="0"/>
          </a:schemeClr>
        </a:solidFill>
        <a:ln w="12700" cap="flat" cmpd="sng" algn="ctr">
          <a:solidFill>
            <a:schemeClr val="accent2">
              <a:tint val="40000"/>
              <a:alpha val="90000"/>
              <a:hueOff val="14206699"/>
              <a:satOff val="-28754"/>
              <a:lumOff val="-3135"/>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fr-CH" sz="2000" b="1" kern="1200" dirty="0"/>
            <a:t>Josué 1.1-9</a:t>
          </a:r>
        </a:p>
      </dsp:txBody>
      <dsp:txXfrm>
        <a:off x="0" y="355319"/>
        <a:ext cx="3324224" cy="301620"/>
      </dsp:txXfrm>
    </dsp:sp>
    <dsp:sp modelId="{0A9EBDAE-0F22-4D7E-9F93-DD6CC5BEDF09}">
      <dsp:nvSpPr>
        <dsp:cNvPr id="0" name=""/>
        <dsp:cNvSpPr/>
      </dsp:nvSpPr>
      <dsp:spPr>
        <a:xfrm>
          <a:off x="3324225" y="355319"/>
          <a:ext cx="3324224" cy="301620"/>
        </a:xfrm>
        <a:prstGeom prst="rect">
          <a:avLst/>
        </a:prstGeom>
        <a:solidFill>
          <a:schemeClr val="accent2">
            <a:tint val="40000"/>
            <a:alpha val="90000"/>
            <a:hueOff val="16574482"/>
            <a:satOff val="-33546"/>
            <a:lumOff val="-3658"/>
            <a:alphaOff val="0"/>
          </a:schemeClr>
        </a:solidFill>
        <a:ln w="12700" cap="flat" cmpd="sng" algn="ctr">
          <a:solidFill>
            <a:schemeClr val="accent2">
              <a:tint val="40000"/>
              <a:alpha val="90000"/>
              <a:hueOff val="16574482"/>
              <a:satOff val="-33546"/>
              <a:lumOff val="-3658"/>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fr-CH" sz="2000" b="1" kern="1200" dirty="0"/>
            <a:t>Josué 1.1-5:12</a:t>
          </a:r>
        </a:p>
      </dsp:txBody>
      <dsp:txXfrm>
        <a:off x="3324225" y="355319"/>
        <a:ext cx="3324224" cy="3016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CACC4-9EE9-42E6-998D-7BF7A4D400FD}">
      <dsp:nvSpPr>
        <dsp:cNvPr id="0" name=""/>
        <dsp:cNvSpPr/>
      </dsp:nvSpPr>
      <dsp:spPr>
        <a:xfrm rot="16200000">
          <a:off x="-160998" y="160998"/>
          <a:ext cx="2674672" cy="2352675"/>
        </a:xfrm>
        <a:prstGeom prst="round1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fr-CH" sz="900" kern="1200" dirty="0"/>
            <a:t> </a:t>
          </a:r>
        </a:p>
      </dsp:txBody>
      <dsp:txXfrm rot="5400000">
        <a:off x="0" y="0"/>
        <a:ext cx="2352675" cy="2006004"/>
      </dsp:txXfrm>
    </dsp:sp>
    <dsp:sp modelId="{8B77908E-CAE5-47C0-B2EB-191547ABAEC2}">
      <dsp:nvSpPr>
        <dsp:cNvPr id="0" name=""/>
        <dsp:cNvSpPr/>
      </dsp:nvSpPr>
      <dsp:spPr>
        <a:xfrm>
          <a:off x="2352675" y="0"/>
          <a:ext cx="2352675" cy="2674672"/>
        </a:xfrm>
        <a:prstGeom prst="round1Rect">
          <a:avLst/>
        </a:prstGeom>
        <a:blipFill dpi="0" rotWithShape="0">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fr-CH" sz="900" kern="1200" dirty="0"/>
            <a:t> </a:t>
          </a:r>
        </a:p>
      </dsp:txBody>
      <dsp:txXfrm>
        <a:off x="2352675" y="0"/>
        <a:ext cx="2352675" cy="2006004"/>
      </dsp:txXfrm>
    </dsp:sp>
    <dsp:sp modelId="{2954A49B-3644-4344-9305-204856CC0403}">
      <dsp:nvSpPr>
        <dsp:cNvPr id="0" name=""/>
        <dsp:cNvSpPr/>
      </dsp:nvSpPr>
      <dsp:spPr>
        <a:xfrm rot="10800000">
          <a:off x="0" y="2674672"/>
          <a:ext cx="2352675" cy="2674672"/>
        </a:xfrm>
        <a:prstGeom prst="round1Rect">
          <a:avLst/>
        </a:prstGeom>
        <a:blipFill dpi="0" rotWithShape="0">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fr-CH" sz="900" kern="1200" dirty="0"/>
            <a:t> </a:t>
          </a:r>
        </a:p>
      </dsp:txBody>
      <dsp:txXfrm rot="10800000">
        <a:off x="0" y="3343339"/>
        <a:ext cx="2352675" cy="2006004"/>
      </dsp:txXfrm>
    </dsp:sp>
    <dsp:sp modelId="{6CE80ECB-C401-40A4-882D-6A959104BE3D}">
      <dsp:nvSpPr>
        <dsp:cNvPr id="0" name=""/>
        <dsp:cNvSpPr/>
      </dsp:nvSpPr>
      <dsp:spPr>
        <a:xfrm rot="5400000">
          <a:off x="2191677" y="2835670"/>
          <a:ext cx="2674672" cy="2352675"/>
        </a:xfrm>
        <a:prstGeom prst="round1Rect">
          <a:avLst/>
        </a:prstGeom>
        <a:blipFill dpi="0" rotWithShape="0">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fr-CH" sz="900" kern="1200" dirty="0"/>
            <a:t> </a:t>
          </a:r>
        </a:p>
      </dsp:txBody>
      <dsp:txXfrm rot="-5400000">
        <a:off x="2352676" y="3343339"/>
        <a:ext cx="2352675" cy="2006004"/>
      </dsp:txXfrm>
    </dsp:sp>
    <dsp:sp modelId="{00B95252-F399-4D34-8733-158523EC1556}">
      <dsp:nvSpPr>
        <dsp:cNvPr id="0" name=""/>
        <dsp:cNvSpPr/>
      </dsp:nvSpPr>
      <dsp:spPr>
        <a:xfrm>
          <a:off x="2117262" y="2480343"/>
          <a:ext cx="470826" cy="388656"/>
        </a:xfrm>
        <a:prstGeom prst="star7">
          <a:avLst/>
        </a:prstGeom>
        <a:solidFill>
          <a:schemeClr val="bg2">
            <a:lumMod val="60000"/>
            <a:lumOff val="40000"/>
          </a:schemeClr>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CH" sz="900" kern="1200" dirty="0"/>
            <a:t> </a:t>
          </a:r>
        </a:p>
      </dsp:txBody>
      <dsp:txXfrm>
        <a:off x="2222031" y="2557322"/>
        <a:ext cx="261288" cy="21568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65FF6C-A5FE-CB12-ACC9-A42CD826CA5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34A85DC-18C7-0C6F-76F2-94247FEBEE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BCFD0FE-ED5A-D09F-9371-4596AC80623C}"/>
              </a:ext>
            </a:extLst>
          </p:cNvPr>
          <p:cNvSpPr>
            <a:spLocks noGrp="1"/>
          </p:cNvSpPr>
          <p:nvPr>
            <p:ph type="dt" sz="half" idx="10"/>
          </p:nvPr>
        </p:nvSpPr>
        <p:spPr/>
        <p:txBody>
          <a:bodyPr/>
          <a:lstStyle/>
          <a:p>
            <a:fld id="{E360E738-BF02-4EC8-9583-31664EAA80CF}" type="datetimeFigureOut">
              <a:rPr lang="es-ES" smtClean="0"/>
              <a:t>29/09/2025</a:t>
            </a:fld>
            <a:endParaRPr lang="es-ES"/>
          </a:p>
        </p:txBody>
      </p:sp>
      <p:sp>
        <p:nvSpPr>
          <p:cNvPr id="5" name="Marcador de pie de página 4">
            <a:extLst>
              <a:ext uri="{FF2B5EF4-FFF2-40B4-BE49-F238E27FC236}">
                <a16:creationId xmlns:a16="http://schemas.microsoft.com/office/drawing/2014/main" id="{62A9387A-DAAD-5AF3-6A1B-72DFFA93DD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E842A7-4F12-6EF1-C199-709CE26DD4DE}"/>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79824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0E0713-2271-F403-26AC-1213ECF61A6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B4E9FD8-0D43-905B-78FD-739586F5348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B8DECDD-840A-25B8-BB2F-31F9120408AD}"/>
              </a:ext>
            </a:extLst>
          </p:cNvPr>
          <p:cNvSpPr>
            <a:spLocks noGrp="1"/>
          </p:cNvSpPr>
          <p:nvPr>
            <p:ph type="dt" sz="half" idx="10"/>
          </p:nvPr>
        </p:nvSpPr>
        <p:spPr/>
        <p:txBody>
          <a:bodyPr/>
          <a:lstStyle/>
          <a:p>
            <a:fld id="{E360E738-BF02-4EC8-9583-31664EAA80CF}" type="datetimeFigureOut">
              <a:rPr lang="es-ES" smtClean="0"/>
              <a:t>29/09/2025</a:t>
            </a:fld>
            <a:endParaRPr lang="es-ES"/>
          </a:p>
        </p:txBody>
      </p:sp>
      <p:sp>
        <p:nvSpPr>
          <p:cNvPr id="5" name="Marcador de pie de página 4">
            <a:extLst>
              <a:ext uri="{FF2B5EF4-FFF2-40B4-BE49-F238E27FC236}">
                <a16:creationId xmlns:a16="http://schemas.microsoft.com/office/drawing/2014/main" id="{6386B9D3-6B4B-2991-A3E0-08A8FA0340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50EF22-232F-FB39-2E07-E1DF3313DFA4}"/>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232819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7AFE67D-0F0E-BC13-E16C-E99AC6E3B37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4B74CB-C8BF-EC79-4846-82CE9FB8D3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AD66A93-E533-C6B0-FD07-C70CE9A827B0}"/>
              </a:ext>
            </a:extLst>
          </p:cNvPr>
          <p:cNvSpPr>
            <a:spLocks noGrp="1"/>
          </p:cNvSpPr>
          <p:nvPr>
            <p:ph type="dt" sz="half" idx="10"/>
          </p:nvPr>
        </p:nvSpPr>
        <p:spPr/>
        <p:txBody>
          <a:bodyPr/>
          <a:lstStyle/>
          <a:p>
            <a:fld id="{E360E738-BF02-4EC8-9583-31664EAA80CF}" type="datetimeFigureOut">
              <a:rPr lang="es-ES" smtClean="0"/>
              <a:t>29/09/2025</a:t>
            </a:fld>
            <a:endParaRPr lang="es-ES"/>
          </a:p>
        </p:txBody>
      </p:sp>
      <p:sp>
        <p:nvSpPr>
          <p:cNvPr id="5" name="Marcador de pie de página 4">
            <a:extLst>
              <a:ext uri="{FF2B5EF4-FFF2-40B4-BE49-F238E27FC236}">
                <a16:creationId xmlns:a16="http://schemas.microsoft.com/office/drawing/2014/main" id="{22C95436-0B79-EECB-0335-29E14095A57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BE87F6C-CDE7-0E93-BC1F-B7A5E6EF311A}"/>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200881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29/09/2025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52489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29/09/2025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42044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29/09/2025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09875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29/09/2025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61453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29/09/2025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30558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29/09/2025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69798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29/09/2025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89111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29/09/2025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14421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F0FF0D-74EA-BACB-14BE-5F163B401CC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615A535-ABB2-DEFA-476F-D44E881CBE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865EC49-35DD-6536-C95A-E7E33FFAA542}"/>
              </a:ext>
            </a:extLst>
          </p:cNvPr>
          <p:cNvSpPr>
            <a:spLocks noGrp="1"/>
          </p:cNvSpPr>
          <p:nvPr>
            <p:ph type="dt" sz="half" idx="10"/>
          </p:nvPr>
        </p:nvSpPr>
        <p:spPr/>
        <p:txBody>
          <a:bodyPr/>
          <a:lstStyle/>
          <a:p>
            <a:fld id="{E360E738-BF02-4EC8-9583-31664EAA80CF}" type="datetimeFigureOut">
              <a:rPr lang="es-ES" smtClean="0"/>
              <a:t>29/09/2025</a:t>
            </a:fld>
            <a:endParaRPr lang="es-ES"/>
          </a:p>
        </p:txBody>
      </p:sp>
      <p:sp>
        <p:nvSpPr>
          <p:cNvPr id="5" name="Marcador de pie de página 4">
            <a:extLst>
              <a:ext uri="{FF2B5EF4-FFF2-40B4-BE49-F238E27FC236}">
                <a16:creationId xmlns:a16="http://schemas.microsoft.com/office/drawing/2014/main" id="{5B04810F-2759-2897-07C3-57EBB74F0B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934F6F-0AE6-2B0A-85BC-B05960804FD2}"/>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169350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29/09/2025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5428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29/09/2025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71668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29/09/2025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4480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246BCD-F0BD-87FB-F264-AB3BECD9121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1821842-15FF-B866-F6F5-9478D4E15C5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64EDE1-F57F-EC9D-0053-10C5A3129228}"/>
              </a:ext>
            </a:extLst>
          </p:cNvPr>
          <p:cNvSpPr>
            <a:spLocks noGrp="1"/>
          </p:cNvSpPr>
          <p:nvPr>
            <p:ph type="dt" sz="half" idx="10"/>
          </p:nvPr>
        </p:nvSpPr>
        <p:spPr/>
        <p:txBody>
          <a:bodyPr/>
          <a:lstStyle/>
          <a:p>
            <a:fld id="{E360E738-BF02-4EC8-9583-31664EAA80CF}" type="datetimeFigureOut">
              <a:rPr lang="es-ES" smtClean="0"/>
              <a:t>29/09/2025</a:t>
            </a:fld>
            <a:endParaRPr lang="es-ES"/>
          </a:p>
        </p:txBody>
      </p:sp>
      <p:sp>
        <p:nvSpPr>
          <p:cNvPr id="5" name="Marcador de pie de página 4">
            <a:extLst>
              <a:ext uri="{FF2B5EF4-FFF2-40B4-BE49-F238E27FC236}">
                <a16:creationId xmlns:a16="http://schemas.microsoft.com/office/drawing/2014/main" id="{F14523A5-2607-8CC4-D7B8-85C2145858D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C7C459-0721-D4A6-5BA6-ECFD2F660CEC}"/>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48916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9781E0-7A4E-ADAA-6837-10C9132DAB5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94454A1-1E12-43AC-0735-1FAF1D53B13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6498793-9E8D-2D7D-45FB-3EEA624845C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977D43D-5994-3957-A902-F93D7E806209}"/>
              </a:ext>
            </a:extLst>
          </p:cNvPr>
          <p:cNvSpPr>
            <a:spLocks noGrp="1"/>
          </p:cNvSpPr>
          <p:nvPr>
            <p:ph type="dt" sz="half" idx="10"/>
          </p:nvPr>
        </p:nvSpPr>
        <p:spPr/>
        <p:txBody>
          <a:bodyPr/>
          <a:lstStyle/>
          <a:p>
            <a:fld id="{E360E738-BF02-4EC8-9583-31664EAA80CF}" type="datetimeFigureOut">
              <a:rPr lang="es-ES" smtClean="0"/>
              <a:t>29/09/2025</a:t>
            </a:fld>
            <a:endParaRPr lang="es-ES"/>
          </a:p>
        </p:txBody>
      </p:sp>
      <p:sp>
        <p:nvSpPr>
          <p:cNvPr id="6" name="Marcador de pie de página 5">
            <a:extLst>
              <a:ext uri="{FF2B5EF4-FFF2-40B4-BE49-F238E27FC236}">
                <a16:creationId xmlns:a16="http://schemas.microsoft.com/office/drawing/2014/main" id="{2B7E8166-C2FA-25D4-2320-616481CFB9E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8230A63-F426-A0FB-4D14-8863C22F68A1}"/>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69908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95C73-6288-0D79-D759-0C847C27877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44CC70-7E45-07DF-0710-C2B093A0AA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6587833-DDEB-8AA8-2FFB-8F1C85D57BB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C493553-5412-8010-4061-5CF9E0D1D3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EAF337D-C964-125A-1ABC-4F5E0EF0FB5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0E4B96D-0DA9-49D5-52DC-F2EF6301E8B1}"/>
              </a:ext>
            </a:extLst>
          </p:cNvPr>
          <p:cNvSpPr>
            <a:spLocks noGrp="1"/>
          </p:cNvSpPr>
          <p:nvPr>
            <p:ph type="dt" sz="half" idx="10"/>
          </p:nvPr>
        </p:nvSpPr>
        <p:spPr/>
        <p:txBody>
          <a:bodyPr/>
          <a:lstStyle/>
          <a:p>
            <a:fld id="{E360E738-BF02-4EC8-9583-31664EAA80CF}" type="datetimeFigureOut">
              <a:rPr lang="es-ES" smtClean="0"/>
              <a:t>29/09/2025</a:t>
            </a:fld>
            <a:endParaRPr lang="es-ES"/>
          </a:p>
        </p:txBody>
      </p:sp>
      <p:sp>
        <p:nvSpPr>
          <p:cNvPr id="8" name="Marcador de pie de página 7">
            <a:extLst>
              <a:ext uri="{FF2B5EF4-FFF2-40B4-BE49-F238E27FC236}">
                <a16:creationId xmlns:a16="http://schemas.microsoft.com/office/drawing/2014/main" id="{AC81CEAB-7B76-A409-B0D7-82B5A07370E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5769A36-D8B9-5C6A-D2E0-D7509BAA561E}"/>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124412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48C9E0-B7CC-8D35-0FEE-4732FCFE69A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A4276D8-9E42-6DC8-0630-BCE3FD676A6B}"/>
              </a:ext>
            </a:extLst>
          </p:cNvPr>
          <p:cNvSpPr>
            <a:spLocks noGrp="1"/>
          </p:cNvSpPr>
          <p:nvPr>
            <p:ph type="dt" sz="half" idx="10"/>
          </p:nvPr>
        </p:nvSpPr>
        <p:spPr/>
        <p:txBody>
          <a:bodyPr/>
          <a:lstStyle/>
          <a:p>
            <a:fld id="{E360E738-BF02-4EC8-9583-31664EAA80CF}" type="datetimeFigureOut">
              <a:rPr lang="es-ES" smtClean="0"/>
              <a:t>29/09/2025</a:t>
            </a:fld>
            <a:endParaRPr lang="es-ES"/>
          </a:p>
        </p:txBody>
      </p:sp>
      <p:sp>
        <p:nvSpPr>
          <p:cNvPr id="4" name="Marcador de pie de página 3">
            <a:extLst>
              <a:ext uri="{FF2B5EF4-FFF2-40B4-BE49-F238E27FC236}">
                <a16:creationId xmlns:a16="http://schemas.microsoft.com/office/drawing/2014/main" id="{4ACD16E5-474F-E817-412C-B8529D3B042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AA76362-EAA7-5E4D-8E79-F16DDAB71E53}"/>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257715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C2315E-AE06-85F7-4D0A-B4B59F06C989}"/>
              </a:ext>
            </a:extLst>
          </p:cNvPr>
          <p:cNvSpPr>
            <a:spLocks noGrp="1"/>
          </p:cNvSpPr>
          <p:nvPr>
            <p:ph type="dt" sz="half" idx="10"/>
          </p:nvPr>
        </p:nvSpPr>
        <p:spPr/>
        <p:txBody>
          <a:bodyPr/>
          <a:lstStyle/>
          <a:p>
            <a:fld id="{E360E738-BF02-4EC8-9583-31664EAA80CF}" type="datetimeFigureOut">
              <a:rPr lang="es-ES" smtClean="0"/>
              <a:t>29/09/2025</a:t>
            </a:fld>
            <a:endParaRPr lang="es-ES"/>
          </a:p>
        </p:txBody>
      </p:sp>
      <p:sp>
        <p:nvSpPr>
          <p:cNvPr id="3" name="Marcador de pie de página 2">
            <a:extLst>
              <a:ext uri="{FF2B5EF4-FFF2-40B4-BE49-F238E27FC236}">
                <a16:creationId xmlns:a16="http://schemas.microsoft.com/office/drawing/2014/main" id="{EEE4E8B2-74AE-B7D6-34F8-C5896607936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E2D9C10-75AF-3290-D642-E9013043128F}"/>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427947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02E5C1-FB2C-5577-5EC2-CE56319AC7D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67ED570-B5CB-D6D2-C6B9-39EDC47F0C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972480D-2502-671E-6457-B69C53FDF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9DF67A2-585F-C64E-B3A4-D0F337CF42F9}"/>
              </a:ext>
            </a:extLst>
          </p:cNvPr>
          <p:cNvSpPr>
            <a:spLocks noGrp="1"/>
          </p:cNvSpPr>
          <p:nvPr>
            <p:ph type="dt" sz="half" idx="10"/>
          </p:nvPr>
        </p:nvSpPr>
        <p:spPr/>
        <p:txBody>
          <a:bodyPr/>
          <a:lstStyle/>
          <a:p>
            <a:fld id="{E360E738-BF02-4EC8-9583-31664EAA80CF}" type="datetimeFigureOut">
              <a:rPr lang="es-ES" smtClean="0"/>
              <a:t>29/09/2025</a:t>
            </a:fld>
            <a:endParaRPr lang="es-ES"/>
          </a:p>
        </p:txBody>
      </p:sp>
      <p:sp>
        <p:nvSpPr>
          <p:cNvPr id="6" name="Marcador de pie de página 5">
            <a:extLst>
              <a:ext uri="{FF2B5EF4-FFF2-40B4-BE49-F238E27FC236}">
                <a16:creationId xmlns:a16="http://schemas.microsoft.com/office/drawing/2014/main" id="{504BC2B7-2578-EAAC-16CF-ACD7A57BBCA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A0F3FF0-B074-A397-2414-2E505515673A}"/>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34438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E8AE0-8AAC-26CF-52FD-2E4CC797507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345FA53-0869-81ED-2072-425E432769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F790A21-DFCA-ABCA-F5A5-4D1317B9E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6ECD1F1-CBC6-DD8E-E570-29A030BDF167}"/>
              </a:ext>
            </a:extLst>
          </p:cNvPr>
          <p:cNvSpPr>
            <a:spLocks noGrp="1"/>
          </p:cNvSpPr>
          <p:nvPr>
            <p:ph type="dt" sz="half" idx="10"/>
          </p:nvPr>
        </p:nvSpPr>
        <p:spPr/>
        <p:txBody>
          <a:bodyPr/>
          <a:lstStyle/>
          <a:p>
            <a:fld id="{E360E738-BF02-4EC8-9583-31664EAA80CF}" type="datetimeFigureOut">
              <a:rPr lang="es-ES" smtClean="0"/>
              <a:t>29/09/2025</a:t>
            </a:fld>
            <a:endParaRPr lang="es-ES"/>
          </a:p>
        </p:txBody>
      </p:sp>
      <p:sp>
        <p:nvSpPr>
          <p:cNvPr id="6" name="Marcador de pie de página 5">
            <a:extLst>
              <a:ext uri="{FF2B5EF4-FFF2-40B4-BE49-F238E27FC236}">
                <a16:creationId xmlns:a16="http://schemas.microsoft.com/office/drawing/2014/main" id="{D2A0F07F-55E9-2101-35A0-A3FB1967357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A8D7FB5-690C-1307-9D33-9AAAD749AA86}"/>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192942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7945DAB-81D5-C2A9-9178-9CD0FAD067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B80B697-D952-6CC5-1D1E-DB6C997335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D6CF09E-C744-83C2-6782-0C4F85B31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360E738-BF02-4EC8-9583-31664EAA80CF}" type="datetimeFigureOut">
              <a:rPr lang="es-ES" smtClean="0"/>
              <a:t>29/09/2025</a:t>
            </a:fld>
            <a:endParaRPr lang="es-ES"/>
          </a:p>
        </p:txBody>
      </p:sp>
      <p:sp>
        <p:nvSpPr>
          <p:cNvPr id="5" name="Marcador de pie de página 4">
            <a:extLst>
              <a:ext uri="{FF2B5EF4-FFF2-40B4-BE49-F238E27FC236}">
                <a16:creationId xmlns:a16="http://schemas.microsoft.com/office/drawing/2014/main" id="{4E16B2A9-C0DE-67C5-6C4A-A3B76A65F3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0A06E1C-8AA3-D76F-57AE-AB8FC80C6F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5EBC663-9D77-43DE-982D-14FA3CBADEDF}" type="slidenum">
              <a:rPr lang="es-ES" smtClean="0"/>
              <a:t>‹Nº›</a:t>
            </a:fld>
            <a:endParaRPr lang="es-ES"/>
          </a:p>
        </p:txBody>
      </p:sp>
    </p:spTree>
    <p:extLst>
      <p:ext uri="{BB962C8B-B14F-4D97-AF65-F5344CB8AC3E}">
        <p14:creationId xmlns:p14="http://schemas.microsoft.com/office/powerpoint/2010/main" val="168418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29/09/2025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847830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bible-en-ligne.net/bible,06O-1-9,josue.php" TargetMode="External"/><Relationship Id="rId3" Type="http://schemas.openxmlformats.org/officeDocument/2006/relationships/hyperlink" Target="https://bible-en-ligne.net/bible,06O-1-4,josue.php" TargetMode="External"/><Relationship Id="rId7" Type="http://schemas.openxmlformats.org/officeDocument/2006/relationships/hyperlink" Target="https://bible-en-ligne.net/bible,06O-1-8,josue.php" TargetMode="External"/><Relationship Id="rId2" Type="http://schemas.openxmlformats.org/officeDocument/2006/relationships/hyperlink" Target="https://bible-en-ligne.net/bible,06O-1-3,josue.php" TargetMode="External"/><Relationship Id="rId1" Type="http://schemas.openxmlformats.org/officeDocument/2006/relationships/slideLayout" Target="../slideLayouts/slideLayout7.xml"/><Relationship Id="rId6" Type="http://schemas.openxmlformats.org/officeDocument/2006/relationships/hyperlink" Target="https://bible-en-ligne.net/bible,06O-1-7,josue.php" TargetMode="External"/><Relationship Id="rId5" Type="http://schemas.openxmlformats.org/officeDocument/2006/relationships/hyperlink" Target="https://bible-en-ligne.net/bible,06O-1-6,josue.php" TargetMode="External"/><Relationship Id="rId4" Type="http://schemas.openxmlformats.org/officeDocument/2006/relationships/hyperlink" Target="https://bible-en-ligne.net/bible,06O-1-5,josue.php" TargetMode="External"/><Relationship Id="rId9" Type="http://schemas.openxmlformats.org/officeDocument/2006/relationships/image" Target="../media/image46.jpeg"/></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jpeg"/><Relationship Id="rId4" Type="http://schemas.openxmlformats.org/officeDocument/2006/relationships/image" Target="../media/image67.jpeg"/></Relationships>
</file>

<file path=ppt/slides/_rels/slide22.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jpeg"/><Relationship Id="rId2" Type="http://schemas.openxmlformats.org/officeDocument/2006/relationships/image" Target="../media/image70.jpe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s://bible-en-ligne.net/bible,06O-1-16,josue.php" TargetMode="External"/><Relationship Id="rId2" Type="http://schemas.openxmlformats.org/officeDocument/2006/relationships/image" Target="../media/image6.jpeg"/><Relationship Id="rId1" Type="http://schemas.openxmlformats.org/officeDocument/2006/relationships/slideLayout" Target="../slideLayouts/slideLayout18.xml"/><Relationship Id="rId5" Type="http://schemas.openxmlformats.org/officeDocument/2006/relationships/hyperlink" Target="https://bible-en-ligne.net/bible,06O-1-18,josue.php" TargetMode="External"/><Relationship Id="rId4" Type="http://schemas.openxmlformats.org/officeDocument/2006/relationships/hyperlink" Target="https://bible-en-ligne.net/bible,06O-1-17,josue.php"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jp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bible-en-ligne.net/bible,06O-1-2,josue.php" TargetMode="External"/><Relationship Id="rId7" Type="http://schemas.openxmlformats.org/officeDocument/2006/relationships/image" Target="../media/image19.jpeg"/><Relationship Id="rId2" Type="http://schemas.openxmlformats.org/officeDocument/2006/relationships/hyperlink" Target="https://bible-en-ligne.net/bible,06O-1-1,josue.php" TargetMode="Externa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hyperlink" Target="https://bible-en-ligne.net/bible,06O-1-4,josue.php" TargetMode="External"/><Relationship Id="rId4" Type="http://schemas.openxmlformats.org/officeDocument/2006/relationships/hyperlink" Target="https://bible-en-ligne.net/bible,06O-1-3,josue.php"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18" Type="http://schemas.openxmlformats.org/officeDocument/2006/relationships/image" Target="../media/image31.jpeg"/><Relationship Id="rId3" Type="http://schemas.openxmlformats.org/officeDocument/2006/relationships/diagramData" Target="../diagrams/data1.xml"/><Relationship Id="rId21" Type="http://schemas.openxmlformats.org/officeDocument/2006/relationships/image" Target="../media/image34.jpeg"/><Relationship Id="rId7" Type="http://schemas.microsoft.com/office/2007/relationships/diagramDrawing" Target="../diagrams/drawing1.xml"/><Relationship Id="rId12" Type="http://schemas.openxmlformats.org/officeDocument/2006/relationships/image" Target="../media/image25.jpeg"/><Relationship Id="rId17" Type="http://schemas.openxmlformats.org/officeDocument/2006/relationships/image" Target="../media/image30.jpeg"/><Relationship Id="rId2" Type="http://schemas.openxmlformats.org/officeDocument/2006/relationships/image" Target="../media/image20.jpeg"/><Relationship Id="rId16" Type="http://schemas.openxmlformats.org/officeDocument/2006/relationships/image" Target="../media/image29.jpeg"/><Relationship Id="rId20"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24.jpeg"/><Relationship Id="rId5" Type="http://schemas.openxmlformats.org/officeDocument/2006/relationships/diagramQuickStyle" Target="../diagrams/quickStyle1.xml"/><Relationship Id="rId15" Type="http://schemas.openxmlformats.org/officeDocument/2006/relationships/image" Target="../media/image28.jpeg"/><Relationship Id="rId23" Type="http://schemas.openxmlformats.org/officeDocument/2006/relationships/image" Target="../media/image36.jpeg"/><Relationship Id="rId10" Type="http://schemas.openxmlformats.org/officeDocument/2006/relationships/image" Target="../media/image23.jpeg"/><Relationship Id="rId19" Type="http://schemas.openxmlformats.org/officeDocument/2006/relationships/image" Target="../media/image32.jpeg"/><Relationship Id="rId4" Type="http://schemas.openxmlformats.org/officeDocument/2006/relationships/diagramLayout" Target="../diagrams/layout1.xml"/><Relationship Id="rId9" Type="http://schemas.openxmlformats.org/officeDocument/2006/relationships/image" Target="../media/image22.jpeg"/><Relationship Id="rId14" Type="http://schemas.openxmlformats.org/officeDocument/2006/relationships/image" Target="../media/image27.jpeg"/><Relationship Id="rId22" Type="http://schemas.openxmlformats.org/officeDocument/2006/relationships/image" Target="../media/image35.jpeg"/></Relationships>
</file>

<file path=ppt/slides/_rels/slide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with a beard holding a scroll&#10;&#10;AI-generated content may be incorrect.">
            <a:extLst>
              <a:ext uri="{FF2B5EF4-FFF2-40B4-BE49-F238E27FC236}">
                <a16:creationId xmlns:a16="http://schemas.microsoft.com/office/drawing/2014/main" id="{7335215B-EB64-258E-C340-594E25183720}"/>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4" name="CuadroTexto 3">
            <a:extLst>
              <a:ext uri="{FF2B5EF4-FFF2-40B4-BE49-F238E27FC236}">
                <a16:creationId xmlns:a16="http://schemas.microsoft.com/office/drawing/2014/main" id="{DECBB7FE-1DAB-127A-C652-9A1E096BF9F1}"/>
              </a:ext>
            </a:extLst>
          </p:cNvPr>
          <p:cNvSpPr txBox="1"/>
          <p:nvPr/>
        </p:nvSpPr>
        <p:spPr>
          <a:xfrm>
            <a:off x="105710" y="336884"/>
            <a:ext cx="5602071" cy="2123658"/>
          </a:xfrm>
          <a:prstGeom prst="rect">
            <a:avLst/>
          </a:prstGeom>
          <a:noFill/>
        </p:spPr>
        <p:txBody>
          <a:bodyPr wrap="square" rtlCol="0">
            <a:spAutoFit/>
            <a:scene3d>
              <a:camera prst="orthographicFront"/>
              <a:lightRig rig="morning" dir="t"/>
            </a:scene3d>
            <a:sp3d extrusionH="57150">
              <a:bevelT w="50800" h="38100" prst="riblet"/>
            </a:sp3d>
          </a:bodyPr>
          <a:lstStyle/>
          <a:p>
            <a:pPr algn="ctr">
              <a:spcAft>
                <a:spcPts val="600"/>
              </a:spcAft>
            </a:pPr>
            <a:r>
              <a:rPr lang="fr-CH" sz="6600" b="1" dirty="0">
                <a:blipFill dpi="0" rotWithShape="1">
                  <a:blip r:embed="rId3"/>
                  <a:srcRect/>
                  <a:stretch>
                    <a:fillRect/>
                  </a:stretch>
                </a:blipFill>
              </a:rPr>
              <a:t>LA FORMULE DU SUCCÈS</a:t>
            </a:r>
          </a:p>
        </p:txBody>
      </p:sp>
      <p:sp>
        <p:nvSpPr>
          <p:cNvPr id="5" name="CuadroTexto 4">
            <a:extLst>
              <a:ext uri="{FF2B5EF4-FFF2-40B4-BE49-F238E27FC236}">
                <a16:creationId xmlns:a16="http://schemas.microsoft.com/office/drawing/2014/main" id="{35594EB5-BE8E-1CC5-D2FB-9700B815D5DB}"/>
              </a:ext>
            </a:extLst>
          </p:cNvPr>
          <p:cNvSpPr txBox="1"/>
          <p:nvPr/>
        </p:nvSpPr>
        <p:spPr>
          <a:xfrm>
            <a:off x="0" y="6519446"/>
            <a:ext cx="3696268" cy="338554"/>
          </a:xfrm>
          <a:prstGeom prst="rect">
            <a:avLst/>
          </a:prstGeom>
          <a:noFill/>
        </p:spPr>
        <p:txBody>
          <a:bodyPr wrap="square" rtlCol="0">
            <a:spAutoFit/>
          </a:bodyPr>
          <a:lstStyle/>
          <a:p>
            <a:pPr>
              <a:spcAft>
                <a:spcPts val="600"/>
              </a:spcAft>
            </a:pPr>
            <a:r>
              <a:rPr lang="fr-CH" sz="1600" b="1" dirty="0">
                <a:solidFill>
                  <a:srgbClr val="F4CF80"/>
                </a:solidFill>
                <a:effectLst>
                  <a:outerShdw blurRad="38100" dist="38100" dir="2700000" algn="tl">
                    <a:srgbClr val="000000">
                      <a:alpha val="43137"/>
                    </a:srgbClr>
                  </a:outerShdw>
                </a:effectLst>
              </a:rPr>
              <a:t>Leçon 1 pour le 4 octobre 2025</a:t>
            </a:r>
          </a:p>
        </p:txBody>
      </p:sp>
    </p:spTree>
    <p:extLst>
      <p:ext uri="{BB962C8B-B14F-4D97-AF65-F5344CB8AC3E}">
        <p14:creationId xmlns:p14="http://schemas.microsoft.com/office/powerpoint/2010/main" val="261800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white surface with a light brown border&#10;&#10;AI-generated content may be incorrect.">
            <a:extLst>
              <a:ext uri="{FF2B5EF4-FFF2-40B4-BE49-F238E27FC236}">
                <a16:creationId xmlns:a16="http://schemas.microsoft.com/office/drawing/2014/main" id="{DF02C3D7-8CC7-3DCB-14EC-34AF0AF032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AC3436FD-8243-B72C-C93D-9878B3F09D7C}"/>
              </a:ext>
            </a:extLst>
          </p:cNvPr>
          <p:cNvSpPr txBox="1"/>
          <p:nvPr/>
        </p:nvSpPr>
        <p:spPr>
          <a:xfrm>
            <a:off x="2057399" y="1351508"/>
            <a:ext cx="10048875" cy="5124480"/>
          </a:xfrm>
          <a:prstGeom prst="rect">
            <a:avLst/>
          </a:prstGeom>
          <a:noFill/>
        </p:spPr>
        <p:txBody>
          <a:bodyPr wrap="square">
            <a:spAutoFit/>
          </a:bodyPr>
          <a:lstStyle/>
          <a:p>
            <a:pPr algn="ctr">
              <a:spcBef>
                <a:spcPts val="600"/>
              </a:spcBef>
            </a:pPr>
            <a:r>
              <a:rPr lang="fr-CH" sz="2400" b="1" dirty="0">
                <a:solidFill>
                  <a:srgbClr val="D10164"/>
                </a:solidFill>
                <a:latin typeface="Constantia" panose="02030602050306030303" pitchFamily="18" charset="0"/>
              </a:rPr>
              <a:t>« Josué, le nouveau conducteur attitré de la nation, était connu comme un guerrier courageux, résolu, persévérant, prompt et incorruptible</a:t>
            </a:r>
            <a:r>
              <a:rPr lang="fr-CH" sz="2400" b="1" dirty="0">
                <a:solidFill>
                  <a:srgbClr val="FF0000"/>
                </a:solidFill>
                <a:latin typeface="Constantia" panose="02030602050306030303" pitchFamily="18" charset="0"/>
              </a:rPr>
              <a:t>. </a:t>
            </a:r>
          </a:p>
          <a:p>
            <a:pPr>
              <a:spcBef>
                <a:spcPts val="600"/>
              </a:spcBef>
            </a:pPr>
            <a:r>
              <a:rPr lang="fr-CH" sz="2400" dirty="0">
                <a:solidFill>
                  <a:srgbClr val="0066FF"/>
                </a:solidFill>
                <a:effectLst>
                  <a:outerShdw blurRad="38100" dist="38100" dir="2700000" algn="tl">
                    <a:srgbClr val="000000">
                      <a:alpha val="43137"/>
                    </a:srgbClr>
                  </a:outerShdw>
                </a:effectLst>
                <a:latin typeface="Constantia" panose="02030602050306030303" pitchFamily="18" charset="0"/>
              </a:rPr>
              <a:t>Paternel envers ceux qui lui étaient confiés, il était animé d’une piété vivante. Ces vertus et ces talents allaient être tout particulièrement appréciés par les Hébreux à cette période de leur histoire.</a:t>
            </a:r>
          </a:p>
          <a:p>
            <a:pPr>
              <a:spcBef>
                <a:spcPts val="600"/>
              </a:spcBef>
            </a:pPr>
            <a:r>
              <a:rPr lang="fr-CH" sz="2400" dirty="0">
                <a:solidFill>
                  <a:srgbClr val="0066FF"/>
                </a:solidFill>
                <a:effectLst>
                  <a:outerShdw blurRad="38100" dist="38100" dir="2700000" algn="tl">
                    <a:srgbClr val="000000">
                      <a:alpha val="43137"/>
                    </a:srgbClr>
                  </a:outerShdw>
                </a:effectLst>
                <a:latin typeface="Constantia" panose="02030602050306030303" pitchFamily="18" charset="0"/>
              </a:rPr>
              <a:t> </a:t>
            </a:r>
            <a:r>
              <a:rPr lang="fr-CH" sz="2400" b="1" dirty="0">
                <a:solidFill>
                  <a:srgbClr val="0066FF"/>
                </a:solidFill>
                <a:latin typeface="Constantia" panose="02030602050306030303" pitchFamily="18" charset="0"/>
              </a:rPr>
              <a:t>Durant le séjour au désert, il avait servi Moïse en qualité de premier ministre. Par sa simplicité, sa modestie, sa fermeté quand d’autres fléchissaient, par son courage dans le danger, il avait prouvé, bien avant d’être appelé à cette charge, qu’il possédait les qualités nécessaires pour la remplir. </a:t>
            </a:r>
          </a:p>
          <a:p>
            <a:pPr algn="ctr">
              <a:spcBef>
                <a:spcPts val="600"/>
              </a:spcBef>
            </a:pPr>
            <a:r>
              <a:rPr lang="fr-CH" sz="2400" b="1" dirty="0">
                <a:solidFill>
                  <a:srgbClr val="D10164"/>
                </a:solidFill>
                <a:latin typeface="Constantia" panose="02030602050306030303" pitchFamily="18" charset="0"/>
              </a:rPr>
              <a:t>Tel était l’homme divinement choisi pour conduire les armées d’Israël dans la terre promise. »</a:t>
            </a:r>
          </a:p>
        </p:txBody>
      </p:sp>
      <p:sp>
        <p:nvSpPr>
          <p:cNvPr id="4" name="CuadroTexto 3">
            <a:extLst>
              <a:ext uri="{FF2B5EF4-FFF2-40B4-BE49-F238E27FC236}">
                <a16:creationId xmlns:a16="http://schemas.microsoft.com/office/drawing/2014/main" id="{65956EB0-61B3-D096-DBC3-9D07238CBDF5}"/>
              </a:ext>
            </a:extLst>
          </p:cNvPr>
          <p:cNvSpPr txBox="1"/>
          <p:nvPr/>
        </p:nvSpPr>
        <p:spPr>
          <a:xfrm>
            <a:off x="4148799" y="275644"/>
            <a:ext cx="5560686" cy="400110"/>
          </a:xfrm>
          <a:prstGeom prst="rect">
            <a:avLst/>
          </a:prstGeom>
          <a:noFill/>
        </p:spPr>
        <p:txBody>
          <a:bodyPr wrap="square" rtlCol="0">
            <a:spAutoFit/>
          </a:bodyPr>
          <a:lstStyle/>
          <a:p>
            <a:pPr algn="r"/>
            <a:r>
              <a:rPr lang="fr-CH" sz="2000" b="1" dirty="0"/>
              <a:t>( E. G. White, </a:t>
            </a:r>
            <a:r>
              <a:rPr lang="fr-CH" sz="2000" b="1" i="1" dirty="0"/>
              <a:t>Patriarches et Prophètes</a:t>
            </a:r>
            <a:r>
              <a:rPr lang="fr-CH" sz="2000" b="1" dirty="0"/>
              <a:t>, p. 464 )</a:t>
            </a:r>
          </a:p>
        </p:txBody>
      </p:sp>
    </p:spTree>
    <p:extLst>
      <p:ext uri="{BB962C8B-B14F-4D97-AF65-F5344CB8AC3E}">
        <p14:creationId xmlns:p14="http://schemas.microsoft.com/office/powerpoint/2010/main" val="49642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urple and white rectangle&#10;&#10;AI-generated content may be incorrect.">
            <a:extLst>
              <a:ext uri="{FF2B5EF4-FFF2-40B4-BE49-F238E27FC236}">
                <a16:creationId xmlns:a16="http://schemas.microsoft.com/office/drawing/2014/main" id="{5BF0DBE7-2C3B-2BA3-04C9-6B669929AAC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BC4DB32A-EBA4-A30B-BFE2-E04264173352}"/>
              </a:ext>
            </a:extLst>
          </p:cNvPr>
          <p:cNvSpPr txBox="1"/>
          <p:nvPr/>
        </p:nvSpPr>
        <p:spPr>
          <a:xfrm>
            <a:off x="0" y="0"/>
            <a:ext cx="12192000" cy="769441"/>
          </a:xfrm>
          <a:prstGeom prst="rect">
            <a:avLst/>
          </a:prstGeom>
          <a:noFill/>
        </p:spPr>
        <p:txBody>
          <a:bodyPr wrap="square">
            <a:spAutoFit/>
          </a:bodyPr>
          <a:lstStyle/>
          <a:p>
            <a:pPr algn="ctr"/>
            <a:r>
              <a:rPr lang="fr-CH" sz="4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rPr>
              <a:t>STRUCTURE DU LIVRE</a:t>
            </a:r>
          </a:p>
        </p:txBody>
      </p:sp>
      <p:sp>
        <p:nvSpPr>
          <p:cNvPr id="5" name="CuadroTexto 4">
            <a:extLst>
              <a:ext uri="{FF2B5EF4-FFF2-40B4-BE49-F238E27FC236}">
                <a16:creationId xmlns:a16="http://schemas.microsoft.com/office/drawing/2014/main" id="{93B80771-F5A0-0E99-025B-FD5893C1B1ED}"/>
              </a:ext>
            </a:extLst>
          </p:cNvPr>
          <p:cNvSpPr txBox="1"/>
          <p:nvPr/>
        </p:nvSpPr>
        <p:spPr>
          <a:xfrm>
            <a:off x="276226" y="1308631"/>
            <a:ext cx="6648450" cy="1631216"/>
          </a:xfrm>
          <a:prstGeom prst="rect">
            <a:avLst/>
          </a:prstGeom>
          <a:noFill/>
        </p:spPr>
        <p:txBody>
          <a:bodyPr wrap="square" rtlCol="0">
            <a:spAutoFit/>
          </a:bodyPr>
          <a:lstStyle/>
          <a:p>
            <a:pPr>
              <a:spcBef>
                <a:spcPts val="600"/>
              </a:spcBef>
            </a:pPr>
            <a:r>
              <a:rPr lang="fr-CH" sz="2000" b="1" dirty="0"/>
              <a:t>Le livre de Josué présente l'accomplissement des promesses que Dieu fit à Israël quand il les fit sortir d'Égypte, c'est-à-dire leur donner Canaan. Tant le préambule (chapitre 1) que le livre lui-même se divisent en quatre grandes sections :</a:t>
            </a:r>
          </a:p>
        </p:txBody>
      </p:sp>
      <p:graphicFrame>
        <p:nvGraphicFramePr>
          <p:cNvPr id="6" name="Diagrama 5">
            <a:extLst>
              <a:ext uri="{FF2B5EF4-FFF2-40B4-BE49-F238E27FC236}">
                <a16:creationId xmlns:a16="http://schemas.microsoft.com/office/drawing/2014/main" id="{61BC82C4-B340-7BF1-7E67-12436915462B}"/>
              </a:ext>
            </a:extLst>
          </p:cNvPr>
          <p:cNvGraphicFramePr/>
          <p:nvPr>
            <p:extLst>
              <p:ext uri="{D42A27DB-BD31-4B8C-83A1-F6EECF244321}">
                <p14:modId xmlns:p14="http://schemas.microsoft.com/office/powerpoint/2010/main" val="241262631"/>
              </p:ext>
            </p:extLst>
          </p:nvPr>
        </p:nvGraphicFramePr>
        <p:xfrm>
          <a:off x="276226" y="3002816"/>
          <a:ext cx="6648450" cy="3655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170AD637-9178-63AF-E04C-1DF9A3493A75}"/>
              </a:ext>
            </a:extLst>
          </p:cNvPr>
          <p:cNvSpPr txBox="1"/>
          <p:nvPr/>
        </p:nvSpPr>
        <p:spPr>
          <a:xfrm>
            <a:off x="600075" y="599331"/>
            <a:ext cx="10991850" cy="646331"/>
          </a:xfrm>
          <a:prstGeom prst="rect">
            <a:avLst/>
          </a:prstGeom>
          <a:noFill/>
        </p:spPr>
        <p:txBody>
          <a:bodyPr wrap="square">
            <a:spAutoFit/>
          </a:bodyPr>
          <a:lstStyle/>
          <a:p>
            <a:pPr algn="ctr"/>
            <a:r>
              <a:rPr lang="fr-CH"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Moïse, mon serviteur, est mort ; maintenant, lève-toi, passe ce Jourdain, toi et tout ce peuple, pour entrer dans le pays que je donne aux enfants d'Israël. » (Josué 1.2)</a:t>
            </a:r>
          </a:p>
        </p:txBody>
      </p:sp>
      <p:graphicFrame>
        <p:nvGraphicFramePr>
          <p:cNvPr id="9" name="Diagrama 8">
            <a:extLst>
              <a:ext uri="{FF2B5EF4-FFF2-40B4-BE49-F238E27FC236}">
                <a16:creationId xmlns:a16="http://schemas.microsoft.com/office/drawing/2014/main" id="{04D7B874-E9A5-C27A-4938-7FBDDE032445}"/>
              </a:ext>
            </a:extLst>
          </p:cNvPr>
          <p:cNvGraphicFramePr/>
          <p:nvPr>
            <p:extLst>
              <p:ext uri="{D42A27DB-BD31-4B8C-83A1-F6EECF244321}">
                <p14:modId xmlns:p14="http://schemas.microsoft.com/office/powerpoint/2010/main" val="2643928124"/>
              </p:ext>
            </p:extLst>
          </p:nvPr>
        </p:nvGraphicFramePr>
        <p:xfrm>
          <a:off x="7286624" y="1308631"/>
          <a:ext cx="4705351" cy="53493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1846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32" fill="hold" grpId="0" nodeType="clickEffect">
                                  <p:stCondLst>
                                    <p:cond delay="0"/>
                                  </p:stCondLst>
                                  <p:childTnLst>
                                    <p:set>
                                      <p:cBhvr>
                                        <p:cTn id="25" dur="1" fill="hold">
                                          <p:stCondLst>
                                            <p:cond delay="0"/>
                                          </p:stCondLst>
                                        </p:cTn>
                                        <p:tgtEl>
                                          <p:spTgt spid="9">
                                            <p:graphicEl>
                                              <a:dgm id="{00B95252-F399-4D34-8733-158523EC1556}"/>
                                            </p:graphicEl>
                                          </p:spTgt>
                                        </p:tgtEl>
                                        <p:attrNameLst>
                                          <p:attrName>style.visibility</p:attrName>
                                        </p:attrNameLst>
                                      </p:cBhvr>
                                      <p:to>
                                        <p:strVal val="visible"/>
                                      </p:to>
                                    </p:set>
                                    <p:anim calcmode="lin" valueType="num">
                                      <p:cBhvr>
                                        <p:cTn id="26" dur="500" fill="hold"/>
                                        <p:tgtEl>
                                          <p:spTgt spid="9">
                                            <p:graphicEl>
                                              <a:dgm id="{00B95252-F399-4D34-8733-158523EC1556}"/>
                                            </p:graphicEl>
                                          </p:spTgt>
                                        </p:tgtEl>
                                        <p:attrNameLst>
                                          <p:attrName>ppt_w</p:attrName>
                                        </p:attrNameLst>
                                      </p:cBhvr>
                                      <p:tavLst>
                                        <p:tav tm="0">
                                          <p:val>
                                            <p:strVal val="4*#ppt_w"/>
                                          </p:val>
                                        </p:tav>
                                        <p:tav tm="100000">
                                          <p:val>
                                            <p:strVal val="#ppt_w"/>
                                          </p:val>
                                        </p:tav>
                                      </p:tavLst>
                                    </p:anim>
                                    <p:anim calcmode="lin" valueType="num">
                                      <p:cBhvr>
                                        <p:cTn id="27" dur="500" fill="hold"/>
                                        <p:tgtEl>
                                          <p:spTgt spid="9">
                                            <p:graphicEl>
                                              <a:dgm id="{00B95252-F399-4D34-8733-158523EC1556}"/>
                                            </p:graphicEl>
                                          </p:spTgt>
                                        </p:tgtEl>
                                        <p:attrNameLst>
                                          <p:attrName>ppt_h</p:attrName>
                                        </p:attrNameLst>
                                      </p:cBhvr>
                                      <p:tavLst>
                                        <p:tav tm="0">
                                          <p:val>
                                            <p:strVal val="4*#ppt_h"/>
                                          </p:val>
                                        </p:tav>
                                        <p:tav tm="100000">
                                          <p:val>
                                            <p:strVal val="#ppt_h"/>
                                          </p:val>
                                        </p:tav>
                                      </p:tavLst>
                                    </p:anim>
                                  </p:childTnLst>
                                </p:cTn>
                              </p:par>
                            </p:childTnLst>
                          </p:cTn>
                        </p:par>
                        <p:par>
                          <p:cTn id="28" fill="hold">
                            <p:stCondLst>
                              <p:cond delay="500"/>
                            </p:stCondLst>
                            <p:childTnLst>
                              <p:par>
                                <p:cTn id="29" presetID="18" presetClass="entr" presetSubtype="9" fill="hold" grpId="0" nodeType="afterEffect">
                                  <p:stCondLst>
                                    <p:cond delay="0"/>
                                  </p:stCondLst>
                                  <p:childTnLst>
                                    <p:set>
                                      <p:cBhvr>
                                        <p:cTn id="30" dur="1" fill="hold">
                                          <p:stCondLst>
                                            <p:cond delay="0"/>
                                          </p:stCondLst>
                                        </p:cTn>
                                        <p:tgtEl>
                                          <p:spTgt spid="9">
                                            <p:graphicEl>
                                              <a:dgm id="{3CCCACC4-9EE9-42E6-998D-7BF7A4D400FD}"/>
                                            </p:graphicEl>
                                          </p:spTgt>
                                        </p:tgtEl>
                                        <p:attrNameLst>
                                          <p:attrName>style.visibility</p:attrName>
                                        </p:attrNameLst>
                                      </p:cBhvr>
                                      <p:to>
                                        <p:strVal val="visible"/>
                                      </p:to>
                                    </p:set>
                                    <p:animEffect transition="in" filter="strips(upLeft)">
                                      <p:cBhvr>
                                        <p:cTn id="31" dur="500"/>
                                        <p:tgtEl>
                                          <p:spTgt spid="9">
                                            <p:graphicEl>
                                              <a:dgm id="{3CCCACC4-9EE9-42E6-998D-7BF7A4D400FD}"/>
                                            </p:graphicEl>
                                          </p:spTgt>
                                        </p:tgtEl>
                                      </p:cBhvr>
                                    </p:animEffect>
                                  </p:childTnLst>
                                </p:cTn>
                              </p:par>
                            </p:childTnLst>
                          </p:cTn>
                        </p:par>
                        <p:par>
                          <p:cTn id="32" fill="hold">
                            <p:stCondLst>
                              <p:cond delay="1000"/>
                            </p:stCondLst>
                            <p:childTnLst>
                              <p:par>
                                <p:cTn id="33" presetID="47" presetClass="entr" presetSubtype="0" fill="hold" grpId="0" nodeType="afterEffect">
                                  <p:stCondLst>
                                    <p:cond delay="0"/>
                                  </p:stCondLst>
                                  <p:childTnLst>
                                    <p:set>
                                      <p:cBhvr>
                                        <p:cTn id="34" dur="1" fill="hold">
                                          <p:stCondLst>
                                            <p:cond delay="0"/>
                                          </p:stCondLst>
                                        </p:cTn>
                                        <p:tgtEl>
                                          <p:spTgt spid="6">
                                            <p:graphicEl>
                                              <a:dgm id="{42B34F65-E1D1-41EF-B67D-3102859D6D66}"/>
                                            </p:graphicEl>
                                          </p:spTgt>
                                        </p:tgtEl>
                                        <p:attrNameLst>
                                          <p:attrName>style.visibility</p:attrName>
                                        </p:attrNameLst>
                                      </p:cBhvr>
                                      <p:to>
                                        <p:strVal val="visible"/>
                                      </p:to>
                                    </p:set>
                                    <p:animEffect transition="in" filter="fade">
                                      <p:cBhvr>
                                        <p:cTn id="35" dur="1000"/>
                                        <p:tgtEl>
                                          <p:spTgt spid="6">
                                            <p:graphicEl>
                                              <a:dgm id="{42B34F65-E1D1-41EF-B67D-3102859D6D66}"/>
                                            </p:graphicEl>
                                          </p:spTgt>
                                        </p:tgtEl>
                                      </p:cBhvr>
                                    </p:animEffect>
                                    <p:anim calcmode="lin" valueType="num">
                                      <p:cBhvr>
                                        <p:cTn id="36" dur="1000" fill="hold"/>
                                        <p:tgtEl>
                                          <p:spTgt spid="6">
                                            <p:graphicEl>
                                              <a:dgm id="{42B34F65-E1D1-41EF-B67D-3102859D6D66}"/>
                                            </p:graphicEl>
                                          </p:spTgt>
                                        </p:tgtEl>
                                        <p:attrNameLst>
                                          <p:attrName>ppt_x</p:attrName>
                                        </p:attrNameLst>
                                      </p:cBhvr>
                                      <p:tavLst>
                                        <p:tav tm="0">
                                          <p:val>
                                            <p:strVal val="#ppt_x"/>
                                          </p:val>
                                        </p:tav>
                                        <p:tav tm="100000">
                                          <p:val>
                                            <p:strVal val="#ppt_x"/>
                                          </p:val>
                                        </p:tav>
                                      </p:tavLst>
                                    </p:anim>
                                    <p:anim calcmode="lin" valueType="num">
                                      <p:cBhvr>
                                        <p:cTn id="37" dur="1000" fill="hold"/>
                                        <p:tgtEl>
                                          <p:spTgt spid="6">
                                            <p:graphicEl>
                                              <a:dgm id="{42B34F65-E1D1-41EF-B67D-3102859D6D66}"/>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6">
                                            <p:graphicEl>
                                              <a:dgm id="{88729C48-D15C-4E9E-8931-0D5EA65E9CBF}"/>
                                            </p:graphicEl>
                                          </p:spTgt>
                                        </p:tgtEl>
                                        <p:attrNameLst>
                                          <p:attrName>style.visibility</p:attrName>
                                        </p:attrNameLst>
                                      </p:cBhvr>
                                      <p:to>
                                        <p:strVal val="visible"/>
                                      </p:to>
                                    </p:set>
                                    <p:animEffect transition="in" filter="fade">
                                      <p:cBhvr>
                                        <p:cTn id="41" dur="500"/>
                                        <p:tgtEl>
                                          <p:spTgt spid="6">
                                            <p:graphicEl>
                                              <a:dgm id="{88729C48-D15C-4E9E-8931-0D5EA65E9CBF}"/>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graphicEl>
                                              <a:dgm id="{0A9EBDAE-0F22-4D7E-9F93-DD6CC5BEDF09}"/>
                                            </p:graphicEl>
                                          </p:spTgt>
                                        </p:tgtEl>
                                        <p:attrNameLst>
                                          <p:attrName>style.visibility</p:attrName>
                                        </p:attrNameLst>
                                      </p:cBhvr>
                                      <p:to>
                                        <p:strVal val="visible"/>
                                      </p:to>
                                    </p:set>
                                    <p:animEffect transition="in" filter="fade">
                                      <p:cBhvr>
                                        <p:cTn id="44" dur="500"/>
                                        <p:tgtEl>
                                          <p:spTgt spid="6">
                                            <p:graphicEl>
                                              <a:dgm id="{0A9EBDAE-0F22-4D7E-9F93-DD6CC5BEDF0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3" fill="hold" grpId="0" nodeType="clickEffect">
                                  <p:stCondLst>
                                    <p:cond delay="0"/>
                                  </p:stCondLst>
                                  <p:childTnLst>
                                    <p:set>
                                      <p:cBhvr>
                                        <p:cTn id="48" dur="1" fill="hold">
                                          <p:stCondLst>
                                            <p:cond delay="0"/>
                                          </p:stCondLst>
                                        </p:cTn>
                                        <p:tgtEl>
                                          <p:spTgt spid="9">
                                            <p:graphicEl>
                                              <a:dgm id="{8B77908E-CAE5-47C0-B2EB-191547ABAEC2}"/>
                                            </p:graphicEl>
                                          </p:spTgt>
                                        </p:tgtEl>
                                        <p:attrNameLst>
                                          <p:attrName>style.visibility</p:attrName>
                                        </p:attrNameLst>
                                      </p:cBhvr>
                                      <p:to>
                                        <p:strVal val="visible"/>
                                      </p:to>
                                    </p:set>
                                    <p:animEffect transition="in" filter="strips(upRight)">
                                      <p:cBhvr>
                                        <p:cTn id="49" dur="500"/>
                                        <p:tgtEl>
                                          <p:spTgt spid="9">
                                            <p:graphicEl>
                                              <a:dgm id="{8B77908E-CAE5-47C0-B2EB-191547ABAEC2}"/>
                                            </p:graphicEl>
                                          </p:spTgt>
                                        </p:tgtEl>
                                      </p:cBhvr>
                                    </p:animEffect>
                                  </p:childTnLst>
                                </p:cTn>
                              </p:par>
                            </p:childTnLst>
                          </p:cTn>
                        </p:par>
                        <p:par>
                          <p:cTn id="50" fill="hold">
                            <p:stCondLst>
                              <p:cond delay="500"/>
                            </p:stCondLst>
                            <p:childTnLst>
                              <p:par>
                                <p:cTn id="51" presetID="47" presetClass="entr" presetSubtype="0" fill="hold" grpId="0" nodeType="afterEffect">
                                  <p:stCondLst>
                                    <p:cond delay="0"/>
                                  </p:stCondLst>
                                  <p:childTnLst>
                                    <p:set>
                                      <p:cBhvr>
                                        <p:cTn id="52" dur="1" fill="hold">
                                          <p:stCondLst>
                                            <p:cond delay="0"/>
                                          </p:stCondLst>
                                        </p:cTn>
                                        <p:tgtEl>
                                          <p:spTgt spid="6">
                                            <p:graphicEl>
                                              <a:dgm id="{178526A2-DB8E-45A7-B8A4-41149B7B4CA6}"/>
                                            </p:graphicEl>
                                          </p:spTgt>
                                        </p:tgtEl>
                                        <p:attrNameLst>
                                          <p:attrName>style.visibility</p:attrName>
                                        </p:attrNameLst>
                                      </p:cBhvr>
                                      <p:to>
                                        <p:strVal val="visible"/>
                                      </p:to>
                                    </p:set>
                                    <p:animEffect transition="in" filter="fade">
                                      <p:cBhvr>
                                        <p:cTn id="53" dur="1000"/>
                                        <p:tgtEl>
                                          <p:spTgt spid="6">
                                            <p:graphicEl>
                                              <a:dgm id="{178526A2-DB8E-45A7-B8A4-41149B7B4CA6}"/>
                                            </p:graphicEl>
                                          </p:spTgt>
                                        </p:tgtEl>
                                      </p:cBhvr>
                                    </p:animEffect>
                                    <p:anim calcmode="lin" valueType="num">
                                      <p:cBhvr>
                                        <p:cTn id="54" dur="1000" fill="hold"/>
                                        <p:tgtEl>
                                          <p:spTgt spid="6">
                                            <p:graphicEl>
                                              <a:dgm id="{178526A2-DB8E-45A7-B8A4-41149B7B4CA6}"/>
                                            </p:graphicEl>
                                          </p:spTgt>
                                        </p:tgtEl>
                                        <p:attrNameLst>
                                          <p:attrName>ppt_x</p:attrName>
                                        </p:attrNameLst>
                                      </p:cBhvr>
                                      <p:tavLst>
                                        <p:tav tm="0">
                                          <p:val>
                                            <p:strVal val="#ppt_x"/>
                                          </p:val>
                                        </p:tav>
                                        <p:tav tm="100000">
                                          <p:val>
                                            <p:strVal val="#ppt_x"/>
                                          </p:val>
                                        </p:tav>
                                      </p:tavLst>
                                    </p:anim>
                                    <p:anim calcmode="lin" valueType="num">
                                      <p:cBhvr>
                                        <p:cTn id="55" dur="1000" fill="hold"/>
                                        <p:tgtEl>
                                          <p:spTgt spid="6">
                                            <p:graphicEl>
                                              <a:dgm id="{178526A2-DB8E-45A7-B8A4-41149B7B4CA6}"/>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6">
                                            <p:graphicEl>
                                              <a:dgm id="{FF7E7F34-BA37-4E62-AB31-E109353E3822}"/>
                                            </p:graphicEl>
                                          </p:spTgt>
                                        </p:tgtEl>
                                        <p:attrNameLst>
                                          <p:attrName>style.visibility</p:attrName>
                                        </p:attrNameLst>
                                      </p:cBhvr>
                                      <p:to>
                                        <p:strVal val="visible"/>
                                      </p:to>
                                    </p:set>
                                    <p:animEffect transition="in" filter="fade">
                                      <p:cBhvr>
                                        <p:cTn id="59" dur="500"/>
                                        <p:tgtEl>
                                          <p:spTgt spid="6">
                                            <p:graphicEl>
                                              <a:dgm id="{FF7E7F34-BA37-4E62-AB31-E109353E3822}"/>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
                                            <p:graphicEl>
                                              <a:dgm id="{8367DAE1-DF7D-482D-981A-6B7443E54999}"/>
                                            </p:graphicEl>
                                          </p:spTgt>
                                        </p:tgtEl>
                                        <p:attrNameLst>
                                          <p:attrName>style.visibility</p:attrName>
                                        </p:attrNameLst>
                                      </p:cBhvr>
                                      <p:to>
                                        <p:strVal val="visible"/>
                                      </p:to>
                                    </p:set>
                                    <p:animEffect transition="in" filter="fade">
                                      <p:cBhvr>
                                        <p:cTn id="62" dur="500"/>
                                        <p:tgtEl>
                                          <p:spTgt spid="6">
                                            <p:graphicEl>
                                              <a:dgm id="{8367DAE1-DF7D-482D-981A-6B7443E54999}"/>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9">
                                            <p:graphicEl>
                                              <a:dgm id="{2954A49B-3644-4344-9305-204856CC0403}"/>
                                            </p:graphicEl>
                                          </p:spTgt>
                                        </p:tgtEl>
                                        <p:attrNameLst>
                                          <p:attrName>style.visibility</p:attrName>
                                        </p:attrNameLst>
                                      </p:cBhvr>
                                      <p:to>
                                        <p:strVal val="visible"/>
                                      </p:to>
                                    </p:set>
                                    <p:animEffect transition="in" filter="strips(downLeft)">
                                      <p:cBhvr>
                                        <p:cTn id="67" dur="500"/>
                                        <p:tgtEl>
                                          <p:spTgt spid="9">
                                            <p:graphicEl>
                                              <a:dgm id="{2954A49B-3644-4344-9305-204856CC0403}"/>
                                            </p:graphicEl>
                                          </p:spTgt>
                                        </p:tgtEl>
                                      </p:cBhvr>
                                    </p:animEffect>
                                  </p:childTnLst>
                                </p:cTn>
                              </p:par>
                            </p:childTnLst>
                          </p:cTn>
                        </p:par>
                        <p:par>
                          <p:cTn id="68" fill="hold">
                            <p:stCondLst>
                              <p:cond delay="500"/>
                            </p:stCondLst>
                            <p:childTnLst>
                              <p:par>
                                <p:cTn id="69" presetID="47" presetClass="entr" presetSubtype="0" fill="hold" grpId="0" nodeType="afterEffect">
                                  <p:stCondLst>
                                    <p:cond delay="0"/>
                                  </p:stCondLst>
                                  <p:childTnLst>
                                    <p:set>
                                      <p:cBhvr>
                                        <p:cTn id="70" dur="1" fill="hold">
                                          <p:stCondLst>
                                            <p:cond delay="0"/>
                                          </p:stCondLst>
                                        </p:cTn>
                                        <p:tgtEl>
                                          <p:spTgt spid="6">
                                            <p:graphicEl>
                                              <a:dgm id="{BAC1D279-6CCC-4E69-9994-D5C974BB4EF6}"/>
                                            </p:graphicEl>
                                          </p:spTgt>
                                        </p:tgtEl>
                                        <p:attrNameLst>
                                          <p:attrName>style.visibility</p:attrName>
                                        </p:attrNameLst>
                                      </p:cBhvr>
                                      <p:to>
                                        <p:strVal val="visible"/>
                                      </p:to>
                                    </p:set>
                                    <p:animEffect transition="in" filter="fade">
                                      <p:cBhvr>
                                        <p:cTn id="71" dur="1000"/>
                                        <p:tgtEl>
                                          <p:spTgt spid="6">
                                            <p:graphicEl>
                                              <a:dgm id="{BAC1D279-6CCC-4E69-9994-D5C974BB4EF6}"/>
                                            </p:graphicEl>
                                          </p:spTgt>
                                        </p:tgtEl>
                                      </p:cBhvr>
                                    </p:animEffect>
                                    <p:anim calcmode="lin" valueType="num">
                                      <p:cBhvr>
                                        <p:cTn id="72" dur="1000" fill="hold"/>
                                        <p:tgtEl>
                                          <p:spTgt spid="6">
                                            <p:graphicEl>
                                              <a:dgm id="{BAC1D279-6CCC-4E69-9994-D5C974BB4EF6}"/>
                                            </p:graphicEl>
                                          </p:spTgt>
                                        </p:tgtEl>
                                        <p:attrNameLst>
                                          <p:attrName>ppt_x</p:attrName>
                                        </p:attrNameLst>
                                      </p:cBhvr>
                                      <p:tavLst>
                                        <p:tav tm="0">
                                          <p:val>
                                            <p:strVal val="#ppt_x"/>
                                          </p:val>
                                        </p:tav>
                                        <p:tav tm="100000">
                                          <p:val>
                                            <p:strVal val="#ppt_x"/>
                                          </p:val>
                                        </p:tav>
                                      </p:tavLst>
                                    </p:anim>
                                    <p:anim calcmode="lin" valueType="num">
                                      <p:cBhvr>
                                        <p:cTn id="73" dur="1000" fill="hold"/>
                                        <p:tgtEl>
                                          <p:spTgt spid="6">
                                            <p:graphicEl>
                                              <a:dgm id="{BAC1D279-6CCC-4E69-9994-D5C974BB4EF6}"/>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500"/>
                            </p:stCondLst>
                            <p:childTnLst>
                              <p:par>
                                <p:cTn id="75" presetID="10" presetClass="entr" presetSubtype="0" fill="hold" grpId="0" nodeType="afterEffect">
                                  <p:stCondLst>
                                    <p:cond delay="0"/>
                                  </p:stCondLst>
                                  <p:childTnLst>
                                    <p:set>
                                      <p:cBhvr>
                                        <p:cTn id="76" dur="1" fill="hold">
                                          <p:stCondLst>
                                            <p:cond delay="0"/>
                                          </p:stCondLst>
                                        </p:cTn>
                                        <p:tgtEl>
                                          <p:spTgt spid="6">
                                            <p:graphicEl>
                                              <a:dgm id="{CEB8407D-3A2C-42D2-B08D-445D3409F05E}"/>
                                            </p:graphicEl>
                                          </p:spTgt>
                                        </p:tgtEl>
                                        <p:attrNameLst>
                                          <p:attrName>style.visibility</p:attrName>
                                        </p:attrNameLst>
                                      </p:cBhvr>
                                      <p:to>
                                        <p:strVal val="visible"/>
                                      </p:to>
                                    </p:set>
                                    <p:animEffect transition="in" filter="fade">
                                      <p:cBhvr>
                                        <p:cTn id="77" dur="500"/>
                                        <p:tgtEl>
                                          <p:spTgt spid="6">
                                            <p:graphicEl>
                                              <a:dgm id="{CEB8407D-3A2C-42D2-B08D-445D3409F05E}"/>
                                            </p:graphic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
                                            <p:graphicEl>
                                              <a:dgm id="{F2BAAD51-47A8-4931-9083-B97BAFCB2B65}"/>
                                            </p:graphicEl>
                                          </p:spTgt>
                                        </p:tgtEl>
                                        <p:attrNameLst>
                                          <p:attrName>style.visibility</p:attrName>
                                        </p:attrNameLst>
                                      </p:cBhvr>
                                      <p:to>
                                        <p:strVal val="visible"/>
                                      </p:to>
                                    </p:set>
                                    <p:animEffect transition="in" filter="fade">
                                      <p:cBhvr>
                                        <p:cTn id="80" dur="500"/>
                                        <p:tgtEl>
                                          <p:spTgt spid="6">
                                            <p:graphicEl>
                                              <a:dgm id="{F2BAAD51-47A8-4931-9083-B97BAFCB2B65}"/>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6" fill="hold" grpId="0" nodeType="clickEffect">
                                  <p:stCondLst>
                                    <p:cond delay="0"/>
                                  </p:stCondLst>
                                  <p:childTnLst>
                                    <p:set>
                                      <p:cBhvr>
                                        <p:cTn id="84" dur="1" fill="hold">
                                          <p:stCondLst>
                                            <p:cond delay="0"/>
                                          </p:stCondLst>
                                        </p:cTn>
                                        <p:tgtEl>
                                          <p:spTgt spid="9">
                                            <p:graphicEl>
                                              <a:dgm id="{6CE80ECB-C401-40A4-882D-6A959104BE3D}"/>
                                            </p:graphicEl>
                                          </p:spTgt>
                                        </p:tgtEl>
                                        <p:attrNameLst>
                                          <p:attrName>style.visibility</p:attrName>
                                        </p:attrNameLst>
                                      </p:cBhvr>
                                      <p:to>
                                        <p:strVal val="visible"/>
                                      </p:to>
                                    </p:set>
                                    <p:animEffect transition="in" filter="strips(downRight)">
                                      <p:cBhvr>
                                        <p:cTn id="85" dur="500"/>
                                        <p:tgtEl>
                                          <p:spTgt spid="9">
                                            <p:graphicEl>
                                              <a:dgm id="{6CE80ECB-C401-40A4-882D-6A959104BE3D}"/>
                                            </p:graphicEl>
                                          </p:spTgt>
                                        </p:tgtEl>
                                      </p:cBhvr>
                                    </p:animEffect>
                                  </p:childTnLst>
                                </p:cTn>
                              </p:par>
                            </p:childTnLst>
                          </p:cTn>
                        </p:par>
                        <p:par>
                          <p:cTn id="86" fill="hold">
                            <p:stCondLst>
                              <p:cond delay="500"/>
                            </p:stCondLst>
                            <p:childTnLst>
                              <p:par>
                                <p:cTn id="87" presetID="47" presetClass="entr" presetSubtype="0" fill="hold" grpId="0" nodeType="afterEffect">
                                  <p:stCondLst>
                                    <p:cond delay="0"/>
                                  </p:stCondLst>
                                  <p:childTnLst>
                                    <p:set>
                                      <p:cBhvr>
                                        <p:cTn id="88" dur="1" fill="hold">
                                          <p:stCondLst>
                                            <p:cond delay="0"/>
                                          </p:stCondLst>
                                        </p:cTn>
                                        <p:tgtEl>
                                          <p:spTgt spid="6">
                                            <p:graphicEl>
                                              <a:dgm id="{0189A510-3CAB-436E-8D8B-8C78215E5111}"/>
                                            </p:graphicEl>
                                          </p:spTgt>
                                        </p:tgtEl>
                                        <p:attrNameLst>
                                          <p:attrName>style.visibility</p:attrName>
                                        </p:attrNameLst>
                                      </p:cBhvr>
                                      <p:to>
                                        <p:strVal val="visible"/>
                                      </p:to>
                                    </p:set>
                                    <p:animEffect transition="in" filter="fade">
                                      <p:cBhvr>
                                        <p:cTn id="89" dur="1000"/>
                                        <p:tgtEl>
                                          <p:spTgt spid="6">
                                            <p:graphicEl>
                                              <a:dgm id="{0189A510-3CAB-436E-8D8B-8C78215E5111}"/>
                                            </p:graphicEl>
                                          </p:spTgt>
                                        </p:tgtEl>
                                      </p:cBhvr>
                                    </p:animEffect>
                                    <p:anim calcmode="lin" valueType="num">
                                      <p:cBhvr>
                                        <p:cTn id="90" dur="1000" fill="hold"/>
                                        <p:tgtEl>
                                          <p:spTgt spid="6">
                                            <p:graphicEl>
                                              <a:dgm id="{0189A510-3CAB-436E-8D8B-8C78215E5111}"/>
                                            </p:graphicEl>
                                          </p:spTgt>
                                        </p:tgtEl>
                                        <p:attrNameLst>
                                          <p:attrName>ppt_x</p:attrName>
                                        </p:attrNameLst>
                                      </p:cBhvr>
                                      <p:tavLst>
                                        <p:tav tm="0">
                                          <p:val>
                                            <p:strVal val="#ppt_x"/>
                                          </p:val>
                                        </p:tav>
                                        <p:tav tm="100000">
                                          <p:val>
                                            <p:strVal val="#ppt_x"/>
                                          </p:val>
                                        </p:tav>
                                      </p:tavLst>
                                    </p:anim>
                                    <p:anim calcmode="lin" valueType="num">
                                      <p:cBhvr>
                                        <p:cTn id="91" dur="1000" fill="hold"/>
                                        <p:tgtEl>
                                          <p:spTgt spid="6">
                                            <p:graphicEl>
                                              <a:dgm id="{0189A510-3CAB-436E-8D8B-8C78215E5111}"/>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500"/>
                            </p:stCondLst>
                            <p:childTnLst>
                              <p:par>
                                <p:cTn id="93" presetID="10" presetClass="entr" presetSubtype="0" fill="hold" grpId="0" nodeType="afterEffect">
                                  <p:stCondLst>
                                    <p:cond delay="0"/>
                                  </p:stCondLst>
                                  <p:childTnLst>
                                    <p:set>
                                      <p:cBhvr>
                                        <p:cTn id="94" dur="1" fill="hold">
                                          <p:stCondLst>
                                            <p:cond delay="0"/>
                                          </p:stCondLst>
                                        </p:cTn>
                                        <p:tgtEl>
                                          <p:spTgt spid="6">
                                            <p:graphicEl>
                                              <a:dgm id="{745F2224-1BE7-4E3C-AF75-E53083BC1BA3}"/>
                                            </p:graphicEl>
                                          </p:spTgt>
                                        </p:tgtEl>
                                        <p:attrNameLst>
                                          <p:attrName>style.visibility</p:attrName>
                                        </p:attrNameLst>
                                      </p:cBhvr>
                                      <p:to>
                                        <p:strVal val="visible"/>
                                      </p:to>
                                    </p:set>
                                    <p:animEffect transition="in" filter="fade">
                                      <p:cBhvr>
                                        <p:cTn id="95" dur="500"/>
                                        <p:tgtEl>
                                          <p:spTgt spid="6">
                                            <p:graphicEl>
                                              <a:dgm id="{745F2224-1BE7-4E3C-AF75-E53083BC1BA3}"/>
                                            </p:graphicEl>
                                          </p:spTgt>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
                                            <p:graphicEl>
                                              <a:dgm id="{04275987-C138-46E1-8A63-2FEEC2C32A5C}"/>
                                            </p:graphicEl>
                                          </p:spTgt>
                                        </p:tgtEl>
                                        <p:attrNameLst>
                                          <p:attrName>style.visibility</p:attrName>
                                        </p:attrNameLst>
                                      </p:cBhvr>
                                      <p:to>
                                        <p:strVal val="visible"/>
                                      </p:to>
                                    </p:set>
                                    <p:animEffect transition="in" filter="fade">
                                      <p:cBhvr>
                                        <p:cTn id="98" dur="500"/>
                                        <p:tgtEl>
                                          <p:spTgt spid="6">
                                            <p:graphicEl>
                                              <a:dgm id="{04275987-C138-46E1-8A63-2FEEC2C32A5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P spid="8" grpId="0"/>
      <p:bldGraphic spid="9"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6C9BA9C-DE9A-5720-61D8-C4D106F0C574}"/>
              </a:ext>
            </a:extLst>
          </p:cNvPr>
          <p:cNvSpPr txBox="1"/>
          <p:nvPr/>
        </p:nvSpPr>
        <p:spPr>
          <a:xfrm>
            <a:off x="2679700" y="88900"/>
            <a:ext cx="9004300" cy="4154984"/>
          </a:xfrm>
          <a:prstGeom prst="rect">
            <a:avLst/>
          </a:prstGeom>
          <a:noFill/>
        </p:spPr>
        <p:txBody>
          <a:bodyPr wrap="square" rtlCol="0">
            <a:spAutoFit/>
          </a:bodyPr>
          <a:lstStyle/>
          <a:p>
            <a:pPr lvl="2" algn="just"/>
            <a:r>
              <a:rPr lang="fr-FR" sz="2400" b="1" dirty="0">
                <a:highlight>
                  <a:srgbClr val="FFFF00"/>
                </a:highlight>
              </a:rPr>
              <a:t>Passe ! Prends ! Partage ! Sers !</a:t>
            </a:r>
            <a:endParaRPr lang="fr-CH" sz="2400" dirty="0">
              <a:highlight>
                <a:srgbClr val="FFFF00"/>
              </a:highlight>
            </a:endParaRPr>
          </a:p>
          <a:p>
            <a:pPr lvl="2" algn="just"/>
            <a:r>
              <a:rPr lang="fr-FR" sz="2400" dirty="0">
                <a:effectLst>
                  <a:outerShdw blurRad="38100" dist="38100" dir="2700000" algn="tl">
                    <a:srgbClr val="000000">
                      <a:alpha val="43137"/>
                    </a:srgbClr>
                  </a:outerShdw>
                </a:effectLst>
              </a:rPr>
              <a:t>	« </a:t>
            </a:r>
            <a:r>
              <a:rPr lang="fr-FR" sz="2400" dirty="0">
                <a:solidFill>
                  <a:schemeClr val="tx2"/>
                </a:solidFill>
                <a:effectLst>
                  <a:outerShdw blurRad="38100" dist="38100" dir="2700000" algn="tl">
                    <a:srgbClr val="000000">
                      <a:alpha val="43137"/>
                    </a:srgbClr>
                  </a:outerShdw>
                </a:effectLst>
              </a:rPr>
              <a:t>… Tout effort énergique et désintéressé au service du Maître contribuera à l'accroissement de nos capacités. </a:t>
            </a:r>
            <a:br>
              <a:rPr lang="fr-FR" sz="2400" dirty="0">
                <a:effectLst>
                  <a:outerShdw blurRad="38100" dist="38100" dir="2700000" algn="tl">
                    <a:srgbClr val="000000">
                      <a:alpha val="43137"/>
                    </a:srgbClr>
                  </a:outerShdw>
                </a:effectLst>
              </a:rPr>
            </a:br>
            <a:r>
              <a:rPr lang="fr-FR" sz="2400" dirty="0">
                <a:solidFill>
                  <a:srgbClr val="0462B8"/>
                </a:solidFill>
                <a:effectLst>
                  <a:outerShdw blurRad="38100" dist="38100" dir="2700000" algn="tl">
                    <a:srgbClr val="000000">
                      <a:alpha val="43137"/>
                    </a:srgbClr>
                  </a:outerShdw>
                </a:effectLst>
              </a:rPr>
              <a:t>Si nous nous mettons à la disposition du Saint-Esprit pour être ses dociles instruments, la grâce de Dieu agira en nous. </a:t>
            </a:r>
          </a:p>
          <a:p>
            <a:pPr lvl="2" algn="just"/>
            <a:endParaRPr lang="fr-FR" sz="2400" dirty="0">
              <a:effectLst>
                <a:outerShdw blurRad="38100" dist="38100" dir="2700000" algn="tl">
                  <a:srgbClr val="000000">
                    <a:alpha val="43137"/>
                  </a:srgbClr>
                </a:outerShdw>
              </a:effectLst>
            </a:endParaRPr>
          </a:p>
          <a:p>
            <a:pPr lvl="2" algn="ctr"/>
            <a:r>
              <a:rPr lang="fr-FR" sz="2400" dirty="0">
                <a:effectLst>
                  <a:outerShdw blurRad="38100" dist="38100" dir="2700000" algn="tl">
                    <a:srgbClr val="000000">
                      <a:alpha val="43137"/>
                    </a:srgbClr>
                  </a:outerShdw>
                </a:effectLst>
                <a:highlight>
                  <a:srgbClr val="FFFF00"/>
                </a:highlight>
              </a:rPr>
              <a:t>Elle nous permettra de vaincre nos anciens penchants et d'acquérir des habitudes nouvelles. </a:t>
            </a:r>
            <a:br>
              <a:rPr lang="fr-FR" sz="2400" dirty="0">
                <a:effectLst>
                  <a:outerShdw blurRad="38100" dist="38100" dir="2700000" algn="tl">
                    <a:srgbClr val="000000">
                      <a:alpha val="43137"/>
                    </a:srgbClr>
                  </a:outerShdw>
                </a:effectLst>
                <a:highlight>
                  <a:srgbClr val="FFFF00"/>
                </a:highlight>
              </a:rPr>
            </a:br>
            <a:r>
              <a:rPr lang="fr-FR" sz="2400" dirty="0">
                <a:solidFill>
                  <a:schemeClr val="tx2"/>
                </a:solidFill>
                <a:effectLst>
                  <a:outerShdw blurRad="38100" dist="38100" dir="2700000" algn="tl">
                    <a:srgbClr val="000000">
                      <a:alpha val="43137"/>
                    </a:srgbClr>
                  </a:outerShdw>
                </a:effectLst>
              </a:rPr>
              <a:t>Plus nous mettrons notre cœur à obéir aux suggestions </a:t>
            </a:r>
            <a:br>
              <a:rPr lang="fr-FR" sz="2400" dirty="0">
                <a:solidFill>
                  <a:schemeClr val="tx2"/>
                </a:solidFill>
                <a:effectLst>
                  <a:outerShdw blurRad="38100" dist="38100" dir="2700000" algn="tl">
                    <a:srgbClr val="000000">
                      <a:alpha val="43137"/>
                    </a:srgbClr>
                  </a:outerShdw>
                </a:effectLst>
              </a:rPr>
            </a:br>
            <a:r>
              <a:rPr lang="fr-FR" sz="2400" dirty="0">
                <a:solidFill>
                  <a:schemeClr val="tx2"/>
                </a:solidFill>
                <a:effectLst>
                  <a:outerShdw blurRad="38100" dist="38100" dir="2700000" algn="tl">
                    <a:srgbClr val="000000">
                      <a:alpha val="43137"/>
                    </a:srgbClr>
                  </a:outerShdw>
                </a:effectLst>
              </a:rPr>
              <a:t>de l'Esprit, plus nous serons aptes à recevoir sa puissance et à accomplir un travail de valeur. »</a:t>
            </a:r>
            <a:endParaRPr lang="fr-CH" sz="24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C1D6C59D-A113-9036-31A5-5BDC0A66C521}"/>
              </a:ext>
            </a:extLst>
          </p:cNvPr>
          <p:cNvSpPr txBox="1"/>
          <p:nvPr/>
        </p:nvSpPr>
        <p:spPr>
          <a:xfrm>
            <a:off x="901700" y="4397315"/>
            <a:ext cx="10782300" cy="2585323"/>
          </a:xfrm>
          <a:prstGeom prst="rect">
            <a:avLst/>
          </a:prstGeom>
          <a:noFill/>
        </p:spPr>
        <p:txBody>
          <a:bodyPr wrap="square" rtlCol="0">
            <a:spAutoFit/>
          </a:bodyPr>
          <a:lstStyle/>
          <a:p>
            <a:pPr algn="just"/>
            <a:r>
              <a:rPr lang="fr-FR" sz="2400" dirty="0">
                <a:solidFill>
                  <a:srgbClr val="FF0000"/>
                </a:solidFill>
                <a:effectLst>
                  <a:outerShdw blurRad="38100" dist="38100" dir="2700000" algn="tl">
                    <a:srgbClr val="000000">
                      <a:alpha val="43137"/>
                    </a:srgbClr>
                  </a:outerShdw>
                </a:effectLst>
                <a:highlight>
                  <a:srgbClr val="FFFF00"/>
                </a:highlight>
                <a:cs typeface="Arial" panose="020B0604020202020204" pitchFamily="34" charset="0"/>
              </a:rPr>
              <a:t>« Tout effort fait pour le Christ entraîne une bénédiction.</a:t>
            </a:r>
            <a:r>
              <a:rPr lang="fr-FR" sz="2400" dirty="0">
                <a:effectLst>
                  <a:outerShdw blurRad="38100" dist="38100" dir="2700000" algn="tl">
                    <a:srgbClr val="000000">
                      <a:alpha val="43137"/>
                    </a:srgbClr>
                  </a:outerShdw>
                </a:effectLst>
                <a:cs typeface="Arial" panose="020B0604020202020204" pitchFamily="34" charset="0"/>
              </a:rPr>
              <a:t> </a:t>
            </a:r>
            <a:r>
              <a:rPr lang="fr-FR" sz="2400" dirty="0">
                <a:solidFill>
                  <a:srgbClr val="0462B8"/>
                </a:solidFill>
                <a:effectLst>
                  <a:outerShdw blurRad="38100" dist="38100" dir="2700000" algn="tl">
                    <a:srgbClr val="000000">
                      <a:alpha val="43137"/>
                    </a:srgbClr>
                  </a:outerShdw>
                </a:effectLst>
                <a:cs typeface="Arial" panose="020B0604020202020204" pitchFamily="34" charset="0"/>
              </a:rPr>
              <a:t>Si nous employons nos ressources pour sa gloire, il les augmentera. </a:t>
            </a:r>
            <a:r>
              <a:rPr lang="fr-FR" sz="2400" dirty="0">
                <a:solidFill>
                  <a:srgbClr val="663300"/>
                </a:solidFill>
                <a:effectLst>
                  <a:outerShdw blurRad="38100" dist="38100" dir="2700000" algn="tl">
                    <a:srgbClr val="000000">
                      <a:alpha val="43137"/>
                    </a:srgbClr>
                  </a:outerShdw>
                </a:effectLst>
                <a:cs typeface="Arial" panose="020B0604020202020204" pitchFamily="34" charset="0"/>
              </a:rPr>
              <a:t>Nous serons vivifiés par la grâce de Dieu dans la mesure où nous travaillerons à gagner des âmes au Sauveur, lui soumettant cette préoccupation dans nos requêtes. </a:t>
            </a:r>
            <a:r>
              <a:rPr lang="fr-FR" sz="2400" dirty="0">
                <a:solidFill>
                  <a:srgbClr val="FF0000"/>
                </a:solidFill>
                <a:effectLst>
                  <a:outerShdw blurRad="38100" dist="38100" dir="2700000" algn="tl">
                    <a:srgbClr val="000000">
                      <a:alpha val="43137"/>
                    </a:srgbClr>
                  </a:outerShdw>
                </a:effectLst>
                <a:cs typeface="Arial" panose="020B0604020202020204" pitchFamily="34" charset="0"/>
              </a:rPr>
              <a:t>Nos affections acquerront un rayonnement marqué de ferveur divine et notre vie chrétienne, devenue plus ardente, plus réelle, sera caractérisée par l'esprit de prière. »</a:t>
            </a:r>
            <a:endParaRPr lang="fr-CH" sz="2400" dirty="0">
              <a:solidFill>
                <a:srgbClr val="FF0000"/>
              </a:solidFill>
              <a:effectLst>
                <a:outerShdw blurRad="38100" dist="38100" dir="2700000" algn="tl">
                  <a:srgbClr val="000000">
                    <a:alpha val="43137"/>
                  </a:srgbClr>
                </a:outerShdw>
              </a:effectLst>
              <a:cs typeface="Arial" panose="020B0604020202020204" pitchFamily="34" charset="0"/>
            </a:endParaRPr>
          </a:p>
          <a:p>
            <a:pPr algn="just"/>
            <a:endParaRPr lang="fr-CH" dirty="0"/>
          </a:p>
        </p:txBody>
      </p:sp>
      <p:sp>
        <p:nvSpPr>
          <p:cNvPr id="4" name="AutoShape 2" descr="Josué, chapter 13">
            <a:extLst>
              <a:ext uri="{FF2B5EF4-FFF2-40B4-BE49-F238E27FC236}">
                <a16:creationId xmlns:a16="http://schemas.microsoft.com/office/drawing/2014/main" id="{F9DBFAF2-BD62-8914-C2CE-4C9F7FA31C1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5" name="AutoShape 4" descr="image of Josué 13">
            <a:extLst>
              <a:ext uri="{FF2B5EF4-FFF2-40B4-BE49-F238E27FC236}">
                <a16:creationId xmlns:a16="http://schemas.microsoft.com/office/drawing/2014/main" id="{014A3DCE-E2E1-987F-3148-398627EFDC4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pic>
        <p:nvPicPr>
          <p:cNvPr id="7" name="Image 6">
            <a:extLst>
              <a:ext uri="{FF2B5EF4-FFF2-40B4-BE49-F238E27FC236}">
                <a16:creationId xmlns:a16="http://schemas.microsoft.com/office/drawing/2014/main" id="{40380523-631C-E4BD-50C0-1C7002B79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000" y="1935426"/>
            <a:ext cx="2762054" cy="2045553"/>
          </a:xfrm>
          <a:prstGeom prst="rect">
            <a:avLst/>
          </a:prstGeom>
          <a:ln w="38100">
            <a:solidFill>
              <a:schemeClr val="tx1"/>
            </a:solidFill>
          </a:ln>
        </p:spPr>
      </p:pic>
      <p:sp>
        <p:nvSpPr>
          <p:cNvPr id="8" name="Phylactère : pensées 7">
            <a:extLst>
              <a:ext uri="{FF2B5EF4-FFF2-40B4-BE49-F238E27FC236}">
                <a16:creationId xmlns:a16="http://schemas.microsoft.com/office/drawing/2014/main" id="{A0595802-5A71-67E8-FF75-B98D6EC7DA46}"/>
              </a:ext>
            </a:extLst>
          </p:cNvPr>
          <p:cNvSpPr/>
          <p:nvPr/>
        </p:nvSpPr>
        <p:spPr>
          <a:xfrm>
            <a:off x="377727" y="74205"/>
            <a:ext cx="2870200" cy="1598316"/>
          </a:xfrm>
          <a:prstGeom prst="cloudCallout">
            <a:avLst>
              <a:gd name="adj1" fmla="val 53829"/>
              <a:gd name="adj2" fmla="val 51839"/>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1800" i="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(Ellen White, Paraboles de Jésus,</a:t>
            </a:r>
            <a:r>
              <a:rPr lang="fr-FR" sz="18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 p. 307-309.)</a:t>
            </a:r>
            <a:endParaRPr lang="fr-CH"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2527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164247-B691-FED5-7B85-8CBECAF80F8E}"/>
            </a:ext>
          </a:extLst>
        </p:cNvPr>
        <p:cNvGrpSpPr/>
        <p:nvPr/>
      </p:nvGrpSpPr>
      <p:grpSpPr>
        <a:xfrm>
          <a:off x="0" y="0"/>
          <a:ext cx="0" cy="0"/>
          <a:chOff x="0" y="0"/>
          <a:chExt cx="0" cy="0"/>
        </a:xfrm>
      </p:grpSpPr>
      <p:pic>
        <p:nvPicPr>
          <p:cNvPr id="4" name="Picture 3" descr="A poster with a picture of a person and a child&#10;&#10;AI-generated content may be incorrect.">
            <a:extLst>
              <a:ext uri="{FF2B5EF4-FFF2-40B4-BE49-F238E27FC236}">
                <a16:creationId xmlns:a16="http://schemas.microsoft.com/office/drawing/2014/main" id="{0168DD3C-4BAE-9B47-A104-88623572F18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0CA8C11B-989F-21D9-5256-5EA51D3220A8}"/>
              </a:ext>
            </a:extLst>
          </p:cNvPr>
          <p:cNvSpPr txBox="1"/>
          <p:nvPr/>
        </p:nvSpPr>
        <p:spPr>
          <a:xfrm>
            <a:off x="4158114" y="2086425"/>
            <a:ext cx="8033886" cy="2954655"/>
          </a:xfrm>
          <a:prstGeom prst="rect">
            <a:avLst/>
          </a:prstGeom>
          <a:noFill/>
        </p:spPr>
        <p:txBody>
          <a:bodyPr wrap="square" rtlCol="0">
            <a:spAutoFit/>
            <a:scene3d>
              <a:camera prst="orthographicFront"/>
              <a:lightRig rig="morning" dir="t"/>
            </a:scene3d>
            <a:sp3d extrusionH="57150">
              <a:bevelT w="50800" h="38100" prst="riblet"/>
            </a:sp3d>
          </a:bodyPr>
          <a:lstStyle>
            <a:defPPr>
              <a:defRPr lang="es-ES"/>
            </a:defPPr>
            <a:lvl1pPr algn="ctr">
              <a:defRPr sz="6600" b="1">
                <a:blipFill dpi="0" rotWithShape="1">
                  <a:blip r:embed="rId3"/>
                  <a:srcRect/>
                  <a:stretch>
                    <a:fillRect/>
                  </a:stretch>
                </a:blipFill>
              </a:defRPr>
            </a:lvl1pPr>
          </a:lstStyle>
          <a:p>
            <a:r>
              <a:rPr lang="fr-CH" dirty="0"/>
              <a:t>LA MISSION DE JOSUÉ</a:t>
            </a:r>
          </a:p>
          <a:p>
            <a:r>
              <a:rPr lang="fr-CH" sz="5400" dirty="0"/>
              <a:t>(JOSUÉ 1.4-9)</a:t>
            </a:r>
          </a:p>
        </p:txBody>
      </p:sp>
    </p:spTree>
    <p:extLst>
      <p:ext uri="{BB962C8B-B14F-4D97-AF65-F5344CB8AC3E}">
        <p14:creationId xmlns:p14="http://schemas.microsoft.com/office/powerpoint/2010/main" val="17269689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8E6869C-AA24-ED84-626D-B2763716617C}"/>
              </a:ext>
            </a:extLst>
          </p:cNvPr>
          <p:cNvSpPr txBox="1"/>
          <p:nvPr/>
        </p:nvSpPr>
        <p:spPr>
          <a:xfrm>
            <a:off x="3263900" y="431800"/>
            <a:ext cx="8369300" cy="6524863"/>
          </a:xfrm>
          <a:prstGeom prst="rect">
            <a:avLst/>
          </a:prstGeom>
          <a:noFill/>
        </p:spPr>
        <p:txBody>
          <a:bodyPr wrap="square" rtlCol="0">
            <a:spAutoFit/>
          </a:bodyPr>
          <a:lstStyle/>
          <a:p>
            <a:pPr fontAlgn="base"/>
            <a:r>
              <a:rPr lang="fr-CH" sz="2000" dirty="0">
                <a:highlight>
                  <a:srgbClr val="FFFF00"/>
                </a:highlight>
                <a:latin typeface="Arial" panose="020B0604020202020204" pitchFamily="34" charset="0"/>
                <a:cs typeface="Arial" panose="020B0604020202020204" pitchFamily="34" charset="0"/>
                <a:hlinkClick r:id="rId2" tooltip="Josué - Chapitre 1 -  Verset 3"/>
              </a:rPr>
              <a:t>1:3</a:t>
            </a:r>
            <a:r>
              <a:rPr lang="fr-CH" sz="2000" dirty="0">
                <a:latin typeface="Arial" panose="020B0604020202020204" pitchFamily="34" charset="0"/>
                <a:cs typeface="Arial" panose="020B0604020202020204" pitchFamily="34" charset="0"/>
              </a:rPr>
              <a:t> Tout lieu que foulera la plante de votre pied, je vous le donne, comme je l'ai dit à Moïse.</a:t>
            </a:r>
          </a:p>
          <a:p>
            <a:pPr fontAlgn="base"/>
            <a:r>
              <a:rPr lang="fr-CH" sz="2000" dirty="0">
                <a:highlight>
                  <a:srgbClr val="00FFFF"/>
                </a:highlight>
                <a:latin typeface="Arial" panose="020B0604020202020204" pitchFamily="34" charset="0"/>
                <a:cs typeface="Arial" panose="020B0604020202020204" pitchFamily="34" charset="0"/>
                <a:hlinkClick r:id="rId3" tooltip="Josué - Chapitre 1 -  Verset 4"/>
              </a:rPr>
              <a:t>1:4</a:t>
            </a:r>
            <a:r>
              <a:rPr lang="fr-CH" sz="2000" dirty="0">
                <a:latin typeface="Arial" panose="020B0604020202020204" pitchFamily="34" charset="0"/>
                <a:cs typeface="Arial" panose="020B0604020202020204" pitchFamily="34" charset="0"/>
              </a:rPr>
              <a:t> Vous aurez pour territoire depuis le désert et le Liban jusqu'au grand fleuve, le fleuve de l'Euphrate, tout le pays des Héthiens, et jusqu'à la grande mer vers le soleil couchant.</a:t>
            </a:r>
          </a:p>
          <a:p>
            <a:pPr algn="ctr" fontAlgn="base"/>
            <a:r>
              <a:rPr lang="fr-CH" sz="2000" dirty="0">
                <a:highlight>
                  <a:srgbClr val="FFFF00"/>
                </a:highlight>
                <a:latin typeface="Arial" panose="020B0604020202020204" pitchFamily="34" charset="0"/>
                <a:cs typeface="Arial" panose="020B0604020202020204" pitchFamily="34" charset="0"/>
                <a:hlinkClick r:id="rId4" tooltip="Josué - Chapitre 1 -  Verset 5"/>
              </a:rPr>
              <a:t>1:5</a:t>
            </a:r>
            <a:r>
              <a:rPr lang="fr-CH" sz="2000" dirty="0">
                <a:latin typeface="Arial" panose="020B0604020202020204" pitchFamily="34" charset="0"/>
                <a:cs typeface="Arial" panose="020B0604020202020204" pitchFamily="34" charset="0"/>
              </a:rPr>
              <a:t> </a:t>
            </a:r>
            <a:r>
              <a:rPr lang="fr-CH" sz="2000" dirty="0">
                <a:solidFill>
                  <a:srgbClr val="0066FF"/>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Nul ne tiendra devant toi, tant que tu vivras. Je serai avec toi, comme j'ai été avec Moïse; je ne te délaisserai point, je ne t'abandonnerai point.</a:t>
            </a:r>
          </a:p>
          <a:p>
            <a:pPr fontAlgn="base"/>
            <a:r>
              <a:rPr lang="fr-CH" sz="2000" dirty="0">
                <a:highlight>
                  <a:srgbClr val="00FFFF"/>
                </a:highlight>
                <a:latin typeface="Arial" panose="020B0604020202020204" pitchFamily="34" charset="0"/>
                <a:cs typeface="Arial" panose="020B0604020202020204" pitchFamily="34" charset="0"/>
                <a:hlinkClick r:id="rId5" tooltip="Josué - Chapitre 1 -  Verset 6"/>
              </a:rPr>
              <a:t>1:6</a:t>
            </a:r>
            <a:r>
              <a:rPr lang="fr-CH" sz="2000" dirty="0">
                <a:latin typeface="Arial" panose="020B0604020202020204" pitchFamily="34" charset="0"/>
                <a:cs typeface="Arial" panose="020B0604020202020204" pitchFamily="34" charset="0"/>
              </a:rPr>
              <a:t> </a:t>
            </a:r>
            <a:r>
              <a:rPr lang="fr-CH" sz="2000" dirty="0">
                <a:solidFill>
                  <a:srgbClr val="451F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Fortifie-toi et prends courage, car c'est toi qui mettras ce peuple en possession du pays que j'ai juré à leurs pères de leur donner.</a:t>
            </a:r>
          </a:p>
          <a:p>
            <a:pPr algn="ctr" fontAlgn="base"/>
            <a:r>
              <a:rPr lang="fr-CH" sz="2000" dirty="0">
                <a:highlight>
                  <a:srgbClr val="FFFF00"/>
                </a:highlight>
                <a:latin typeface="Arial" panose="020B0604020202020204" pitchFamily="34" charset="0"/>
                <a:cs typeface="Arial" panose="020B0604020202020204" pitchFamily="34" charset="0"/>
                <a:hlinkClick r:id="rId6" tooltip="Josué - Chapitre 1 -  Verset 7"/>
              </a:rPr>
              <a:t>1:7</a:t>
            </a:r>
            <a:r>
              <a:rPr lang="fr-CH" sz="2000" dirty="0">
                <a:latin typeface="Arial" panose="020B0604020202020204" pitchFamily="34" charset="0"/>
                <a:cs typeface="Arial" panose="020B0604020202020204" pitchFamily="34" charset="0"/>
              </a:rPr>
              <a:t> </a:t>
            </a:r>
            <a:r>
              <a:rPr lang="fr-CH" sz="2000" dirty="0">
                <a:solidFill>
                  <a:srgbClr val="0066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Fortifie-toi seulement et aie bon courage, en agissant fidèlement selon toute la loi que Moïse, mon serviteur, t'a prescrite; ne t'en détourne ni à droite ni à gauche, afin de réussir dans tout ce que tu entreprendras.</a:t>
            </a:r>
          </a:p>
          <a:p>
            <a:pPr algn="ctr" fontAlgn="base"/>
            <a:r>
              <a:rPr lang="fr-CH" sz="2000" dirty="0">
                <a:highlight>
                  <a:srgbClr val="00FFFF"/>
                </a:highlight>
                <a:latin typeface="Arial" panose="020B0604020202020204" pitchFamily="34" charset="0"/>
                <a:cs typeface="Arial" panose="020B0604020202020204" pitchFamily="34" charset="0"/>
                <a:hlinkClick r:id="rId7" tooltip="Josué - Chapitre 1 -  Verset 8"/>
              </a:rPr>
              <a:t>1:8</a:t>
            </a:r>
            <a:r>
              <a:rPr lang="fr-CH" sz="2000" dirty="0">
                <a:latin typeface="Arial" panose="020B0604020202020204" pitchFamily="34" charset="0"/>
                <a:cs typeface="Arial" panose="020B0604020202020204" pitchFamily="34" charset="0"/>
              </a:rPr>
              <a:t> </a:t>
            </a:r>
            <a:r>
              <a:rPr lang="fr-CH" sz="20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ce livre de la loi ne s'éloigne point de ta bouche; médite-le jour et nuit, pour agir fidèlement selon tout ce qui y est écrit; car c'est alors que tu auras du succès dans tes entreprises, c'est alors que tu réussiras.</a:t>
            </a:r>
          </a:p>
          <a:p>
            <a:pPr algn="ctr" fontAlgn="base"/>
            <a:r>
              <a:rPr lang="fr-CH" sz="2000" dirty="0">
                <a:highlight>
                  <a:srgbClr val="FFFF00"/>
                </a:highlight>
                <a:latin typeface="Arial" panose="020B0604020202020204" pitchFamily="34" charset="0"/>
                <a:cs typeface="Arial" panose="020B0604020202020204" pitchFamily="34" charset="0"/>
                <a:hlinkClick r:id="rId8" tooltip="Josué - Chapitre 1 -  Verset 9"/>
              </a:rPr>
              <a:t>1:9</a:t>
            </a:r>
            <a:r>
              <a:rPr lang="fr-CH" sz="2000" dirty="0">
                <a:latin typeface="Arial" panose="020B0604020202020204" pitchFamily="34" charset="0"/>
                <a:cs typeface="Arial" panose="020B0604020202020204" pitchFamily="34" charset="0"/>
              </a:rPr>
              <a:t> </a:t>
            </a:r>
            <a:r>
              <a:rPr lang="fr-CH" sz="2000" dirty="0">
                <a:solidFill>
                  <a:srgbClr val="0066FF"/>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Ne t'ai-je pas donné cet ordre: Fortifie-toi et prends courage? Ne t'effraie point et ne t'épouvante point, car l'Éternel, ton Dieu, est avec </a:t>
            </a:r>
            <a:br>
              <a:rPr lang="fr-CH" sz="2000" dirty="0">
                <a:solidFill>
                  <a:srgbClr val="0066FF"/>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br>
            <a:r>
              <a:rPr lang="fr-CH" sz="2000" dirty="0">
                <a:solidFill>
                  <a:srgbClr val="0066FF"/>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toi dans tout ce que tu entreprendras.</a:t>
            </a:r>
          </a:p>
          <a:p>
            <a:endParaRPr lang="fr-CH" dirty="0"/>
          </a:p>
        </p:txBody>
      </p:sp>
      <p:sp>
        <p:nvSpPr>
          <p:cNvPr id="4" name="ZoneTexte 3">
            <a:extLst>
              <a:ext uri="{FF2B5EF4-FFF2-40B4-BE49-F238E27FC236}">
                <a16:creationId xmlns:a16="http://schemas.microsoft.com/office/drawing/2014/main" id="{312A1333-834F-1AC6-4F78-F522CF0DD6F4}"/>
              </a:ext>
            </a:extLst>
          </p:cNvPr>
          <p:cNvSpPr txBox="1"/>
          <p:nvPr/>
        </p:nvSpPr>
        <p:spPr>
          <a:xfrm>
            <a:off x="330200" y="292100"/>
            <a:ext cx="2616200" cy="1569660"/>
          </a:xfrm>
          <a:prstGeom prst="rect">
            <a:avLst/>
          </a:prstGeom>
          <a:noFill/>
        </p:spPr>
        <p:txBody>
          <a:bodyPr wrap="square" rtlCol="0">
            <a:spAutoFit/>
          </a:bodyPr>
          <a:lstStyle/>
          <a:p>
            <a:pPr algn="ctr"/>
            <a:r>
              <a:rPr lang="es-ES" sz="3200" dirty="0"/>
              <a:t>LA MISIÓN DE JOSUÉ</a:t>
            </a:r>
          </a:p>
          <a:p>
            <a:r>
              <a:rPr lang="es-ES" sz="3200" dirty="0"/>
              <a:t>(JOSUÉ 1:3-9)</a:t>
            </a:r>
            <a:endParaRPr lang="fr-CH" dirty="0"/>
          </a:p>
        </p:txBody>
      </p:sp>
      <p:pic>
        <p:nvPicPr>
          <p:cNvPr id="5" name="Image 4">
            <a:extLst>
              <a:ext uri="{FF2B5EF4-FFF2-40B4-BE49-F238E27FC236}">
                <a16:creationId xmlns:a16="http://schemas.microsoft.com/office/drawing/2014/main" id="{D1CDA2E2-1B9E-D156-4A6E-EF6EE8D171A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58800" y="2175792"/>
            <a:ext cx="2335858" cy="4152637"/>
          </a:xfrm>
          <a:prstGeom prst="rect">
            <a:avLst/>
          </a:prstGeom>
          <a:noFill/>
          <a:ln w="57150">
            <a:solidFill>
              <a:schemeClr val="tx1"/>
            </a:solidFill>
          </a:ln>
        </p:spPr>
      </p:pic>
    </p:spTree>
    <p:extLst>
      <p:ext uri="{BB962C8B-B14F-4D97-AF65-F5344CB8AC3E}">
        <p14:creationId xmlns:p14="http://schemas.microsoft.com/office/powerpoint/2010/main" val="345375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A green and white rectangle&#10;&#10;AI-generated content may be incorrect.">
            <a:extLst>
              <a:ext uri="{FF2B5EF4-FFF2-40B4-BE49-F238E27FC236}">
                <a16:creationId xmlns:a16="http://schemas.microsoft.com/office/drawing/2014/main" id="{E5C7D89A-F26E-919A-4FEC-C8B4CB756DE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4DA50197-3DF7-CAF5-0E7C-9B81B5DBC0D6}"/>
              </a:ext>
            </a:extLst>
          </p:cNvPr>
          <p:cNvSpPr txBox="1"/>
          <p:nvPr/>
        </p:nvSpPr>
        <p:spPr>
          <a:xfrm>
            <a:off x="2076005" y="0"/>
            <a:ext cx="10115994" cy="769441"/>
          </a:xfrm>
          <a:prstGeom prst="rect">
            <a:avLst/>
          </a:prstGeom>
          <a:noFill/>
          <a:effectLst>
            <a:outerShdw blurRad="50800" dist="25400" dir="5400000" algn="ctr" rotWithShape="0">
              <a:schemeClr val="tx1"/>
            </a:outerShdw>
          </a:effectLst>
        </p:spPr>
        <p:txBody>
          <a:bodyPr wrap="square">
            <a:spAutoFit/>
            <a:scene3d>
              <a:camera prst="orthographicFront"/>
              <a:lightRig rig="threePt" dir="t"/>
            </a:scene3d>
            <a:sp3d extrusionH="57150">
              <a:bevelT h="25400" prst="softRound"/>
            </a:sp3d>
          </a:bodyPr>
          <a:lstStyle/>
          <a:p>
            <a:pPr algn="ctr"/>
            <a:r>
              <a:rPr lang="fr-CH" sz="4400" b="1" spc="300" dirty="0">
                <a:ln w="6600">
                  <a:solidFill>
                    <a:schemeClr val="accent2"/>
                  </a:solidFill>
                  <a:prstDash val="solid"/>
                </a:ln>
                <a:solidFill>
                  <a:srgbClr val="FFFFFF"/>
                </a:solidFill>
                <a:effectLst>
                  <a:outerShdw dist="12700" dir="2700000" algn="tl" rotWithShape="0">
                    <a:schemeClr val="accent2"/>
                  </a:outerShdw>
                </a:effectLst>
              </a:rPr>
              <a:t>HÉRITER DES PROMESSES</a:t>
            </a:r>
          </a:p>
        </p:txBody>
      </p:sp>
      <p:sp>
        <p:nvSpPr>
          <p:cNvPr id="4" name="CuadroTexto 3">
            <a:extLst>
              <a:ext uri="{FF2B5EF4-FFF2-40B4-BE49-F238E27FC236}">
                <a16:creationId xmlns:a16="http://schemas.microsoft.com/office/drawing/2014/main" id="{0D5223E5-7738-39F4-427F-4FCC26971739}"/>
              </a:ext>
            </a:extLst>
          </p:cNvPr>
          <p:cNvSpPr txBox="1"/>
          <p:nvPr/>
        </p:nvSpPr>
        <p:spPr>
          <a:xfrm>
            <a:off x="2970274" y="636710"/>
            <a:ext cx="8327457" cy="646331"/>
          </a:xfrm>
          <a:prstGeom prst="rect">
            <a:avLst/>
          </a:prstGeom>
          <a:noFill/>
        </p:spPr>
        <p:txBody>
          <a:bodyPr wrap="square">
            <a:spAutoFit/>
          </a:bodyPr>
          <a:lstStyle/>
          <a:p>
            <a:pPr algn="ctr"/>
            <a:r>
              <a:rPr lang="fr-CH" b="1" dirty="0">
                <a:solidFill>
                  <a:srgbClr val="FFD743"/>
                </a:solidFill>
                <a:effectLst>
                  <a:outerShdw blurRad="38100" dist="38100" dir="2700000" algn="tl">
                    <a:srgbClr val="000000">
                      <a:alpha val="43137"/>
                    </a:srgbClr>
                  </a:outerShdw>
                </a:effectLst>
                <a:latin typeface="Comic Sans MS" panose="030F0702030302020204" pitchFamily="66" charset="0"/>
              </a:rPr>
              <a:t>« Tout lieu que foulera la plante de votre pied, je vous le donne, comme je l'ai dit à Moïse. » </a:t>
            </a:r>
            <a:r>
              <a:rPr lang="fr-CH" b="1" dirty="0">
                <a:solidFill>
                  <a:schemeClr val="bg1"/>
                </a:solidFill>
                <a:effectLst>
                  <a:outerShdw blurRad="38100" dist="38100" dir="2700000" algn="tl">
                    <a:srgbClr val="000000">
                      <a:alpha val="43137"/>
                    </a:srgbClr>
                  </a:outerShdw>
                </a:effectLst>
                <a:latin typeface="Comic Sans MS" panose="030F0702030302020204" pitchFamily="66" charset="0"/>
              </a:rPr>
              <a:t>(Josué 1.3)</a:t>
            </a:r>
            <a:endParaRPr lang="fr-CH" sz="14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2" name="CuadroTexto 1">
            <a:extLst>
              <a:ext uri="{FF2B5EF4-FFF2-40B4-BE49-F238E27FC236}">
                <a16:creationId xmlns:a16="http://schemas.microsoft.com/office/drawing/2014/main" id="{EB2ED90D-7565-E78D-5D59-6FD8DA596E34}"/>
              </a:ext>
            </a:extLst>
          </p:cNvPr>
          <p:cNvSpPr txBox="1"/>
          <p:nvPr/>
        </p:nvSpPr>
        <p:spPr>
          <a:xfrm>
            <a:off x="361949" y="1392556"/>
            <a:ext cx="8083580" cy="1015663"/>
          </a:xfrm>
          <a:prstGeom prst="rect">
            <a:avLst/>
          </a:prstGeom>
          <a:noFill/>
        </p:spPr>
        <p:txBody>
          <a:bodyPr wrap="square" rtlCol="0">
            <a:spAutoFit/>
          </a:bodyPr>
          <a:lstStyle/>
          <a:p>
            <a:pPr>
              <a:spcBef>
                <a:spcPts val="600"/>
              </a:spcBef>
            </a:pPr>
            <a:r>
              <a:rPr lang="fr-CH" sz="2000" b="1" dirty="0">
                <a:solidFill>
                  <a:srgbClr val="0066FF"/>
                </a:solidFill>
              </a:rPr>
              <a:t>Dans Josué 1.3, Dieu s'exprime au « présent prophétique ». Il parle de Canaan comme si elle était déjà donnée à Israël. Cela signifie que Dieu leur donnait la pleine assurance du succès de la conquête.</a:t>
            </a:r>
          </a:p>
        </p:txBody>
      </p:sp>
      <p:pic>
        <p:nvPicPr>
          <p:cNvPr id="6" name="Imagen 5" descr="Mapa&#10;&#10;El contenido generado por IA puede ser incorrecto.">
            <a:extLst>
              <a:ext uri="{FF2B5EF4-FFF2-40B4-BE49-F238E27FC236}">
                <a16:creationId xmlns:a16="http://schemas.microsoft.com/office/drawing/2014/main" id="{EFECF322-83CE-E61C-BC37-BF3FFE2160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4521" y="1422588"/>
            <a:ext cx="3443159" cy="5240488"/>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99D8E96A-D325-43FB-BC8D-77D1DE940A12}"/>
              </a:ext>
            </a:extLst>
          </p:cNvPr>
          <p:cNvSpPr txBox="1"/>
          <p:nvPr/>
        </p:nvSpPr>
        <p:spPr>
          <a:xfrm>
            <a:off x="10381971" y="1503433"/>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CH" sz="1400" b="1" dirty="0"/>
              <a:t>EUPHRATE</a:t>
            </a:r>
          </a:p>
        </p:txBody>
      </p:sp>
      <p:sp>
        <p:nvSpPr>
          <p:cNvPr id="8" name="CuadroTexto 7">
            <a:extLst>
              <a:ext uri="{FF2B5EF4-FFF2-40B4-BE49-F238E27FC236}">
                <a16:creationId xmlns:a16="http://schemas.microsoft.com/office/drawing/2014/main" id="{A062C592-F5E9-0565-DF4B-C78D1B4CA45A}"/>
              </a:ext>
            </a:extLst>
          </p:cNvPr>
          <p:cNvSpPr txBox="1"/>
          <p:nvPr/>
        </p:nvSpPr>
        <p:spPr>
          <a:xfrm>
            <a:off x="9644836" y="6281853"/>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CH" sz="1400" b="1" dirty="0"/>
              <a:t>DÉSERT</a:t>
            </a:r>
          </a:p>
        </p:txBody>
      </p:sp>
      <p:sp>
        <p:nvSpPr>
          <p:cNvPr id="9" name="CuadroTexto 8">
            <a:extLst>
              <a:ext uri="{FF2B5EF4-FFF2-40B4-BE49-F238E27FC236}">
                <a16:creationId xmlns:a16="http://schemas.microsoft.com/office/drawing/2014/main" id="{30AC2E60-D0D3-0B92-F990-B1582E02E880}"/>
              </a:ext>
            </a:extLst>
          </p:cNvPr>
          <p:cNvSpPr txBox="1"/>
          <p:nvPr/>
        </p:nvSpPr>
        <p:spPr>
          <a:xfrm rot="16200000">
            <a:off x="7940842" y="3275111"/>
            <a:ext cx="1767360"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CH" sz="1400" b="1" dirty="0"/>
              <a:t>MÉDITERRANÉE</a:t>
            </a:r>
          </a:p>
        </p:txBody>
      </p:sp>
      <p:sp>
        <p:nvSpPr>
          <p:cNvPr id="10" name="CuadroTexto 9">
            <a:extLst>
              <a:ext uri="{FF2B5EF4-FFF2-40B4-BE49-F238E27FC236}">
                <a16:creationId xmlns:a16="http://schemas.microsoft.com/office/drawing/2014/main" id="{9D4DBC6A-66A0-D9D2-24FC-FA8ADD2BED8F}"/>
              </a:ext>
            </a:extLst>
          </p:cNvPr>
          <p:cNvSpPr txBox="1"/>
          <p:nvPr/>
        </p:nvSpPr>
        <p:spPr>
          <a:xfrm rot="5400000">
            <a:off x="10997665" y="3421657"/>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CH" sz="1400" b="1" dirty="0"/>
              <a:t>JOURDAIN</a:t>
            </a:r>
          </a:p>
        </p:txBody>
      </p:sp>
      <p:sp>
        <p:nvSpPr>
          <p:cNvPr id="12" name="CuadroTexto 11">
            <a:extLst>
              <a:ext uri="{FF2B5EF4-FFF2-40B4-BE49-F238E27FC236}">
                <a16:creationId xmlns:a16="http://schemas.microsoft.com/office/drawing/2014/main" id="{BC0A9472-E782-1160-D2E8-5150FABDC091}"/>
              </a:ext>
            </a:extLst>
          </p:cNvPr>
          <p:cNvSpPr txBox="1"/>
          <p:nvPr/>
        </p:nvSpPr>
        <p:spPr>
          <a:xfrm>
            <a:off x="4196909" y="3530262"/>
            <a:ext cx="3912785" cy="1323439"/>
          </a:xfrm>
          <a:prstGeom prst="rect">
            <a:avLst/>
          </a:prstGeom>
          <a:noFill/>
        </p:spPr>
        <p:txBody>
          <a:bodyPr wrap="square">
            <a:spAutoFit/>
          </a:bodyPr>
          <a:lstStyle/>
          <a:p>
            <a:pPr>
              <a:spcBef>
                <a:spcPts val="600"/>
              </a:spcBef>
            </a:pPr>
            <a:r>
              <a:rPr lang="fr-CH" sz="2000" b="1" dirty="0">
                <a:solidFill>
                  <a:srgbClr val="0066FF"/>
                </a:solidFill>
                <a:highlight>
                  <a:srgbClr val="FFFF00"/>
                </a:highlight>
              </a:rPr>
              <a:t>Puis, il s'adresse à Josué et lui assure que, s'il s'efforce et est courageux, personne ne pourra lui résister</a:t>
            </a:r>
            <a:r>
              <a:rPr lang="fr-CH" sz="2000" b="1" dirty="0">
                <a:highlight>
                  <a:srgbClr val="FFFF00"/>
                </a:highlight>
              </a:rPr>
              <a:t> </a:t>
            </a:r>
            <a:r>
              <a:rPr lang="fr-CH" sz="2000" b="1" dirty="0">
                <a:solidFill>
                  <a:schemeClr val="accent1">
                    <a:lumMod val="50000"/>
                  </a:schemeClr>
                </a:solidFill>
              </a:rPr>
              <a:t>(Josué 1.5-6)</a:t>
            </a:r>
            <a:r>
              <a:rPr lang="fr-CH" sz="2000" b="1" dirty="0"/>
              <a:t>.</a:t>
            </a:r>
          </a:p>
        </p:txBody>
      </p:sp>
      <p:pic>
        <p:nvPicPr>
          <p:cNvPr id="14" name="Imagen 13" descr="Imagen borrosa de una persona&#10;&#10;El contenido generado por IA puede ser incorrecto.">
            <a:extLst>
              <a:ext uri="{FF2B5EF4-FFF2-40B4-BE49-F238E27FC236}">
                <a16:creationId xmlns:a16="http://schemas.microsoft.com/office/drawing/2014/main" id="{23B98AD4-A7B0-D518-4CB7-7AC0A3BA51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1949" y="3449507"/>
            <a:ext cx="3583888" cy="2015937"/>
          </a:xfrm>
          <a:prstGeom prst="snip2DiagRect">
            <a:avLst/>
          </a:prstGeom>
          <a:solidFill>
            <a:srgbClr val="FFFFFF">
              <a:shade val="85000"/>
            </a:srgbClr>
          </a:solidFill>
          <a:ln w="57150"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Dibujo de una persona&#10;&#10;El contenido generado por IA puede ser incorrecto.">
            <a:extLst>
              <a:ext uri="{FF2B5EF4-FFF2-40B4-BE49-F238E27FC236}">
                <a16:creationId xmlns:a16="http://schemas.microsoft.com/office/drawing/2014/main" id="{67D90170-6F6B-C784-841C-3665061D319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124576" y="4922818"/>
            <a:ext cx="2158873" cy="1695450"/>
          </a:xfrm>
          <a:prstGeom prst="snip2DiagRect">
            <a:avLst>
              <a:gd name="adj1" fmla="val 16668"/>
              <a:gd name="adj2" fmla="val 0"/>
            </a:avLst>
          </a:prstGeom>
          <a:solidFill>
            <a:srgbClr val="FFFFFF">
              <a:shade val="85000"/>
            </a:srgbClr>
          </a:solidFill>
          <a:ln w="57150"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B2CA62D5-E357-EDD5-7A65-589DEE5AF74D}"/>
              </a:ext>
            </a:extLst>
          </p:cNvPr>
          <p:cNvSpPr txBox="1"/>
          <p:nvPr/>
        </p:nvSpPr>
        <p:spPr>
          <a:xfrm>
            <a:off x="202108" y="5465444"/>
            <a:ext cx="5893892" cy="1323439"/>
          </a:xfrm>
          <a:prstGeom prst="rect">
            <a:avLst/>
          </a:prstGeom>
          <a:noFill/>
        </p:spPr>
        <p:txBody>
          <a:bodyPr wrap="square">
            <a:spAutoFit/>
          </a:bodyPr>
          <a:lstStyle/>
          <a:p>
            <a:pPr algn="ctr">
              <a:spcBef>
                <a:spcPts val="600"/>
              </a:spcBef>
            </a:pPr>
            <a:r>
              <a:rPr lang="fr-CH" sz="2000" b="1" dirty="0">
                <a:solidFill>
                  <a:srgbClr val="451F18"/>
                </a:solidFill>
                <a:highlight>
                  <a:srgbClr val="FFFF00"/>
                </a:highlight>
              </a:rPr>
              <a:t>Mais la victoire ne résidait pas dans l'effort de Josué, mais dans la présence de Dieu. </a:t>
            </a:r>
            <a:r>
              <a:rPr lang="fr-CH" sz="2000" b="1" dirty="0">
                <a:solidFill>
                  <a:srgbClr val="FF0000"/>
                </a:solidFill>
                <a:highlight>
                  <a:srgbClr val="FFFF00"/>
                </a:highlight>
              </a:rPr>
              <a:t>Il lui assura, comme il nous assure à chacun de nous : « je serai avec toi » </a:t>
            </a:r>
            <a:r>
              <a:rPr lang="fr-CH" sz="2000" b="1" dirty="0">
                <a:solidFill>
                  <a:schemeClr val="accent1">
                    <a:lumMod val="50000"/>
                  </a:schemeClr>
                </a:solidFill>
                <a:highlight>
                  <a:srgbClr val="FFFF00"/>
                </a:highlight>
              </a:rPr>
              <a:t>(Josué 1.5 ; Matthieu 28.20)</a:t>
            </a:r>
            <a:r>
              <a:rPr lang="fr-CH" sz="2000" b="1" dirty="0">
                <a:highlight>
                  <a:srgbClr val="FFFF00"/>
                </a:highlight>
              </a:rPr>
              <a:t>.</a:t>
            </a:r>
          </a:p>
        </p:txBody>
      </p:sp>
      <p:pic>
        <p:nvPicPr>
          <p:cNvPr id="22" name="Imagen 21" descr="Grupo de personas posando delante de un edificio&#10;&#10;El contenido generado por IA puede ser incorrecto.">
            <a:extLst>
              <a:ext uri="{FF2B5EF4-FFF2-40B4-BE49-F238E27FC236}">
                <a16:creationId xmlns:a16="http://schemas.microsoft.com/office/drawing/2014/main" id="{C08F376E-7E9E-1DD1-5BC9-60C06B5095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1291" y="107038"/>
            <a:ext cx="1964714" cy="1106134"/>
          </a:xfrm>
          <a:prstGeom prst="rect">
            <a:avLst/>
          </a:prstGeom>
          <a:effectLst>
            <a:innerShdw blurRad="114300">
              <a:prstClr val="black"/>
            </a:innerShdw>
          </a:effectLst>
        </p:spPr>
      </p:pic>
      <p:sp>
        <p:nvSpPr>
          <p:cNvPr id="11" name="CuadroTexto 10">
            <a:extLst>
              <a:ext uri="{FF2B5EF4-FFF2-40B4-BE49-F238E27FC236}">
                <a16:creationId xmlns:a16="http://schemas.microsoft.com/office/drawing/2014/main" id="{A71A1257-88EF-32E4-14CE-E7B7DD2CD60F}"/>
              </a:ext>
            </a:extLst>
          </p:cNvPr>
          <p:cNvSpPr txBox="1"/>
          <p:nvPr/>
        </p:nvSpPr>
        <p:spPr>
          <a:xfrm>
            <a:off x="361949" y="2352828"/>
            <a:ext cx="8083580" cy="1015663"/>
          </a:xfrm>
          <a:prstGeom prst="rect">
            <a:avLst/>
          </a:prstGeom>
          <a:noFill/>
        </p:spPr>
        <p:txBody>
          <a:bodyPr wrap="square">
            <a:spAutoFit/>
          </a:bodyPr>
          <a:lstStyle/>
          <a:p>
            <a:pPr>
              <a:spcBef>
                <a:spcPts val="600"/>
              </a:spcBef>
            </a:pPr>
            <a:r>
              <a:rPr lang="fr-CH" sz="2000" b="1" dirty="0"/>
              <a:t>Ensuite, il leur rappelle les limites qu'atteindra la conquête </a:t>
            </a:r>
            <a:r>
              <a:rPr lang="fr-CH" sz="2000" b="1" dirty="0">
                <a:solidFill>
                  <a:schemeClr val="accent1">
                    <a:lumMod val="50000"/>
                  </a:schemeClr>
                </a:solidFill>
              </a:rPr>
              <a:t>(Josué 1.4)</a:t>
            </a:r>
            <a:r>
              <a:rPr lang="fr-CH" sz="2000" b="1" dirty="0">
                <a:solidFill>
                  <a:schemeClr val="bg1"/>
                </a:solidFill>
              </a:rPr>
              <a:t> </a:t>
            </a:r>
            <a:r>
              <a:rPr lang="fr-CH" sz="2000" b="1" dirty="0"/>
              <a:t>: </a:t>
            </a:r>
            <a:r>
              <a:rPr lang="fr-CH" sz="2000" b="1" dirty="0">
                <a:solidFill>
                  <a:srgbClr val="451F18"/>
                </a:solidFill>
              </a:rPr>
              <a:t>la bande entre le fleuve Jourdain (est) et la mer Méditerranée (ouest), depuis le désert (sud) jusqu'au fleuve Euphrate (nord).</a:t>
            </a:r>
          </a:p>
        </p:txBody>
      </p:sp>
    </p:spTree>
    <p:extLst>
      <p:ext uri="{BB962C8B-B14F-4D97-AF65-F5344CB8AC3E}">
        <p14:creationId xmlns:p14="http://schemas.microsoft.com/office/powerpoint/2010/main" val="90421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ox(out)">
                                      <p:cBhvr>
                                        <p:cTn id="16" dur="750"/>
                                        <p:tgtEl>
                                          <p:spTgt spid="22"/>
                                        </p:tgtEl>
                                      </p:cBhvr>
                                    </p:animEffect>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outHorizontal)">
                                      <p:cBhvr>
                                        <p:cTn id="27" dur="500"/>
                                        <p:tgtEl>
                                          <p:spTgt spid="6"/>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style.rotation</p:attrName>
                                        </p:attrNameLst>
                                      </p:cBhvr>
                                      <p:tavLst>
                                        <p:tav tm="0">
                                          <p:val>
                                            <p:fltVal val="90"/>
                                          </p:val>
                                        </p:tav>
                                        <p:tav tm="100000">
                                          <p:val>
                                            <p:fltVal val="0"/>
                                          </p:val>
                                        </p:tav>
                                      </p:tavLst>
                                    </p:anim>
                                    <p:animEffect transition="in" filter="fade">
                                      <p:cBhvr>
                                        <p:cTn id="39" dur="1000"/>
                                        <p:tgtEl>
                                          <p:spTgt spid="10"/>
                                        </p:tgtEl>
                                      </p:cBhvr>
                                    </p:animEffect>
                                  </p:childTnLst>
                                </p:cTn>
                              </p:par>
                              <p:par>
                                <p:cTn id="40" presetID="31" presetClass="entr" presetSubtype="0" fill="hold" grpId="0" nodeType="withEffect">
                                  <p:stCondLst>
                                    <p:cond delay="25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par>
                                <p:cTn id="46" presetID="31" presetClass="entr" presetSubtype="0" fill="hold" grpId="0" nodeType="withEffect">
                                  <p:stCondLst>
                                    <p:cond delay="500"/>
                                  </p:stCondLst>
                                  <p:childTnLst>
                                    <p:set>
                                      <p:cBhvr>
                                        <p:cTn id="47" dur="1" fill="hold">
                                          <p:stCondLst>
                                            <p:cond delay="0"/>
                                          </p:stCondLst>
                                        </p:cTn>
                                        <p:tgtEl>
                                          <p:spTgt spid="8"/>
                                        </p:tgtEl>
                                        <p:attrNameLst>
                                          <p:attrName>style.visibility</p:attrName>
                                        </p:attrNameLst>
                                      </p:cBhvr>
                                      <p:to>
                                        <p:strVal val="visible"/>
                                      </p:to>
                                    </p:set>
                                    <p:anim calcmode="lin" valueType="num">
                                      <p:cBhvr>
                                        <p:cTn id="48" dur="1000" fill="hold"/>
                                        <p:tgtEl>
                                          <p:spTgt spid="8"/>
                                        </p:tgtEl>
                                        <p:attrNameLst>
                                          <p:attrName>ppt_w</p:attrName>
                                        </p:attrNameLst>
                                      </p:cBhvr>
                                      <p:tavLst>
                                        <p:tav tm="0">
                                          <p:val>
                                            <p:fltVal val="0"/>
                                          </p:val>
                                        </p:tav>
                                        <p:tav tm="100000">
                                          <p:val>
                                            <p:strVal val="#ppt_w"/>
                                          </p:val>
                                        </p:tav>
                                      </p:tavLst>
                                    </p:anim>
                                    <p:anim calcmode="lin" valueType="num">
                                      <p:cBhvr>
                                        <p:cTn id="49" dur="1000" fill="hold"/>
                                        <p:tgtEl>
                                          <p:spTgt spid="8"/>
                                        </p:tgtEl>
                                        <p:attrNameLst>
                                          <p:attrName>ppt_h</p:attrName>
                                        </p:attrNameLst>
                                      </p:cBhvr>
                                      <p:tavLst>
                                        <p:tav tm="0">
                                          <p:val>
                                            <p:fltVal val="0"/>
                                          </p:val>
                                        </p:tav>
                                        <p:tav tm="100000">
                                          <p:val>
                                            <p:strVal val="#ppt_h"/>
                                          </p:val>
                                        </p:tav>
                                      </p:tavLst>
                                    </p:anim>
                                    <p:anim calcmode="lin" valueType="num">
                                      <p:cBhvr>
                                        <p:cTn id="50" dur="1000" fill="hold"/>
                                        <p:tgtEl>
                                          <p:spTgt spid="8"/>
                                        </p:tgtEl>
                                        <p:attrNameLst>
                                          <p:attrName>style.rotation</p:attrName>
                                        </p:attrNameLst>
                                      </p:cBhvr>
                                      <p:tavLst>
                                        <p:tav tm="0">
                                          <p:val>
                                            <p:fltVal val="90"/>
                                          </p:val>
                                        </p:tav>
                                        <p:tav tm="100000">
                                          <p:val>
                                            <p:fltVal val="0"/>
                                          </p:val>
                                        </p:tav>
                                      </p:tavLst>
                                    </p:anim>
                                    <p:animEffect transition="in" filter="fade">
                                      <p:cBhvr>
                                        <p:cTn id="51" dur="1000"/>
                                        <p:tgtEl>
                                          <p:spTgt spid="8"/>
                                        </p:tgtEl>
                                      </p:cBhvr>
                                    </p:animEffect>
                                  </p:childTnLst>
                                </p:cTn>
                              </p:par>
                              <p:par>
                                <p:cTn id="52" presetID="31" presetClass="entr" presetSubtype="0" fill="hold" grpId="0" nodeType="withEffect">
                                  <p:stCondLst>
                                    <p:cond delay="75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 calcmode="lin" valueType="num">
                                      <p:cBhvr>
                                        <p:cTn id="56" dur="1000" fill="hold"/>
                                        <p:tgtEl>
                                          <p:spTgt spid="7"/>
                                        </p:tgtEl>
                                        <p:attrNameLst>
                                          <p:attrName>style.rotation</p:attrName>
                                        </p:attrNameLst>
                                      </p:cBhvr>
                                      <p:tavLst>
                                        <p:tav tm="0">
                                          <p:val>
                                            <p:fltVal val="90"/>
                                          </p:val>
                                        </p:tav>
                                        <p:tav tm="100000">
                                          <p:val>
                                            <p:fltVal val="0"/>
                                          </p:val>
                                        </p:tav>
                                      </p:tavLst>
                                    </p:anim>
                                    <p:animEffect transition="in" filter="fade">
                                      <p:cBhvr>
                                        <p:cTn id="57" dur="1000"/>
                                        <p:tgtEl>
                                          <p:spTgt spid="7"/>
                                        </p:tgtEl>
                                      </p:cBhvr>
                                    </p:animEffect>
                                  </p:childTnLst>
                                </p:cTn>
                              </p:par>
                            </p:childTnLst>
                          </p:cTn>
                        </p:par>
                        <p:par>
                          <p:cTn id="58" fill="hold">
                            <p:stCondLst>
                              <p:cond delay="1750"/>
                            </p:stCondLst>
                            <p:childTnLst>
                              <p:par>
                                <p:cTn id="59" presetID="22" presetClass="entr" presetSubtype="8"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0-#ppt_w/2"/>
                                          </p:val>
                                        </p:tav>
                                        <p:tav tm="100000">
                                          <p:val>
                                            <p:strVal val="#ppt_x"/>
                                          </p:val>
                                        </p:tav>
                                      </p:tavLst>
                                    </p:anim>
                                    <p:anim calcmode="lin" valueType="num">
                                      <p:cBhvr additive="base">
                                        <p:cTn id="67" dur="500" fill="hold"/>
                                        <p:tgtEl>
                                          <p:spTgt spid="14"/>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0-#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2"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additive="base">
                                        <p:cTn id="76" dur="500" fill="hold"/>
                                        <p:tgtEl>
                                          <p:spTgt spid="16"/>
                                        </p:tgtEl>
                                        <p:attrNameLst>
                                          <p:attrName>ppt_x</p:attrName>
                                        </p:attrNameLst>
                                      </p:cBhvr>
                                      <p:tavLst>
                                        <p:tav tm="0">
                                          <p:val>
                                            <p:strVal val="1+#ppt_w/2"/>
                                          </p:val>
                                        </p:tav>
                                        <p:tav tm="100000">
                                          <p:val>
                                            <p:strVal val="#ppt_x"/>
                                          </p:val>
                                        </p:tav>
                                      </p:tavLst>
                                    </p:anim>
                                    <p:anim calcmode="lin" valueType="num">
                                      <p:cBhvr additive="base">
                                        <p:cTn id="77" dur="500" fill="hold"/>
                                        <p:tgtEl>
                                          <p:spTgt spid="16"/>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7" grpId="0" animBg="1"/>
      <p:bldP spid="8" grpId="0" animBg="1"/>
      <p:bldP spid="9" grpId="0" animBg="1"/>
      <p:bldP spid="10" grpId="0" animBg="1"/>
      <p:bldP spid="12" grpId="0"/>
      <p:bldP spid="18"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2C7E0E6-0FE1-29FE-CA89-466635EC8CAF}"/>
              </a:ext>
            </a:extLst>
          </p:cNvPr>
          <p:cNvSpPr txBox="1"/>
          <p:nvPr/>
        </p:nvSpPr>
        <p:spPr>
          <a:xfrm>
            <a:off x="4483100" y="216741"/>
            <a:ext cx="5283200" cy="646331"/>
          </a:xfrm>
          <a:prstGeom prst="rect">
            <a:avLst/>
          </a:prstGeom>
          <a:noFill/>
        </p:spPr>
        <p:txBody>
          <a:bodyPr wrap="square" rtlCol="0">
            <a:spAutoFit/>
          </a:bodyPr>
          <a:lstStyle/>
          <a:p>
            <a:pPr algn="just">
              <a:buNone/>
            </a:pPr>
            <a:r>
              <a:rPr lang="fr-FR" sz="3600" b="1" dirty="0">
                <a:solidFill>
                  <a:srgbClr val="000000"/>
                </a:solidFill>
                <a:effectLst/>
                <a:latin typeface="Calibri" panose="020F0502020204030204" pitchFamily="34" charset="0"/>
                <a:ea typeface="MS Minngs"/>
              </a:rPr>
              <a:t>Héritiers de la promesse</a:t>
            </a:r>
            <a:endParaRPr lang="fr-CH" sz="3600" dirty="0">
              <a:effectLst/>
              <a:latin typeface="Times New Roman" panose="02020603050405020304" pitchFamily="18" charset="0"/>
              <a:ea typeface="MS Minngs"/>
            </a:endParaRPr>
          </a:p>
        </p:txBody>
      </p:sp>
      <p:sp>
        <p:nvSpPr>
          <p:cNvPr id="4" name="ZoneTexte 3">
            <a:extLst>
              <a:ext uri="{FF2B5EF4-FFF2-40B4-BE49-F238E27FC236}">
                <a16:creationId xmlns:a16="http://schemas.microsoft.com/office/drawing/2014/main" id="{C062B9F0-2F1F-A916-8CD4-96B602DAF5D3}"/>
              </a:ext>
            </a:extLst>
          </p:cNvPr>
          <p:cNvSpPr txBox="1"/>
          <p:nvPr/>
        </p:nvSpPr>
        <p:spPr>
          <a:xfrm>
            <a:off x="2806700" y="1104900"/>
            <a:ext cx="9029700" cy="5909310"/>
          </a:xfrm>
          <a:prstGeom prst="rect">
            <a:avLst/>
          </a:prstGeom>
          <a:noFill/>
        </p:spPr>
        <p:txBody>
          <a:bodyPr wrap="square" rtlCol="0">
            <a:spAutoFit/>
          </a:bodyPr>
          <a:lstStyle/>
          <a:p>
            <a:pPr algn="just">
              <a:buNone/>
            </a:pPr>
            <a:r>
              <a:rPr lang="fr-FR" sz="2400" dirty="0">
                <a:solidFill>
                  <a:schemeClr val="tx2"/>
                </a:solidFill>
                <a:effectLst>
                  <a:outerShdw blurRad="38100" dist="38100" dir="2700000" algn="tl">
                    <a:srgbClr val="000000">
                      <a:alpha val="43137"/>
                    </a:srgbClr>
                  </a:outerShdw>
                </a:effectLst>
                <a:highlight>
                  <a:srgbClr val="00FFFF"/>
                </a:highlight>
                <a:latin typeface="Arial" panose="020B0604020202020204" pitchFamily="34" charset="0"/>
                <a:ea typeface="MS Minngs"/>
                <a:cs typeface="Arial" panose="020B0604020202020204" pitchFamily="34" charset="0"/>
              </a:rPr>
              <a:t>« … La promesse de Dieu (n’a pas) failli. Même si elle n’eut pas son accomplissement final lors de l’occupation de Canaan par le peuple juif, elle n’en reste pas moins certaine. </a:t>
            </a:r>
          </a:p>
          <a:p>
            <a:pPr algn="just">
              <a:buNone/>
            </a:pPr>
            <a:r>
              <a:rPr lang="fr-FR" sz="2400" dirty="0">
                <a:solidFill>
                  <a:srgbClr val="6633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La réalisation de la promesse peut sembler longtemps différée, mais </a:t>
            </a:r>
            <a:r>
              <a:rPr lang="fr-FR" sz="24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au temps fixé, elle ne tardera pas à arriver à son terme » </a:t>
            </a:r>
            <a:r>
              <a:rPr lang="fr-FR" sz="2400" i="1"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(Habakuk 2.3)</a:t>
            </a:r>
            <a:r>
              <a:rPr lang="fr-FR" sz="24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a:t>
            </a:r>
          </a:p>
          <a:p>
            <a:pPr algn="just">
              <a:buNone/>
            </a:pPr>
            <a:endParaRPr lang="fr-FR" sz="2400" dirty="0">
              <a:solidFill>
                <a:srgbClr val="6633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endParaRPr>
          </a:p>
          <a:p>
            <a:pPr algn="just">
              <a:buNone/>
            </a:pPr>
            <a:r>
              <a:rPr lang="fr-FR" sz="2400" dirty="0">
                <a:solidFill>
                  <a:srgbClr val="6633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N’oublions pas qu’ « un jour devant le Seigneur est comme mille ans, et mille ans comme un jour » </a:t>
            </a:r>
            <a:r>
              <a:rPr lang="fr-FR" sz="2400" i="1" dirty="0">
                <a:solidFill>
                  <a:srgbClr val="6633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(2 Pierre 3.8)</a:t>
            </a:r>
            <a:r>
              <a:rPr lang="fr-FR" sz="2400" dirty="0">
                <a:solidFill>
                  <a:srgbClr val="6633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a:t>
            </a:r>
          </a:p>
          <a:p>
            <a:pPr algn="ctr">
              <a:buNone/>
            </a:pPr>
            <a:r>
              <a:rPr lang="fr-FR" sz="2400" dirty="0">
                <a:solidFill>
                  <a:srgbClr val="0066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Les promesses ont été faites à Abraham et à sa descendance » </a:t>
            </a:r>
            <a:r>
              <a:rPr lang="fr-FR" sz="2400" i="1" dirty="0">
                <a:solidFill>
                  <a:srgbClr val="0066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(Galates 3.16)</a:t>
            </a:r>
            <a:r>
              <a:rPr lang="fr-FR" sz="2400" dirty="0">
                <a:solidFill>
                  <a:srgbClr val="0066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Le patriarche fait donc lui-même partie des candidats à l’héritage. </a:t>
            </a:r>
            <a:br>
              <a:rPr lang="fr-FR" sz="2400" dirty="0">
                <a:solidFill>
                  <a:srgbClr val="0066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br>
            <a:r>
              <a:rPr lang="fr-FR" sz="2400" dirty="0">
                <a:solidFill>
                  <a:schemeClr val="tx2"/>
                </a:solidFill>
                <a:effectLst>
                  <a:outerShdw blurRad="38100" dist="38100" dir="2700000" algn="tl">
                    <a:srgbClr val="000000">
                      <a:alpha val="43137"/>
                    </a:srgbClr>
                  </a:outerShdw>
                </a:effectLst>
                <a:highlight>
                  <a:srgbClr val="00FFFF"/>
                </a:highlight>
                <a:latin typeface="Arial" panose="020B0604020202020204" pitchFamily="34" charset="0"/>
                <a:ea typeface="MS Minngs"/>
                <a:cs typeface="Arial" panose="020B0604020202020204" pitchFamily="34" charset="0"/>
              </a:rPr>
              <a:t>Mais cette donation promise au patriarche et à ses descendants ne comprend pas seulement la possession de la Palestine, mais celle du monde entier. »</a:t>
            </a:r>
            <a:endParaRPr lang="fr-CH" sz="2400" dirty="0">
              <a:solidFill>
                <a:schemeClr val="tx2"/>
              </a:solidFill>
              <a:effectLst>
                <a:outerShdw blurRad="38100" dist="38100" dir="2700000" algn="tl">
                  <a:srgbClr val="000000">
                    <a:alpha val="43137"/>
                  </a:srgbClr>
                </a:outerShdw>
              </a:effectLst>
              <a:highlight>
                <a:srgbClr val="00FFFF"/>
              </a:highlight>
              <a:latin typeface="Arial" panose="020B0604020202020204" pitchFamily="34" charset="0"/>
              <a:ea typeface="MS Minngs"/>
              <a:cs typeface="Arial" panose="020B0604020202020204" pitchFamily="34" charset="0"/>
            </a:endParaRPr>
          </a:p>
          <a:p>
            <a:endParaRPr lang="fr-CH" dirty="0"/>
          </a:p>
        </p:txBody>
      </p:sp>
      <p:sp>
        <p:nvSpPr>
          <p:cNvPr id="7" name="Phylactère : pensées 6">
            <a:extLst>
              <a:ext uri="{FF2B5EF4-FFF2-40B4-BE49-F238E27FC236}">
                <a16:creationId xmlns:a16="http://schemas.microsoft.com/office/drawing/2014/main" id="{C25EE00A-3DDE-BD03-B54E-E4B38BD1D31E}"/>
              </a:ext>
            </a:extLst>
          </p:cNvPr>
          <p:cNvSpPr/>
          <p:nvPr/>
        </p:nvSpPr>
        <p:spPr>
          <a:xfrm>
            <a:off x="63500" y="-84221"/>
            <a:ext cx="3370036" cy="1672582"/>
          </a:xfrm>
          <a:prstGeom prst="cloudCallout">
            <a:avLst>
              <a:gd name="adj1" fmla="val 25896"/>
              <a:gd name="adj2" fmla="val 87890"/>
            </a:avLst>
          </a:prstGeom>
          <a:solidFill>
            <a:srgbClr val="8CE1E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r>
              <a:rPr lang="fr-CH" dirty="0">
                <a:ln w="0"/>
                <a:solidFill>
                  <a:schemeClr val="tx1"/>
                </a:solidFill>
                <a:effectLst>
                  <a:outerShdw blurRad="38100" dist="19050" dir="2700000" algn="tl" rotWithShape="0">
                    <a:schemeClr val="dk1">
                      <a:alpha val="40000"/>
                    </a:schemeClr>
                  </a:outerShdw>
                </a:effectLst>
              </a:rPr>
            </a:br>
            <a:r>
              <a:rPr lang="fr-CH" dirty="0">
                <a:ln w="0"/>
                <a:solidFill>
                  <a:schemeClr val="tx1"/>
                </a:solidFill>
                <a:effectLst>
                  <a:outerShdw blurRad="38100" dist="19050" dir="2700000" algn="tl" rotWithShape="0">
                    <a:schemeClr val="dk1">
                      <a:alpha val="40000"/>
                    </a:schemeClr>
                  </a:outerShdw>
                </a:effectLst>
              </a:rPr>
              <a:t>(Ellen G. White.</a:t>
            </a:r>
            <a:br>
              <a:rPr lang="fr-CH" dirty="0">
                <a:ln w="0"/>
                <a:solidFill>
                  <a:schemeClr val="tx1"/>
                </a:solidFill>
                <a:effectLst>
                  <a:outerShdw blurRad="38100" dist="19050" dir="2700000" algn="tl" rotWithShape="0">
                    <a:schemeClr val="dk1">
                      <a:alpha val="40000"/>
                    </a:schemeClr>
                  </a:outerShdw>
                </a:effectLst>
              </a:rPr>
            </a:br>
            <a:r>
              <a:rPr lang="fr-FR" sz="1800" i="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Patriarches et Prophètes,</a:t>
            </a:r>
            <a:r>
              <a:rPr lang="fr-FR" sz="18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 </a:t>
            </a:r>
            <a:br>
              <a:rPr lang="fr-FR" sz="18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br>
            <a:r>
              <a:rPr lang="fr-FR" sz="18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p. 147, 148</a:t>
            </a:r>
            <a:r>
              <a:rPr lang="fr-CH" dirty="0">
                <a:ln w="0"/>
                <a:solidFill>
                  <a:schemeClr val="tx1"/>
                </a:solidFill>
                <a:effectLst>
                  <a:outerShdw blurRad="38100" dist="19050" dir="2700000" algn="tl" rotWithShape="0">
                    <a:schemeClr val="dk1">
                      <a:alpha val="40000"/>
                    </a:schemeClr>
                  </a:outerShdw>
                </a:effectLst>
              </a:rPr>
              <a:t> </a:t>
            </a:r>
          </a:p>
        </p:txBody>
      </p:sp>
      <p:pic>
        <p:nvPicPr>
          <p:cNvPr id="8" name="Picture 2">
            <a:extLst>
              <a:ext uri="{FF2B5EF4-FFF2-40B4-BE49-F238E27FC236}">
                <a16:creationId xmlns:a16="http://schemas.microsoft.com/office/drawing/2014/main" id="{DE2B5DBD-D060-A200-C9DE-62A58211688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500" y="2147069"/>
            <a:ext cx="2503575" cy="1875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Analyse verset par verset du chapitre 12 de l'Apocalypse - Le livre de l'  Apocalypse expliqué verset par verset">
            <a:extLst>
              <a:ext uri="{FF2B5EF4-FFF2-40B4-BE49-F238E27FC236}">
                <a16:creationId xmlns:a16="http://schemas.microsoft.com/office/drawing/2014/main" id="{326EEC84-A8BF-3B61-7A58-C80D1CE6E0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6721" y="4264181"/>
            <a:ext cx="2639979" cy="197998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03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close up of a colorful background&#10;&#10;AI-generated content may be incorrect.">
            <a:extLst>
              <a:ext uri="{FF2B5EF4-FFF2-40B4-BE49-F238E27FC236}">
                <a16:creationId xmlns:a16="http://schemas.microsoft.com/office/drawing/2014/main" id="{E9388DD0-3165-B472-46AF-1975AAA4412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B5992B29-2A36-41E5-362C-109819007CB6}"/>
              </a:ext>
            </a:extLst>
          </p:cNvPr>
          <p:cNvSpPr txBox="1"/>
          <p:nvPr/>
        </p:nvSpPr>
        <p:spPr>
          <a:xfrm>
            <a:off x="3448050" y="0"/>
            <a:ext cx="6448425" cy="769441"/>
          </a:xfrm>
          <a:prstGeom prst="rect">
            <a:avLst/>
          </a:prstGeom>
          <a:noFill/>
        </p:spPr>
        <p:txBody>
          <a:bodyPr wrap="square">
            <a:spAutoFit/>
          </a:bodyPr>
          <a:lstStyle/>
          <a:p>
            <a:pPr algn="ctr"/>
            <a:r>
              <a:rPr lang="fr-CH"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EFFORT ET COURAGE</a:t>
            </a:r>
          </a:p>
        </p:txBody>
      </p:sp>
      <p:sp>
        <p:nvSpPr>
          <p:cNvPr id="4" name="CuadroTexto 3">
            <a:extLst>
              <a:ext uri="{FF2B5EF4-FFF2-40B4-BE49-F238E27FC236}">
                <a16:creationId xmlns:a16="http://schemas.microsoft.com/office/drawing/2014/main" id="{FA454D24-A45E-9A4F-FFC8-4DA8A55D8E36}"/>
              </a:ext>
            </a:extLst>
          </p:cNvPr>
          <p:cNvSpPr txBox="1"/>
          <p:nvPr/>
        </p:nvSpPr>
        <p:spPr>
          <a:xfrm>
            <a:off x="3898604" y="600267"/>
            <a:ext cx="6240215" cy="1200329"/>
          </a:xfrm>
          <a:prstGeom prst="rect">
            <a:avLst/>
          </a:prstGeom>
          <a:noFill/>
        </p:spPr>
        <p:txBody>
          <a:bodyPr wrap="square">
            <a:spAutoFit/>
          </a:bodyPr>
          <a:lstStyle/>
          <a:p>
            <a:pPr algn="ctr"/>
            <a:r>
              <a:rPr lang="fr-CH" b="1" dirty="0">
                <a:solidFill>
                  <a:schemeClr val="tx1">
                    <a:lumMod val="95000"/>
                    <a:lumOff val="5000"/>
                  </a:schemeClr>
                </a:solidFill>
                <a:highlight>
                  <a:srgbClr val="FFFF00"/>
                </a:highlight>
                <a:latin typeface="Comic Sans MS" panose="030F0702030302020204" pitchFamily="66" charset="0"/>
              </a:rPr>
              <a:t>« Ne t'ai-je pas donné cet ordre : Fortifie-toi et prends courage ? Ne t'effraie point et ne t'épouvante point, car l'Éternel, ton Dieu, est avec toi dans tout ce que tu entreprendras. » </a:t>
            </a:r>
            <a:r>
              <a:rPr lang="fr-CH" b="1" dirty="0">
                <a:solidFill>
                  <a:srgbClr val="0066FF"/>
                </a:solidFill>
                <a:effectLst/>
                <a:highlight>
                  <a:srgbClr val="FFFF00"/>
                </a:highlight>
                <a:latin typeface="Comic Sans MS" panose="030F0702030302020204" pitchFamily="66" charset="0"/>
              </a:rPr>
              <a:t>(Josué 1.9)</a:t>
            </a:r>
            <a:endParaRPr lang="fr-CH" sz="1400" b="1" dirty="0">
              <a:solidFill>
                <a:srgbClr val="0066FF"/>
              </a:solidFill>
              <a:effectLst/>
              <a:highlight>
                <a:srgbClr val="FFFF00"/>
              </a:highlight>
              <a:latin typeface="Comic Sans MS" panose="030F0702030302020204" pitchFamily="66" charset="0"/>
            </a:endParaRPr>
          </a:p>
        </p:txBody>
      </p:sp>
      <p:sp>
        <p:nvSpPr>
          <p:cNvPr id="5" name="CuadroTexto 4">
            <a:extLst>
              <a:ext uri="{FF2B5EF4-FFF2-40B4-BE49-F238E27FC236}">
                <a16:creationId xmlns:a16="http://schemas.microsoft.com/office/drawing/2014/main" id="{E3A3997D-64FB-FAAC-09B9-E889704BF4E4}"/>
              </a:ext>
            </a:extLst>
          </p:cNvPr>
          <p:cNvSpPr txBox="1"/>
          <p:nvPr/>
        </p:nvSpPr>
        <p:spPr>
          <a:xfrm>
            <a:off x="3829426" y="1967123"/>
            <a:ext cx="8324850" cy="707886"/>
          </a:xfrm>
          <a:prstGeom prst="rect">
            <a:avLst/>
          </a:prstGeom>
          <a:noFill/>
        </p:spPr>
        <p:txBody>
          <a:bodyPr wrap="square" rtlCol="0">
            <a:spAutoFit/>
          </a:bodyPr>
          <a:lstStyle/>
          <a:p>
            <a:pPr>
              <a:spcBef>
                <a:spcPts val="600"/>
              </a:spcBef>
            </a:pPr>
            <a:r>
              <a:rPr lang="fr-CH" sz="2000" b="1" dirty="0">
                <a:solidFill>
                  <a:srgbClr val="0066FF"/>
                </a:solidFill>
              </a:rPr>
              <a:t>Avant de demander à Josué effort et courage dans la bataille </a:t>
            </a:r>
            <a:r>
              <a:rPr lang="fr-CH" b="1" dirty="0">
                <a:solidFill>
                  <a:srgbClr val="0066FF"/>
                </a:solidFill>
              </a:rPr>
              <a:t>(</a:t>
            </a:r>
            <a:r>
              <a:rPr lang="fr-CH" b="1" dirty="0"/>
              <a:t>Josué 1.9)</a:t>
            </a:r>
            <a:r>
              <a:rPr lang="fr-CH" sz="2000" b="1" dirty="0"/>
              <a:t>, </a:t>
            </a:r>
            <a:r>
              <a:rPr lang="fr-CH" sz="2000" b="1" dirty="0">
                <a:solidFill>
                  <a:srgbClr val="451F18"/>
                </a:solidFill>
              </a:rPr>
              <a:t>Dieu lui demanda effort et courage pour obéir à la Loi </a:t>
            </a:r>
            <a:r>
              <a:rPr lang="fr-CH" sz="2000" b="1" dirty="0"/>
              <a:t>(Josué 1.7).</a:t>
            </a:r>
          </a:p>
        </p:txBody>
      </p:sp>
      <p:pic>
        <p:nvPicPr>
          <p:cNvPr id="6" name="Imagen 5" descr="Una caricatura de una persona&#10;&#10;El contenido generado por IA puede ser incorrecto.">
            <a:extLst>
              <a:ext uri="{FF2B5EF4-FFF2-40B4-BE49-F238E27FC236}">
                <a16:creationId xmlns:a16="http://schemas.microsoft.com/office/drawing/2014/main" id="{C8196468-7BF2-0EEB-7404-08E453EE49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24" y="31080"/>
            <a:ext cx="3953573" cy="3207420"/>
          </a:xfrm>
          <a:prstGeom prst="ellipse">
            <a:avLst/>
          </a:prstGeom>
          <a:ln>
            <a:noFill/>
          </a:ln>
          <a:effectLst>
            <a:softEdge rad="112500"/>
          </a:effectLst>
        </p:spPr>
      </p:pic>
      <p:pic>
        <p:nvPicPr>
          <p:cNvPr id="8" name="Imagen 7" descr="Imagen que contiene persona, mujer, sostener, hombre&#10;&#10;El contenido generado por IA puede ser incorrecto.">
            <a:extLst>
              <a:ext uri="{FF2B5EF4-FFF2-40B4-BE49-F238E27FC236}">
                <a16:creationId xmlns:a16="http://schemas.microsoft.com/office/drawing/2014/main" id="{AAB31997-6FD9-8E79-874E-629A20D3FD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8431" y="3524248"/>
            <a:ext cx="1981200" cy="2479040"/>
          </a:xfrm>
          <a:prstGeom prst="round2DiagRect">
            <a:avLst>
              <a:gd name="adj1" fmla="val 16667"/>
              <a:gd name="adj2" fmla="val 0"/>
            </a:avLst>
          </a:prstGeom>
          <a:ln w="38100" cap="sq">
            <a:solidFill>
              <a:schemeClr val="tx2">
                <a:lumMod val="40000"/>
                <a:lumOff val="60000"/>
              </a:schemeClr>
            </a:solidFill>
            <a:miter lim="800000"/>
          </a:ln>
          <a:effectLst>
            <a:outerShdw blurRad="63500" sx="102000" sy="102000" algn="ctr" rotWithShape="0">
              <a:prstClr val="black">
                <a:alpha val="40000"/>
              </a:prstClr>
            </a:outerShdw>
          </a:effectLst>
        </p:spPr>
      </p:pic>
      <p:pic>
        <p:nvPicPr>
          <p:cNvPr id="10" name="Imagen 9" descr="Dibujo de una persona&#10;&#10;El contenido generado por IA puede ser incorrecto.">
            <a:extLst>
              <a:ext uri="{FF2B5EF4-FFF2-40B4-BE49-F238E27FC236}">
                <a16:creationId xmlns:a16="http://schemas.microsoft.com/office/drawing/2014/main" id="{D6206E65-B43E-F18F-DAF1-44152B2F49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19822" y="3524248"/>
            <a:ext cx="1981200" cy="2479040"/>
          </a:xfrm>
          <a:prstGeom prst="round2DiagRect">
            <a:avLst>
              <a:gd name="adj1" fmla="val 0"/>
              <a:gd name="adj2" fmla="val 15721"/>
            </a:avLst>
          </a:prstGeom>
          <a:ln w="38100" cap="sq">
            <a:solidFill>
              <a:schemeClr val="accent4">
                <a:lumMod val="60000"/>
                <a:lumOff val="40000"/>
              </a:schemeClr>
            </a:solidFill>
            <a:miter lim="800000"/>
          </a:ln>
          <a:effectLst>
            <a:outerShdw blurRad="63500" sx="102000" sy="102000" algn="ctr" rotWithShape="0">
              <a:prstClr val="black">
                <a:alpha val="40000"/>
              </a:prstClr>
            </a:outerShdw>
          </a:effectLst>
        </p:spPr>
      </p:pic>
      <p:sp>
        <p:nvSpPr>
          <p:cNvPr id="12" name="CuadroTexto 11">
            <a:extLst>
              <a:ext uri="{FF2B5EF4-FFF2-40B4-BE49-F238E27FC236}">
                <a16:creationId xmlns:a16="http://schemas.microsoft.com/office/drawing/2014/main" id="{A688A9A6-F5D0-34BC-3663-DAD27654D677}"/>
              </a:ext>
            </a:extLst>
          </p:cNvPr>
          <p:cNvSpPr txBox="1"/>
          <p:nvPr/>
        </p:nvSpPr>
        <p:spPr>
          <a:xfrm>
            <a:off x="190235" y="3690879"/>
            <a:ext cx="7452047" cy="2246769"/>
          </a:xfrm>
          <a:prstGeom prst="rect">
            <a:avLst/>
          </a:prstGeom>
          <a:noFill/>
        </p:spPr>
        <p:txBody>
          <a:bodyPr wrap="square">
            <a:spAutoFit/>
          </a:bodyPr>
          <a:lstStyle/>
          <a:p>
            <a:pPr>
              <a:spcBef>
                <a:spcPts val="600"/>
              </a:spcBef>
            </a:pPr>
            <a:r>
              <a:rPr lang="fr-CH" sz="2000" b="1" dirty="0"/>
              <a:t>De son côté, il promet qu'il </a:t>
            </a:r>
            <a:r>
              <a:rPr lang="fr-CH" sz="2000" b="1" dirty="0">
                <a:solidFill>
                  <a:schemeClr val="tx2"/>
                </a:solidFill>
              </a:rPr>
              <a:t>« sera avec toi dans tout ce que tu entreprendras » </a:t>
            </a:r>
            <a:r>
              <a:rPr lang="fr-CH" sz="2000" b="1" dirty="0"/>
              <a:t>(Josué 1.9), </a:t>
            </a:r>
            <a:r>
              <a:rPr lang="fr-CH" sz="2000" b="1" dirty="0">
                <a:solidFill>
                  <a:schemeClr val="tx2"/>
                </a:solidFill>
              </a:rPr>
              <a:t>nous aidant à combattre la bataille dans laquelle nous sommes plongés. </a:t>
            </a:r>
            <a:r>
              <a:rPr lang="fr-CH" sz="2000" b="1" dirty="0"/>
              <a:t>Non pas une bataille physique, « mais contre les dominations, contre les autorités, contre les princes de ce monde de ténèbres, contre les esprits méchants dans les lieux célestes » (Éphésiens 6.12). </a:t>
            </a:r>
            <a:r>
              <a:rPr lang="fr-CH" sz="2000" b="1" dirty="0">
                <a:solidFill>
                  <a:schemeClr val="tx2"/>
                </a:solidFill>
              </a:rPr>
              <a:t>Pour cela, il nous a pourvus des armes nécessaires (</a:t>
            </a:r>
            <a:r>
              <a:rPr lang="fr-CH" sz="2000" b="1" dirty="0"/>
              <a:t>Éphésiens 6.13-17).</a:t>
            </a:r>
          </a:p>
        </p:txBody>
      </p:sp>
      <p:sp>
        <p:nvSpPr>
          <p:cNvPr id="7" name="CuadroTexto 6">
            <a:extLst>
              <a:ext uri="{FF2B5EF4-FFF2-40B4-BE49-F238E27FC236}">
                <a16:creationId xmlns:a16="http://schemas.microsoft.com/office/drawing/2014/main" id="{F1072CBA-08C2-5FC8-F003-5EC44E9794BC}"/>
              </a:ext>
            </a:extLst>
          </p:cNvPr>
          <p:cNvSpPr txBox="1"/>
          <p:nvPr/>
        </p:nvSpPr>
        <p:spPr>
          <a:xfrm>
            <a:off x="3824448" y="2675009"/>
            <a:ext cx="8231403" cy="1015663"/>
          </a:xfrm>
          <a:prstGeom prst="rect">
            <a:avLst/>
          </a:prstGeom>
          <a:noFill/>
        </p:spPr>
        <p:txBody>
          <a:bodyPr wrap="square">
            <a:spAutoFit/>
          </a:bodyPr>
          <a:lstStyle/>
          <a:p>
            <a:pPr>
              <a:spcBef>
                <a:spcPts val="600"/>
              </a:spcBef>
            </a:pPr>
            <a:r>
              <a:rPr lang="fr-CH" sz="2000" b="1" dirty="0">
                <a:solidFill>
                  <a:srgbClr val="FF0000"/>
                </a:solidFill>
                <a:highlight>
                  <a:srgbClr val="FFFF00"/>
                </a:highlight>
              </a:rPr>
              <a:t>Il en est ainsi aujourd'hui aussi. </a:t>
            </a:r>
            <a:r>
              <a:rPr lang="fr-CH" sz="2000" b="1" dirty="0">
                <a:solidFill>
                  <a:schemeClr val="tx2"/>
                </a:solidFill>
                <a:highlight>
                  <a:srgbClr val="FFFF00"/>
                </a:highlight>
              </a:rPr>
              <a:t>Dieu nous demande de nous efforcer de garder sa Loi </a:t>
            </a:r>
            <a:r>
              <a:rPr lang="fr-CH" sz="2000" b="1" dirty="0">
                <a:solidFill>
                  <a:srgbClr val="0066FF"/>
                </a:solidFill>
                <a:highlight>
                  <a:srgbClr val="FFFF00"/>
                </a:highlight>
              </a:rPr>
              <a:t>(Apocalypse 14.12). </a:t>
            </a:r>
            <a:r>
              <a:rPr lang="fr-CH" sz="2000" b="1" dirty="0">
                <a:solidFill>
                  <a:schemeClr val="tx2"/>
                </a:solidFill>
                <a:highlight>
                  <a:srgbClr val="FFFF00"/>
                </a:highlight>
              </a:rPr>
              <a:t>Cela requiert beaucoup de courage de notre part.</a:t>
            </a:r>
          </a:p>
        </p:txBody>
      </p:sp>
      <p:sp>
        <p:nvSpPr>
          <p:cNvPr id="11" name="CuadroTexto 10">
            <a:extLst>
              <a:ext uri="{FF2B5EF4-FFF2-40B4-BE49-F238E27FC236}">
                <a16:creationId xmlns:a16="http://schemas.microsoft.com/office/drawing/2014/main" id="{24B05A00-6DA2-154D-C987-85C1F1A7C8A6}"/>
              </a:ext>
            </a:extLst>
          </p:cNvPr>
          <p:cNvSpPr txBox="1"/>
          <p:nvPr/>
        </p:nvSpPr>
        <p:spPr>
          <a:xfrm>
            <a:off x="190235" y="5937648"/>
            <a:ext cx="11865616" cy="707886"/>
          </a:xfrm>
          <a:prstGeom prst="rect">
            <a:avLst/>
          </a:prstGeom>
          <a:noFill/>
        </p:spPr>
        <p:txBody>
          <a:bodyPr wrap="square">
            <a:spAutoFit/>
          </a:bodyPr>
          <a:lstStyle/>
          <a:p>
            <a:pPr>
              <a:spcBef>
                <a:spcPts val="600"/>
              </a:spcBef>
            </a:pPr>
            <a:r>
              <a:rPr lang="fr-CH" sz="2000" b="1" dirty="0">
                <a:highlight>
                  <a:srgbClr val="FFFF00"/>
                </a:highlight>
              </a:rPr>
              <a:t>La clé du succès est de faire pleinement confiance en Dieu. </a:t>
            </a:r>
          </a:p>
          <a:p>
            <a:r>
              <a:rPr lang="fr-CH" sz="2000" b="1" dirty="0">
                <a:highlight>
                  <a:srgbClr val="FFFF00"/>
                </a:highlight>
              </a:rPr>
              <a:t>Et, pour cela, nous avons besoin de nous mettre en relation avec lui chaque jour (Éphésiens 6.18).</a:t>
            </a:r>
          </a:p>
        </p:txBody>
      </p:sp>
      <p:pic>
        <p:nvPicPr>
          <p:cNvPr id="14" name="Imagen 13" descr="Imagen que contiene persona, interior, hombre, comiendo&#10;&#10;El contenido generado por IA puede ser incorrecto.">
            <a:extLst>
              <a:ext uri="{FF2B5EF4-FFF2-40B4-BE49-F238E27FC236}">
                <a16:creationId xmlns:a16="http://schemas.microsoft.com/office/drawing/2014/main" id="{3ED0D14B-A141-6524-F836-8C6EDA34C5B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168"/>
          <a:stretch>
            <a:fillRect/>
          </a:stretch>
        </p:blipFill>
        <p:spPr>
          <a:xfrm>
            <a:off x="10274968" y="278676"/>
            <a:ext cx="1780883" cy="1345568"/>
          </a:xfrm>
          <a:prstGeom prst="roundRect">
            <a:avLst>
              <a:gd name="adj" fmla="val 4167"/>
            </a:avLst>
          </a:prstGeom>
          <a:solidFill>
            <a:srgbClr val="FFFFFF"/>
          </a:solidFill>
          <a:ln w="57150" cap="sq">
            <a:solidFill>
              <a:schemeClr val="accent3">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86010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500"/>
                                        <p:tgtEl>
                                          <p:spTgt spid="6"/>
                                        </p:tgtEl>
                                      </p:cBhvr>
                                    </p:animEffect>
                                  </p:childTnLst>
                                </p:cTn>
                              </p:par>
                            </p:childTnLst>
                          </p:cTn>
                        </p:par>
                        <p:par>
                          <p:cTn id="17" fill="hold">
                            <p:stCondLst>
                              <p:cond delay="1500"/>
                            </p:stCondLst>
                            <p:childTnLst>
                              <p:par>
                                <p:cTn id="18" presetID="14" presetClass="entr" presetSubtype="5"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4)">
                                      <p:cBhvr>
                                        <p:cTn id="35" dur="500"/>
                                        <p:tgtEl>
                                          <p:spTgt spid="8"/>
                                        </p:tgtEl>
                                      </p:cBhvr>
                                    </p:animEffect>
                                  </p:childTnLst>
                                </p:cTn>
                              </p:par>
                            </p:childTnLst>
                          </p:cTn>
                        </p:par>
                        <p:par>
                          <p:cTn id="36" fill="hold">
                            <p:stCondLst>
                              <p:cond delay="500"/>
                            </p:stCondLst>
                            <p:childTnLst>
                              <p:par>
                                <p:cTn id="37" presetID="21" presetClass="entr" presetSubtype="4"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heel(4)">
                                      <p:cBhvr>
                                        <p:cTn id="39" dur="500"/>
                                        <p:tgtEl>
                                          <p:spTgt spid="10"/>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12"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0-#ppt_w/2"/>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7"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96C7FC0-6F7A-F288-BC4D-CEE3E949CBBB}"/>
              </a:ext>
            </a:extLst>
          </p:cNvPr>
          <p:cNvSpPr txBox="1"/>
          <p:nvPr/>
        </p:nvSpPr>
        <p:spPr>
          <a:xfrm>
            <a:off x="3312972" y="1221873"/>
            <a:ext cx="8432800" cy="4893647"/>
          </a:xfrm>
          <a:prstGeom prst="rect">
            <a:avLst/>
          </a:prstGeom>
          <a:noFill/>
        </p:spPr>
        <p:txBody>
          <a:bodyPr wrap="square" rtlCol="0">
            <a:spAutoFit/>
          </a:bodyPr>
          <a:lstStyle/>
          <a:p>
            <a:pPr algn="just"/>
            <a:r>
              <a:rPr lang="fr-FR" sz="2400" dirty="0">
                <a:solidFill>
                  <a:schemeClr val="accent6"/>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Dieu… adresse la parole (à Abraham) et lui dit de ne pas compter entrer en possession immédiate de la terre promise.</a:t>
            </a:r>
          </a:p>
          <a:p>
            <a:pPr algn="just"/>
            <a:endParaRPr lang="fr-FR" sz="2400" dirty="0">
              <a:latin typeface="Arial" panose="020B0604020202020204" pitchFamily="34" charset="0"/>
              <a:ea typeface="MS Minngs"/>
              <a:cs typeface="Arial" panose="020B0604020202020204" pitchFamily="34" charset="0"/>
            </a:endParaRPr>
          </a:p>
          <a:p>
            <a:pPr lvl="3" algn="just"/>
            <a:r>
              <a:rPr lang="fr-FR" sz="2400" dirty="0">
                <a:effectLst/>
                <a:latin typeface="Arial" panose="020B0604020202020204" pitchFamily="34" charset="0"/>
                <a:ea typeface="MS Minngs"/>
                <a:cs typeface="Arial" panose="020B0604020202020204" pitchFamily="34" charset="0"/>
              </a:rPr>
              <a:t> </a:t>
            </a:r>
            <a:r>
              <a:rPr lang="fr-FR" sz="2400" dirty="0">
                <a:solidFill>
                  <a:schemeClr val="tx2"/>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Il l’informe qu’avant de l’occuper sa postérité </a:t>
            </a:r>
            <a:br>
              <a:rPr lang="fr-FR" sz="2400" dirty="0">
                <a:solidFill>
                  <a:schemeClr val="tx2"/>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br>
            <a:r>
              <a:rPr lang="fr-FR" sz="2400" dirty="0">
                <a:solidFill>
                  <a:schemeClr val="tx2"/>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sera appelée à subir une longue oppression. </a:t>
            </a:r>
            <a:br>
              <a:rPr lang="fr-FR" sz="2400" dirty="0">
                <a:solidFill>
                  <a:schemeClr val="tx2"/>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br>
            <a:br>
              <a:rPr lang="fr-FR" sz="2400" dirty="0">
                <a:solidFill>
                  <a:schemeClr val="tx2"/>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br>
            <a:r>
              <a:rPr lang="fr-FR" sz="2400" dirty="0">
                <a:solidFill>
                  <a:schemeClr val="tx2"/>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Le patriarche voit alors se dérouler le plan de la rédemption. Il contemple la mort du Sauveur, </a:t>
            </a:r>
            <a:br>
              <a:rPr lang="fr-FR" sz="2400" dirty="0">
                <a:solidFill>
                  <a:schemeClr val="tx2"/>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br>
            <a:r>
              <a:rPr lang="fr-FR" sz="2400" dirty="0">
                <a:solidFill>
                  <a:schemeClr val="tx2"/>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son suprême sacrifice et son retour en gloire. </a:t>
            </a:r>
          </a:p>
          <a:p>
            <a:pPr algn="just"/>
            <a:endParaRPr lang="fr-FR" sz="2400" dirty="0">
              <a:solidFill>
                <a:schemeClr val="tx2"/>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endParaRPr>
          </a:p>
          <a:p>
            <a:pPr algn="just"/>
            <a:r>
              <a:rPr lang="fr-FR" sz="2400" dirty="0">
                <a:solidFill>
                  <a:schemeClr val="accent6"/>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Il aperçoit la terre entière rendue à sa beauté édénique et remise entre ses mains en possession éternelle, accomplissement final et complet de la divine promesse.</a:t>
            </a:r>
            <a:endParaRPr lang="fr-CH" sz="2400"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Phylactère : pensées 2">
            <a:extLst>
              <a:ext uri="{FF2B5EF4-FFF2-40B4-BE49-F238E27FC236}">
                <a16:creationId xmlns:a16="http://schemas.microsoft.com/office/drawing/2014/main" id="{1A9C6B4C-6447-7CC0-4B47-D2C691602E03}"/>
              </a:ext>
            </a:extLst>
          </p:cNvPr>
          <p:cNvSpPr/>
          <p:nvPr/>
        </p:nvSpPr>
        <p:spPr>
          <a:xfrm>
            <a:off x="306445" y="4769065"/>
            <a:ext cx="2706570" cy="1779917"/>
          </a:xfrm>
          <a:prstGeom prst="cloudCallout">
            <a:avLst>
              <a:gd name="adj1" fmla="val 66142"/>
              <a:gd name="adj2" fmla="val -47341"/>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ln w="0"/>
                <a:solidFill>
                  <a:schemeClr val="tx1"/>
                </a:solidFill>
                <a:effectLst>
                  <a:outerShdw blurRad="38100" dist="19050" dir="2700000" algn="tl" rotWithShape="0">
                    <a:schemeClr val="dk1">
                      <a:alpha val="40000"/>
                    </a:schemeClr>
                  </a:outerShdw>
                </a:effectLst>
              </a:rPr>
              <a:t>(Ellen G. White.</a:t>
            </a:r>
            <a:br>
              <a:rPr lang="fr-CH" dirty="0">
                <a:ln w="0"/>
                <a:solidFill>
                  <a:schemeClr val="tx1"/>
                </a:solidFill>
                <a:effectLst>
                  <a:outerShdw blurRad="38100" dist="19050" dir="2700000" algn="tl" rotWithShape="0">
                    <a:schemeClr val="dk1">
                      <a:alpha val="40000"/>
                    </a:schemeClr>
                  </a:outerShdw>
                </a:effectLst>
              </a:rPr>
            </a:br>
            <a:r>
              <a:rPr lang="fr-FR" sz="1800" i="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Patriarches et Prophètes,</a:t>
            </a:r>
            <a:r>
              <a:rPr lang="fr-FR" sz="18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 p. 116.</a:t>
            </a:r>
            <a:r>
              <a:rPr lang="fr-CH" dirty="0">
                <a:ln w="0"/>
                <a:solidFill>
                  <a:schemeClr val="tx1"/>
                </a:solidFill>
                <a:effectLst>
                  <a:outerShdw blurRad="38100" dist="19050" dir="2700000" algn="tl" rotWithShape="0">
                    <a:schemeClr val="dk1">
                      <a:alpha val="40000"/>
                    </a:schemeClr>
                  </a:outerShdw>
                </a:effectLst>
              </a:rPr>
              <a:t> </a:t>
            </a:r>
          </a:p>
        </p:txBody>
      </p:sp>
      <p:pic>
        <p:nvPicPr>
          <p:cNvPr id="6" name="Picture 6" descr=" ">
            <a:extLst>
              <a:ext uri="{FF2B5EF4-FFF2-40B4-BE49-F238E27FC236}">
                <a16:creationId xmlns:a16="http://schemas.microsoft.com/office/drawing/2014/main" id="{1C8E76B4-1B12-D08A-2A88-694D0CAC04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2713058" y="2536650"/>
            <a:ext cx="1651968" cy="19669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FE9DC580-1068-E0AC-C260-22FE62BD484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5960" y="309018"/>
            <a:ext cx="1651969" cy="23139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068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vertical)">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purple and white rectangle&#10;&#10;AI-generated content may be incorrect.">
            <a:extLst>
              <a:ext uri="{FF2B5EF4-FFF2-40B4-BE49-F238E27FC236}">
                <a16:creationId xmlns:a16="http://schemas.microsoft.com/office/drawing/2014/main" id="{8C752405-ED66-BCD1-8E1F-33AD8632D23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38B0CC16-4CF1-4F4C-F704-AE9795844ADC}"/>
              </a:ext>
            </a:extLst>
          </p:cNvPr>
          <p:cNvSpPr txBox="1"/>
          <p:nvPr/>
        </p:nvSpPr>
        <p:spPr>
          <a:xfrm>
            <a:off x="0" y="0"/>
            <a:ext cx="12191999" cy="769441"/>
          </a:xfrm>
          <a:prstGeom prst="rect">
            <a:avLst/>
          </a:prstGeom>
          <a:noFill/>
        </p:spPr>
        <p:txBody>
          <a:bodyPr wrap="square">
            <a:spAutoFit/>
            <a:scene3d>
              <a:camera prst="orthographicFront"/>
              <a:lightRig rig="chilly" dir="t"/>
            </a:scene3d>
            <a:sp3d extrusionH="57150" contourW="25400">
              <a:bevelT w="57150" h="38100" prst="hardEdge"/>
              <a:contourClr>
                <a:schemeClr val="accent1">
                  <a:lumMod val="60000"/>
                  <a:lumOff val="40000"/>
                </a:schemeClr>
              </a:contourClr>
            </a:sp3d>
          </a:bodyPr>
          <a:lstStyle/>
          <a:p>
            <a:pPr algn="ctr"/>
            <a:r>
              <a:rPr lang="fr-CH" sz="4400" b="1" spc="600" dirty="0">
                <a:ln w="22225">
                  <a:solidFill>
                    <a:schemeClr val="accent2"/>
                  </a:solidFill>
                  <a:prstDash val="solid"/>
                </a:ln>
                <a:solidFill>
                  <a:schemeClr val="bg2">
                    <a:lumMod val="40000"/>
                    <a:lumOff val="60000"/>
                  </a:schemeClr>
                </a:solidFill>
                <a:effectLst>
                  <a:outerShdw blurRad="50800" dist="50800" dir="5400000" algn="ctr" rotWithShape="0">
                    <a:schemeClr val="tx1"/>
                  </a:outerShdw>
                </a:effectLst>
              </a:rPr>
              <a:t>LE SUCCÈS DE LA MISSION</a:t>
            </a:r>
          </a:p>
        </p:txBody>
      </p:sp>
      <p:sp>
        <p:nvSpPr>
          <p:cNvPr id="4" name="CuadroTexto 3">
            <a:extLst>
              <a:ext uri="{FF2B5EF4-FFF2-40B4-BE49-F238E27FC236}">
                <a16:creationId xmlns:a16="http://schemas.microsoft.com/office/drawing/2014/main" id="{BFD66E7A-6A22-8F97-375E-5779BF299958}"/>
              </a:ext>
            </a:extLst>
          </p:cNvPr>
          <p:cNvSpPr txBox="1"/>
          <p:nvPr/>
        </p:nvSpPr>
        <p:spPr>
          <a:xfrm>
            <a:off x="0" y="642849"/>
            <a:ext cx="12191999" cy="923330"/>
          </a:xfrm>
          <a:prstGeom prst="rect">
            <a:avLst/>
          </a:prstGeom>
          <a:noFill/>
        </p:spPr>
        <p:txBody>
          <a:bodyPr wrap="square">
            <a:spAutoFit/>
          </a:bodyPr>
          <a:lstStyle/>
          <a:p>
            <a:pPr algn="ctr"/>
            <a:r>
              <a:rPr lang="fr-CH" b="1" dirty="0">
                <a:solidFill>
                  <a:schemeClr val="bg1"/>
                </a:solidFill>
                <a:effectLst>
                  <a:outerShdw blurRad="38100" dist="38100" dir="2700000" algn="tl">
                    <a:srgbClr val="000000">
                      <a:alpha val="43137"/>
                    </a:srgbClr>
                  </a:outerShdw>
                </a:effectLst>
                <a:latin typeface="Comic Sans MS" panose="030F0702030302020204" pitchFamily="66" charset="0"/>
              </a:rPr>
              <a:t>« Que ce livre de la loi ne s'éloigne point de ta bouche ; médite-le jour et nuit, pour agir </a:t>
            </a:r>
            <a:br>
              <a:rPr lang="fr-CH" b="1" dirty="0">
                <a:solidFill>
                  <a:schemeClr val="bg1"/>
                </a:solidFill>
                <a:effectLst>
                  <a:outerShdw blurRad="38100" dist="38100" dir="2700000" algn="tl">
                    <a:srgbClr val="000000">
                      <a:alpha val="43137"/>
                    </a:srgbClr>
                  </a:outerShdw>
                </a:effectLst>
                <a:latin typeface="Comic Sans MS" panose="030F0702030302020204" pitchFamily="66" charset="0"/>
              </a:rPr>
            </a:br>
            <a:r>
              <a:rPr lang="fr-CH" b="1" dirty="0">
                <a:solidFill>
                  <a:schemeClr val="bg1"/>
                </a:solidFill>
                <a:effectLst>
                  <a:outerShdw blurRad="38100" dist="38100" dir="2700000" algn="tl">
                    <a:srgbClr val="000000">
                      <a:alpha val="43137"/>
                    </a:srgbClr>
                  </a:outerShdw>
                </a:effectLst>
                <a:latin typeface="Comic Sans MS" panose="030F0702030302020204" pitchFamily="66" charset="0"/>
              </a:rPr>
              <a:t>fidèlement selon tout ce qui y est écrit ; car c'est alors que tu auras du succès dans tes entreprises, c'est alors que tu réussiras. » (Josué 1.8)</a:t>
            </a:r>
            <a:endParaRPr lang="fr-CH" sz="14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5974FA6E-5D3D-E395-2350-D957F7B3E2C6}"/>
              </a:ext>
            </a:extLst>
          </p:cNvPr>
          <p:cNvSpPr txBox="1"/>
          <p:nvPr/>
        </p:nvSpPr>
        <p:spPr>
          <a:xfrm>
            <a:off x="114299" y="3886331"/>
            <a:ext cx="6587673" cy="1015663"/>
          </a:xfrm>
          <a:prstGeom prst="rect">
            <a:avLst/>
          </a:prstGeom>
          <a:noFill/>
        </p:spPr>
        <p:txBody>
          <a:bodyPr wrap="square" rtlCol="0">
            <a:spAutoFit/>
          </a:bodyPr>
          <a:lstStyle/>
          <a:p>
            <a:pPr algn="ctr">
              <a:spcBef>
                <a:spcPts val="600"/>
              </a:spcBef>
            </a:pPr>
            <a:r>
              <a:rPr lang="fr-CH" sz="2000" b="1" dirty="0">
                <a:solidFill>
                  <a:srgbClr val="00007A"/>
                </a:solidFill>
                <a:highlight>
                  <a:srgbClr val="00FF00"/>
                </a:highlight>
              </a:rPr>
              <a:t>Nous aurons du succès si nous suivons les principes </a:t>
            </a:r>
            <a:br>
              <a:rPr lang="fr-CH" sz="2000" b="1" dirty="0">
                <a:solidFill>
                  <a:srgbClr val="00007A"/>
                </a:solidFill>
                <a:highlight>
                  <a:srgbClr val="00FF00"/>
                </a:highlight>
              </a:rPr>
            </a:br>
            <a:r>
              <a:rPr lang="fr-CH" sz="2000" b="1" dirty="0">
                <a:solidFill>
                  <a:srgbClr val="00007A"/>
                </a:solidFill>
                <a:highlight>
                  <a:srgbClr val="00FF00"/>
                </a:highlight>
              </a:rPr>
              <a:t>et valeurs exprimés dans la Loi de Dieu. </a:t>
            </a:r>
            <a:br>
              <a:rPr lang="fr-CH" sz="2000" b="1" dirty="0">
                <a:solidFill>
                  <a:srgbClr val="00007A"/>
                </a:solidFill>
                <a:highlight>
                  <a:srgbClr val="00FF00"/>
                </a:highlight>
              </a:rPr>
            </a:br>
            <a:r>
              <a:rPr lang="fr-CH" sz="2000" b="1" dirty="0">
                <a:solidFill>
                  <a:srgbClr val="FF0000"/>
                </a:solidFill>
                <a:highlight>
                  <a:srgbClr val="00FF00"/>
                </a:highlight>
              </a:rPr>
              <a:t>Mais cela... n'est-ce pas le salut par les œuvres ?</a:t>
            </a:r>
          </a:p>
        </p:txBody>
      </p:sp>
      <p:pic>
        <p:nvPicPr>
          <p:cNvPr id="6" name="Imagen 5" descr="Imagen que contiene tabla, viejo, grande, hombre&#10;&#10;El contenido generado por IA puede ser incorrecto.">
            <a:extLst>
              <a:ext uri="{FF2B5EF4-FFF2-40B4-BE49-F238E27FC236}">
                <a16:creationId xmlns:a16="http://schemas.microsoft.com/office/drawing/2014/main" id="{F059B3F7-0159-517C-A633-AED77BE332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8003" y="2030329"/>
            <a:ext cx="4177060" cy="3961397"/>
          </a:xfrm>
          <a:prstGeom prst="rect">
            <a:avLst/>
          </a:prstGeom>
          <a:ln w="38100" cap="sq">
            <a:solidFill>
              <a:schemeClr val="bg2">
                <a:lumMod val="40000"/>
                <a:lumOff val="6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205AA4B0-622E-F40C-2200-B27172455443}"/>
              </a:ext>
            </a:extLst>
          </p:cNvPr>
          <p:cNvSpPr txBox="1"/>
          <p:nvPr/>
        </p:nvSpPr>
        <p:spPr>
          <a:xfrm>
            <a:off x="1945005" y="1559681"/>
            <a:ext cx="4756968" cy="1107996"/>
          </a:xfrm>
          <a:prstGeom prst="rect">
            <a:avLst/>
          </a:prstGeom>
          <a:noFill/>
        </p:spPr>
        <p:txBody>
          <a:bodyPr wrap="square">
            <a:spAutoFit/>
          </a:bodyPr>
          <a:lstStyle/>
          <a:p>
            <a:pPr>
              <a:spcBef>
                <a:spcPts val="600"/>
              </a:spcBef>
            </a:pPr>
            <a:r>
              <a:rPr lang="fr-CH" sz="2200" b="1" dirty="0">
                <a:solidFill>
                  <a:schemeClr val="accent5">
                    <a:lumMod val="50000"/>
                  </a:schemeClr>
                </a:solidFill>
              </a:rPr>
              <a:t>Le succès du point de vue divin ne coïncide pas avec le succès du point de vue humain.</a:t>
            </a:r>
          </a:p>
        </p:txBody>
      </p:sp>
      <p:pic>
        <p:nvPicPr>
          <p:cNvPr id="9" name="Imagen 8">
            <a:extLst>
              <a:ext uri="{FF2B5EF4-FFF2-40B4-BE49-F238E27FC236}">
                <a16:creationId xmlns:a16="http://schemas.microsoft.com/office/drawing/2014/main" id="{B42FAA17-6B9E-0A9B-F0DB-62388884914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19076" y="1724477"/>
            <a:ext cx="1630045" cy="1813560"/>
          </a:xfrm>
          <a:prstGeom prst="rect">
            <a:avLst/>
          </a:prstGeom>
          <a:ln w="38100" cap="sq">
            <a:solidFill>
              <a:srgbClr val="000000"/>
            </a:solidFill>
            <a:prstDash val="solid"/>
            <a:miter lim="800000"/>
          </a:ln>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29C8BE97-54AB-AEA8-FD11-5E5F559DCC4C}"/>
              </a:ext>
            </a:extLst>
          </p:cNvPr>
          <p:cNvSpPr txBox="1"/>
          <p:nvPr/>
        </p:nvSpPr>
        <p:spPr>
          <a:xfrm>
            <a:off x="1945004" y="2569118"/>
            <a:ext cx="5129563" cy="1446550"/>
          </a:xfrm>
          <a:prstGeom prst="rect">
            <a:avLst/>
          </a:prstGeom>
          <a:noFill/>
        </p:spPr>
        <p:txBody>
          <a:bodyPr wrap="square">
            <a:spAutoFit/>
          </a:bodyPr>
          <a:lstStyle/>
          <a:p>
            <a:pPr algn="ctr">
              <a:spcBef>
                <a:spcPts val="600"/>
              </a:spcBef>
            </a:pPr>
            <a:r>
              <a:rPr lang="fr-CH" sz="2200" b="1" dirty="0">
                <a:solidFill>
                  <a:srgbClr val="00007A"/>
                </a:solidFill>
                <a:highlight>
                  <a:srgbClr val="FFFF00"/>
                </a:highlight>
              </a:rPr>
              <a:t>L'éphémère succès en ce monde peut s'obtenir en transgressant les lois divines et humaines, mais non le succès véritable et éternel (Josué 1.8).</a:t>
            </a:r>
          </a:p>
        </p:txBody>
      </p:sp>
      <p:sp>
        <p:nvSpPr>
          <p:cNvPr id="11" name="CuadroTexto 10">
            <a:extLst>
              <a:ext uri="{FF2B5EF4-FFF2-40B4-BE49-F238E27FC236}">
                <a16:creationId xmlns:a16="http://schemas.microsoft.com/office/drawing/2014/main" id="{E850C9FC-1B12-0BFF-EEB6-A08E20D3752E}"/>
              </a:ext>
            </a:extLst>
          </p:cNvPr>
          <p:cNvSpPr txBox="1"/>
          <p:nvPr/>
        </p:nvSpPr>
        <p:spPr>
          <a:xfrm>
            <a:off x="114300" y="4895767"/>
            <a:ext cx="6960267" cy="1446550"/>
          </a:xfrm>
          <a:prstGeom prst="rect">
            <a:avLst/>
          </a:prstGeom>
          <a:noFill/>
        </p:spPr>
        <p:txBody>
          <a:bodyPr wrap="square">
            <a:spAutoFit/>
          </a:bodyPr>
          <a:lstStyle/>
          <a:p>
            <a:pPr>
              <a:spcBef>
                <a:spcPts val="600"/>
              </a:spcBef>
            </a:pPr>
            <a:r>
              <a:rPr lang="fr-CH" sz="2200" b="1" dirty="0">
                <a:solidFill>
                  <a:srgbClr val="FF0000"/>
                </a:solidFill>
                <a:highlight>
                  <a:srgbClr val="00FFFF"/>
                </a:highlight>
              </a:rPr>
              <a:t>Nullement. La foi et la Loi ne s'excluent pas, mais se complètent (Romains 3.31). Quand nous parlons de Loi, nous parlons de la façon dont nous devons vivre, non de la façon dont nous sommes sauvés. </a:t>
            </a:r>
          </a:p>
        </p:txBody>
      </p:sp>
      <p:sp>
        <p:nvSpPr>
          <p:cNvPr id="2" name="ZoneTexte 1">
            <a:extLst>
              <a:ext uri="{FF2B5EF4-FFF2-40B4-BE49-F238E27FC236}">
                <a16:creationId xmlns:a16="http://schemas.microsoft.com/office/drawing/2014/main" id="{DE26FE7F-5118-01FF-40B8-6EE5CB7B4245}"/>
              </a:ext>
            </a:extLst>
          </p:cNvPr>
          <p:cNvSpPr txBox="1"/>
          <p:nvPr/>
        </p:nvSpPr>
        <p:spPr>
          <a:xfrm>
            <a:off x="114299" y="6323398"/>
            <a:ext cx="9610724" cy="430887"/>
          </a:xfrm>
          <a:prstGeom prst="rect">
            <a:avLst/>
          </a:prstGeom>
          <a:noFill/>
        </p:spPr>
        <p:txBody>
          <a:bodyPr wrap="square" rtlCol="0">
            <a:spAutoFit/>
          </a:bodyPr>
          <a:lstStyle/>
          <a:p>
            <a:r>
              <a:rPr kumimoji="0" lang="fr-CH" sz="2200" b="1" i="0" u="none" strike="noStrike" kern="1200" cap="none" spc="0" normalizeH="0" baseline="0" noProof="0" dirty="0">
                <a:ln>
                  <a:noFill/>
                </a:ln>
                <a:solidFill>
                  <a:srgbClr val="FF0000"/>
                </a:solidFill>
                <a:effectLst/>
                <a:highlight>
                  <a:srgbClr val="00FFFF"/>
                </a:highlight>
                <a:uLnTx/>
                <a:uFillTx/>
                <a:latin typeface="Aptos" panose="02110004020202020204"/>
                <a:ea typeface="+mn-ea"/>
                <a:cs typeface="+mn-cs"/>
              </a:rPr>
              <a:t>Notre relation avec Dieu se manifeste dans notre obéissance à sa volonté.</a:t>
            </a:r>
            <a:endParaRPr lang="fr-CH" dirty="0">
              <a:highlight>
                <a:srgbClr val="00FFFF"/>
              </a:highlight>
            </a:endParaRPr>
          </a:p>
        </p:txBody>
      </p:sp>
    </p:spTree>
    <p:extLst>
      <p:ext uri="{BB962C8B-B14F-4D97-AF65-F5344CB8AC3E}">
        <p14:creationId xmlns:p14="http://schemas.microsoft.com/office/powerpoint/2010/main" val="130493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3"/>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7"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26F8F54-9424-2211-A22D-50B31906ABB6}"/>
              </a:ext>
            </a:extLst>
          </p:cNvPr>
          <p:cNvSpPr txBox="1"/>
          <p:nvPr/>
        </p:nvSpPr>
        <p:spPr>
          <a:xfrm>
            <a:off x="3733800" y="330200"/>
            <a:ext cx="8026400" cy="6001643"/>
          </a:xfrm>
          <a:prstGeom prst="rect">
            <a:avLst/>
          </a:prstGeom>
          <a:noFill/>
        </p:spPr>
        <p:txBody>
          <a:bodyPr wrap="square" rtlCol="0">
            <a:spAutoFit/>
          </a:bodyPr>
          <a:lstStyle/>
          <a:p>
            <a:pPr marL="342900" indent="-342900" algn="just">
              <a:buFont typeface="Wingdings" panose="05000000000000000000" pitchFamily="2" charset="2"/>
              <a:buChar char="q"/>
            </a:pPr>
            <a:r>
              <a:rPr lang="fr-FR" sz="2400" dirty="0">
                <a:solidFill>
                  <a:srgbClr val="0066FF"/>
                </a:solidFill>
              </a:rPr>
              <a:t>« Après la mort de Moïse, Josué devait prendre la tête du peuple d'Israël pour l'introduire dans la terre promise.</a:t>
            </a:r>
          </a:p>
          <a:p>
            <a:pPr marL="342900" indent="-342900" algn="just">
              <a:buFont typeface="Wingdings" panose="05000000000000000000" pitchFamily="2" charset="2"/>
              <a:buChar char="q"/>
            </a:pPr>
            <a:endParaRPr lang="fr-FR" sz="2400" dirty="0"/>
          </a:p>
          <a:p>
            <a:pPr marL="800100" lvl="1" indent="-342900" algn="just">
              <a:buFont typeface="Wingdings" panose="05000000000000000000" pitchFamily="2" charset="2"/>
              <a:buChar char="q"/>
            </a:pPr>
            <a:r>
              <a:rPr lang="fr-FR" sz="2400" dirty="0"/>
              <a:t> </a:t>
            </a:r>
            <a:r>
              <a:rPr lang="fr-FR" sz="2400" dirty="0">
                <a:solidFill>
                  <a:schemeClr val="tx2"/>
                </a:solidFill>
              </a:rPr>
              <a:t>Pendant la plus grande partie du temps que les Hébreux avaient erré dans le désert, Josué avait servi aux côtés de Moïse en qualité de premier ministre.</a:t>
            </a:r>
            <a:br>
              <a:rPr lang="fr-FR" sz="2400" dirty="0">
                <a:solidFill>
                  <a:schemeClr val="tx2"/>
                </a:solidFill>
              </a:rPr>
            </a:br>
            <a:r>
              <a:rPr lang="fr-FR" sz="2400" dirty="0"/>
              <a:t> </a:t>
            </a:r>
          </a:p>
          <a:p>
            <a:pPr marL="800100" lvl="1" indent="-342900" algn="just">
              <a:buFont typeface="Wingdings" panose="05000000000000000000" pitchFamily="2" charset="2"/>
              <a:buChar char="q"/>
            </a:pPr>
            <a:r>
              <a:rPr lang="fr-FR" sz="2400" dirty="0">
                <a:solidFill>
                  <a:schemeClr val="tx2"/>
                </a:solidFill>
              </a:rPr>
              <a:t>Il avait été témoin des prodiges que le Seigneur avait accomplis par l'intermédiaire de Moïse, et il connaissait bien les sentiments du peuple. </a:t>
            </a:r>
          </a:p>
          <a:p>
            <a:pPr marL="342900" indent="-342900" algn="just">
              <a:buFont typeface="Wingdings" panose="05000000000000000000" pitchFamily="2" charset="2"/>
              <a:buChar char="q"/>
            </a:pPr>
            <a:endParaRPr lang="fr-FR" sz="2400" dirty="0"/>
          </a:p>
          <a:p>
            <a:pPr marL="342900" indent="-342900" algn="just">
              <a:buFont typeface="Wingdings" panose="05000000000000000000" pitchFamily="2" charset="2"/>
              <a:buChar char="q"/>
            </a:pPr>
            <a:r>
              <a:rPr lang="fr-FR" sz="2400" dirty="0">
                <a:solidFill>
                  <a:srgbClr val="0462B8"/>
                </a:solidFill>
              </a:rPr>
              <a:t>Josué faisait partie des douze espions qui avaient été envoyés pour explorer le pays de Canaan, et il était l'un des deux qui avaient fait un compte rendu fidèle des richesses de cette région et encouragé le peuple à en prendre possession par la force de Dieu. » </a:t>
            </a:r>
            <a:endParaRPr lang="fr-CH" sz="2400" dirty="0">
              <a:solidFill>
                <a:srgbClr val="0462B8"/>
              </a:solidFill>
            </a:endParaRPr>
          </a:p>
        </p:txBody>
      </p:sp>
      <p:sp>
        <p:nvSpPr>
          <p:cNvPr id="4" name="Phylactère : pensées 3">
            <a:extLst>
              <a:ext uri="{FF2B5EF4-FFF2-40B4-BE49-F238E27FC236}">
                <a16:creationId xmlns:a16="http://schemas.microsoft.com/office/drawing/2014/main" id="{3A734A19-1A8A-99C5-343D-4860D166EB62}"/>
              </a:ext>
            </a:extLst>
          </p:cNvPr>
          <p:cNvSpPr/>
          <p:nvPr/>
        </p:nvSpPr>
        <p:spPr>
          <a:xfrm>
            <a:off x="749300" y="4762499"/>
            <a:ext cx="2984500" cy="1912243"/>
          </a:xfrm>
          <a:prstGeom prst="cloudCallout">
            <a:avLst>
              <a:gd name="adj1" fmla="val 53210"/>
              <a:gd name="adj2" fmla="val -84940"/>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ln w="0"/>
                <a:solidFill>
                  <a:schemeClr val="tx1"/>
                </a:solidFill>
                <a:effectLst>
                  <a:outerShdw blurRad="38100" dist="19050" dir="2700000" algn="tl" rotWithShape="0">
                    <a:schemeClr val="dk1">
                      <a:alpha val="40000"/>
                    </a:schemeClr>
                  </a:outerShdw>
                </a:effectLst>
              </a:rPr>
              <a:t>( ELLEN G. WHITE</a:t>
            </a:r>
          </a:p>
          <a:p>
            <a:pPr algn="ctr"/>
            <a:r>
              <a:rPr lang="fr-FR" sz="1800" i="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L’Histoire de la rédemption,</a:t>
            </a:r>
            <a:r>
              <a:rPr lang="fr-FR" sz="18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 </a:t>
            </a:r>
            <a:br>
              <a:rPr lang="fr-FR" sz="18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br>
            <a:r>
              <a:rPr lang="fr-FR" sz="18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p. 176, 177)</a:t>
            </a:r>
            <a:endParaRPr lang="fr-CH" dirty="0">
              <a:ln w="0"/>
              <a:solidFill>
                <a:schemeClr val="tx1"/>
              </a:solidFill>
              <a:effectLst>
                <a:outerShdw blurRad="38100" dist="19050" dir="2700000" algn="tl" rotWithShape="0">
                  <a:schemeClr val="dk1">
                    <a:alpha val="40000"/>
                  </a:schemeClr>
                </a:outerShdw>
              </a:effectLst>
            </a:endParaRPr>
          </a:p>
        </p:txBody>
      </p:sp>
      <p:pic>
        <p:nvPicPr>
          <p:cNvPr id="1026" name="Picture 2" descr="Chapitre 3 : JOSUE – PERSONNAGES DE LA BIBLE">
            <a:extLst>
              <a:ext uri="{FF2B5EF4-FFF2-40B4-BE49-F238E27FC236}">
                <a16:creationId xmlns:a16="http://schemas.microsoft.com/office/drawing/2014/main" id="{9C80571E-0100-68CC-935E-A62E914105A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flipH="1">
            <a:off x="493711" y="1813371"/>
            <a:ext cx="2529417" cy="3035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AB27AE39-6D3C-D739-136A-DEF87070809A}"/>
              </a:ext>
            </a:extLst>
          </p:cNvPr>
          <p:cNvPicPr>
            <a:picLocks noChangeAspect="1"/>
          </p:cNvPicPr>
          <p:nvPr/>
        </p:nvPicPr>
        <p:blipFill>
          <a:blip r:embed="rId3"/>
          <a:stretch>
            <a:fillRect/>
          </a:stretch>
        </p:blipFill>
        <p:spPr>
          <a:xfrm>
            <a:off x="493710" y="429071"/>
            <a:ext cx="2529417" cy="1384300"/>
          </a:xfrm>
          <a:prstGeom prst="rect">
            <a:avLst/>
          </a:prstGeom>
        </p:spPr>
      </p:pic>
    </p:spTree>
    <p:extLst>
      <p:ext uri="{BB962C8B-B14F-4D97-AF65-F5344CB8AC3E}">
        <p14:creationId xmlns:p14="http://schemas.microsoft.com/office/powerpoint/2010/main" val="341134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F81EF8C-ED4E-27E7-F8AF-CE226B59D94F}"/>
              </a:ext>
            </a:extLst>
          </p:cNvPr>
          <p:cNvSpPr txBox="1"/>
          <p:nvPr/>
        </p:nvSpPr>
        <p:spPr>
          <a:xfrm>
            <a:off x="3022600" y="254000"/>
            <a:ext cx="8877300" cy="4154984"/>
          </a:xfrm>
          <a:prstGeom prst="rect">
            <a:avLst/>
          </a:prstGeom>
          <a:noFill/>
        </p:spPr>
        <p:txBody>
          <a:bodyPr wrap="square" rtlCol="0">
            <a:spAutoFit/>
          </a:bodyPr>
          <a:lstStyle/>
          <a:p>
            <a:pPr marL="342900" indent="-342900" algn="just">
              <a:buClr>
                <a:schemeClr val="tx2"/>
              </a:buClr>
              <a:buFont typeface="Wingdings" panose="05000000000000000000" pitchFamily="2" charset="2"/>
              <a:buChar char="q"/>
            </a:pPr>
            <a:r>
              <a:rPr lang="fr-FR" sz="2400" dirty="0">
                <a:solidFill>
                  <a:srgbClr val="0066FF"/>
                </a:solidFill>
                <a:effectLst>
                  <a:outerShdw blurRad="38100" dist="38100" dir="2700000" algn="tl">
                    <a:srgbClr val="000000">
                      <a:alpha val="43137"/>
                    </a:srgbClr>
                  </a:outerShdw>
                </a:effectLst>
                <a:latin typeface="Calibri" panose="020F0502020204030204" pitchFamily="34" charset="0"/>
                <a:ea typeface="MS Minngs"/>
              </a:rPr>
              <a:t>« Il y a harmonie parfaite entre la loi de Dieu et l’Évangile de Jésus Christ. </a:t>
            </a:r>
            <a:r>
              <a:rPr lang="fr-FR" sz="2400" dirty="0">
                <a:solidFill>
                  <a:srgbClr val="663300"/>
                </a:solidFill>
                <a:effectLst>
                  <a:outerShdw blurRad="38100" dist="38100" dir="2700000" algn="tl">
                    <a:srgbClr val="000000">
                      <a:alpha val="43137"/>
                    </a:srgbClr>
                  </a:outerShdw>
                </a:effectLst>
                <a:latin typeface="Calibri" panose="020F0502020204030204" pitchFamily="34" charset="0"/>
                <a:ea typeface="MS Minngs"/>
              </a:rPr>
              <a:t>« Moi et le Père, nous sommes un » </a:t>
            </a:r>
            <a:r>
              <a:rPr lang="fr-FR" sz="2400" i="1" dirty="0">
                <a:solidFill>
                  <a:srgbClr val="663300"/>
                </a:solidFill>
                <a:effectLst>
                  <a:outerShdw blurRad="38100" dist="38100" dir="2700000" algn="tl">
                    <a:srgbClr val="000000">
                      <a:alpha val="43137"/>
                    </a:srgbClr>
                  </a:outerShdw>
                </a:effectLst>
                <a:latin typeface="Calibri" panose="020F0502020204030204" pitchFamily="34" charset="0"/>
                <a:ea typeface="MS Minngs"/>
              </a:rPr>
              <a:t>(Jean 10.30)</a:t>
            </a:r>
            <a:r>
              <a:rPr lang="fr-FR" sz="2400" dirty="0">
                <a:solidFill>
                  <a:srgbClr val="663300"/>
                </a:solidFill>
                <a:effectLst>
                  <a:outerShdw blurRad="38100" dist="38100" dir="2700000" algn="tl">
                    <a:srgbClr val="000000">
                      <a:alpha val="43137"/>
                    </a:srgbClr>
                  </a:outerShdw>
                </a:effectLst>
                <a:latin typeface="Calibri" panose="020F0502020204030204" pitchFamily="34" charset="0"/>
                <a:ea typeface="MS Minngs"/>
              </a:rPr>
              <a:t>, </a:t>
            </a:r>
            <a:r>
              <a:rPr lang="fr-FR" sz="2400" dirty="0">
                <a:solidFill>
                  <a:srgbClr val="0066FF"/>
                </a:solidFill>
                <a:effectLst>
                  <a:outerShdw blurRad="38100" dist="38100" dir="2700000" algn="tl">
                    <a:srgbClr val="000000">
                      <a:alpha val="43137"/>
                    </a:srgbClr>
                  </a:outerShdw>
                </a:effectLst>
                <a:latin typeface="Calibri" panose="020F0502020204030204" pitchFamily="34" charset="0"/>
                <a:ea typeface="MS Minngs"/>
              </a:rPr>
              <a:t>dit le souverain Maître. </a:t>
            </a:r>
          </a:p>
          <a:p>
            <a:pPr marL="342900" indent="-342900" algn="just">
              <a:buClr>
                <a:schemeClr val="tx2"/>
              </a:buClr>
              <a:buFont typeface="Wingdings" panose="05000000000000000000" pitchFamily="2" charset="2"/>
              <a:buChar char="q"/>
            </a:pPr>
            <a:endParaRPr lang="fr-FR" sz="2400" dirty="0">
              <a:effectLst>
                <a:outerShdw blurRad="38100" dist="38100" dir="2700000" algn="tl">
                  <a:srgbClr val="000000">
                    <a:alpha val="43137"/>
                  </a:srgbClr>
                </a:outerShdw>
              </a:effectLst>
              <a:latin typeface="Calibri" panose="020F0502020204030204" pitchFamily="34" charset="0"/>
              <a:ea typeface="MS Minngs"/>
            </a:endParaRPr>
          </a:p>
          <a:p>
            <a:pPr marL="342900" indent="-342900" algn="just">
              <a:buClr>
                <a:schemeClr val="tx2"/>
              </a:buClr>
              <a:buFont typeface="Wingdings" panose="05000000000000000000" pitchFamily="2" charset="2"/>
              <a:buChar char="q"/>
            </a:pPr>
            <a:r>
              <a:rPr lang="fr-FR" sz="2400" dirty="0">
                <a:effectLst>
                  <a:outerShdw blurRad="38100" dist="38100" dir="2700000" algn="tl">
                    <a:srgbClr val="000000">
                      <a:alpha val="43137"/>
                    </a:srgbClr>
                  </a:outerShdw>
                </a:effectLst>
                <a:highlight>
                  <a:srgbClr val="00FFFF"/>
                </a:highlight>
                <a:latin typeface="Calibri" panose="020F0502020204030204" pitchFamily="34" charset="0"/>
                <a:ea typeface="MS Minngs"/>
              </a:rPr>
              <a:t>L’Évangile du Christ est la bonne nouvelle de la grâce</a:t>
            </a:r>
            <a:r>
              <a:rPr lang="fr-FR" sz="2400" dirty="0">
                <a:effectLst>
                  <a:outerShdw blurRad="38100" dist="38100" dir="2700000" algn="tl">
                    <a:srgbClr val="000000">
                      <a:alpha val="43137"/>
                    </a:srgbClr>
                  </a:outerShdw>
                </a:effectLst>
                <a:latin typeface="Calibri" panose="020F0502020204030204" pitchFamily="34" charset="0"/>
                <a:ea typeface="MS Minngs"/>
              </a:rPr>
              <a:t>, c'est-à-dire </a:t>
            </a:r>
            <a:r>
              <a:rPr lang="fr-FR" sz="2400" dirty="0">
                <a:solidFill>
                  <a:schemeClr val="tx2"/>
                </a:solidFill>
                <a:effectLst>
                  <a:outerShdw blurRad="38100" dist="38100" dir="2700000" algn="tl">
                    <a:srgbClr val="000000">
                      <a:alpha val="43137"/>
                    </a:srgbClr>
                  </a:outerShdw>
                </a:effectLst>
                <a:latin typeface="Calibri" panose="020F0502020204030204" pitchFamily="34" charset="0"/>
                <a:ea typeface="MS Minngs"/>
              </a:rPr>
              <a:t>de la faveur par laquelle l'homme peut être affranchi de la condamnation du péché et rendu capable d'obéir à la loi divine. </a:t>
            </a:r>
          </a:p>
          <a:p>
            <a:pPr marL="342900" indent="-342900" algn="just">
              <a:buClr>
                <a:schemeClr val="tx2"/>
              </a:buClr>
              <a:buFont typeface="Wingdings" panose="05000000000000000000" pitchFamily="2" charset="2"/>
              <a:buChar char="q"/>
            </a:pPr>
            <a:endParaRPr lang="fr-FR" sz="2400" dirty="0">
              <a:effectLst>
                <a:outerShdw blurRad="38100" dist="38100" dir="2700000" algn="tl">
                  <a:srgbClr val="000000">
                    <a:alpha val="43137"/>
                  </a:srgbClr>
                </a:outerShdw>
              </a:effectLst>
              <a:latin typeface="Calibri" panose="020F0502020204030204" pitchFamily="34" charset="0"/>
              <a:ea typeface="MS Minngs"/>
            </a:endParaRPr>
          </a:p>
          <a:p>
            <a:pPr marL="342900" indent="-342900" algn="just">
              <a:buClr>
                <a:schemeClr val="tx2"/>
              </a:buClr>
              <a:buFont typeface="Wingdings" panose="05000000000000000000" pitchFamily="2" charset="2"/>
              <a:buChar char="q"/>
            </a:pPr>
            <a:r>
              <a:rPr lang="fr-FR" sz="2400" dirty="0">
                <a:effectLst>
                  <a:outerShdw blurRad="38100" dist="38100" dir="2700000" algn="tl">
                    <a:srgbClr val="000000">
                      <a:alpha val="43137"/>
                    </a:srgbClr>
                  </a:outerShdw>
                </a:effectLst>
                <a:highlight>
                  <a:srgbClr val="00FFFF"/>
                </a:highlight>
                <a:latin typeface="Calibri" panose="020F0502020204030204" pitchFamily="34" charset="0"/>
                <a:ea typeface="MS Minngs"/>
              </a:rPr>
              <a:t>L’Évangile désigne le code moral comme étant une règle de vie. </a:t>
            </a:r>
            <a:br>
              <a:rPr lang="fr-FR" sz="2400" dirty="0">
                <a:effectLst>
                  <a:outerShdw blurRad="38100" dist="38100" dir="2700000" algn="tl">
                    <a:srgbClr val="000000">
                      <a:alpha val="43137"/>
                    </a:srgbClr>
                  </a:outerShdw>
                </a:effectLst>
                <a:highlight>
                  <a:srgbClr val="00FFFF"/>
                </a:highlight>
                <a:latin typeface="Calibri" panose="020F0502020204030204" pitchFamily="34" charset="0"/>
                <a:ea typeface="MS Minngs"/>
              </a:rPr>
            </a:br>
            <a:r>
              <a:rPr lang="fr-FR" sz="2400" dirty="0">
                <a:solidFill>
                  <a:schemeClr val="tx2"/>
                </a:solidFill>
                <a:effectLst>
                  <a:outerShdw blurRad="38100" dist="38100" dir="2700000" algn="tl">
                    <a:srgbClr val="000000">
                      <a:alpha val="43137"/>
                    </a:srgbClr>
                  </a:outerShdw>
                </a:effectLst>
                <a:latin typeface="Calibri" panose="020F0502020204030204" pitchFamily="34" charset="0"/>
                <a:ea typeface="MS Minngs"/>
              </a:rPr>
              <a:t>Par l'obéissance sans réserve qu'elle exige, cette loi oriente sans cesse les regards du pécheur vers l’Évangile du pardon et de la paix. </a:t>
            </a:r>
            <a:endParaRPr lang="fr-CH" sz="2400" dirty="0">
              <a:solidFill>
                <a:schemeClr val="tx2"/>
              </a:solidFill>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3B9DA443-E1A1-FB46-BDBF-FFB79A03EC5A}"/>
              </a:ext>
            </a:extLst>
          </p:cNvPr>
          <p:cNvSpPr txBox="1"/>
          <p:nvPr/>
        </p:nvSpPr>
        <p:spPr>
          <a:xfrm>
            <a:off x="1206500" y="4665008"/>
            <a:ext cx="10693400" cy="1938992"/>
          </a:xfrm>
          <a:prstGeom prst="rect">
            <a:avLst/>
          </a:prstGeom>
          <a:noFill/>
        </p:spPr>
        <p:txBody>
          <a:bodyPr wrap="square" rtlCol="0">
            <a:spAutoFit/>
          </a:bodyPr>
          <a:lstStyle/>
          <a:p>
            <a:r>
              <a:rPr lang="fr-FR" sz="2400" dirty="0">
                <a:effectLst>
                  <a:outerShdw blurRad="38100" dist="38100" dir="2700000" algn="tl">
                    <a:srgbClr val="000000">
                      <a:alpha val="43137"/>
                    </a:srgbClr>
                  </a:outerShdw>
                </a:effectLst>
                <a:latin typeface="Calibri" panose="020F0502020204030204" pitchFamily="34" charset="0"/>
              </a:rPr>
              <a:t>L'apôtre Paul déclare : </a:t>
            </a:r>
            <a:r>
              <a:rPr lang="fr-FR" sz="2400" dirty="0">
                <a:solidFill>
                  <a:schemeClr val="tx2"/>
                </a:solidFill>
                <a:effectLst>
                  <a:outerShdw blurRad="38100" dist="38100" dir="2700000" algn="tl">
                    <a:srgbClr val="000000">
                      <a:alpha val="43137"/>
                    </a:srgbClr>
                  </a:outerShdw>
                </a:effectLst>
                <a:highlight>
                  <a:srgbClr val="FFFF00"/>
                </a:highlight>
                <a:latin typeface="Calibri" panose="020F0502020204030204" pitchFamily="34" charset="0"/>
              </a:rPr>
              <a:t>« Est-ce que nous annulons ainsi la loi par la foi ? </a:t>
            </a:r>
            <a:r>
              <a:rPr lang="fr-FR" sz="2400" dirty="0">
                <a:solidFill>
                  <a:srgbClr val="0066FF"/>
                </a:solidFill>
                <a:effectLst>
                  <a:outerShdw blurRad="38100" dist="38100" dir="2700000" algn="tl">
                    <a:srgbClr val="000000">
                      <a:alpha val="43137"/>
                    </a:srgbClr>
                  </a:outerShdw>
                </a:effectLst>
                <a:highlight>
                  <a:srgbClr val="FFFF00"/>
                </a:highlight>
                <a:latin typeface="Calibri" panose="020F0502020204030204" pitchFamily="34" charset="0"/>
              </a:rPr>
              <a:t>Certes non ! </a:t>
            </a:r>
            <a:r>
              <a:rPr lang="fr-FR" sz="2400" dirty="0">
                <a:solidFill>
                  <a:srgbClr val="0066FF"/>
                </a:solidFill>
                <a:effectLst>
                  <a:outerShdw blurRad="38100" dist="38100" dir="2700000" algn="tl">
                    <a:srgbClr val="000000">
                      <a:alpha val="43137"/>
                    </a:srgbClr>
                  </a:outerShdw>
                </a:effectLst>
                <a:latin typeface="Calibri" panose="020F0502020204030204" pitchFamily="34" charset="0"/>
              </a:rPr>
              <a:t>Au contraire, nous confirmons la loi. » </a:t>
            </a:r>
            <a:r>
              <a:rPr lang="fr-FR" sz="2400" dirty="0">
                <a:solidFill>
                  <a:schemeClr val="tx2"/>
                </a:solidFill>
                <a:effectLst>
                  <a:outerShdw blurRad="38100" dist="38100" dir="2700000" algn="tl">
                    <a:srgbClr val="000000">
                      <a:alpha val="43137"/>
                    </a:srgbClr>
                  </a:outerShdw>
                </a:effectLst>
                <a:latin typeface="Calibri" panose="020F0502020204030204" pitchFamily="34" charset="0"/>
              </a:rPr>
              <a:t>(Romains 3.31.) </a:t>
            </a:r>
            <a:r>
              <a:rPr lang="fr-FR" sz="2400" dirty="0">
                <a:effectLst>
                  <a:outerShdw blurRad="38100" dist="38100" dir="2700000" algn="tl">
                    <a:srgbClr val="000000">
                      <a:alpha val="43137"/>
                    </a:srgbClr>
                  </a:outerShdw>
                </a:effectLst>
                <a:latin typeface="Calibri" panose="020F0502020204030204" pitchFamily="34" charset="0"/>
              </a:rPr>
              <a:t>Ailleurs il affirme : </a:t>
            </a:r>
            <a:r>
              <a:rPr lang="fr-FR" sz="2400" dirty="0">
                <a:solidFill>
                  <a:srgbClr val="FF0000"/>
                </a:solidFill>
                <a:effectLst>
                  <a:outerShdw blurRad="38100" dist="38100" dir="2700000" algn="tl">
                    <a:srgbClr val="000000">
                      <a:alpha val="43137"/>
                    </a:srgbClr>
                  </a:outerShdw>
                </a:effectLst>
                <a:highlight>
                  <a:srgbClr val="FFFF00"/>
                </a:highlight>
                <a:latin typeface="Calibri" panose="020F0502020204030204" pitchFamily="34" charset="0"/>
              </a:rPr>
              <a:t>« la loi est sainte, et le commandement saint, juste et bon »</a:t>
            </a:r>
            <a:r>
              <a:rPr lang="fr-FR" sz="2400" dirty="0">
                <a:solidFill>
                  <a:srgbClr val="FF0000"/>
                </a:solidFill>
                <a:effectLst>
                  <a:outerShdw blurRad="38100" dist="38100" dir="2700000" algn="tl">
                    <a:srgbClr val="000000">
                      <a:alpha val="43137"/>
                    </a:srgbClr>
                  </a:outerShdw>
                </a:effectLst>
                <a:latin typeface="Calibri" panose="020F0502020204030204" pitchFamily="34" charset="0"/>
              </a:rPr>
              <a:t> </a:t>
            </a:r>
            <a:r>
              <a:rPr lang="fr-FR" sz="2400" dirty="0">
                <a:solidFill>
                  <a:schemeClr val="tx2"/>
                </a:solidFill>
                <a:effectLst>
                  <a:outerShdw blurRad="38100" dist="38100" dir="2700000" algn="tl">
                    <a:srgbClr val="000000">
                      <a:alpha val="43137"/>
                    </a:srgbClr>
                  </a:outerShdw>
                </a:effectLst>
                <a:latin typeface="Calibri" panose="020F0502020204030204" pitchFamily="34" charset="0"/>
              </a:rPr>
              <a:t>(Romains 7.12). </a:t>
            </a:r>
            <a:r>
              <a:rPr lang="fr-FR" sz="2400" dirty="0">
                <a:effectLst>
                  <a:outerShdw blurRad="38100" dist="38100" dir="2700000" algn="tl">
                    <a:srgbClr val="000000">
                      <a:alpha val="43137"/>
                    </a:srgbClr>
                  </a:outerShdw>
                </a:effectLst>
                <a:highlight>
                  <a:srgbClr val="00FFFF"/>
                </a:highlight>
                <a:latin typeface="Calibri" panose="020F0502020204030204" pitchFamily="34" charset="0"/>
              </a:rPr>
              <a:t>Parce qu'elle nous enjoint d'aimer Dieu par-dessus tout, et d'aimer également nos semblables, elle est tout aussi indispensable à la gloire de Dieu qu'au bonheur de l'homme. »</a:t>
            </a:r>
            <a:endParaRPr lang="fr-CH" sz="2400" dirty="0">
              <a:effectLst>
                <a:outerShdw blurRad="38100" dist="38100" dir="2700000" algn="tl">
                  <a:srgbClr val="000000">
                    <a:alpha val="43137"/>
                  </a:srgbClr>
                </a:outerShdw>
              </a:effectLst>
              <a:highlight>
                <a:srgbClr val="00FFFF"/>
              </a:highlight>
              <a:latin typeface="Calibri" panose="020F0502020204030204" pitchFamily="34" charset="0"/>
            </a:endParaRPr>
          </a:p>
        </p:txBody>
      </p:sp>
      <p:sp>
        <p:nvSpPr>
          <p:cNvPr id="4" name="Phylactère : pensées 3">
            <a:extLst>
              <a:ext uri="{FF2B5EF4-FFF2-40B4-BE49-F238E27FC236}">
                <a16:creationId xmlns:a16="http://schemas.microsoft.com/office/drawing/2014/main" id="{A740AEED-3DBF-D69A-5998-89297280FE1A}"/>
              </a:ext>
            </a:extLst>
          </p:cNvPr>
          <p:cNvSpPr/>
          <p:nvPr/>
        </p:nvSpPr>
        <p:spPr>
          <a:xfrm>
            <a:off x="63500" y="137782"/>
            <a:ext cx="2959100" cy="1779917"/>
          </a:xfrm>
          <a:prstGeom prst="cloudCallout">
            <a:avLst>
              <a:gd name="adj1" fmla="val 66669"/>
              <a:gd name="adj2" fmla="val 35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i="1" dirty="0">
                <a:ln w="0"/>
                <a:solidFill>
                  <a:schemeClr val="tx2"/>
                </a:solidFill>
                <a:effectLst>
                  <a:outerShdw blurRad="38100" dist="19050" dir="2700000" algn="tl" rotWithShape="0">
                    <a:schemeClr val="dk1">
                      <a:alpha val="40000"/>
                    </a:schemeClr>
                  </a:outerShdw>
                </a:effectLst>
                <a:latin typeface="Calibri" panose="020F0502020204030204" pitchFamily="34" charset="0"/>
                <a:ea typeface="MS Minngs"/>
              </a:rPr>
              <a:t>(Pour un bon équilibre mental </a:t>
            </a:r>
            <a:br>
              <a:rPr lang="fr-FR" sz="2000" i="1" dirty="0">
                <a:ln w="0"/>
                <a:solidFill>
                  <a:schemeClr val="tx2"/>
                </a:solidFill>
                <a:effectLst>
                  <a:outerShdw blurRad="38100" dist="19050" dir="2700000" algn="tl" rotWithShape="0">
                    <a:schemeClr val="dk1">
                      <a:alpha val="40000"/>
                    </a:schemeClr>
                  </a:outerShdw>
                </a:effectLst>
                <a:latin typeface="Calibri" panose="020F0502020204030204" pitchFamily="34" charset="0"/>
                <a:ea typeface="MS Minngs"/>
              </a:rPr>
            </a:br>
            <a:r>
              <a:rPr lang="fr-FR" sz="2000" i="1" dirty="0">
                <a:ln w="0"/>
                <a:solidFill>
                  <a:schemeClr val="tx2"/>
                </a:solidFill>
                <a:effectLst>
                  <a:outerShdw blurRad="38100" dist="19050" dir="2700000" algn="tl" rotWithShape="0">
                    <a:schemeClr val="dk1">
                      <a:alpha val="40000"/>
                    </a:schemeClr>
                  </a:outerShdw>
                </a:effectLst>
                <a:latin typeface="Calibri" panose="020F0502020204030204" pitchFamily="34" charset="0"/>
                <a:ea typeface="MS Minngs"/>
              </a:rPr>
              <a:t>et spirituel, </a:t>
            </a:r>
            <a:br>
              <a:rPr lang="fr-FR" sz="2000" i="1" dirty="0">
                <a:ln w="0"/>
                <a:solidFill>
                  <a:schemeClr val="tx2"/>
                </a:solidFill>
                <a:effectLst>
                  <a:outerShdw blurRad="38100" dist="19050" dir="2700000" algn="tl" rotWithShape="0">
                    <a:schemeClr val="dk1">
                      <a:alpha val="40000"/>
                    </a:schemeClr>
                  </a:outerShdw>
                </a:effectLst>
                <a:latin typeface="Calibri" panose="020F0502020204030204" pitchFamily="34" charset="0"/>
                <a:ea typeface="MS Minngs"/>
              </a:rPr>
            </a:br>
            <a:r>
              <a:rPr lang="fr-FR" sz="2000" i="1" dirty="0">
                <a:ln w="0"/>
                <a:solidFill>
                  <a:schemeClr val="tx2"/>
                </a:solidFill>
                <a:effectLst>
                  <a:outerShdw blurRad="38100" dist="19050" dir="2700000" algn="tl" rotWithShape="0">
                    <a:schemeClr val="dk1">
                      <a:alpha val="40000"/>
                    </a:schemeClr>
                  </a:outerShdw>
                </a:effectLst>
                <a:latin typeface="Calibri" panose="020F0502020204030204" pitchFamily="34" charset="0"/>
                <a:ea typeface="MS Minngs"/>
              </a:rPr>
              <a:t>vol. 2,</a:t>
            </a:r>
            <a:r>
              <a:rPr lang="fr-FR" sz="2000" dirty="0">
                <a:ln w="0"/>
                <a:solidFill>
                  <a:schemeClr val="tx2"/>
                </a:solidFill>
                <a:effectLst>
                  <a:outerShdw blurRad="38100" dist="19050" dir="2700000" algn="tl" rotWithShape="0">
                    <a:schemeClr val="dk1">
                      <a:alpha val="40000"/>
                    </a:schemeClr>
                  </a:outerShdw>
                </a:effectLst>
                <a:latin typeface="Calibri" panose="020F0502020204030204" pitchFamily="34" charset="0"/>
                <a:ea typeface="MS Minngs"/>
              </a:rPr>
              <a:t> p. 581.</a:t>
            </a:r>
            <a:r>
              <a:rPr lang="fr-CH" sz="2000" dirty="0">
                <a:ln w="0"/>
                <a:solidFill>
                  <a:schemeClr val="tx2"/>
                </a:solidFill>
                <a:effectLst>
                  <a:outerShdw blurRad="38100" dist="19050" dir="2700000" algn="tl" rotWithShape="0">
                    <a:schemeClr val="dk1">
                      <a:alpha val="40000"/>
                    </a:schemeClr>
                  </a:outerShdw>
                </a:effectLst>
              </a:rPr>
              <a:t> )</a:t>
            </a:r>
          </a:p>
        </p:txBody>
      </p:sp>
      <p:pic>
        <p:nvPicPr>
          <p:cNvPr id="5" name="Picture 4">
            <a:extLst>
              <a:ext uri="{FF2B5EF4-FFF2-40B4-BE49-F238E27FC236}">
                <a16:creationId xmlns:a16="http://schemas.microsoft.com/office/drawing/2014/main" id="{915B956F-D41E-3A67-7938-EA30E388A8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4309" y="2072521"/>
            <a:ext cx="1637481" cy="24644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86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767E8D-9543-CC37-F104-7DA17D8FB5D6}"/>
            </a:ext>
          </a:extLst>
        </p:cNvPr>
        <p:cNvGrpSpPr/>
        <p:nvPr/>
      </p:nvGrpSpPr>
      <p:grpSpPr>
        <a:xfrm>
          <a:off x="0" y="0"/>
          <a:ext cx="0" cy="0"/>
          <a:chOff x="0" y="0"/>
          <a:chExt cx="0" cy="0"/>
        </a:xfrm>
      </p:grpSpPr>
      <p:pic>
        <p:nvPicPr>
          <p:cNvPr id="5" name="Picture 4" descr="A white rectangular object with a light shining on it&#10;&#10;AI-generated content may be incorrect.">
            <a:extLst>
              <a:ext uri="{FF2B5EF4-FFF2-40B4-BE49-F238E27FC236}">
                <a16:creationId xmlns:a16="http://schemas.microsoft.com/office/drawing/2014/main" id="{41F0CC99-9CA8-E726-31B2-04BBF425B23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95137954-64E7-E690-D1C2-B5680EE0A36D}"/>
              </a:ext>
            </a:extLst>
          </p:cNvPr>
          <p:cNvSpPr txBox="1"/>
          <p:nvPr/>
        </p:nvSpPr>
        <p:spPr>
          <a:xfrm>
            <a:off x="2187178" y="982177"/>
            <a:ext cx="7817644" cy="4970591"/>
          </a:xfrm>
          <a:prstGeom prst="rect">
            <a:avLst/>
          </a:prstGeom>
          <a:noFill/>
        </p:spPr>
        <p:txBody>
          <a:bodyPr wrap="square">
            <a:spAutoFit/>
          </a:bodyPr>
          <a:lstStyle/>
          <a:p>
            <a:pPr>
              <a:spcBef>
                <a:spcPts val="600"/>
              </a:spcBef>
            </a:pPr>
            <a:r>
              <a:rPr lang="fr-CH" sz="2600" b="1" dirty="0">
                <a:latin typeface="Constantia" panose="02030602050306030303" pitchFamily="18" charset="0"/>
              </a:rPr>
              <a:t>« </a:t>
            </a:r>
            <a:r>
              <a:rPr lang="fr-CH" sz="2600" b="1" dirty="0">
                <a:solidFill>
                  <a:srgbClr val="0066FF"/>
                </a:solidFill>
                <a:latin typeface="Constantia" panose="02030602050306030303" pitchFamily="18" charset="0"/>
              </a:rPr>
              <a:t>Le chrétien ne cesse d’avoir un grand secours avec le Seigneur. Comment interviendra-t-il en notre faveur? Nous pouvons l’ignorer, mais ce que nous savons, </a:t>
            </a:r>
            <a:r>
              <a:rPr lang="fr-CH" sz="2600" b="1" dirty="0">
                <a:solidFill>
                  <a:srgbClr val="FF0000"/>
                </a:solidFill>
                <a:latin typeface="Constantia" panose="02030602050306030303" pitchFamily="18" charset="0"/>
              </a:rPr>
              <a:t>c’est qu’il n’abandonnera jamais celui qui se confie en lui. </a:t>
            </a:r>
          </a:p>
          <a:p>
            <a:pPr>
              <a:spcBef>
                <a:spcPts val="600"/>
              </a:spcBef>
            </a:pPr>
            <a:r>
              <a:rPr lang="fr-CH" sz="2600" b="1" dirty="0">
                <a:solidFill>
                  <a:schemeClr val="accent3">
                    <a:lumMod val="75000"/>
                  </a:schemeClr>
                </a:solidFill>
                <a:latin typeface="Constantia" panose="02030602050306030303" pitchFamily="18" charset="0"/>
              </a:rPr>
              <a:t>Que de fois il nous a dirigés de manière à faire échouer les plans de l’ennemi! Si nous pouvions nous en rendre compte, nous avancerions résolument sans jamais maugréer. </a:t>
            </a:r>
            <a:r>
              <a:rPr lang="fr-CH" sz="2600" b="1" dirty="0">
                <a:solidFill>
                  <a:srgbClr val="0066FF"/>
                </a:solidFill>
                <a:latin typeface="Constantia" panose="02030602050306030303" pitchFamily="18" charset="0"/>
              </a:rPr>
              <a:t>Notre foi serait solide, et nulle épreuve n’arriverait à nous ébranler. </a:t>
            </a:r>
            <a:r>
              <a:rPr lang="fr-CH" sz="2600" b="1" dirty="0">
                <a:solidFill>
                  <a:schemeClr val="tx2"/>
                </a:solidFill>
                <a:latin typeface="Constantia" panose="02030602050306030303" pitchFamily="18" charset="0"/>
              </a:rPr>
              <a:t>Dieu serait notre sagesse et notre force, et il accomplirait sa volonté par notre moyen.</a:t>
            </a:r>
            <a:r>
              <a:rPr lang="fr-CH" sz="2600" b="1" dirty="0">
                <a:latin typeface="Constantia" panose="02030602050306030303" pitchFamily="18" charset="0"/>
              </a:rPr>
              <a:t>»</a:t>
            </a:r>
          </a:p>
        </p:txBody>
      </p:sp>
      <p:sp>
        <p:nvSpPr>
          <p:cNvPr id="4" name="CuadroTexto 3">
            <a:extLst>
              <a:ext uri="{FF2B5EF4-FFF2-40B4-BE49-F238E27FC236}">
                <a16:creationId xmlns:a16="http://schemas.microsoft.com/office/drawing/2014/main" id="{C3AD8FDC-C75C-4C5C-ACBD-0A3B9B006561}"/>
              </a:ext>
            </a:extLst>
          </p:cNvPr>
          <p:cNvSpPr txBox="1"/>
          <p:nvPr/>
        </p:nvSpPr>
        <p:spPr>
          <a:xfrm>
            <a:off x="4425575" y="136572"/>
            <a:ext cx="3340851" cy="338554"/>
          </a:xfrm>
          <a:prstGeom prst="rect">
            <a:avLst/>
          </a:prstGeom>
          <a:noFill/>
        </p:spPr>
        <p:txBody>
          <a:bodyPr wrap="none" rtlCol="0">
            <a:spAutoFit/>
          </a:bodyPr>
          <a:lstStyle/>
          <a:p>
            <a:pPr algn="r"/>
            <a:r>
              <a:rPr lang="fr-CH" sz="1600" b="1" dirty="0"/>
              <a:t>E. G. W. (Prophètes et Rois, p. 436)</a:t>
            </a:r>
          </a:p>
        </p:txBody>
      </p:sp>
      <p:pic>
        <p:nvPicPr>
          <p:cNvPr id="2" name="Picture 2">
            <a:extLst>
              <a:ext uri="{FF2B5EF4-FFF2-40B4-BE49-F238E27FC236}">
                <a16:creationId xmlns:a16="http://schemas.microsoft.com/office/drawing/2014/main" id="{4E35AD28-839D-FEB3-6B8F-B0A21A12F782}"/>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676611" y="1322835"/>
            <a:ext cx="2387600" cy="1850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descr="Ceci contient une image de : ">
            <a:extLst>
              <a:ext uri="{FF2B5EF4-FFF2-40B4-BE49-F238E27FC236}">
                <a16:creationId xmlns:a16="http://schemas.microsoft.com/office/drawing/2014/main" id="{346A9633-3E50-1CA0-527B-07B4408DCE7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816311" y="2846873"/>
            <a:ext cx="224790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eci contient une image de : ">
            <a:extLst>
              <a:ext uri="{FF2B5EF4-FFF2-40B4-BE49-F238E27FC236}">
                <a16:creationId xmlns:a16="http://schemas.microsoft.com/office/drawing/2014/main" id="{016F29C7-E184-C7F2-1B50-98A46AB767F5}"/>
              </a:ext>
            </a:extLst>
          </p:cNvPr>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4162" y="452854"/>
            <a:ext cx="1524054" cy="29512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6">
            <a:extLst>
              <a:ext uri="{FF2B5EF4-FFF2-40B4-BE49-F238E27FC236}">
                <a16:creationId xmlns:a16="http://schemas.microsoft.com/office/drawing/2014/main" id="{6EDC6136-968E-2E8C-0286-2F8202DD066B}"/>
              </a:ext>
            </a:extLst>
          </p:cNvPr>
          <p:cNvPicPr>
            <a:picLocks noChangeAspect="1"/>
          </p:cNvPicPr>
          <p:nvPr/>
        </p:nvPicPr>
        <p:blipFill>
          <a:blip r:embed="rId6" cstate="email">
            <a:clrChange>
              <a:clrFrom>
                <a:srgbClr val="F5F5F2"/>
              </a:clrFrom>
              <a:clrTo>
                <a:srgbClr val="F5F5F2">
                  <a:alpha val="0"/>
                </a:srgbClr>
              </a:clrTo>
            </a:clrChange>
            <a:extLst>
              <a:ext uri="{28A0092B-C50C-407E-A947-70E740481C1C}">
                <a14:useLocalDpi xmlns:a14="http://schemas.microsoft.com/office/drawing/2010/main"/>
              </a:ext>
            </a:extLst>
          </a:blip>
          <a:stretch>
            <a:fillRect/>
          </a:stretch>
        </p:blipFill>
        <p:spPr>
          <a:xfrm>
            <a:off x="127789" y="3627438"/>
            <a:ext cx="1630125" cy="2176462"/>
          </a:xfrm>
          <a:prstGeom prst="rect">
            <a:avLst/>
          </a:prstGeom>
        </p:spPr>
      </p:pic>
      <p:sp>
        <p:nvSpPr>
          <p:cNvPr id="9" name="Rectangle 8">
            <a:extLst>
              <a:ext uri="{FF2B5EF4-FFF2-40B4-BE49-F238E27FC236}">
                <a16:creationId xmlns:a16="http://schemas.microsoft.com/office/drawing/2014/main" id="{B824D010-C903-1E37-10FB-967DBC8A7BCD}"/>
              </a:ext>
            </a:extLst>
          </p:cNvPr>
          <p:cNvSpPr/>
          <p:nvPr/>
        </p:nvSpPr>
        <p:spPr>
          <a:xfrm>
            <a:off x="4591962" y="5732725"/>
            <a:ext cx="2639016" cy="1202220"/>
          </a:xfrm>
          <a:prstGeom prst="rect">
            <a:avLst/>
          </a:prstGeom>
          <a:solidFill>
            <a:srgbClr val="C00000"/>
          </a:solidFill>
          <a:ln/>
          <a:effectLst>
            <a:softEdge rad="317500"/>
          </a:effectLst>
        </p:spPr>
        <p:style>
          <a:lnRef idx="1">
            <a:schemeClr val="accent2"/>
          </a:lnRef>
          <a:fillRef idx="3">
            <a:schemeClr val="accent2"/>
          </a:fillRef>
          <a:effectRef idx="2">
            <a:schemeClr val="accent2"/>
          </a:effectRef>
          <a:fontRef idx="minor">
            <a:schemeClr val="lt1"/>
          </a:fontRef>
        </p:style>
        <p:txBody>
          <a:bodyPr vert="horz" lIns="121920" tIns="60960" rIns="121920" bIns="60960" rtlCol="0" anchor="ctr">
            <a:normAutofit/>
          </a:bodyPr>
          <a:lstStyle/>
          <a:p>
            <a:pPr marL="0" marR="0" lvl="0" indent="0" algn="ctr" defTabSz="609585" rtl="0" eaLnBrk="1" fontAlgn="auto" latinLnBrk="0" hangingPunct="1">
              <a:lnSpc>
                <a:spcPct val="90000"/>
              </a:lnSpc>
              <a:spcBef>
                <a:spcPct val="0"/>
              </a:spcBef>
              <a:spcAft>
                <a:spcPts val="0"/>
              </a:spcAft>
              <a:buClrTx/>
              <a:buSzTx/>
              <a:buFontTx/>
              <a:buNone/>
              <a:tabLst/>
              <a:defRPr/>
            </a:pPr>
            <a:r>
              <a:rPr kumimoji="0" lang="fr-CH" sz="6000" b="0" i="0" u="none" strike="noStrike" kern="1200" cap="none" spc="0" normalizeH="0" baseline="0" noProof="0" dirty="0">
                <a:ln>
                  <a:noFill/>
                </a:ln>
                <a:solidFill>
                  <a:srgbClr val="FFFF00"/>
                </a:solidFill>
                <a:effectLst/>
                <a:uLnTx/>
                <a:uFillTx/>
                <a:latin typeface="Brush Script MT" panose="03060802040406070304" pitchFamily="66" charset="0"/>
                <a:ea typeface="+mn-ea"/>
                <a:cs typeface="+mn-cs"/>
              </a:rPr>
              <a:t>Amen !</a:t>
            </a:r>
          </a:p>
        </p:txBody>
      </p:sp>
    </p:spTree>
    <p:extLst>
      <p:ext uri="{BB962C8B-B14F-4D97-AF65-F5344CB8AC3E}">
        <p14:creationId xmlns:p14="http://schemas.microsoft.com/office/powerpoint/2010/main" val="282734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5"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2000" fill="hold"/>
                                        <p:tgtEl>
                                          <p:spTgt spid="9"/>
                                        </p:tgtEl>
                                        <p:attrNameLst>
                                          <p:attrName>ppt_w</p:attrName>
                                        </p:attrNameLst>
                                      </p:cBhvr>
                                      <p:tavLst>
                                        <p:tav tm="0">
                                          <p:val>
                                            <p:fltVal val="0"/>
                                          </p:val>
                                        </p:tav>
                                        <p:tav tm="100000">
                                          <p:val>
                                            <p:strVal val="#ppt_w"/>
                                          </p:val>
                                        </p:tav>
                                      </p:tavLst>
                                    </p:anim>
                                    <p:anim calcmode="lin" valueType="num">
                                      <p:cBhvr>
                                        <p:cTn id="15" dur="2000" fill="hold"/>
                                        <p:tgtEl>
                                          <p:spTgt spid="9"/>
                                        </p:tgtEl>
                                        <p:attrNameLst>
                                          <p:attrName>ppt_h</p:attrName>
                                        </p:attrNameLst>
                                      </p:cBhvr>
                                      <p:tavLst>
                                        <p:tav tm="0">
                                          <p:val>
                                            <p:fltVal val="0"/>
                                          </p:val>
                                        </p:tav>
                                        <p:tav tm="100000">
                                          <p:val>
                                            <p:strVal val="#ppt_h"/>
                                          </p:val>
                                        </p:tav>
                                      </p:tavLst>
                                    </p:anim>
                                    <p:anim calcmode="lin" valueType="num">
                                      <p:cBhvr>
                                        <p:cTn id="16" dur="2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7" dur="2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aniel Paez\Desktop\Image2.jpg"/>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66E6AB6D-EDDE-432F-96DE-6CDBBEAD3B5C}"/>
              </a:ext>
            </a:extLst>
          </p:cNvPr>
          <p:cNvSpPr txBox="1"/>
          <p:nvPr/>
        </p:nvSpPr>
        <p:spPr>
          <a:xfrm>
            <a:off x="1994726" y="1913071"/>
            <a:ext cx="5382884" cy="4524315"/>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fr-CH" sz="2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 Que le Dieu de la paix vous consacre lui-même tout entiers ; </a:t>
            </a:r>
            <a:br>
              <a:rPr kumimoji="0" lang="fr-CH" sz="2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br>
            <a:r>
              <a:rPr kumimoji="0" lang="fr-CH" sz="2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que tout votre être, l'esprit, </a:t>
            </a:r>
            <a:br>
              <a:rPr kumimoji="0" lang="fr-CH" sz="2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br>
            <a:r>
              <a:rPr kumimoji="0" lang="fr-CH" sz="2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l'âme et le corps, </a:t>
            </a:r>
            <a:br>
              <a:rPr kumimoji="0" lang="fr-CH" sz="2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br>
            <a:r>
              <a:rPr kumimoji="0" lang="fr-CH" sz="2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soit gardé irréprochable </a:t>
            </a:r>
            <a:br>
              <a:rPr kumimoji="0" lang="fr-CH" sz="2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br>
            <a:r>
              <a:rPr kumimoji="0" lang="fr-CH" sz="2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pour l'avènement </a:t>
            </a:r>
            <a:br>
              <a:rPr kumimoji="0" lang="fr-CH" sz="2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br>
            <a:r>
              <a:rPr kumimoji="0" lang="fr-CH" sz="2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de notre </a:t>
            </a:r>
            <a:br>
              <a:rPr kumimoji="0" lang="fr-CH" sz="2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br>
            <a:r>
              <a:rPr kumimoji="0" lang="fr-CH" sz="2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Seigneur Jésus-Christ ! </a:t>
            </a:r>
            <a:br>
              <a:rPr kumimoji="0" lang="fr-CH" sz="2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br>
            <a:r>
              <a:rPr kumimoji="0" lang="fr-CH" sz="2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Celui qui vous appelle </a:t>
            </a:r>
            <a:br>
              <a:rPr kumimoji="0" lang="fr-CH" sz="2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br>
            <a:r>
              <a:rPr kumimoji="0" lang="fr-CH" sz="2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est digne de confiance : </a:t>
            </a:r>
            <a:br>
              <a:rPr kumimoji="0" lang="fr-CH" sz="2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br>
            <a:r>
              <a:rPr kumimoji="0" lang="fr-CH" sz="2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c'est lui qui le fera. »</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fr-CH"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EFD70258-C319-5FFF-6D4B-F21962EAA0A2}"/>
              </a:ext>
            </a:extLst>
          </p:cNvPr>
          <p:cNvSpPr txBox="1"/>
          <p:nvPr/>
        </p:nvSpPr>
        <p:spPr>
          <a:xfrm>
            <a:off x="2933095" y="6184212"/>
            <a:ext cx="3162905" cy="400110"/>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Arial" panose="020B0604020202020204" pitchFamily="34" charset="0"/>
                <a:cs typeface="Times New Roman" panose="02020603050405020304" pitchFamily="18" charset="0"/>
              </a:rPr>
              <a:t>1Thessaloniciens 5.23-24</a:t>
            </a:r>
            <a:endParaRPr kumimoji="0" lang="fr-CH"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3BCAC244-D3CE-2B1C-1728-C569CF45C922}"/>
              </a:ext>
            </a:extLst>
          </p:cNvPr>
          <p:cNvSpPr/>
          <p:nvPr/>
        </p:nvSpPr>
        <p:spPr>
          <a:xfrm>
            <a:off x="7298422" y="1766135"/>
            <a:ext cx="3184448" cy="1425388"/>
          </a:xfrm>
          <a:prstGeom prst="rect">
            <a:avLst/>
          </a:prstGeom>
          <a:solidFill>
            <a:srgbClr val="C00000"/>
          </a:solidFill>
          <a:ln/>
          <a:effectLst>
            <a:softEdge rad="317500"/>
          </a:effectLst>
        </p:spPr>
        <p:style>
          <a:lnRef idx="1">
            <a:schemeClr val="accent2"/>
          </a:lnRef>
          <a:fillRef idx="3">
            <a:schemeClr val="accent2"/>
          </a:fillRef>
          <a:effectRef idx="2">
            <a:schemeClr val="accent2"/>
          </a:effectRef>
          <a:fontRef idx="minor">
            <a:schemeClr val="lt1"/>
          </a:fontRef>
        </p:style>
        <p:txBody>
          <a:bodyPr vert="horz" lIns="121920" tIns="60960" rIns="121920" bIns="60960" rtlCol="0" anchor="ctr">
            <a:normAutofit/>
          </a:bodyPr>
          <a:lstStyle/>
          <a:p>
            <a:pPr marL="0" marR="0" lvl="0" indent="0" algn="ctr" defTabSz="609585" rtl="0" eaLnBrk="1" fontAlgn="auto" latinLnBrk="0" hangingPunct="1">
              <a:lnSpc>
                <a:spcPct val="90000"/>
              </a:lnSpc>
              <a:spcBef>
                <a:spcPct val="0"/>
              </a:spcBef>
              <a:spcAft>
                <a:spcPts val="0"/>
              </a:spcAft>
              <a:buClrTx/>
              <a:buSzTx/>
              <a:buFontTx/>
              <a:buNone/>
              <a:tabLst/>
              <a:defRPr/>
            </a:pPr>
            <a:r>
              <a:rPr kumimoji="0" lang="fr-CH" sz="6000" b="0" i="0" u="none" strike="noStrike" kern="1200" cap="none" spc="0" normalizeH="0" baseline="0" noProof="0" dirty="0">
                <a:ln>
                  <a:noFill/>
                </a:ln>
                <a:solidFill>
                  <a:srgbClr val="FFFF00"/>
                </a:solidFill>
                <a:effectLst/>
                <a:uLnTx/>
                <a:uFillTx/>
                <a:latin typeface="Brush Script MT" panose="03060802040406070304" pitchFamily="66" charset="0"/>
                <a:ea typeface="+mn-ea"/>
                <a:cs typeface="+mn-cs"/>
              </a:rPr>
              <a:t>Amen !</a:t>
            </a:r>
          </a:p>
        </p:txBody>
      </p:sp>
      <p:sp>
        <p:nvSpPr>
          <p:cNvPr id="4" name="Titre 1">
            <a:extLst>
              <a:ext uri="{FF2B5EF4-FFF2-40B4-BE49-F238E27FC236}">
                <a16:creationId xmlns:a16="http://schemas.microsoft.com/office/drawing/2014/main" id="{C5B64E55-627C-30F4-949A-FD25AB252667}"/>
              </a:ext>
            </a:extLst>
          </p:cNvPr>
          <p:cNvSpPr txBox="1">
            <a:spLocks/>
          </p:cNvSpPr>
          <p:nvPr/>
        </p:nvSpPr>
        <p:spPr>
          <a:xfrm>
            <a:off x="2269707" y="623927"/>
            <a:ext cx="5107132" cy="1196978"/>
          </a:xfrm>
          <a:prstGeom prst="rect">
            <a:avLst/>
          </a:prstGeom>
          <a:effectLst>
            <a:outerShdw blurRad="40000" dist="23000" dir="5400000" rotWithShape="0">
              <a:srgbClr val="000000">
                <a:alpha val="35000"/>
              </a:srgbClr>
            </a:outerShdw>
            <a:softEdge rad="317500"/>
          </a:effectLst>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CH" sz="4000" dirty="0">
                <a:solidFill>
                  <a:srgbClr val="FFFF00"/>
                </a:solidFill>
                <a:latin typeface="Brush Script MT" panose="03060802040406070304" pitchFamily="66" charset="0"/>
              </a:rPr>
              <a:t>JE M’APPROCHE</a:t>
            </a:r>
          </a:p>
        </p:txBody>
      </p:sp>
      <p:pic>
        <p:nvPicPr>
          <p:cNvPr id="7" name="Imagen 14" descr="Un grupo de personas disfrazadas posando&#10;&#10;Descripción generada automáticamente con confianza media">
            <a:extLst>
              <a:ext uri="{FF2B5EF4-FFF2-40B4-BE49-F238E27FC236}">
                <a16:creationId xmlns:a16="http://schemas.microsoft.com/office/drawing/2014/main" id="{5F35CC7A-EC86-827F-6F55-EBA217B8BC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9885" y="3886844"/>
            <a:ext cx="2972359" cy="2458375"/>
          </a:xfrm>
          <a:prstGeom prst="rect">
            <a:avLst/>
          </a:prstGeom>
        </p:spPr>
      </p:pic>
      <p:pic>
        <p:nvPicPr>
          <p:cNvPr id="9" name="Imagen 14" descr="Un grupo de personas disfrazadas posando&#10;&#10;Descripción generada automáticamente con confianza media">
            <a:extLst>
              <a:ext uri="{FF2B5EF4-FFF2-40B4-BE49-F238E27FC236}">
                <a16:creationId xmlns:a16="http://schemas.microsoft.com/office/drawing/2014/main" id="{7A5B4FCC-CBFC-E376-3202-4535522CFA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46908" y="3374064"/>
            <a:ext cx="2040945" cy="1688022"/>
          </a:xfrm>
          <a:prstGeom prst="rect">
            <a:avLst/>
          </a:prstGeom>
        </p:spPr>
      </p:pic>
      <p:pic>
        <p:nvPicPr>
          <p:cNvPr id="10" name="Imagen 14" descr="Un grupo de personas disfrazadas posando&#10;&#10;Descripción generada automáticamente con confianza media">
            <a:extLst>
              <a:ext uri="{FF2B5EF4-FFF2-40B4-BE49-F238E27FC236}">
                <a16:creationId xmlns:a16="http://schemas.microsoft.com/office/drawing/2014/main" id="{9B420B73-0BBE-7C43-9F8A-7EF0FD5442E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19698" y="2114416"/>
            <a:ext cx="1639438" cy="1355944"/>
          </a:xfrm>
          <a:prstGeom prst="rect">
            <a:avLst/>
          </a:prstGeom>
        </p:spPr>
      </p:pic>
      <p:pic>
        <p:nvPicPr>
          <p:cNvPr id="11" name="Imagen 14" descr="Un grupo de personas disfrazadas posando&#10;&#10;Descripción generada automáticamente con confianza media">
            <a:extLst>
              <a:ext uri="{FF2B5EF4-FFF2-40B4-BE49-F238E27FC236}">
                <a16:creationId xmlns:a16="http://schemas.microsoft.com/office/drawing/2014/main" id="{58069E5B-7AC4-B6A1-8467-5543C4B2E0D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0861265" y="973672"/>
            <a:ext cx="1379245" cy="1140744"/>
          </a:xfrm>
          <a:prstGeom prst="rect">
            <a:avLst/>
          </a:prstGeom>
        </p:spPr>
      </p:pic>
      <p:pic>
        <p:nvPicPr>
          <p:cNvPr id="12" name="Image 11">
            <a:extLst>
              <a:ext uri="{FF2B5EF4-FFF2-40B4-BE49-F238E27FC236}">
                <a16:creationId xmlns:a16="http://schemas.microsoft.com/office/drawing/2014/main" id="{4FD7C6F8-A899-D895-4A6C-7C46619E3C92}"/>
              </a:ext>
            </a:extLst>
          </p:cNvPr>
          <p:cNvPicPr>
            <a:picLocks noChangeAspect="1"/>
          </p:cNvPicPr>
          <p:nvPr/>
        </p:nvPicPr>
        <p:blipFill>
          <a:blip r:embed="rId7" cstate="email">
            <a:clrChange>
              <a:clrFrom>
                <a:srgbClr val="FFFFFC"/>
              </a:clrFrom>
              <a:clrTo>
                <a:srgbClr val="FFFFFC">
                  <a:alpha val="0"/>
                </a:srgbClr>
              </a:clrTo>
            </a:clrChange>
            <a:extLst>
              <a:ext uri="{28A0092B-C50C-407E-A947-70E740481C1C}">
                <a14:useLocalDpi xmlns:a14="http://schemas.microsoft.com/office/drawing/2010/main"/>
              </a:ext>
            </a:extLst>
          </a:blip>
          <a:stretch>
            <a:fillRect/>
          </a:stretch>
        </p:blipFill>
        <p:spPr>
          <a:xfrm>
            <a:off x="570465" y="3429000"/>
            <a:ext cx="1848745" cy="2759424"/>
          </a:xfrm>
          <a:prstGeom prst="rect">
            <a:avLst/>
          </a:prstGeom>
          <a:ln>
            <a:solidFill>
              <a:srgbClr val="66330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8416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D0392-7F06-7FFB-C447-E3E26A641366}"/>
            </a:ext>
          </a:extLst>
        </p:cNvPr>
        <p:cNvGrpSpPr/>
        <p:nvPr/>
      </p:nvGrpSpPr>
      <p:grpSpPr>
        <a:xfrm>
          <a:off x="0" y="0"/>
          <a:ext cx="0" cy="0"/>
          <a:chOff x="0" y="0"/>
          <a:chExt cx="0" cy="0"/>
        </a:xfrm>
      </p:grpSpPr>
      <p:pic>
        <p:nvPicPr>
          <p:cNvPr id="4" name="Picture 3" descr="A person with a beard holding a staff&#10;&#10;AI-generated content may be incorrect.">
            <a:extLst>
              <a:ext uri="{FF2B5EF4-FFF2-40B4-BE49-F238E27FC236}">
                <a16:creationId xmlns:a16="http://schemas.microsoft.com/office/drawing/2014/main" id="{BC66AD50-C80A-493C-5275-E276C09FD08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C17E2717-27B8-44A6-0770-9173FB2C6416}"/>
              </a:ext>
            </a:extLst>
          </p:cNvPr>
          <p:cNvSpPr txBox="1"/>
          <p:nvPr/>
        </p:nvSpPr>
        <p:spPr>
          <a:xfrm>
            <a:off x="6473074" y="335846"/>
            <a:ext cx="5254222" cy="6186309"/>
          </a:xfrm>
          <a:prstGeom prst="rect">
            <a:avLst/>
          </a:prstGeom>
          <a:noFill/>
        </p:spPr>
        <p:txBody>
          <a:bodyPr wrap="square">
            <a:normAutofit lnSpcReduction="10000"/>
            <a:scene3d>
              <a:camera prst="orthographicFront"/>
              <a:lightRig rig="threePt" dir="t"/>
            </a:scene3d>
            <a:sp3d extrusionH="57150">
              <a:bevelT w="38100" h="38100"/>
            </a:sp3d>
          </a:bodyPr>
          <a:lstStyle/>
          <a:p>
            <a:pPr lvl="0" algn="ctr">
              <a:spcBef>
                <a:spcPts val="1200"/>
              </a:spcBef>
              <a:defRPr/>
            </a:pPr>
            <a:r>
              <a:rPr lang="fr-CH" sz="3600" b="1" dirty="0">
                <a:ln w="12700" cmpd="sng">
                  <a:noFill/>
                  <a:prstDash val="solid"/>
                </a:ln>
                <a:solidFill>
                  <a:srgbClr val="693F17"/>
                </a:solidFill>
                <a:latin typeface="Comic Sans MS" panose="030F0702030302020204" pitchFamily="66" charset="0"/>
              </a:rPr>
              <a:t>« Fortifie-toi seulement et aie bon courage, en agissant fidèlement selon toute la loi que Moïse, mon serviteur, t'a prescrite ; ne t'en détourne ni à droite ni à gauche, afin de réussir dans tout ce que tu entreprendras. » </a:t>
            </a:r>
            <a:r>
              <a:rPr kumimoji="0" lang="fr-CH" sz="2800" b="1" i="0" u="none" strike="noStrike" kern="1200" cap="none" spc="0" normalizeH="0" baseline="0" noProof="0" dirty="0">
                <a:ln w="12700" cmpd="sng">
                  <a:noFill/>
                  <a:prstDash val="solid"/>
                </a:ln>
                <a:solidFill>
                  <a:srgbClr val="174169"/>
                </a:solidFill>
                <a:effectLst/>
                <a:uLnTx/>
                <a:uFillTx/>
                <a:latin typeface="Comic Sans MS" panose="030F0702030302020204" pitchFamily="66" charset="0"/>
                <a:ea typeface="+mn-ea"/>
                <a:cs typeface="+mn-cs"/>
              </a:rPr>
              <a:t>Josué 1.7</a:t>
            </a:r>
          </a:p>
        </p:txBody>
      </p:sp>
    </p:spTree>
    <p:extLst>
      <p:ext uri="{BB962C8B-B14F-4D97-AF65-F5344CB8AC3E}">
        <p14:creationId xmlns:p14="http://schemas.microsoft.com/office/powerpoint/2010/main" val="214980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nalyse verset par verset du chapitre 12 de l'Apocalypse - Le livre de l'  Apocalypse expliqué verset par verset">
            <a:extLst>
              <a:ext uri="{FF2B5EF4-FFF2-40B4-BE49-F238E27FC236}">
                <a16:creationId xmlns:a16="http://schemas.microsoft.com/office/drawing/2014/main" id="{D6E6820C-993E-3FCF-6D8C-CF5B0AA0DA8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69749"/>
            <a:ext cx="3370300" cy="252772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497741DE-23AC-1FB5-CA8A-13707BFE4EFA}"/>
              </a:ext>
            </a:extLst>
          </p:cNvPr>
          <p:cNvSpPr txBox="1"/>
          <p:nvPr/>
        </p:nvSpPr>
        <p:spPr>
          <a:xfrm>
            <a:off x="3238500" y="177800"/>
            <a:ext cx="8470900" cy="3416320"/>
          </a:xfrm>
          <a:prstGeom prst="rect">
            <a:avLst/>
          </a:prstGeom>
          <a:noFill/>
        </p:spPr>
        <p:txBody>
          <a:bodyPr wrap="square" rtlCol="0">
            <a:spAutoFit/>
          </a:bodyPr>
          <a:lstStyle/>
          <a:p>
            <a:pPr algn="just"/>
            <a:r>
              <a:rPr lang="fr-FR" sz="2400" dirty="0">
                <a:effectLst/>
                <a:latin typeface="Arial" panose="020B0604020202020204" pitchFamily="34" charset="0"/>
                <a:ea typeface="MS Minngs"/>
                <a:cs typeface="Arial" panose="020B0604020202020204" pitchFamily="34" charset="0"/>
              </a:rPr>
              <a:t>« Cet homme était tout à fait qualifié pour remplir cette importante fonction. Le Seigneur promit à Josué qu'il serait avec lui comme il avait été avec Moïse, de sorte que la conquête de Canaan lui serait chose facile, à condition qu'il observe scrupuleusement tous ses commandements. </a:t>
            </a:r>
          </a:p>
          <a:p>
            <a:pPr lvl="1" algn="just"/>
            <a:r>
              <a:rPr lang="fr-FR" sz="2400" dirty="0">
                <a:solidFill>
                  <a:srgbClr val="663300"/>
                </a:solidFill>
                <a:effectLst/>
                <a:latin typeface="Arial" panose="020B0604020202020204" pitchFamily="34" charset="0"/>
                <a:ea typeface="MS Minngs"/>
                <a:cs typeface="Arial" panose="020B0604020202020204" pitchFamily="34" charset="0"/>
              </a:rPr>
              <a:t>Le nouveau chef d'Israël se demandait comment il pourrait remplir sa mission, qui consistait à conduire le peuple jusque dans la terre promise ; mais ces encouragements suffirent à dissiper toutes ses craintes. »</a:t>
            </a:r>
            <a:endParaRPr lang="fr-CH" sz="2400" dirty="0">
              <a:solidFill>
                <a:srgbClr val="663300"/>
              </a:solidFill>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A42144DF-813D-59DA-159F-B26DBFE532EB}"/>
              </a:ext>
            </a:extLst>
          </p:cNvPr>
          <p:cNvSpPr txBox="1"/>
          <p:nvPr/>
        </p:nvSpPr>
        <p:spPr>
          <a:xfrm>
            <a:off x="501650" y="4256169"/>
            <a:ext cx="11188700" cy="2308324"/>
          </a:xfrm>
          <a:prstGeom prst="rect">
            <a:avLst/>
          </a:prstGeom>
          <a:noFill/>
        </p:spPr>
        <p:txBody>
          <a:bodyPr wrap="square" rtlCol="0">
            <a:spAutoFit/>
          </a:bodyPr>
          <a:lstStyle/>
          <a:p>
            <a:pPr algn="just" fontAlgn="base">
              <a:buNone/>
            </a:pPr>
            <a:r>
              <a:rPr lang="fr-CH" sz="2400" b="0" u="none" strike="noStrike"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hlinkClick r:id="rId3" tooltip="Josué - Chapitre 1 -  Verset 16">
                  <a:extLst>
                    <a:ext uri="{A12FA001-AC4F-418D-AE19-62706E023703}">
                      <ahyp:hlinkClr xmlns:ahyp="http://schemas.microsoft.com/office/drawing/2018/hyperlinkcolor" val="tx"/>
                    </a:ext>
                  </a:extLst>
                </a:hlinkClick>
              </a:rPr>
              <a:t>« 1:16</a:t>
            </a:r>
            <a:r>
              <a:rPr lang="fr-CH" sz="2400" b="0" dirty="0">
                <a:solidFill>
                  <a:srgbClr val="3333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H" sz="2400" b="0" dirty="0">
                <a:solidFill>
                  <a:srgbClr val="0066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Ils répondirent à Josué, en disant: Nous ferons tout ce que tu nous as ordonné, et nous irons partout où tu nous enverras.</a:t>
            </a:r>
          </a:p>
          <a:p>
            <a:pPr algn="just" fontAlgn="base">
              <a:buNone/>
            </a:pPr>
            <a:r>
              <a:rPr lang="fr-CH" sz="2400" b="0" u="none" strike="noStrike"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hlinkClick r:id="rId4" tooltip="Josué - Chapitre 1 -  Verset 17">
                  <a:extLst>
                    <a:ext uri="{A12FA001-AC4F-418D-AE19-62706E023703}">
                      <ahyp:hlinkClr xmlns:ahyp="http://schemas.microsoft.com/office/drawing/2018/hyperlinkcolor" val="tx"/>
                    </a:ext>
                  </a:extLst>
                </a:hlinkClick>
              </a:rPr>
              <a:t>1:17</a:t>
            </a:r>
            <a:r>
              <a:rPr lang="fr-CH" sz="2400" b="0" dirty="0">
                <a:solidFill>
                  <a:srgbClr val="3333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H" sz="2400" b="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Nous t'obéirons entièrement, comme nous avons obéi à Moïse. </a:t>
            </a:r>
            <a:r>
              <a:rPr lang="fr-CH" sz="2400" b="0" dirty="0">
                <a:solidFill>
                  <a:srgbClr val="0066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Veuille seulement l'Éternel, ton Dieu, être avec toi, comme il a été avec Moïse!</a:t>
            </a:r>
          </a:p>
          <a:p>
            <a:pPr algn="just" fontAlgn="base">
              <a:buNone/>
            </a:pPr>
            <a:r>
              <a:rPr lang="fr-CH" sz="2400" b="0" u="none" strike="noStrike"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hlinkClick r:id="rId5" tooltip="Josué - Chapitre 1 -  Verset 18">
                  <a:extLst>
                    <a:ext uri="{A12FA001-AC4F-418D-AE19-62706E023703}">
                      <ahyp:hlinkClr xmlns:ahyp="http://schemas.microsoft.com/office/drawing/2018/hyperlinkcolor" val="tx"/>
                    </a:ext>
                  </a:extLst>
                </a:hlinkClick>
              </a:rPr>
              <a:t>1:18</a:t>
            </a:r>
            <a:r>
              <a:rPr lang="fr-CH" sz="2400" b="0" dirty="0">
                <a:solidFill>
                  <a:srgbClr val="3333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H" sz="2400" b="0" dirty="0">
                <a:solidFill>
                  <a:srgbClr val="0066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Tout homme qui sera rebelle à ton ordre, et qui n'obéira pas à tout ce que tu lui commanderas, sera puni de mort</a:t>
            </a:r>
            <a:r>
              <a:rPr lang="fr-CH" sz="2400" b="0" dirty="0">
                <a:solidFill>
                  <a:srgbClr val="3333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H" sz="2400" b="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Fortifie-toi seulement, et prends courage.» </a:t>
            </a:r>
            <a:endParaRPr lang="fr-CH" dirty="0"/>
          </a:p>
        </p:txBody>
      </p:sp>
      <p:sp>
        <p:nvSpPr>
          <p:cNvPr id="5" name="ZoneTexte 4">
            <a:extLst>
              <a:ext uri="{FF2B5EF4-FFF2-40B4-BE49-F238E27FC236}">
                <a16:creationId xmlns:a16="http://schemas.microsoft.com/office/drawing/2014/main" id="{A6949EDA-7587-DD32-923C-10C110549593}"/>
              </a:ext>
            </a:extLst>
          </p:cNvPr>
          <p:cNvSpPr txBox="1"/>
          <p:nvPr/>
        </p:nvSpPr>
        <p:spPr>
          <a:xfrm>
            <a:off x="4724400" y="3702171"/>
            <a:ext cx="2578100" cy="769441"/>
          </a:xfrm>
          <a:prstGeom prst="rect">
            <a:avLst/>
          </a:prstGeom>
          <a:noFill/>
        </p:spPr>
        <p:txBody>
          <a:bodyPr wrap="square">
            <a:spAutoFit/>
          </a:bodyPr>
          <a:lstStyle/>
          <a:p>
            <a:r>
              <a:rPr lang="es-ES" sz="2200" b="1" dirty="0">
                <a:ln w="12700" cmpd="sng">
                  <a:noFill/>
                  <a:prstDash val="solid"/>
                </a:ln>
                <a:solidFill>
                  <a:srgbClr val="0066FF"/>
                </a:solidFill>
                <a:latin typeface="Comic Sans MS" panose="030F0702030302020204" pitchFamily="66" charset="0"/>
              </a:rPr>
              <a:t>( Josué 1.16-18 )</a:t>
            </a:r>
            <a:endParaRPr lang="fr-CH" sz="2200" dirty="0">
              <a:solidFill>
                <a:srgbClr val="0066FF"/>
              </a:solidFill>
            </a:endParaRPr>
          </a:p>
        </p:txBody>
      </p:sp>
      <p:sp>
        <p:nvSpPr>
          <p:cNvPr id="7" name="Phylactère : pensées 6">
            <a:extLst>
              <a:ext uri="{FF2B5EF4-FFF2-40B4-BE49-F238E27FC236}">
                <a16:creationId xmlns:a16="http://schemas.microsoft.com/office/drawing/2014/main" id="{CF34C691-0A24-6189-C6E4-0A320AA127A5}"/>
              </a:ext>
            </a:extLst>
          </p:cNvPr>
          <p:cNvSpPr/>
          <p:nvPr/>
        </p:nvSpPr>
        <p:spPr>
          <a:xfrm>
            <a:off x="0" y="2137564"/>
            <a:ext cx="3054507" cy="1764662"/>
          </a:xfrm>
          <a:prstGeom prst="cloudCallout">
            <a:avLst>
              <a:gd name="adj1" fmla="val 53210"/>
              <a:gd name="adj2" fmla="val -84940"/>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ln w="0"/>
                <a:solidFill>
                  <a:schemeClr val="tx1"/>
                </a:solidFill>
                <a:effectLst>
                  <a:outerShdw blurRad="38100" dist="19050" dir="2700000" algn="tl" rotWithShape="0">
                    <a:schemeClr val="dk1">
                      <a:alpha val="40000"/>
                    </a:schemeClr>
                  </a:outerShdw>
                </a:effectLst>
              </a:rPr>
              <a:t>( ELLEN G. WHITE</a:t>
            </a:r>
          </a:p>
          <a:p>
            <a:pPr algn="ctr"/>
            <a:r>
              <a:rPr lang="fr-FR" sz="2000" i="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L’Histoire de la rédemption,</a:t>
            </a:r>
            <a:r>
              <a:rPr lang="fr-FR"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 </a:t>
            </a:r>
            <a:br>
              <a:rPr lang="fr-FR"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br>
            <a:r>
              <a:rPr lang="fr-FR"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p. 176, 177)</a:t>
            </a:r>
            <a:endParaRPr lang="fr-CH" sz="20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09318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t="-1000" r="-12000" b="-79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2972804-952D-FD77-49A1-F568C37228EC}"/>
              </a:ext>
            </a:extLst>
          </p:cNvPr>
          <p:cNvSpPr txBox="1"/>
          <p:nvPr/>
        </p:nvSpPr>
        <p:spPr>
          <a:xfrm>
            <a:off x="5265047" y="3696422"/>
            <a:ext cx="4260273" cy="2862322"/>
          </a:xfrm>
          <a:prstGeom prst="rect">
            <a:avLst/>
          </a:prstGeom>
          <a:noFill/>
        </p:spPr>
        <p:txBody>
          <a:bodyPr wrap="square" rtlCol="0">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ES" sz="2000" b="1" i="0" u="none" strike="noStrike" kern="1200" cap="none" spc="0" normalizeH="0" baseline="0" noProof="0" dirty="0">
                <a:ln>
                  <a:noFill/>
                </a:ln>
                <a:solidFill>
                  <a:srgbClr val="0462B8"/>
                </a:solidFill>
                <a:effectLst/>
                <a:uLnTx/>
                <a:uFillTx/>
                <a:latin typeface="Aptos" panose="02110004020202020204"/>
                <a:ea typeface="+mn-ea"/>
                <a:cs typeface="+mn-cs"/>
              </a:rPr>
              <a:t>Introducción (Josué 1.1-3) :</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Moïse </a:t>
            </a:r>
            <a:r>
              <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rPr>
              <a:t>et Josué</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rPr>
              <a:t>Estructura du libre</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s-ES" sz="2000" b="1" i="0" u="none" strike="noStrike" kern="1200" cap="none" spc="0" normalizeH="0" baseline="0" noProof="0" dirty="0">
                <a:ln>
                  <a:noFill/>
                </a:ln>
                <a:solidFill>
                  <a:srgbClr val="D10164"/>
                </a:solidFill>
                <a:effectLst/>
                <a:uLnTx/>
                <a:uFillTx/>
                <a:latin typeface="Aptos" panose="02110004020202020204"/>
                <a:ea typeface="+mn-ea"/>
                <a:cs typeface="+mn-cs"/>
              </a:rPr>
              <a:t>La misión de Josué (Josué 1.4-9) :</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Hériter des promesses</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Effort et courage</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Le succès de la mission</a:t>
            </a:r>
            <a:endPar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59B81002-B88D-9D73-0FBF-8BF768060ADB}"/>
              </a:ext>
            </a:extLst>
          </p:cNvPr>
          <p:cNvSpPr txBox="1"/>
          <p:nvPr/>
        </p:nvSpPr>
        <p:spPr>
          <a:xfrm>
            <a:off x="4686299" y="199863"/>
            <a:ext cx="750570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Après 40 ans de pèlerinage, une nouvelle génération s’est levée et le temps est venu de conquérir la terre promise. </a:t>
            </a:r>
            <a:b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fr-CH" sz="2000" b="1" i="0" u="none" strike="noStrike" kern="1200" cap="none" spc="0" normalizeH="0" baseline="0" noProof="0" dirty="0">
                <a:ln>
                  <a:noFill/>
                </a:ln>
                <a:solidFill>
                  <a:srgbClr val="FF0000"/>
                </a:solidFill>
                <a:effectLst/>
                <a:uLnTx/>
                <a:uFillTx/>
                <a:latin typeface="Aptos" panose="02110004020202020204"/>
                <a:ea typeface="+mn-ea"/>
                <a:cs typeface="+mn-cs"/>
              </a:rPr>
              <a:t>Moïse est mort</a:t>
            </a: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 et </a:t>
            </a:r>
            <a:r>
              <a:rPr kumimoji="0" lang="fr-CH" sz="2000" b="1" i="0" u="none" strike="noStrike" kern="1200" cap="none" spc="0" normalizeH="0" baseline="0" noProof="0" dirty="0">
                <a:ln>
                  <a:noFill/>
                </a:ln>
                <a:solidFill>
                  <a:srgbClr val="FF00FF"/>
                </a:solidFill>
                <a:effectLst/>
                <a:uLnTx/>
                <a:uFillTx/>
                <a:latin typeface="Aptos" panose="02110004020202020204"/>
                <a:ea typeface="+mn-ea"/>
                <a:cs typeface="+mn-cs"/>
              </a:rPr>
              <a:t>un nouveau chef a été choisi par Dieu </a:t>
            </a:r>
            <a:b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fr-CH" sz="2000" b="1" i="0" u="none" strike="noStrike" kern="1200" cap="none" spc="0" normalizeH="0" baseline="0" noProof="0" dirty="0">
                <a:ln>
                  <a:noFill/>
                </a:ln>
                <a:solidFill>
                  <a:srgbClr val="FF00FF"/>
                </a:solidFill>
                <a:effectLst/>
                <a:uLnTx/>
                <a:uFillTx/>
                <a:latin typeface="Aptos" panose="02110004020202020204"/>
                <a:ea typeface="+mn-ea"/>
                <a:cs typeface="+mn-cs"/>
              </a:rPr>
              <a:t>pour cette tâche </a:t>
            </a: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fr-CH" sz="2000" b="1" i="0" u="none" strike="noStrike" kern="1200" cap="none" spc="0" normalizeH="0" baseline="0" noProof="0" dirty="0">
                <a:ln>
                  <a:noFill/>
                </a:ln>
                <a:solidFill>
                  <a:srgbClr val="0000FF"/>
                </a:solidFill>
                <a:effectLst/>
                <a:uLnTx/>
                <a:uFillTx/>
                <a:latin typeface="Aptos" panose="02110004020202020204"/>
                <a:ea typeface="+mn-ea"/>
                <a:cs typeface="+mn-cs"/>
              </a:rPr>
              <a:t>Josué.</a:t>
            </a:r>
            <a:endParaRPr kumimoji="0" lang="es-ES" sz="2000" b="1" i="0" u="none" strike="noStrike" kern="1200" cap="none" spc="0" normalizeH="0" baseline="0" noProof="0" dirty="0">
              <a:ln>
                <a:noFill/>
              </a:ln>
              <a:solidFill>
                <a:srgbClr val="0000FF"/>
              </a:solidFill>
              <a:effectLst/>
              <a:uLnTx/>
              <a:uFillTx/>
              <a:latin typeface="Aptos" panose="02110004020202020204"/>
              <a:ea typeface="+mn-ea"/>
              <a:cs typeface="+mn-cs"/>
            </a:endParaRPr>
          </a:p>
        </p:txBody>
      </p:sp>
      <p:pic>
        <p:nvPicPr>
          <p:cNvPr id="5" name="Imagen 4" descr="Un grupo de personas en una montaña de roca&#10;&#10;El contenido generado por IA puede ser incorrecto.">
            <a:extLst>
              <a:ext uri="{FF2B5EF4-FFF2-40B4-BE49-F238E27FC236}">
                <a16:creationId xmlns:a16="http://schemas.microsoft.com/office/drawing/2014/main" id="{DC5B600E-6A60-8346-F96D-0C38FFE78C5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3716" y="759178"/>
            <a:ext cx="3451096" cy="52755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Imagen 8" descr="Un grupo de personas en un escenario&#10;&#10;El contenido generado por IA puede ser incorrecto.">
            <a:extLst>
              <a:ext uri="{FF2B5EF4-FFF2-40B4-BE49-F238E27FC236}">
                <a16:creationId xmlns:a16="http://schemas.microsoft.com/office/drawing/2014/main" id="{DBB067A3-B3FC-DBB0-0EC8-92209C837B1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326029" y="3528832"/>
            <a:ext cx="2364768" cy="3161410"/>
          </a:xfrm>
          <a:prstGeom prst="rect">
            <a:avLst/>
          </a:prstGeom>
          <a:ln w="190500" cap="sq">
            <a:solidFill>
              <a:schemeClr val="accent2"/>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Imagen 11" descr="Icono&#10;&#10;El contenido generado por IA puede ser incorrecto.">
            <a:extLst>
              <a:ext uri="{FF2B5EF4-FFF2-40B4-BE49-F238E27FC236}">
                <a16:creationId xmlns:a16="http://schemas.microsoft.com/office/drawing/2014/main" id="{61813FF7-D304-85AE-DE79-62C72D731B71}"/>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rot="298194">
            <a:off x="5135880" y="4563695"/>
            <a:ext cx="275878" cy="275878"/>
          </a:xfrm>
          <a:prstGeom prst="rect">
            <a:avLst/>
          </a:prstGeom>
          <a:effectLst>
            <a:outerShdw blurRad="50800" dist="38100" dir="8100000" algn="tr" rotWithShape="0">
              <a:prstClr val="black">
                <a:alpha val="40000"/>
              </a:prstClr>
            </a:outerShdw>
          </a:effectLst>
        </p:spPr>
      </p:pic>
      <p:pic>
        <p:nvPicPr>
          <p:cNvPr id="13" name="Imagen 12" descr="Icono&#10;&#10;El contenido generado por IA puede ser incorrecto.">
            <a:extLst>
              <a:ext uri="{FF2B5EF4-FFF2-40B4-BE49-F238E27FC236}">
                <a16:creationId xmlns:a16="http://schemas.microsoft.com/office/drawing/2014/main" id="{5DB1663A-621B-374A-4087-2E247FB7DFED}"/>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rot="298194">
            <a:off x="5135880" y="5477442"/>
            <a:ext cx="275878" cy="275878"/>
          </a:xfrm>
          <a:prstGeom prst="rect">
            <a:avLst/>
          </a:prstGeom>
          <a:effectLst>
            <a:outerShdw blurRad="50800" dist="38100" dir="8100000" algn="tr" rotWithShape="0">
              <a:prstClr val="black">
                <a:alpha val="40000"/>
              </a:prstClr>
            </a:outerShdw>
          </a:effectLst>
        </p:spPr>
      </p:pic>
      <p:pic>
        <p:nvPicPr>
          <p:cNvPr id="14" name="Imagen 13" descr="Icono&#10;&#10;El contenido generado por IA puede ser incorrecto.">
            <a:extLst>
              <a:ext uri="{FF2B5EF4-FFF2-40B4-BE49-F238E27FC236}">
                <a16:creationId xmlns:a16="http://schemas.microsoft.com/office/drawing/2014/main" id="{DB16EEE5-3CF0-F8FE-9775-2C87BAD09138}"/>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rot="298194">
            <a:off x="5135880" y="6241242"/>
            <a:ext cx="275878" cy="275878"/>
          </a:xfrm>
          <a:prstGeom prst="rect">
            <a:avLst/>
          </a:prstGeom>
          <a:effectLst>
            <a:outerShdw blurRad="50800" dist="38100" dir="8100000" algn="tr" rotWithShape="0">
              <a:prstClr val="black">
                <a:alpha val="40000"/>
              </a:prstClr>
            </a:outerShdw>
          </a:effectLst>
        </p:spPr>
      </p:pic>
      <p:pic>
        <p:nvPicPr>
          <p:cNvPr id="16" name="Imagen 15" descr="Icono&#10;&#10;El contenido generado por IA puede ser incorrecto.">
            <a:extLst>
              <a:ext uri="{FF2B5EF4-FFF2-40B4-BE49-F238E27FC236}">
                <a16:creationId xmlns:a16="http://schemas.microsoft.com/office/drawing/2014/main" id="{308A7FB7-A9A5-B768-3717-5A82018632D5}"/>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rot="298194">
            <a:off x="5135880" y="4170579"/>
            <a:ext cx="275878" cy="275878"/>
          </a:xfrm>
          <a:prstGeom prst="rect">
            <a:avLst/>
          </a:prstGeom>
          <a:effectLst>
            <a:outerShdw blurRad="50800" dist="38100" dir="8100000" algn="tr" rotWithShape="0">
              <a:prstClr val="black">
                <a:alpha val="40000"/>
              </a:prstClr>
            </a:outerShdw>
          </a:effectLst>
        </p:spPr>
      </p:pic>
      <p:pic>
        <p:nvPicPr>
          <p:cNvPr id="17" name="Imagen 16" descr="Icono&#10;&#10;El contenido generado por IA puede ser incorrecto.">
            <a:extLst>
              <a:ext uri="{FF2B5EF4-FFF2-40B4-BE49-F238E27FC236}">
                <a16:creationId xmlns:a16="http://schemas.microsoft.com/office/drawing/2014/main" id="{D4B975DD-DF5D-6724-28C2-A3137A6717CD}"/>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rot="298194">
            <a:off x="5135880" y="5854059"/>
            <a:ext cx="275878" cy="275878"/>
          </a:xfrm>
          <a:prstGeom prst="rect">
            <a:avLst/>
          </a:prstGeom>
          <a:effectLst>
            <a:outerShdw blurRad="50800" dist="38100" dir="8100000" algn="tr" rotWithShape="0">
              <a:prstClr val="black">
                <a:alpha val="40000"/>
              </a:prstClr>
            </a:outerShdw>
          </a:effectLst>
        </p:spPr>
      </p:pic>
      <p:pic>
        <p:nvPicPr>
          <p:cNvPr id="19" name="Imagen 18" descr="Icono&#10;&#10;El contenido generado por IA puede ser incorrecto.">
            <a:extLst>
              <a:ext uri="{FF2B5EF4-FFF2-40B4-BE49-F238E27FC236}">
                <a16:creationId xmlns:a16="http://schemas.microsoft.com/office/drawing/2014/main" id="{05895F14-6E49-C307-2799-E6753F89631A}"/>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rot="723412" flipH="1">
            <a:off x="4475340" y="3966426"/>
            <a:ext cx="421917" cy="452386"/>
          </a:xfrm>
          <a:prstGeom prst="rect">
            <a:avLst/>
          </a:prstGeom>
          <a:effectLst>
            <a:outerShdw blurRad="50800" dist="38100" dir="8100000" algn="tr" rotWithShape="0">
              <a:prstClr val="black">
                <a:alpha val="40000"/>
              </a:prstClr>
            </a:outerShdw>
          </a:effectLst>
        </p:spPr>
      </p:pic>
      <p:pic>
        <p:nvPicPr>
          <p:cNvPr id="22" name="Imagen 21" descr="Imagen que contiene Icono&#10;&#10;El contenido generado por IA puede ser incorrecto.">
            <a:extLst>
              <a:ext uri="{FF2B5EF4-FFF2-40B4-BE49-F238E27FC236}">
                <a16:creationId xmlns:a16="http://schemas.microsoft.com/office/drawing/2014/main" id="{5FD99B83-8749-B2A2-8297-F7DC712CFE05}"/>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rot="723412" flipH="1">
            <a:off x="4475339" y="5166659"/>
            <a:ext cx="421917" cy="45238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217C741D-8B42-A1C9-1B75-C9E279CAAB51}"/>
              </a:ext>
            </a:extLst>
          </p:cNvPr>
          <p:cNvSpPr txBox="1"/>
          <p:nvPr/>
        </p:nvSpPr>
        <p:spPr>
          <a:xfrm>
            <a:off x="4000500" y="2238442"/>
            <a:ext cx="7505701"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srgbClr val="7030A0"/>
                </a:solidFill>
                <a:effectLst/>
                <a:uLnTx/>
                <a:uFillTx/>
                <a:latin typeface="Aptos" panose="02110004020202020204"/>
                <a:ea typeface="+mn-ea"/>
                <a:cs typeface="+mn-cs"/>
              </a:rPr>
              <a:t>Alors que la génération actuelle (nous) se trouve à la </a:t>
            </a:r>
            <a:br>
              <a:rPr kumimoji="0" lang="fr-CH" sz="2000" b="1" i="0" u="none" strike="noStrike" kern="1200" cap="none" spc="0" normalizeH="0" baseline="0" noProof="0" dirty="0">
                <a:ln>
                  <a:noFill/>
                </a:ln>
                <a:solidFill>
                  <a:srgbClr val="7030A0"/>
                </a:solidFill>
                <a:effectLst/>
                <a:uLnTx/>
                <a:uFillTx/>
                <a:latin typeface="Aptos" panose="02110004020202020204"/>
                <a:ea typeface="+mn-ea"/>
                <a:cs typeface="+mn-cs"/>
              </a:rPr>
            </a:br>
            <a:r>
              <a:rPr kumimoji="0" lang="fr-CH" sz="2000" b="1" i="0" u="none" strike="noStrike" kern="1200" cap="none" spc="0" normalizeH="0" baseline="0" noProof="0" dirty="0">
                <a:ln>
                  <a:noFill/>
                </a:ln>
                <a:solidFill>
                  <a:srgbClr val="7030A0"/>
                </a:solidFill>
                <a:effectLst/>
                <a:uLnTx/>
                <a:uFillTx/>
                <a:latin typeface="Aptos" panose="02110004020202020204"/>
                <a:ea typeface="+mn-ea"/>
                <a:cs typeface="+mn-cs"/>
              </a:rPr>
              <a:t>frontière de la Canaan céleste, l’appel divin résonne encore puissamment : « Efforcez-vous seulement et soyez très courageux.» (Josué 1:7).</a:t>
            </a:r>
            <a:endParaRPr kumimoji="0" lang="es-ES" sz="2000" b="1" i="0" u="none" strike="noStrike" kern="1200" cap="none" spc="0" normalizeH="0" baseline="0" noProof="0" dirty="0">
              <a:ln>
                <a:noFill/>
              </a:ln>
              <a:solidFill>
                <a:srgbClr val="7030A0"/>
              </a:solidFill>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477AD200-724B-8F5C-6260-8DD615C4C3D5}"/>
              </a:ext>
            </a:extLst>
          </p:cNvPr>
          <p:cNvSpPr txBox="1"/>
          <p:nvPr/>
        </p:nvSpPr>
        <p:spPr>
          <a:xfrm>
            <a:off x="4000500" y="1523302"/>
            <a:ext cx="81915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srgbClr val="0000FF"/>
                </a:solidFill>
                <a:effectLst/>
                <a:uLnTx/>
                <a:uFillTx/>
                <a:latin typeface="Aptos" panose="02110004020202020204"/>
                <a:ea typeface="+mn-ea"/>
                <a:cs typeface="+mn-cs"/>
              </a:rPr>
              <a:t>Avant d’entreprendre la conquête, le nouveau dirigeant et la nouvelle génération sont appelés à faire entièrement confiance à Dieu.</a:t>
            </a:r>
            <a:endParaRPr kumimoji="0" lang="es-ES" sz="2000" b="1" i="0" u="none" strike="noStrike" kern="1200" cap="none" spc="0" normalizeH="0" baseline="0" noProof="0" dirty="0">
              <a:ln>
                <a:noFill/>
              </a:ln>
              <a:solidFill>
                <a:srgbClr val="0000FF"/>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0835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7" dur="1000" fill="hold"/>
                                        <p:tgtEl>
                                          <p:spTgt spid="9"/>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9"/>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12"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0-#ppt_w/2"/>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left)">
                                      <p:cBhvr>
                                        <p:cTn id="55" dur="500"/>
                                        <p:tgtEl>
                                          <p:spTgt spid="2">
                                            <p:txEl>
                                              <p:pRg st="1" end="1"/>
                                            </p:txEl>
                                          </p:spTgt>
                                        </p:tgtEl>
                                      </p:cBhvr>
                                    </p:animEffect>
                                  </p:childTnLst>
                                </p:cTn>
                              </p:par>
                            </p:childTnLst>
                          </p:cTn>
                        </p:par>
                        <p:par>
                          <p:cTn id="56" fill="hold">
                            <p:stCondLst>
                              <p:cond delay="2000"/>
                            </p:stCondLst>
                            <p:childTnLst>
                              <p:par>
                                <p:cTn id="57" presetID="53" presetClass="entr" presetSubtype="16"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childTnLst>
                          </p:cTn>
                        </p:par>
                        <p:par>
                          <p:cTn id="62" fill="hold">
                            <p:stCondLst>
                              <p:cond delay="2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12"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0-#ppt_w/2"/>
                                          </p:val>
                                        </p:tav>
                                        <p:tav tm="100000">
                                          <p:val>
                                            <p:strVal val="#ppt_x"/>
                                          </p:val>
                                        </p:tav>
                                      </p:tavLst>
                                    </p:anim>
                                    <p:anim calcmode="lin" valueType="num">
                                      <p:cBhvr additive="base">
                                        <p:cTn id="71" dur="500" fill="hold"/>
                                        <p:tgtEl>
                                          <p:spTgt spid="22"/>
                                        </p:tgtEl>
                                        <p:attrNameLst>
                                          <p:attrName>ppt_y</p:attrName>
                                        </p:attrNameLst>
                                      </p:cBhvr>
                                      <p:tavLst>
                                        <p:tav tm="0">
                                          <p:val>
                                            <p:strVal val="1+#ppt_h/2"/>
                                          </p:val>
                                        </p:tav>
                                        <p:tav tm="100000">
                                          <p:val>
                                            <p:strVal val="#ppt_y"/>
                                          </p:val>
                                        </p:tav>
                                      </p:tavLst>
                                    </p:anim>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par>
                          <p:cTn id="76" fill="hold">
                            <p:stCondLst>
                              <p:cond delay="1000"/>
                            </p:stCondLst>
                            <p:childTnLst>
                              <p:par>
                                <p:cTn id="77" presetID="53" presetClass="entr" presetSubtype="16" fill="hold" nodeType="after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ppt_w</p:attrName>
                                        </p:attrNameLst>
                                      </p:cBhvr>
                                      <p:tavLst>
                                        <p:tav tm="0">
                                          <p:val>
                                            <p:fltVal val="0"/>
                                          </p:val>
                                        </p:tav>
                                        <p:tav tm="100000">
                                          <p:val>
                                            <p:strVal val="#ppt_w"/>
                                          </p:val>
                                        </p:tav>
                                      </p:tavLst>
                                    </p:anim>
                                    <p:anim calcmode="lin" valueType="num">
                                      <p:cBhvr>
                                        <p:cTn id="80" dur="500" fill="hold"/>
                                        <p:tgtEl>
                                          <p:spTgt spid="13"/>
                                        </p:tgtEl>
                                        <p:attrNameLst>
                                          <p:attrName>ppt_h</p:attrName>
                                        </p:attrNameLst>
                                      </p:cBhvr>
                                      <p:tavLst>
                                        <p:tav tm="0">
                                          <p:val>
                                            <p:fltVal val="0"/>
                                          </p:val>
                                        </p:tav>
                                        <p:tav tm="100000">
                                          <p:val>
                                            <p:strVal val="#ppt_h"/>
                                          </p:val>
                                        </p:tav>
                                      </p:tavLst>
                                    </p:anim>
                                    <p:animEffect transition="in" filter="fade">
                                      <p:cBhvr>
                                        <p:cTn id="81" dur="500"/>
                                        <p:tgtEl>
                                          <p:spTgt spid="13"/>
                                        </p:tgtEl>
                                      </p:cBhvr>
                                    </p:animEffect>
                                  </p:childTnLst>
                                </p:cTn>
                              </p:par>
                            </p:childTnLst>
                          </p:cTn>
                        </p:par>
                        <p:par>
                          <p:cTn id="82" fill="hold">
                            <p:stCondLst>
                              <p:cond delay="1500"/>
                            </p:stCondLst>
                            <p:childTnLst>
                              <p:par>
                                <p:cTn id="83" presetID="53" presetClass="entr" presetSubtype="16" fill="hold" nodeType="after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p:cTn id="85" dur="500" fill="hold"/>
                                        <p:tgtEl>
                                          <p:spTgt spid="17"/>
                                        </p:tgtEl>
                                        <p:attrNameLst>
                                          <p:attrName>ppt_w</p:attrName>
                                        </p:attrNameLst>
                                      </p:cBhvr>
                                      <p:tavLst>
                                        <p:tav tm="0">
                                          <p:val>
                                            <p:fltVal val="0"/>
                                          </p:val>
                                        </p:tav>
                                        <p:tav tm="100000">
                                          <p:val>
                                            <p:strVal val="#ppt_w"/>
                                          </p:val>
                                        </p:tav>
                                      </p:tavLst>
                                    </p:anim>
                                    <p:anim calcmode="lin" valueType="num">
                                      <p:cBhvr>
                                        <p:cTn id="86" dur="500" fill="hold"/>
                                        <p:tgtEl>
                                          <p:spTgt spid="17"/>
                                        </p:tgtEl>
                                        <p:attrNameLst>
                                          <p:attrName>ppt_h</p:attrName>
                                        </p:attrNameLst>
                                      </p:cBhvr>
                                      <p:tavLst>
                                        <p:tav tm="0">
                                          <p:val>
                                            <p:fltVal val="0"/>
                                          </p:val>
                                        </p:tav>
                                        <p:tav tm="100000">
                                          <p:val>
                                            <p:strVal val="#ppt_h"/>
                                          </p:val>
                                        </p:tav>
                                      </p:tavLst>
                                    </p:anim>
                                    <p:animEffect transition="in" filter="fade">
                                      <p:cBhvr>
                                        <p:cTn id="87" dur="500"/>
                                        <p:tgtEl>
                                          <p:spTgt spid="17"/>
                                        </p:tgtEl>
                                      </p:cBhvr>
                                    </p:animEffect>
                                  </p:childTnLst>
                                </p:cTn>
                              </p:par>
                            </p:childTnLst>
                          </p:cTn>
                        </p:par>
                        <p:par>
                          <p:cTn id="88" fill="hold">
                            <p:stCondLst>
                              <p:cond delay="2000"/>
                            </p:stCondLst>
                            <p:childTnLst>
                              <p:par>
                                <p:cTn id="89" presetID="53" presetClass="entr" presetSubtype="16" fill="hold" nodeType="after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p:cTn id="91" dur="500" fill="hold"/>
                                        <p:tgtEl>
                                          <p:spTgt spid="14"/>
                                        </p:tgtEl>
                                        <p:attrNameLst>
                                          <p:attrName>ppt_w</p:attrName>
                                        </p:attrNameLst>
                                      </p:cBhvr>
                                      <p:tavLst>
                                        <p:tav tm="0">
                                          <p:val>
                                            <p:fltVal val="0"/>
                                          </p:val>
                                        </p:tav>
                                        <p:tav tm="100000">
                                          <p:val>
                                            <p:strVal val="#ppt_w"/>
                                          </p:val>
                                        </p:tav>
                                      </p:tavLst>
                                    </p:anim>
                                    <p:anim calcmode="lin" valueType="num">
                                      <p:cBhvr>
                                        <p:cTn id="92" dur="500" fill="hold"/>
                                        <p:tgtEl>
                                          <p:spTgt spid="14"/>
                                        </p:tgtEl>
                                        <p:attrNameLst>
                                          <p:attrName>ppt_h</p:attrName>
                                        </p:attrNameLst>
                                      </p:cBhvr>
                                      <p:tavLst>
                                        <p:tav tm="0">
                                          <p:val>
                                            <p:fltVal val="0"/>
                                          </p:val>
                                        </p:tav>
                                        <p:tav tm="100000">
                                          <p:val>
                                            <p:strVal val="#ppt_h"/>
                                          </p:val>
                                        </p:tav>
                                      </p:tavLst>
                                    </p:anim>
                                    <p:animEffect transition="in" filter="fade">
                                      <p:cBhvr>
                                        <p:cTn id="93" dur="500"/>
                                        <p:tgtEl>
                                          <p:spTgt spid="14"/>
                                        </p:tgtEl>
                                      </p:cBhvr>
                                    </p:animEffect>
                                  </p:childTnLst>
                                </p:cTn>
                              </p:par>
                            </p:childTnLst>
                          </p:cTn>
                        </p:par>
                        <p:par>
                          <p:cTn id="94" fill="hold">
                            <p:stCondLst>
                              <p:cond delay="2500"/>
                            </p:stCondLst>
                            <p:childTnLst>
                              <p:par>
                                <p:cTn id="95" presetID="22" presetClass="entr" presetSubtype="8" fill="hold" grpId="0" nodeType="afterEffect">
                                  <p:stCondLst>
                                    <p:cond delay="0"/>
                                  </p:stCondLst>
                                  <p:childTnLst>
                                    <p:set>
                                      <p:cBhvr>
                                        <p:cTn id="96" dur="1" fill="hold">
                                          <p:stCondLst>
                                            <p:cond delay="0"/>
                                          </p:stCondLst>
                                        </p:cTn>
                                        <p:tgtEl>
                                          <p:spTgt spid="2">
                                            <p:txEl>
                                              <p:pRg st="4" end="4"/>
                                            </p:txEl>
                                          </p:spTgt>
                                        </p:tgtEl>
                                        <p:attrNameLst>
                                          <p:attrName>style.visibility</p:attrName>
                                        </p:attrNameLst>
                                      </p:cBhvr>
                                      <p:to>
                                        <p:strVal val="visible"/>
                                      </p:to>
                                    </p:set>
                                    <p:animEffect transition="in" filter="wipe(left)">
                                      <p:cBhvr>
                                        <p:cTn id="97" dur="500"/>
                                        <p:tgtEl>
                                          <p:spTgt spid="2">
                                            <p:txEl>
                                              <p:pRg st="4" end="4"/>
                                            </p:txEl>
                                          </p:spTgt>
                                        </p:tgtEl>
                                      </p:cBhvr>
                                    </p:animEffect>
                                  </p:childTnLst>
                                </p:cTn>
                              </p:par>
                            </p:childTnLst>
                          </p:cTn>
                        </p:par>
                        <p:par>
                          <p:cTn id="98" fill="hold">
                            <p:stCondLst>
                              <p:cond delay="3000"/>
                            </p:stCondLst>
                            <p:childTnLst>
                              <p:par>
                                <p:cTn id="99" presetID="22" presetClass="entr" presetSubtype="8" fill="hold" grpId="0" nodeType="afterEffect">
                                  <p:stCondLst>
                                    <p:cond delay="0"/>
                                  </p:stCondLst>
                                  <p:childTnLst>
                                    <p:set>
                                      <p:cBhvr>
                                        <p:cTn id="100" dur="1" fill="hold">
                                          <p:stCondLst>
                                            <p:cond delay="0"/>
                                          </p:stCondLst>
                                        </p:cTn>
                                        <p:tgtEl>
                                          <p:spTgt spid="2">
                                            <p:txEl>
                                              <p:pRg st="5" end="5"/>
                                            </p:txEl>
                                          </p:spTgt>
                                        </p:tgtEl>
                                        <p:attrNameLst>
                                          <p:attrName>style.visibility</p:attrName>
                                        </p:attrNameLst>
                                      </p:cBhvr>
                                      <p:to>
                                        <p:strVal val="visible"/>
                                      </p:to>
                                    </p:set>
                                    <p:animEffect transition="in" filter="wipe(left)">
                                      <p:cBhvr>
                                        <p:cTn id="101" dur="500"/>
                                        <p:tgtEl>
                                          <p:spTgt spid="2">
                                            <p:txEl>
                                              <p:pRg st="5" end="5"/>
                                            </p:txEl>
                                          </p:spTgt>
                                        </p:tgtEl>
                                      </p:cBhvr>
                                    </p:animEffect>
                                  </p:childTnLst>
                                </p:cTn>
                              </p:par>
                            </p:childTnLst>
                          </p:cTn>
                        </p:par>
                        <p:par>
                          <p:cTn id="102" fill="hold">
                            <p:stCondLst>
                              <p:cond delay="3500"/>
                            </p:stCondLst>
                            <p:childTnLst>
                              <p:par>
                                <p:cTn id="103" presetID="22" presetClass="entr" presetSubtype="8" fill="hold" grpId="0" nodeType="afterEffect">
                                  <p:stCondLst>
                                    <p:cond delay="0"/>
                                  </p:stCondLst>
                                  <p:childTnLst>
                                    <p:set>
                                      <p:cBhvr>
                                        <p:cTn id="104" dur="1" fill="hold">
                                          <p:stCondLst>
                                            <p:cond delay="0"/>
                                          </p:stCondLst>
                                        </p:cTn>
                                        <p:tgtEl>
                                          <p:spTgt spid="2">
                                            <p:txEl>
                                              <p:pRg st="6" end="6"/>
                                            </p:txEl>
                                          </p:spTgt>
                                        </p:tgtEl>
                                        <p:attrNameLst>
                                          <p:attrName>style.visibility</p:attrName>
                                        </p:attrNameLst>
                                      </p:cBhvr>
                                      <p:to>
                                        <p:strVal val="visible"/>
                                      </p:to>
                                    </p:set>
                                    <p:animEffect transition="in" filter="wipe(left)">
                                      <p:cBhvr>
                                        <p:cTn id="10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ard with a picture of a person and a drum&#10;&#10;AI-generated content may be incorrect.">
            <a:extLst>
              <a:ext uri="{FF2B5EF4-FFF2-40B4-BE49-F238E27FC236}">
                <a16:creationId xmlns:a16="http://schemas.microsoft.com/office/drawing/2014/main" id="{DAA49763-B6F8-E43D-009D-D5FAE873939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8AD1093-37D5-7AE2-9316-98043940DB36}"/>
              </a:ext>
            </a:extLst>
          </p:cNvPr>
          <p:cNvSpPr txBox="1"/>
          <p:nvPr/>
        </p:nvSpPr>
        <p:spPr>
          <a:xfrm>
            <a:off x="4158114" y="2459504"/>
            <a:ext cx="8033886" cy="1938992"/>
          </a:xfrm>
          <a:prstGeom prst="rect">
            <a:avLst/>
          </a:prstGeom>
          <a:noFill/>
        </p:spPr>
        <p:txBody>
          <a:bodyPr wrap="square" rtlCol="0">
            <a:spAutoFit/>
            <a:scene3d>
              <a:camera prst="orthographicFront"/>
              <a:lightRig rig="morning" dir="t"/>
            </a:scene3d>
            <a:sp3d extrusionH="57150">
              <a:bevelT w="50800" h="38100" prst="riblet"/>
            </a:sp3d>
          </a:bodyPr>
          <a:lstStyle>
            <a:defPPr>
              <a:defRPr lang="es-ES"/>
            </a:defPPr>
            <a:lvl1pPr algn="ctr">
              <a:defRPr sz="6600" b="1">
                <a:blipFill dpi="0" rotWithShape="1">
                  <a:blip r:embed="rId3"/>
                  <a:srcRect/>
                  <a:stretch>
                    <a:fillRect/>
                  </a:stretch>
                </a:blipFill>
              </a:defRPr>
            </a:lvl1pPr>
          </a:lstStyle>
          <a:p>
            <a:r>
              <a:rPr lang="fr-CH" dirty="0"/>
              <a:t>INTRODUCTION</a:t>
            </a:r>
          </a:p>
          <a:p>
            <a:r>
              <a:rPr lang="fr-CH" sz="5400" dirty="0"/>
              <a:t>(JOSUÉ 1.1-4)</a:t>
            </a:r>
          </a:p>
        </p:txBody>
      </p:sp>
    </p:spTree>
    <p:extLst>
      <p:ext uri="{BB962C8B-B14F-4D97-AF65-F5344CB8AC3E}">
        <p14:creationId xmlns:p14="http://schemas.microsoft.com/office/powerpoint/2010/main" val="27816309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E600EB4-CE37-021E-8BD2-3F79FE9311AF}"/>
              </a:ext>
            </a:extLst>
          </p:cNvPr>
          <p:cNvSpPr txBox="1"/>
          <p:nvPr/>
        </p:nvSpPr>
        <p:spPr>
          <a:xfrm>
            <a:off x="3505200" y="1318022"/>
            <a:ext cx="8293100" cy="5539978"/>
          </a:xfrm>
          <a:prstGeom prst="rect">
            <a:avLst/>
          </a:prstGeom>
          <a:noFill/>
        </p:spPr>
        <p:txBody>
          <a:bodyPr wrap="square" rtlCol="0">
            <a:spAutoFit/>
          </a:bodyPr>
          <a:lstStyle/>
          <a:p>
            <a:pPr lvl="1" algn="just" fontAlgn="base"/>
            <a:r>
              <a:rPr lang="fr-CH" sz="2400" b="0" u="none" strike="noStrike" dirty="0">
                <a:solidFill>
                  <a:srgbClr val="FF0000"/>
                </a:solidFill>
                <a:effectLst/>
                <a:highlight>
                  <a:srgbClr val="FFFF00"/>
                </a:highlight>
                <a:latin typeface="Arial" panose="020B0604020202020204" pitchFamily="34" charset="0"/>
                <a:cs typeface="Arial" panose="020B0604020202020204" pitchFamily="34" charset="0"/>
                <a:hlinkClick r:id="rId2" tooltip="Josué - Chapitre 1 -  Verset 1"/>
              </a:rPr>
              <a:t>«1:1</a:t>
            </a:r>
            <a:r>
              <a:rPr lang="fr-CH" sz="2400" b="0" dirty="0">
                <a:solidFill>
                  <a:srgbClr val="333333"/>
                </a:solidFill>
                <a:effectLst/>
                <a:latin typeface="Arial" panose="020B0604020202020204" pitchFamily="34" charset="0"/>
                <a:cs typeface="Arial" panose="020B0604020202020204" pitchFamily="34" charset="0"/>
              </a:rPr>
              <a:t> </a:t>
            </a:r>
            <a:r>
              <a:rPr lang="fr-CH" sz="2400" b="0" dirty="0">
                <a:solidFill>
                  <a:srgbClr val="0066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Après la mort de Moïse, serviteur de l'Éternel, l'Éternel dit à Josué, fils de Nun, serviteur de Moïse:</a:t>
            </a:r>
            <a:br>
              <a:rPr lang="fr-CH" sz="2400" b="0" dirty="0">
                <a:solidFill>
                  <a:srgbClr val="0066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fr-CH" sz="2400" b="0" dirty="0">
              <a:solidFill>
                <a:srgbClr val="0066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just" fontAlgn="base"/>
            <a:r>
              <a:rPr lang="fr-CH" sz="2400" b="0" u="none" strike="noStrike" dirty="0">
                <a:solidFill>
                  <a:srgbClr val="FF0000"/>
                </a:solidFill>
                <a:effectLst/>
                <a:highlight>
                  <a:srgbClr val="FFFF00"/>
                </a:highlight>
                <a:latin typeface="Arial" panose="020B0604020202020204" pitchFamily="34" charset="0"/>
                <a:cs typeface="Arial" panose="020B0604020202020204" pitchFamily="34" charset="0"/>
                <a:hlinkClick r:id="rId3" tooltip="Josué - Chapitre 1 -  Verset 2"/>
              </a:rPr>
              <a:t>1:2</a:t>
            </a:r>
            <a:r>
              <a:rPr lang="fr-CH" sz="2400" b="0" dirty="0">
                <a:solidFill>
                  <a:srgbClr val="333333"/>
                </a:solidFill>
                <a:effectLst/>
                <a:latin typeface="Arial" panose="020B0604020202020204" pitchFamily="34" charset="0"/>
                <a:cs typeface="Arial" panose="020B0604020202020204" pitchFamily="34" charset="0"/>
              </a:rPr>
              <a:t> </a:t>
            </a:r>
            <a:r>
              <a:rPr lang="fr-CH" sz="2400" b="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Moïse, mon serviteur, est mort; maintenant, lève-toi, passe ce Jourdain, toi et tout ce peuple, pour entrer dans le pays que je donne aux enfants d'Israël.</a:t>
            </a:r>
            <a:br>
              <a:rPr lang="fr-CH" sz="2400" b="0" dirty="0">
                <a:solidFill>
                  <a:schemeClr val="tx2"/>
                </a:solidFill>
                <a:effectLst/>
                <a:latin typeface="Arial" panose="020B0604020202020204" pitchFamily="34" charset="0"/>
                <a:cs typeface="Arial" panose="020B0604020202020204" pitchFamily="34" charset="0"/>
              </a:rPr>
            </a:br>
            <a:endParaRPr lang="fr-CH" sz="2400" b="0" dirty="0">
              <a:solidFill>
                <a:schemeClr val="tx2"/>
              </a:solidFill>
              <a:effectLst/>
              <a:latin typeface="Arial" panose="020B0604020202020204" pitchFamily="34" charset="0"/>
              <a:cs typeface="Arial" panose="020B0604020202020204" pitchFamily="34" charset="0"/>
            </a:endParaRPr>
          </a:p>
          <a:p>
            <a:pPr algn="just" fontAlgn="base">
              <a:buNone/>
            </a:pPr>
            <a:r>
              <a:rPr lang="fr-CH" sz="2400" b="0" u="none" strike="noStrike" dirty="0">
                <a:solidFill>
                  <a:srgbClr val="FF0000"/>
                </a:solidFill>
                <a:effectLst/>
                <a:highlight>
                  <a:srgbClr val="FFFF00"/>
                </a:highlight>
                <a:latin typeface="Arial" panose="020B0604020202020204" pitchFamily="34" charset="0"/>
                <a:cs typeface="Arial" panose="020B0604020202020204" pitchFamily="34" charset="0"/>
                <a:hlinkClick r:id="rId4" tooltip="Josué - Chapitre 1 -  Verset 3"/>
              </a:rPr>
              <a:t>1:3</a:t>
            </a:r>
            <a:r>
              <a:rPr lang="fr-CH" sz="2400" b="0" dirty="0">
                <a:solidFill>
                  <a:srgbClr val="333333"/>
                </a:solidFill>
                <a:effectLst/>
                <a:latin typeface="Arial" panose="020B0604020202020204" pitchFamily="34" charset="0"/>
                <a:cs typeface="Arial" panose="020B0604020202020204" pitchFamily="34" charset="0"/>
              </a:rPr>
              <a:t> </a:t>
            </a:r>
            <a:r>
              <a:rPr lang="fr-CH" sz="2400" b="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Tout lieu que foulera la plante de votre pied, je vous le donne, comme je l'ai dit à Moïse.</a:t>
            </a:r>
          </a:p>
          <a:p>
            <a:pPr algn="just" fontAlgn="base">
              <a:buNone/>
            </a:pPr>
            <a:endParaRPr lang="fr-CH" sz="2400" b="0" dirty="0">
              <a:solidFill>
                <a:srgbClr val="333333"/>
              </a:solidFill>
              <a:effectLst/>
              <a:latin typeface="Arial" panose="020B0604020202020204" pitchFamily="34" charset="0"/>
              <a:cs typeface="Arial" panose="020B0604020202020204" pitchFamily="34" charset="0"/>
            </a:endParaRPr>
          </a:p>
          <a:p>
            <a:pPr algn="just" fontAlgn="base">
              <a:buNone/>
            </a:pPr>
            <a:r>
              <a:rPr lang="fr-CH" sz="2400" b="0" u="none" strike="noStrike" dirty="0">
                <a:solidFill>
                  <a:srgbClr val="FF0000"/>
                </a:solidFill>
                <a:effectLst/>
                <a:highlight>
                  <a:srgbClr val="FFFF00"/>
                </a:highlight>
                <a:latin typeface="Arial" panose="020B0604020202020204" pitchFamily="34" charset="0"/>
                <a:cs typeface="Arial" panose="020B0604020202020204" pitchFamily="34" charset="0"/>
                <a:hlinkClick r:id="rId5" tooltip="Josué - Chapitre 1 -  Verset 4"/>
              </a:rPr>
              <a:t>1:4</a:t>
            </a:r>
            <a:r>
              <a:rPr lang="fr-CH" sz="2400" b="0" dirty="0">
                <a:solidFill>
                  <a:srgbClr val="333333"/>
                </a:solidFill>
                <a:effectLst/>
                <a:highlight>
                  <a:srgbClr val="FFFF00"/>
                </a:highlight>
                <a:latin typeface="Arial" panose="020B0604020202020204" pitchFamily="34" charset="0"/>
                <a:cs typeface="Arial" panose="020B0604020202020204" pitchFamily="34" charset="0"/>
              </a:rPr>
              <a:t> </a:t>
            </a:r>
            <a:r>
              <a:rPr lang="fr-CH" sz="2400" b="0" dirty="0">
                <a:solidFill>
                  <a:srgbClr val="333333"/>
                </a:solidFill>
                <a:effectLst/>
                <a:latin typeface="Arial" panose="020B0604020202020204" pitchFamily="34" charset="0"/>
                <a:cs typeface="Arial" panose="020B0604020202020204" pitchFamily="34" charset="0"/>
              </a:rPr>
              <a:t> </a:t>
            </a:r>
            <a:r>
              <a:rPr lang="fr-CH" sz="2400" b="0" dirty="0">
                <a:solidFill>
                  <a:srgbClr val="0066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Vous aurez pour territoire depuis le désert et le Liban jusqu'au grand fleuve, le fleuve de l'Euphrate, tout le pays des Héthiens, et jusqu'à la grande mer vers le soleil couchant. »</a:t>
            </a:r>
          </a:p>
          <a:p>
            <a:endParaRPr lang="fr-CH" dirty="0"/>
          </a:p>
        </p:txBody>
      </p:sp>
      <p:sp>
        <p:nvSpPr>
          <p:cNvPr id="3" name="ZoneTexte 2">
            <a:extLst>
              <a:ext uri="{FF2B5EF4-FFF2-40B4-BE49-F238E27FC236}">
                <a16:creationId xmlns:a16="http://schemas.microsoft.com/office/drawing/2014/main" id="{682E87DA-DC95-E2D2-8C77-F5EAFAFC93AF}"/>
              </a:ext>
            </a:extLst>
          </p:cNvPr>
          <p:cNvSpPr txBox="1"/>
          <p:nvPr/>
        </p:nvSpPr>
        <p:spPr>
          <a:xfrm>
            <a:off x="1390650" y="412599"/>
            <a:ext cx="9410700" cy="461665"/>
          </a:xfrm>
          <a:prstGeom prst="rect">
            <a:avLst/>
          </a:prstGeom>
          <a:noFill/>
        </p:spPr>
        <p:txBody>
          <a:bodyPr wrap="square" rtlCol="0">
            <a:spAutoFit/>
          </a:bodyPr>
          <a:lstStyle/>
          <a:p>
            <a:pPr algn="l" fontAlgn="base">
              <a:spcAft>
                <a:spcPts val="1500"/>
              </a:spcAft>
              <a:buNone/>
            </a:pPr>
            <a:r>
              <a:rPr lang="fr-CH" sz="2400" b="1" dirty="0">
                <a:solidFill>
                  <a:srgbClr val="FF0000"/>
                </a:solidFill>
                <a:effectLst/>
                <a:latin typeface="Arial" panose="020B0604020202020204" pitchFamily="34" charset="0"/>
              </a:rPr>
              <a:t>Ancien Testament » Les Livres historiques » Josué » </a:t>
            </a:r>
            <a:r>
              <a:rPr lang="fr-CH" sz="2400" b="1" dirty="0">
                <a:solidFill>
                  <a:schemeClr val="accent1"/>
                </a:solidFill>
                <a:effectLst/>
                <a:latin typeface="Arial" panose="020B0604020202020204" pitchFamily="34" charset="0"/>
              </a:rPr>
              <a:t>chapitre 1 </a:t>
            </a:r>
            <a:endParaRPr lang="fr-CH" dirty="0">
              <a:solidFill>
                <a:schemeClr val="accent1"/>
              </a:solidFill>
            </a:endParaRPr>
          </a:p>
        </p:txBody>
      </p:sp>
      <p:pic>
        <p:nvPicPr>
          <p:cNvPr id="2050" name="Picture 2" descr="Josué et la Terre promise | Histoires bibliques pour enfants">
            <a:extLst>
              <a:ext uri="{FF2B5EF4-FFF2-40B4-BE49-F238E27FC236}">
                <a16:creationId xmlns:a16="http://schemas.microsoft.com/office/drawing/2014/main" id="{7B94C9F2-7744-6AF4-22B7-19C5F52B680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3700" y="1375524"/>
            <a:ext cx="2850960" cy="17105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3B59CE5C-3217-95B0-B03D-0E66992F3405}"/>
              </a:ext>
            </a:extLst>
          </p:cNvPr>
          <p:cNvSpPr txBox="1"/>
          <p:nvPr/>
        </p:nvSpPr>
        <p:spPr>
          <a:xfrm>
            <a:off x="393700" y="6100763"/>
            <a:ext cx="3111500" cy="461665"/>
          </a:xfrm>
          <a:prstGeom prst="rect">
            <a:avLst/>
          </a:prstGeom>
          <a:noFill/>
        </p:spPr>
        <p:txBody>
          <a:bodyPr wrap="square" rtlCol="0">
            <a:spAutoFit/>
          </a:bodyPr>
          <a:lstStyle/>
          <a:p>
            <a:r>
              <a:rPr lang="fr-CH" sz="2400" b="1" dirty="0">
                <a:solidFill>
                  <a:srgbClr val="D10164"/>
                </a:solidFill>
              </a:rPr>
              <a:t>Les murs de Jéricho</a:t>
            </a:r>
          </a:p>
        </p:txBody>
      </p:sp>
      <p:pic>
        <p:nvPicPr>
          <p:cNvPr id="2054" name="Picture 6" descr="Verset biblique du jour - Josué 6:20 ...">
            <a:extLst>
              <a:ext uri="{FF2B5EF4-FFF2-40B4-BE49-F238E27FC236}">
                <a16:creationId xmlns:a16="http://schemas.microsoft.com/office/drawing/2014/main" id="{B86CDAC7-A429-C61B-3E63-1B76A091B155}"/>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16562" y="3378500"/>
            <a:ext cx="2605236" cy="2605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11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99CB6A-9A03-7D09-BE44-C81EE43738A0}"/>
            </a:ext>
          </a:extLst>
        </p:cNvPr>
        <p:cNvGrpSpPr/>
        <p:nvPr/>
      </p:nvGrpSpPr>
      <p:grpSpPr>
        <a:xfrm>
          <a:off x="0" y="0"/>
          <a:ext cx="0" cy="0"/>
          <a:chOff x="0" y="0"/>
          <a:chExt cx="0" cy="0"/>
        </a:xfrm>
      </p:grpSpPr>
      <p:pic>
        <p:nvPicPr>
          <p:cNvPr id="22" name="Picture 21" descr="A blue and white background&#10;&#10;AI-generated content may be incorrect.">
            <a:extLst>
              <a:ext uri="{FF2B5EF4-FFF2-40B4-BE49-F238E27FC236}">
                <a16:creationId xmlns:a16="http://schemas.microsoft.com/office/drawing/2014/main" id="{72ED6DF5-7134-308F-A49C-FF4CB0B802C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97EE7D95-FE00-5D3C-9C2D-639154771E7A}"/>
              </a:ext>
            </a:extLst>
          </p:cNvPr>
          <p:cNvSpPr txBox="1"/>
          <p:nvPr/>
        </p:nvSpPr>
        <p:spPr>
          <a:xfrm>
            <a:off x="1" y="0"/>
            <a:ext cx="6667500" cy="769441"/>
          </a:xfrm>
          <a:prstGeom prst="rect">
            <a:avLst/>
          </a:prstGeom>
          <a:noFill/>
        </p:spPr>
        <p:txBody>
          <a:bodyPr wrap="square">
            <a:spAutoFit/>
          </a:bodyPr>
          <a:lstStyle/>
          <a:p>
            <a:pPr algn="ctr"/>
            <a:r>
              <a:rPr lang="fr-CH"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MOÏSE ET JOSUÉ</a:t>
            </a:r>
          </a:p>
        </p:txBody>
      </p:sp>
      <p:sp>
        <p:nvSpPr>
          <p:cNvPr id="4" name="CuadroTexto 3">
            <a:extLst>
              <a:ext uri="{FF2B5EF4-FFF2-40B4-BE49-F238E27FC236}">
                <a16:creationId xmlns:a16="http://schemas.microsoft.com/office/drawing/2014/main" id="{90F6A636-4390-29D1-E221-4224B1F8265B}"/>
              </a:ext>
            </a:extLst>
          </p:cNvPr>
          <p:cNvSpPr txBox="1"/>
          <p:nvPr/>
        </p:nvSpPr>
        <p:spPr>
          <a:xfrm>
            <a:off x="19051" y="764620"/>
            <a:ext cx="6648450" cy="646331"/>
          </a:xfrm>
          <a:prstGeom prst="rect">
            <a:avLst/>
          </a:prstGeom>
          <a:noFill/>
        </p:spPr>
        <p:txBody>
          <a:bodyPr wrap="square">
            <a:spAutoFit/>
          </a:bodyPr>
          <a:lstStyle/>
          <a:p>
            <a:pPr algn="ctr"/>
            <a:r>
              <a:rPr lang="fr-CH"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Après la mort de Moïse, serviteur de l'Éternel, l'Éternel dit à Josué, fils de </a:t>
            </a:r>
            <a:r>
              <a:rPr lang="fr-CH"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Nun</a:t>
            </a:r>
            <a:r>
              <a:rPr lang="fr-CH"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serviteur de Moïse » (Josué 1.1)</a:t>
            </a:r>
          </a:p>
        </p:txBody>
      </p:sp>
      <p:sp>
        <p:nvSpPr>
          <p:cNvPr id="5" name="CuadroTexto 4">
            <a:extLst>
              <a:ext uri="{FF2B5EF4-FFF2-40B4-BE49-F238E27FC236}">
                <a16:creationId xmlns:a16="http://schemas.microsoft.com/office/drawing/2014/main" id="{FF328B18-D16B-B2F8-453F-284BC9B94610}"/>
              </a:ext>
            </a:extLst>
          </p:cNvPr>
          <p:cNvSpPr txBox="1"/>
          <p:nvPr/>
        </p:nvSpPr>
        <p:spPr>
          <a:xfrm>
            <a:off x="240505" y="1608147"/>
            <a:ext cx="6329363" cy="1015663"/>
          </a:xfrm>
          <a:prstGeom prst="rect">
            <a:avLst/>
          </a:prstGeom>
          <a:noFill/>
        </p:spPr>
        <p:txBody>
          <a:bodyPr wrap="square" rtlCol="0">
            <a:spAutoFit/>
          </a:bodyPr>
          <a:lstStyle/>
          <a:p>
            <a:pPr>
              <a:spcBef>
                <a:spcPts val="600"/>
              </a:spcBef>
            </a:pPr>
            <a:r>
              <a:rPr lang="fr-CH" sz="2000" b="1" dirty="0"/>
              <a:t>Dans le premier chapitre de Josué, Moïse est mentionné onze fois, et son nom apparaît de nombreuses fois tout au long du livre.</a:t>
            </a:r>
          </a:p>
        </p:txBody>
      </p:sp>
      <p:graphicFrame>
        <p:nvGraphicFramePr>
          <p:cNvPr id="2" name="Diagrama 1">
            <a:extLst>
              <a:ext uri="{FF2B5EF4-FFF2-40B4-BE49-F238E27FC236}">
                <a16:creationId xmlns:a16="http://schemas.microsoft.com/office/drawing/2014/main" id="{F08900BF-84EA-82FA-9A8B-84BEE6DF0939}"/>
              </a:ext>
            </a:extLst>
          </p:cNvPr>
          <p:cNvGraphicFramePr/>
          <p:nvPr>
            <p:extLst>
              <p:ext uri="{D42A27DB-BD31-4B8C-83A1-F6EECF244321}">
                <p14:modId xmlns:p14="http://schemas.microsoft.com/office/powerpoint/2010/main" val="1854084064"/>
              </p:ext>
            </p:extLst>
          </p:nvPr>
        </p:nvGraphicFramePr>
        <p:xfrm>
          <a:off x="7884318" y="171451"/>
          <a:ext cx="3038476" cy="6486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ángulo: esquinas redondeadas 7">
            <a:extLst>
              <a:ext uri="{FF2B5EF4-FFF2-40B4-BE49-F238E27FC236}">
                <a16:creationId xmlns:a16="http://schemas.microsoft.com/office/drawing/2014/main" id="{928904DE-6053-C5F7-1398-B5AC98614F41}"/>
              </a:ext>
            </a:extLst>
          </p:cNvPr>
          <p:cNvSpPr/>
          <p:nvPr/>
        </p:nvSpPr>
        <p:spPr>
          <a:xfrm>
            <a:off x="10989469" y="171451"/>
            <a:ext cx="992981" cy="866774"/>
          </a:xfrm>
          <a:prstGeom prst="roundRect">
            <a:avLst/>
          </a:prstGeom>
          <a:blipFill dpi="0" rotWithShape="1">
            <a:blip r:embed="rId8"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9" name="Rectángulo: esquinas redondeadas 8">
            <a:extLst>
              <a:ext uri="{FF2B5EF4-FFF2-40B4-BE49-F238E27FC236}">
                <a16:creationId xmlns:a16="http://schemas.microsoft.com/office/drawing/2014/main" id="{23DC2D6A-7B27-7701-6C9D-C57E84E92DF0}"/>
              </a:ext>
            </a:extLst>
          </p:cNvPr>
          <p:cNvSpPr/>
          <p:nvPr/>
        </p:nvSpPr>
        <p:spPr>
          <a:xfrm>
            <a:off x="6817518" y="171451"/>
            <a:ext cx="992981" cy="866774"/>
          </a:xfrm>
          <a:prstGeom prst="roundRect">
            <a:avLst/>
          </a:prstGeom>
          <a:blipFill>
            <a:blip r:embed="rId9"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0" name="Rectángulo: esquinas redondeadas 9">
            <a:extLst>
              <a:ext uri="{FF2B5EF4-FFF2-40B4-BE49-F238E27FC236}">
                <a16:creationId xmlns:a16="http://schemas.microsoft.com/office/drawing/2014/main" id="{9CDC367D-FD91-B4D2-8E7E-6FC406534C46}"/>
              </a:ext>
            </a:extLst>
          </p:cNvPr>
          <p:cNvSpPr/>
          <p:nvPr/>
        </p:nvSpPr>
        <p:spPr>
          <a:xfrm>
            <a:off x="10989469" y="1105744"/>
            <a:ext cx="992981" cy="866774"/>
          </a:xfrm>
          <a:prstGeom prst="roundRect">
            <a:avLst/>
          </a:prstGeom>
          <a:blipFill>
            <a:blip r:embed="rId10"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1" name="Rectángulo: esquinas redondeadas 10">
            <a:extLst>
              <a:ext uri="{FF2B5EF4-FFF2-40B4-BE49-F238E27FC236}">
                <a16:creationId xmlns:a16="http://schemas.microsoft.com/office/drawing/2014/main" id="{7291981E-BBC6-67AD-D3EF-3EFC1C167CF5}"/>
              </a:ext>
            </a:extLst>
          </p:cNvPr>
          <p:cNvSpPr/>
          <p:nvPr/>
        </p:nvSpPr>
        <p:spPr>
          <a:xfrm>
            <a:off x="6817518" y="1105744"/>
            <a:ext cx="992981" cy="866774"/>
          </a:xfrm>
          <a:prstGeom prst="roundRect">
            <a:avLst/>
          </a:prstGeom>
          <a:blipFill>
            <a:blip r:embed="rId11" cstate="email">
              <a:extLst>
                <a:ext uri="{28A0092B-C50C-407E-A947-70E740481C1C}">
                  <a14:useLocalDpi xmlns:a14="http://schemas.microsoft.com/office/drawing/2010/main"/>
                </a:ext>
              </a:extLst>
            </a:blip>
            <a:srcRect/>
            <a:stretch>
              <a:fillRect r="719"/>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2" name="Rectángulo: esquinas redondeadas 11">
            <a:extLst>
              <a:ext uri="{FF2B5EF4-FFF2-40B4-BE49-F238E27FC236}">
                <a16:creationId xmlns:a16="http://schemas.microsoft.com/office/drawing/2014/main" id="{C443AF68-5516-D848-E666-B875366275BD}"/>
              </a:ext>
            </a:extLst>
          </p:cNvPr>
          <p:cNvSpPr/>
          <p:nvPr/>
        </p:nvSpPr>
        <p:spPr>
          <a:xfrm>
            <a:off x="10989469" y="2040037"/>
            <a:ext cx="992981" cy="866774"/>
          </a:xfrm>
          <a:prstGeom prst="roundRect">
            <a:avLst/>
          </a:prstGeom>
          <a:blipFill>
            <a:blip r:embed="rId12"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3" name="Rectángulo: esquinas redondeadas 12">
            <a:extLst>
              <a:ext uri="{FF2B5EF4-FFF2-40B4-BE49-F238E27FC236}">
                <a16:creationId xmlns:a16="http://schemas.microsoft.com/office/drawing/2014/main" id="{E523464C-C326-CE94-1F36-09D2E0CB5E42}"/>
              </a:ext>
            </a:extLst>
          </p:cNvPr>
          <p:cNvSpPr/>
          <p:nvPr/>
        </p:nvSpPr>
        <p:spPr>
          <a:xfrm>
            <a:off x="6817518" y="2040037"/>
            <a:ext cx="992981" cy="866774"/>
          </a:xfrm>
          <a:prstGeom prst="roundRect">
            <a:avLst/>
          </a:prstGeom>
          <a:blipFill>
            <a:blip r:embed="rId13"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4" name="Rectángulo: esquinas redondeadas 13">
            <a:extLst>
              <a:ext uri="{FF2B5EF4-FFF2-40B4-BE49-F238E27FC236}">
                <a16:creationId xmlns:a16="http://schemas.microsoft.com/office/drawing/2014/main" id="{611DAAC7-AB7C-415A-B569-E4F1AFB617C3}"/>
              </a:ext>
            </a:extLst>
          </p:cNvPr>
          <p:cNvSpPr/>
          <p:nvPr/>
        </p:nvSpPr>
        <p:spPr>
          <a:xfrm>
            <a:off x="10989469" y="2974330"/>
            <a:ext cx="992981" cy="866774"/>
          </a:xfrm>
          <a:prstGeom prst="roundRect">
            <a:avLst/>
          </a:prstGeom>
          <a:blipFill>
            <a:blip r:embed="rId14"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5" name="Rectángulo: esquinas redondeadas 14">
            <a:extLst>
              <a:ext uri="{FF2B5EF4-FFF2-40B4-BE49-F238E27FC236}">
                <a16:creationId xmlns:a16="http://schemas.microsoft.com/office/drawing/2014/main" id="{E9345B44-170E-B01A-5FAF-14890C211D9B}"/>
              </a:ext>
            </a:extLst>
          </p:cNvPr>
          <p:cNvSpPr/>
          <p:nvPr/>
        </p:nvSpPr>
        <p:spPr>
          <a:xfrm>
            <a:off x="6817518" y="2974330"/>
            <a:ext cx="992981" cy="866774"/>
          </a:xfrm>
          <a:prstGeom prst="roundRect">
            <a:avLst/>
          </a:prstGeom>
          <a:blipFill>
            <a:blip r:embed="rId15"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6" name="Rectángulo: esquinas redondeadas 15">
            <a:extLst>
              <a:ext uri="{FF2B5EF4-FFF2-40B4-BE49-F238E27FC236}">
                <a16:creationId xmlns:a16="http://schemas.microsoft.com/office/drawing/2014/main" id="{B2D64267-007F-A5BF-EB43-7069287F4856}"/>
              </a:ext>
            </a:extLst>
          </p:cNvPr>
          <p:cNvSpPr/>
          <p:nvPr/>
        </p:nvSpPr>
        <p:spPr>
          <a:xfrm>
            <a:off x="10989469" y="3908623"/>
            <a:ext cx="992981" cy="866774"/>
          </a:xfrm>
          <a:prstGeom prst="roundRect">
            <a:avLst/>
          </a:prstGeom>
          <a:blipFill>
            <a:blip r:embed="rId16"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7" name="Rectángulo: esquinas redondeadas 16">
            <a:extLst>
              <a:ext uri="{FF2B5EF4-FFF2-40B4-BE49-F238E27FC236}">
                <a16:creationId xmlns:a16="http://schemas.microsoft.com/office/drawing/2014/main" id="{AD35CC79-7A05-25F4-EB81-A6B198EEC7E1}"/>
              </a:ext>
            </a:extLst>
          </p:cNvPr>
          <p:cNvSpPr/>
          <p:nvPr/>
        </p:nvSpPr>
        <p:spPr>
          <a:xfrm>
            <a:off x="6817518" y="3908623"/>
            <a:ext cx="992981" cy="866774"/>
          </a:xfrm>
          <a:prstGeom prst="roundRect">
            <a:avLst/>
          </a:prstGeom>
          <a:blipFill>
            <a:blip r:embed="rId17"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8" name="Rectángulo: esquinas redondeadas 17">
            <a:extLst>
              <a:ext uri="{FF2B5EF4-FFF2-40B4-BE49-F238E27FC236}">
                <a16:creationId xmlns:a16="http://schemas.microsoft.com/office/drawing/2014/main" id="{52904655-A129-9EFB-6767-ACEB8A667443}"/>
              </a:ext>
            </a:extLst>
          </p:cNvPr>
          <p:cNvSpPr/>
          <p:nvPr/>
        </p:nvSpPr>
        <p:spPr>
          <a:xfrm>
            <a:off x="10989469" y="4842916"/>
            <a:ext cx="992981" cy="866774"/>
          </a:xfrm>
          <a:prstGeom prst="roundRect">
            <a:avLst/>
          </a:prstGeom>
          <a:blipFill>
            <a:blip r:embed="rId18"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9" name="Rectángulo: esquinas redondeadas 18">
            <a:extLst>
              <a:ext uri="{FF2B5EF4-FFF2-40B4-BE49-F238E27FC236}">
                <a16:creationId xmlns:a16="http://schemas.microsoft.com/office/drawing/2014/main" id="{EF5BE55B-7849-DF41-70D0-90D6999A48B8}"/>
              </a:ext>
            </a:extLst>
          </p:cNvPr>
          <p:cNvSpPr/>
          <p:nvPr/>
        </p:nvSpPr>
        <p:spPr>
          <a:xfrm>
            <a:off x="6817518" y="4842916"/>
            <a:ext cx="992981" cy="866774"/>
          </a:xfrm>
          <a:prstGeom prst="roundRect">
            <a:avLst/>
          </a:prstGeom>
          <a:blipFill>
            <a:blip r:embed="rId19"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0" name="Rectángulo: esquinas redondeadas 19">
            <a:extLst>
              <a:ext uri="{FF2B5EF4-FFF2-40B4-BE49-F238E27FC236}">
                <a16:creationId xmlns:a16="http://schemas.microsoft.com/office/drawing/2014/main" id="{BA3041EF-AA52-2565-FA3F-BE31744988D5}"/>
              </a:ext>
            </a:extLst>
          </p:cNvPr>
          <p:cNvSpPr/>
          <p:nvPr/>
        </p:nvSpPr>
        <p:spPr>
          <a:xfrm>
            <a:off x="10989469" y="5777210"/>
            <a:ext cx="992981" cy="866774"/>
          </a:xfrm>
          <a:prstGeom prst="roundRect">
            <a:avLst/>
          </a:prstGeom>
          <a:blipFill>
            <a:blip r:embed="rId20"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1" name="Rectángulo: esquinas redondeadas 20">
            <a:extLst>
              <a:ext uri="{FF2B5EF4-FFF2-40B4-BE49-F238E27FC236}">
                <a16:creationId xmlns:a16="http://schemas.microsoft.com/office/drawing/2014/main" id="{E68ABD94-E9A3-620B-284D-AACD5CAA88B0}"/>
              </a:ext>
            </a:extLst>
          </p:cNvPr>
          <p:cNvSpPr/>
          <p:nvPr/>
        </p:nvSpPr>
        <p:spPr>
          <a:xfrm>
            <a:off x="6817518" y="5777210"/>
            <a:ext cx="992981" cy="866774"/>
          </a:xfrm>
          <a:prstGeom prst="roundRect">
            <a:avLst/>
          </a:prstGeom>
          <a:blipFill>
            <a:blip r:embed="rId21"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6" name="CuadroTexto 25">
            <a:extLst>
              <a:ext uri="{FF2B5EF4-FFF2-40B4-BE49-F238E27FC236}">
                <a16:creationId xmlns:a16="http://schemas.microsoft.com/office/drawing/2014/main" id="{45A059EB-DA15-A841-A4A5-15D7B8D7F910}"/>
              </a:ext>
            </a:extLst>
          </p:cNvPr>
          <p:cNvSpPr txBox="1"/>
          <p:nvPr/>
        </p:nvSpPr>
        <p:spPr>
          <a:xfrm>
            <a:off x="240504" y="4586305"/>
            <a:ext cx="6329363" cy="2246769"/>
          </a:xfrm>
          <a:prstGeom prst="rect">
            <a:avLst/>
          </a:prstGeom>
          <a:noFill/>
        </p:spPr>
        <p:txBody>
          <a:bodyPr wrap="square" rtlCol="0">
            <a:spAutoFit/>
          </a:bodyPr>
          <a:lstStyle/>
          <a:p>
            <a:pPr>
              <a:spcBef>
                <a:spcPts val="600"/>
              </a:spcBef>
            </a:pPr>
            <a:r>
              <a:rPr lang="fr-CH" sz="2000" b="1" dirty="0">
                <a:solidFill>
                  <a:srgbClr val="D10164"/>
                </a:solidFill>
              </a:rPr>
              <a:t>Bien que le premier chapitre de Josué enregistre la transition entre les deux grands chefs d'Israël, aucun des deux n'est le véritable protagoniste du livre. </a:t>
            </a:r>
            <a:br>
              <a:rPr lang="fr-CH" sz="2000" b="1" dirty="0">
                <a:solidFill>
                  <a:srgbClr val="D10164"/>
                </a:solidFill>
              </a:rPr>
            </a:br>
            <a:r>
              <a:rPr lang="fr-CH" sz="2000" b="1" dirty="0">
                <a:solidFill>
                  <a:srgbClr val="0066FF"/>
                </a:solidFill>
                <a:highlight>
                  <a:srgbClr val="FFFF00"/>
                </a:highlight>
              </a:rPr>
              <a:t>Le personnage le plus important est Dieu lui-même, dont les paroles donnent le ton au livre</a:t>
            </a:r>
            <a:r>
              <a:rPr lang="fr-CH" sz="2000" b="1" dirty="0">
                <a:solidFill>
                  <a:srgbClr val="0066FF"/>
                </a:solidFill>
                <a:highlight>
                  <a:srgbClr val="00FF00"/>
                </a:highlight>
              </a:rPr>
              <a:t>, et dont la conduite est le thème dominant. </a:t>
            </a:r>
            <a:r>
              <a:rPr lang="fr-CH" sz="2000" b="1" dirty="0">
                <a:solidFill>
                  <a:srgbClr val="D10164"/>
                </a:solidFill>
              </a:rPr>
              <a:t>Il n'y a aucun doute sur qui était le véritable chef d'Israël.</a:t>
            </a:r>
          </a:p>
        </p:txBody>
      </p:sp>
      <p:pic>
        <p:nvPicPr>
          <p:cNvPr id="30" name="Imagen 29">
            <a:extLst>
              <a:ext uri="{FF2B5EF4-FFF2-40B4-BE49-F238E27FC236}">
                <a16:creationId xmlns:a16="http://schemas.microsoft.com/office/drawing/2014/main" id="{C2A53118-FC3D-83E5-8584-315AD5EB1E4A}"/>
              </a:ext>
            </a:extLst>
          </p:cNvPr>
          <p:cNvPicPr>
            <a:picLocks noChangeAspect="1"/>
          </p:cNvPicPr>
          <p:nvPr/>
        </p:nvPicPr>
        <p:blipFill>
          <a:blip r:embed="rId22" cstate="email">
            <a:extLst>
              <a:ext uri="{28A0092B-C50C-407E-A947-70E740481C1C}">
                <a14:useLocalDpi xmlns:a14="http://schemas.microsoft.com/office/drawing/2010/main"/>
              </a:ext>
            </a:extLst>
          </a:blip>
          <a:srcRect/>
          <a:stretch/>
        </p:blipFill>
        <p:spPr>
          <a:xfrm>
            <a:off x="345278" y="3018055"/>
            <a:ext cx="2732509" cy="1537037"/>
          </a:xfrm>
          <a:prstGeom prst="roundRect">
            <a:avLst>
              <a:gd name="adj" fmla="val 4167"/>
            </a:avLst>
          </a:prstGeom>
          <a:solidFill>
            <a:srgbClr val="FFFFFF"/>
          </a:solidFill>
          <a:ln w="57150" cap="sq">
            <a:solidFill>
              <a:schemeClr val="bg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36" name="Imagen 35" descr="Imagen que contiene exterior, edificio, pasto, parado&#10;&#10;El contenido generado por IA puede ser incorrecto.">
            <a:extLst>
              <a:ext uri="{FF2B5EF4-FFF2-40B4-BE49-F238E27FC236}">
                <a16:creationId xmlns:a16="http://schemas.microsoft.com/office/drawing/2014/main" id="{DB0821C7-8DC3-FAE0-A7B7-7906BF779837}"/>
              </a:ext>
            </a:extLst>
          </p:cNvPr>
          <p:cNvPicPr>
            <a:picLocks noChangeAspect="1"/>
          </p:cNvPicPr>
          <p:nvPr/>
        </p:nvPicPr>
        <p:blipFill rotWithShape="1">
          <a:blip r:embed="rId23" cstate="email">
            <a:extLst>
              <a:ext uri="{28A0092B-C50C-407E-A947-70E740481C1C}">
                <a14:useLocalDpi xmlns:a14="http://schemas.microsoft.com/office/drawing/2010/main"/>
              </a:ext>
            </a:extLst>
          </a:blip>
          <a:srcRect/>
          <a:stretch>
            <a:fillRect/>
          </a:stretch>
        </p:blipFill>
        <p:spPr>
          <a:xfrm>
            <a:off x="3285351" y="3018055"/>
            <a:ext cx="2915424" cy="1537037"/>
          </a:xfrm>
          <a:prstGeom prst="roundRect">
            <a:avLst>
              <a:gd name="adj" fmla="val 4167"/>
            </a:avLst>
          </a:prstGeom>
          <a:solidFill>
            <a:srgbClr val="FFFFFF"/>
          </a:solidFill>
          <a:ln w="57150" cap="sq">
            <a:solidFill>
              <a:schemeClr val="bg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51D9FC58-6466-B475-B89F-079C42012497}"/>
              </a:ext>
            </a:extLst>
          </p:cNvPr>
          <p:cNvSpPr txBox="1"/>
          <p:nvPr/>
        </p:nvSpPr>
        <p:spPr>
          <a:xfrm>
            <a:off x="240503" y="2620878"/>
            <a:ext cx="6329363" cy="430887"/>
          </a:xfrm>
          <a:prstGeom prst="rect">
            <a:avLst/>
          </a:prstGeom>
          <a:noFill/>
        </p:spPr>
        <p:txBody>
          <a:bodyPr wrap="square">
            <a:spAutoFit/>
          </a:bodyPr>
          <a:lstStyle/>
          <a:p>
            <a:pPr>
              <a:spcBef>
                <a:spcPts val="600"/>
              </a:spcBef>
            </a:pPr>
            <a:r>
              <a:rPr lang="fr-CH" sz="2200" b="1" dirty="0">
                <a:solidFill>
                  <a:srgbClr val="D10164"/>
                </a:solidFill>
              </a:rPr>
              <a:t>Nombreuses similitudes entre les deux chefs :</a:t>
            </a:r>
          </a:p>
        </p:txBody>
      </p:sp>
    </p:spTree>
    <p:extLst>
      <p:ext uri="{BB962C8B-B14F-4D97-AF65-F5344CB8AC3E}">
        <p14:creationId xmlns:p14="http://schemas.microsoft.com/office/powerpoint/2010/main" val="226890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2">
                                            <p:graphicEl>
                                              <a:dgm id="{E0EB69CA-1599-43D8-B227-0C034F08E12E}"/>
                                            </p:graphicEl>
                                          </p:spTgt>
                                        </p:tgtEl>
                                        <p:attrNameLst>
                                          <p:attrName>style.visibility</p:attrName>
                                        </p:attrNameLst>
                                      </p:cBhvr>
                                      <p:to>
                                        <p:strVal val="visible"/>
                                      </p:to>
                                    </p:set>
                                    <p:anim calcmode="lin" valueType="num">
                                      <p:cBhvr>
                                        <p:cTn id="31" dur="500" fill="hold"/>
                                        <p:tgtEl>
                                          <p:spTgt spid="2">
                                            <p:graphicEl>
                                              <a:dgm id="{E0EB69CA-1599-43D8-B227-0C034F08E12E}"/>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E0EB69CA-1599-43D8-B227-0C034F08E12E}"/>
                                            </p:graphicEl>
                                          </p:spTgt>
                                        </p:tgtEl>
                                        <p:attrNameLst>
                                          <p:attrName>ppt_h</p:attrName>
                                        </p:attrNameLst>
                                      </p:cBhvr>
                                      <p:tavLst>
                                        <p:tav tm="0">
                                          <p:val>
                                            <p:fltVal val="0"/>
                                          </p:val>
                                        </p:tav>
                                        <p:tav tm="100000">
                                          <p:val>
                                            <p:strVal val="#ppt_h"/>
                                          </p:val>
                                        </p:tav>
                                      </p:tavLst>
                                    </p:anim>
                                    <p:anim calcmode="lin" valueType="num">
                                      <p:cBhvr>
                                        <p:cTn id="33" dur="500" fill="hold"/>
                                        <p:tgtEl>
                                          <p:spTgt spid="2">
                                            <p:graphicEl>
                                              <a:dgm id="{E0EB69CA-1599-43D8-B227-0C034F08E12E}"/>
                                            </p:graphicEl>
                                          </p:spTgt>
                                        </p:tgtEl>
                                        <p:attrNameLst>
                                          <p:attrName>style.rotation</p:attrName>
                                        </p:attrNameLst>
                                      </p:cBhvr>
                                      <p:tavLst>
                                        <p:tav tm="0">
                                          <p:val>
                                            <p:fltVal val="360"/>
                                          </p:val>
                                        </p:tav>
                                        <p:tav tm="100000">
                                          <p:val>
                                            <p:fltVal val="0"/>
                                          </p:val>
                                        </p:tav>
                                      </p:tavLst>
                                    </p:anim>
                                    <p:animEffect transition="in" filter="fade">
                                      <p:cBhvr>
                                        <p:cTn id="34" dur="500"/>
                                        <p:tgtEl>
                                          <p:spTgt spid="2">
                                            <p:graphicEl>
                                              <a:dgm id="{E0EB69CA-1599-43D8-B227-0C034F08E12E}"/>
                                            </p:graphicEl>
                                          </p:spTgt>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 calcmode="lin" valueType="num">
                                      <p:cBhvr>
                                        <p:cTn id="39" dur="500" fill="hold"/>
                                        <p:tgtEl>
                                          <p:spTgt spid="9"/>
                                        </p:tgtEl>
                                        <p:attrNameLst>
                                          <p:attrName>style.rotation</p:attrName>
                                        </p:attrNameLst>
                                      </p:cBhvr>
                                      <p:tavLst>
                                        <p:tav tm="0">
                                          <p:val>
                                            <p:fltVal val="360"/>
                                          </p:val>
                                        </p:tav>
                                        <p:tav tm="100000">
                                          <p:val>
                                            <p:fltVal val="0"/>
                                          </p:val>
                                        </p:tav>
                                      </p:tavLst>
                                    </p:anim>
                                    <p:animEffect transition="in" filter="fade">
                                      <p:cBhvr>
                                        <p:cTn id="40" dur="500"/>
                                        <p:tgtEl>
                                          <p:spTgt spid="9"/>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 calcmode="lin" valueType="num">
                                      <p:cBhvr>
                                        <p:cTn id="45" dur="500" fill="hold"/>
                                        <p:tgtEl>
                                          <p:spTgt spid="8"/>
                                        </p:tgtEl>
                                        <p:attrNameLst>
                                          <p:attrName>style.rotation</p:attrName>
                                        </p:attrNameLst>
                                      </p:cBhvr>
                                      <p:tavLst>
                                        <p:tav tm="0">
                                          <p:val>
                                            <p:fltVal val="360"/>
                                          </p:val>
                                        </p:tav>
                                        <p:tav tm="100000">
                                          <p:val>
                                            <p:fltVal val="0"/>
                                          </p:val>
                                        </p:tav>
                                      </p:tavLst>
                                    </p:anim>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2">
                                            <p:graphicEl>
                                              <a:dgm id="{0175714B-8963-43B7-B3E3-7E67CEFA3648}"/>
                                            </p:graphicEl>
                                          </p:spTgt>
                                        </p:tgtEl>
                                        <p:attrNameLst>
                                          <p:attrName>style.visibility</p:attrName>
                                        </p:attrNameLst>
                                      </p:cBhvr>
                                      <p:to>
                                        <p:strVal val="visible"/>
                                      </p:to>
                                    </p:set>
                                    <p:anim calcmode="lin" valueType="num">
                                      <p:cBhvr>
                                        <p:cTn id="51" dur="500" fill="hold"/>
                                        <p:tgtEl>
                                          <p:spTgt spid="2">
                                            <p:graphicEl>
                                              <a:dgm id="{0175714B-8963-43B7-B3E3-7E67CEFA3648}"/>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0175714B-8963-43B7-B3E3-7E67CEFA3648}"/>
                                            </p:graphicEl>
                                          </p:spTgt>
                                        </p:tgtEl>
                                        <p:attrNameLst>
                                          <p:attrName>ppt_h</p:attrName>
                                        </p:attrNameLst>
                                      </p:cBhvr>
                                      <p:tavLst>
                                        <p:tav tm="0">
                                          <p:val>
                                            <p:fltVal val="0"/>
                                          </p:val>
                                        </p:tav>
                                        <p:tav tm="100000">
                                          <p:val>
                                            <p:strVal val="#ppt_h"/>
                                          </p:val>
                                        </p:tav>
                                      </p:tavLst>
                                    </p:anim>
                                    <p:anim calcmode="lin" valueType="num">
                                      <p:cBhvr>
                                        <p:cTn id="53" dur="500" fill="hold"/>
                                        <p:tgtEl>
                                          <p:spTgt spid="2">
                                            <p:graphicEl>
                                              <a:dgm id="{0175714B-8963-43B7-B3E3-7E67CEFA3648}"/>
                                            </p:graphicEl>
                                          </p:spTgt>
                                        </p:tgtEl>
                                        <p:attrNameLst>
                                          <p:attrName>style.rotation</p:attrName>
                                        </p:attrNameLst>
                                      </p:cBhvr>
                                      <p:tavLst>
                                        <p:tav tm="0">
                                          <p:val>
                                            <p:fltVal val="360"/>
                                          </p:val>
                                        </p:tav>
                                        <p:tav tm="100000">
                                          <p:val>
                                            <p:fltVal val="0"/>
                                          </p:val>
                                        </p:tav>
                                      </p:tavLst>
                                    </p:anim>
                                    <p:animEffect transition="in" filter="fade">
                                      <p:cBhvr>
                                        <p:cTn id="54" dur="500"/>
                                        <p:tgtEl>
                                          <p:spTgt spid="2">
                                            <p:graphicEl>
                                              <a:dgm id="{0175714B-8963-43B7-B3E3-7E67CEFA3648}"/>
                                            </p:graphicEl>
                                          </p:spTgt>
                                        </p:tgtEl>
                                      </p:cBhvr>
                                    </p:animEffect>
                                  </p:childTnLst>
                                </p:cTn>
                              </p:par>
                              <p:par>
                                <p:cTn id="55" presetID="49" presetClass="entr" presetSubtype="0" decel="10000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style.rotation</p:attrName>
                                        </p:attrNameLst>
                                      </p:cBhvr>
                                      <p:tavLst>
                                        <p:tav tm="0">
                                          <p:val>
                                            <p:fltVal val="360"/>
                                          </p:val>
                                        </p:tav>
                                        <p:tav tm="100000">
                                          <p:val>
                                            <p:fltVal val="0"/>
                                          </p:val>
                                        </p:tav>
                                      </p:tavLst>
                                    </p:anim>
                                    <p:animEffect transition="in" filter="fade">
                                      <p:cBhvr>
                                        <p:cTn id="60" dur="500"/>
                                        <p:tgtEl>
                                          <p:spTgt spid="11"/>
                                        </p:tgtEl>
                                      </p:cBhvr>
                                    </p:animEffect>
                                  </p:childTnLst>
                                </p:cTn>
                              </p:par>
                              <p:par>
                                <p:cTn id="61" presetID="49" presetClass="entr" presetSubtype="0" decel="10000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style.rotation</p:attrName>
                                        </p:attrNameLst>
                                      </p:cBhvr>
                                      <p:tavLst>
                                        <p:tav tm="0">
                                          <p:val>
                                            <p:fltVal val="360"/>
                                          </p:val>
                                        </p:tav>
                                        <p:tav tm="100000">
                                          <p:val>
                                            <p:fltVal val="0"/>
                                          </p:val>
                                        </p:tav>
                                      </p:tavLst>
                                    </p:anim>
                                    <p:animEffect transition="in" filter="fade">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grpId="0" nodeType="clickEffect">
                                  <p:stCondLst>
                                    <p:cond delay="0"/>
                                  </p:stCondLst>
                                  <p:childTnLst>
                                    <p:set>
                                      <p:cBhvr>
                                        <p:cTn id="70" dur="1" fill="hold">
                                          <p:stCondLst>
                                            <p:cond delay="0"/>
                                          </p:stCondLst>
                                        </p:cTn>
                                        <p:tgtEl>
                                          <p:spTgt spid="2">
                                            <p:graphicEl>
                                              <a:dgm id="{144C8132-1BCB-47B1-9BA5-6C7196E0882D}"/>
                                            </p:graphicEl>
                                          </p:spTgt>
                                        </p:tgtEl>
                                        <p:attrNameLst>
                                          <p:attrName>style.visibility</p:attrName>
                                        </p:attrNameLst>
                                      </p:cBhvr>
                                      <p:to>
                                        <p:strVal val="visible"/>
                                      </p:to>
                                    </p:set>
                                    <p:anim calcmode="lin" valueType="num">
                                      <p:cBhvr>
                                        <p:cTn id="71" dur="500" fill="hold"/>
                                        <p:tgtEl>
                                          <p:spTgt spid="2">
                                            <p:graphicEl>
                                              <a:dgm id="{144C8132-1BCB-47B1-9BA5-6C7196E0882D}"/>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144C8132-1BCB-47B1-9BA5-6C7196E0882D}"/>
                                            </p:graphicEl>
                                          </p:spTgt>
                                        </p:tgtEl>
                                        <p:attrNameLst>
                                          <p:attrName>ppt_h</p:attrName>
                                        </p:attrNameLst>
                                      </p:cBhvr>
                                      <p:tavLst>
                                        <p:tav tm="0">
                                          <p:val>
                                            <p:fltVal val="0"/>
                                          </p:val>
                                        </p:tav>
                                        <p:tav tm="100000">
                                          <p:val>
                                            <p:strVal val="#ppt_h"/>
                                          </p:val>
                                        </p:tav>
                                      </p:tavLst>
                                    </p:anim>
                                    <p:anim calcmode="lin" valueType="num">
                                      <p:cBhvr>
                                        <p:cTn id="73" dur="500" fill="hold"/>
                                        <p:tgtEl>
                                          <p:spTgt spid="2">
                                            <p:graphicEl>
                                              <a:dgm id="{144C8132-1BCB-47B1-9BA5-6C7196E0882D}"/>
                                            </p:graphicEl>
                                          </p:spTgt>
                                        </p:tgtEl>
                                        <p:attrNameLst>
                                          <p:attrName>style.rotation</p:attrName>
                                        </p:attrNameLst>
                                      </p:cBhvr>
                                      <p:tavLst>
                                        <p:tav tm="0">
                                          <p:val>
                                            <p:fltVal val="360"/>
                                          </p:val>
                                        </p:tav>
                                        <p:tav tm="100000">
                                          <p:val>
                                            <p:fltVal val="0"/>
                                          </p:val>
                                        </p:tav>
                                      </p:tavLst>
                                    </p:anim>
                                    <p:animEffect transition="in" filter="fade">
                                      <p:cBhvr>
                                        <p:cTn id="74" dur="500"/>
                                        <p:tgtEl>
                                          <p:spTgt spid="2">
                                            <p:graphicEl>
                                              <a:dgm id="{144C8132-1BCB-47B1-9BA5-6C7196E0882D}"/>
                                            </p:graphicEl>
                                          </p:spTgt>
                                        </p:tgtEl>
                                      </p:cBhvr>
                                    </p:animEffect>
                                  </p:childTnLst>
                                </p:cTn>
                              </p:par>
                              <p:par>
                                <p:cTn id="75" presetID="49" presetClass="entr" presetSubtype="0" decel="100000"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p:cTn id="77" dur="500" fill="hold"/>
                                        <p:tgtEl>
                                          <p:spTgt spid="13"/>
                                        </p:tgtEl>
                                        <p:attrNameLst>
                                          <p:attrName>ppt_w</p:attrName>
                                        </p:attrNameLst>
                                      </p:cBhvr>
                                      <p:tavLst>
                                        <p:tav tm="0">
                                          <p:val>
                                            <p:fltVal val="0"/>
                                          </p:val>
                                        </p:tav>
                                        <p:tav tm="100000">
                                          <p:val>
                                            <p:strVal val="#ppt_w"/>
                                          </p:val>
                                        </p:tav>
                                      </p:tavLst>
                                    </p:anim>
                                    <p:anim calcmode="lin" valueType="num">
                                      <p:cBhvr>
                                        <p:cTn id="78" dur="500" fill="hold"/>
                                        <p:tgtEl>
                                          <p:spTgt spid="13"/>
                                        </p:tgtEl>
                                        <p:attrNameLst>
                                          <p:attrName>ppt_h</p:attrName>
                                        </p:attrNameLst>
                                      </p:cBhvr>
                                      <p:tavLst>
                                        <p:tav tm="0">
                                          <p:val>
                                            <p:fltVal val="0"/>
                                          </p:val>
                                        </p:tav>
                                        <p:tav tm="100000">
                                          <p:val>
                                            <p:strVal val="#ppt_h"/>
                                          </p:val>
                                        </p:tav>
                                      </p:tavLst>
                                    </p:anim>
                                    <p:anim calcmode="lin" valueType="num">
                                      <p:cBhvr>
                                        <p:cTn id="79" dur="500" fill="hold"/>
                                        <p:tgtEl>
                                          <p:spTgt spid="13"/>
                                        </p:tgtEl>
                                        <p:attrNameLst>
                                          <p:attrName>style.rotation</p:attrName>
                                        </p:attrNameLst>
                                      </p:cBhvr>
                                      <p:tavLst>
                                        <p:tav tm="0">
                                          <p:val>
                                            <p:fltVal val="360"/>
                                          </p:val>
                                        </p:tav>
                                        <p:tav tm="100000">
                                          <p:val>
                                            <p:fltVal val="0"/>
                                          </p:val>
                                        </p:tav>
                                      </p:tavLst>
                                    </p:anim>
                                    <p:animEffect transition="in" filter="fade">
                                      <p:cBhvr>
                                        <p:cTn id="80" dur="500"/>
                                        <p:tgtEl>
                                          <p:spTgt spid="13"/>
                                        </p:tgtEl>
                                      </p:cBhvr>
                                    </p:animEffect>
                                  </p:childTnLst>
                                </p:cTn>
                              </p:par>
                              <p:par>
                                <p:cTn id="81" presetID="49" presetClass="entr" presetSubtype="0" decel="100000"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p:cTn id="83" dur="500" fill="hold"/>
                                        <p:tgtEl>
                                          <p:spTgt spid="12"/>
                                        </p:tgtEl>
                                        <p:attrNameLst>
                                          <p:attrName>ppt_w</p:attrName>
                                        </p:attrNameLst>
                                      </p:cBhvr>
                                      <p:tavLst>
                                        <p:tav tm="0">
                                          <p:val>
                                            <p:fltVal val="0"/>
                                          </p:val>
                                        </p:tav>
                                        <p:tav tm="100000">
                                          <p:val>
                                            <p:strVal val="#ppt_w"/>
                                          </p:val>
                                        </p:tav>
                                      </p:tavLst>
                                    </p:anim>
                                    <p:anim calcmode="lin" valueType="num">
                                      <p:cBhvr>
                                        <p:cTn id="84" dur="500" fill="hold"/>
                                        <p:tgtEl>
                                          <p:spTgt spid="12"/>
                                        </p:tgtEl>
                                        <p:attrNameLst>
                                          <p:attrName>ppt_h</p:attrName>
                                        </p:attrNameLst>
                                      </p:cBhvr>
                                      <p:tavLst>
                                        <p:tav tm="0">
                                          <p:val>
                                            <p:fltVal val="0"/>
                                          </p:val>
                                        </p:tav>
                                        <p:tav tm="100000">
                                          <p:val>
                                            <p:strVal val="#ppt_h"/>
                                          </p:val>
                                        </p:tav>
                                      </p:tavLst>
                                    </p:anim>
                                    <p:anim calcmode="lin" valueType="num">
                                      <p:cBhvr>
                                        <p:cTn id="85" dur="500" fill="hold"/>
                                        <p:tgtEl>
                                          <p:spTgt spid="12"/>
                                        </p:tgtEl>
                                        <p:attrNameLst>
                                          <p:attrName>style.rotation</p:attrName>
                                        </p:attrNameLst>
                                      </p:cBhvr>
                                      <p:tavLst>
                                        <p:tav tm="0">
                                          <p:val>
                                            <p:fltVal val="360"/>
                                          </p:val>
                                        </p:tav>
                                        <p:tav tm="100000">
                                          <p:val>
                                            <p:fltVal val="0"/>
                                          </p:val>
                                        </p:tav>
                                      </p:tavLst>
                                    </p:anim>
                                    <p:animEffect transition="in" filter="fade">
                                      <p:cBhvr>
                                        <p:cTn id="86" dur="500"/>
                                        <p:tgtEl>
                                          <p:spTgt spid="12"/>
                                        </p:tgtEl>
                                      </p:cBhvr>
                                    </p:animEffect>
                                  </p:childTnLst>
                                </p:cTn>
                              </p:par>
                            </p:childTnLst>
                          </p:cTn>
                        </p:par>
                      </p:childTnLst>
                    </p:cTn>
                  </p:par>
                  <p:par>
                    <p:cTn id="87" fill="hold">
                      <p:stCondLst>
                        <p:cond delay="indefinite"/>
                      </p:stCondLst>
                      <p:childTnLst>
                        <p:par>
                          <p:cTn id="88" fill="hold">
                            <p:stCondLst>
                              <p:cond delay="0"/>
                            </p:stCondLst>
                            <p:childTnLst>
                              <p:par>
                                <p:cTn id="89" presetID="49" presetClass="entr" presetSubtype="0" decel="100000" fill="hold" grpId="0" nodeType="clickEffect">
                                  <p:stCondLst>
                                    <p:cond delay="0"/>
                                  </p:stCondLst>
                                  <p:childTnLst>
                                    <p:set>
                                      <p:cBhvr>
                                        <p:cTn id="90" dur="1" fill="hold">
                                          <p:stCondLst>
                                            <p:cond delay="0"/>
                                          </p:stCondLst>
                                        </p:cTn>
                                        <p:tgtEl>
                                          <p:spTgt spid="2">
                                            <p:graphicEl>
                                              <a:dgm id="{014199BF-6FDE-44AA-97A9-E90C9F001B98}"/>
                                            </p:graphicEl>
                                          </p:spTgt>
                                        </p:tgtEl>
                                        <p:attrNameLst>
                                          <p:attrName>style.visibility</p:attrName>
                                        </p:attrNameLst>
                                      </p:cBhvr>
                                      <p:to>
                                        <p:strVal val="visible"/>
                                      </p:to>
                                    </p:set>
                                    <p:anim calcmode="lin" valueType="num">
                                      <p:cBhvr>
                                        <p:cTn id="91" dur="500" fill="hold"/>
                                        <p:tgtEl>
                                          <p:spTgt spid="2">
                                            <p:graphicEl>
                                              <a:dgm id="{014199BF-6FDE-44AA-97A9-E90C9F001B98}"/>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014199BF-6FDE-44AA-97A9-E90C9F001B98}"/>
                                            </p:graphicEl>
                                          </p:spTgt>
                                        </p:tgtEl>
                                        <p:attrNameLst>
                                          <p:attrName>ppt_h</p:attrName>
                                        </p:attrNameLst>
                                      </p:cBhvr>
                                      <p:tavLst>
                                        <p:tav tm="0">
                                          <p:val>
                                            <p:fltVal val="0"/>
                                          </p:val>
                                        </p:tav>
                                        <p:tav tm="100000">
                                          <p:val>
                                            <p:strVal val="#ppt_h"/>
                                          </p:val>
                                        </p:tav>
                                      </p:tavLst>
                                    </p:anim>
                                    <p:anim calcmode="lin" valueType="num">
                                      <p:cBhvr>
                                        <p:cTn id="93" dur="500" fill="hold"/>
                                        <p:tgtEl>
                                          <p:spTgt spid="2">
                                            <p:graphicEl>
                                              <a:dgm id="{014199BF-6FDE-44AA-97A9-E90C9F001B98}"/>
                                            </p:graphicEl>
                                          </p:spTgt>
                                        </p:tgtEl>
                                        <p:attrNameLst>
                                          <p:attrName>style.rotation</p:attrName>
                                        </p:attrNameLst>
                                      </p:cBhvr>
                                      <p:tavLst>
                                        <p:tav tm="0">
                                          <p:val>
                                            <p:fltVal val="360"/>
                                          </p:val>
                                        </p:tav>
                                        <p:tav tm="100000">
                                          <p:val>
                                            <p:fltVal val="0"/>
                                          </p:val>
                                        </p:tav>
                                      </p:tavLst>
                                    </p:anim>
                                    <p:animEffect transition="in" filter="fade">
                                      <p:cBhvr>
                                        <p:cTn id="94" dur="500"/>
                                        <p:tgtEl>
                                          <p:spTgt spid="2">
                                            <p:graphicEl>
                                              <a:dgm id="{014199BF-6FDE-44AA-97A9-E90C9F001B98}"/>
                                            </p:graphicEl>
                                          </p:spTgt>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p:cTn id="97" dur="500" fill="hold"/>
                                        <p:tgtEl>
                                          <p:spTgt spid="15"/>
                                        </p:tgtEl>
                                        <p:attrNameLst>
                                          <p:attrName>ppt_w</p:attrName>
                                        </p:attrNameLst>
                                      </p:cBhvr>
                                      <p:tavLst>
                                        <p:tav tm="0">
                                          <p:val>
                                            <p:fltVal val="0"/>
                                          </p:val>
                                        </p:tav>
                                        <p:tav tm="100000">
                                          <p:val>
                                            <p:strVal val="#ppt_w"/>
                                          </p:val>
                                        </p:tav>
                                      </p:tavLst>
                                    </p:anim>
                                    <p:anim calcmode="lin" valueType="num">
                                      <p:cBhvr>
                                        <p:cTn id="98" dur="500" fill="hold"/>
                                        <p:tgtEl>
                                          <p:spTgt spid="15"/>
                                        </p:tgtEl>
                                        <p:attrNameLst>
                                          <p:attrName>ppt_h</p:attrName>
                                        </p:attrNameLst>
                                      </p:cBhvr>
                                      <p:tavLst>
                                        <p:tav tm="0">
                                          <p:val>
                                            <p:fltVal val="0"/>
                                          </p:val>
                                        </p:tav>
                                        <p:tav tm="100000">
                                          <p:val>
                                            <p:strVal val="#ppt_h"/>
                                          </p:val>
                                        </p:tav>
                                      </p:tavLst>
                                    </p:anim>
                                    <p:anim calcmode="lin" valueType="num">
                                      <p:cBhvr>
                                        <p:cTn id="99" dur="500" fill="hold"/>
                                        <p:tgtEl>
                                          <p:spTgt spid="15"/>
                                        </p:tgtEl>
                                        <p:attrNameLst>
                                          <p:attrName>style.rotation</p:attrName>
                                        </p:attrNameLst>
                                      </p:cBhvr>
                                      <p:tavLst>
                                        <p:tav tm="0">
                                          <p:val>
                                            <p:fltVal val="360"/>
                                          </p:val>
                                        </p:tav>
                                        <p:tav tm="100000">
                                          <p:val>
                                            <p:fltVal val="0"/>
                                          </p:val>
                                        </p:tav>
                                      </p:tavLst>
                                    </p:anim>
                                    <p:animEffect transition="in" filter="fade">
                                      <p:cBhvr>
                                        <p:cTn id="100" dur="500"/>
                                        <p:tgtEl>
                                          <p:spTgt spid="15"/>
                                        </p:tgtEl>
                                      </p:cBhvr>
                                    </p:animEffect>
                                  </p:childTnLst>
                                </p:cTn>
                              </p:par>
                              <p:par>
                                <p:cTn id="101" presetID="49" presetClass="entr" presetSubtype="0" decel="100000" fill="hold" grpId="0" nodeType="with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500" fill="hold"/>
                                        <p:tgtEl>
                                          <p:spTgt spid="14"/>
                                        </p:tgtEl>
                                        <p:attrNameLst>
                                          <p:attrName>ppt_w</p:attrName>
                                        </p:attrNameLst>
                                      </p:cBhvr>
                                      <p:tavLst>
                                        <p:tav tm="0">
                                          <p:val>
                                            <p:fltVal val="0"/>
                                          </p:val>
                                        </p:tav>
                                        <p:tav tm="100000">
                                          <p:val>
                                            <p:strVal val="#ppt_w"/>
                                          </p:val>
                                        </p:tav>
                                      </p:tavLst>
                                    </p:anim>
                                    <p:anim calcmode="lin" valueType="num">
                                      <p:cBhvr>
                                        <p:cTn id="104" dur="500" fill="hold"/>
                                        <p:tgtEl>
                                          <p:spTgt spid="14"/>
                                        </p:tgtEl>
                                        <p:attrNameLst>
                                          <p:attrName>ppt_h</p:attrName>
                                        </p:attrNameLst>
                                      </p:cBhvr>
                                      <p:tavLst>
                                        <p:tav tm="0">
                                          <p:val>
                                            <p:fltVal val="0"/>
                                          </p:val>
                                        </p:tav>
                                        <p:tav tm="100000">
                                          <p:val>
                                            <p:strVal val="#ppt_h"/>
                                          </p:val>
                                        </p:tav>
                                      </p:tavLst>
                                    </p:anim>
                                    <p:anim calcmode="lin" valueType="num">
                                      <p:cBhvr>
                                        <p:cTn id="105" dur="500" fill="hold"/>
                                        <p:tgtEl>
                                          <p:spTgt spid="14"/>
                                        </p:tgtEl>
                                        <p:attrNameLst>
                                          <p:attrName>style.rotation</p:attrName>
                                        </p:attrNameLst>
                                      </p:cBhvr>
                                      <p:tavLst>
                                        <p:tav tm="0">
                                          <p:val>
                                            <p:fltVal val="360"/>
                                          </p:val>
                                        </p:tav>
                                        <p:tav tm="100000">
                                          <p:val>
                                            <p:fltVal val="0"/>
                                          </p:val>
                                        </p:tav>
                                      </p:tavLst>
                                    </p:anim>
                                    <p:animEffect transition="in" filter="fade">
                                      <p:cBhvr>
                                        <p:cTn id="106" dur="500"/>
                                        <p:tgtEl>
                                          <p:spTgt spid="14"/>
                                        </p:tgtEl>
                                      </p:cBhvr>
                                    </p:animEffect>
                                  </p:childTnLst>
                                </p:cTn>
                              </p:par>
                            </p:childTnLst>
                          </p:cTn>
                        </p:par>
                      </p:childTnLst>
                    </p:cTn>
                  </p:par>
                  <p:par>
                    <p:cTn id="107" fill="hold">
                      <p:stCondLst>
                        <p:cond delay="indefinite"/>
                      </p:stCondLst>
                      <p:childTnLst>
                        <p:par>
                          <p:cTn id="108" fill="hold">
                            <p:stCondLst>
                              <p:cond delay="0"/>
                            </p:stCondLst>
                            <p:childTnLst>
                              <p:par>
                                <p:cTn id="109" presetID="49" presetClass="entr" presetSubtype="0" decel="100000" fill="hold" grpId="0" nodeType="clickEffect">
                                  <p:stCondLst>
                                    <p:cond delay="0"/>
                                  </p:stCondLst>
                                  <p:childTnLst>
                                    <p:set>
                                      <p:cBhvr>
                                        <p:cTn id="110" dur="1" fill="hold">
                                          <p:stCondLst>
                                            <p:cond delay="0"/>
                                          </p:stCondLst>
                                        </p:cTn>
                                        <p:tgtEl>
                                          <p:spTgt spid="2">
                                            <p:graphicEl>
                                              <a:dgm id="{C6AB6286-A3FE-4354-A6F9-4E877A87D1F4}"/>
                                            </p:graphicEl>
                                          </p:spTgt>
                                        </p:tgtEl>
                                        <p:attrNameLst>
                                          <p:attrName>style.visibility</p:attrName>
                                        </p:attrNameLst>
                                      </p:cBhvr>
                                      <p:to>
                                        <p:strVal val="visible"/>
                                      </p:to>
                                    </p:set>
                                    <p:anim calcmode="lin" valueType="num">
                                      <p:cBhvr>
                                        <p:cTn id="111" dur="500" fill="hold"/>
                                        <p:tgtEl>
                                          <p:spTgt spid="2">
                                            <p:graphicEl>
                                              <a:dgm id="{C6AB6286-A3FE-4354-A6F9-4E877A87D1F4}"/>
                                            </p:graphicEl>
                                          </p:spTgt>
                                        </p:tgtEl>
                                        <p:attrNameLst>
                                          <p:attrName>ppt_w</p:attrName>
                                        </p:attrNameLst>
                                      </p:cBhvr>
                                      <p:tavLst>
                                        <p:tav tm="0">
                                          <p:val>
                                            <p:fltVal val="0"/>
                                          </p:val>
                                        </p:tav>
                                        <p:tav tm="100000">
                                          <p:val>
                                            <p:strVal val="#ppt_w"/>
                                          </p:val>
                                        </p:tav>
                                      </p:tavLst>
                                    </p:anim>
                                    <p:anim calcmode="lin" valueType="num">
                                      <p:cBhvr>
                                        <p:cTn id="112" dur="500" fill="hold"/>
                                        <p:tgtEl>
                                          <p:spTgt spid="2">
                                            <p:graphicEl>
                                              <a:dgm id="{C6AB6286-A3FE-4354-A6F9-4E877A87D1F4}"/>
                                            </p:graphicEl>
                                          </p:spTgt>
                                        </p:tgtEl>
                                        <p:attrNameLst>
                                          <p:attrName>ppt_h</p:attrName>
                                        </p:attrNameLst>
                                      </p:cBhvr>
                                      <p:tavLst>
                                        <p:tav tm="0">
                                          <p:val>
                                            <p:fltVal val="0"/>
                                          </p:val>
                                        </p:tav>
                                        <p:tav tm="100000">
                                          <p:val>
                                            <p:strVal val="#ppt_h"/>
                                          </p:val>
                                        </p:tav>
                                      </p:tavLst>
                                    </p:anim>
                                    <p:anim calcmode="lin" valueType="num">
                                      <p:cBhvr>
                                        <p:cTn id="113" dur="500" fill="hold"/>
                                        <p:tgtEl>
                                          <p:spTgt spid="2">
                                            <p:graphicEl>
                                              <a:dgm id="{C6AB6286-A3FE-4354-A6F9-4E877A87D1F4}"/>
                                            </p:graphicEl>
                                          </p:spTgt>
                                        </p:tgtEl>
                                        <p:attrNameLst>
                                          <p:attrName>style.rotation</p:attrName>
                                        </p:attrNameLst>
                                      </p:cBhvr>
                                      <p:tavLst>
                                        <p:tav tm="0">
                                          <p:val>
                                            <p:fltVal val="360"/>
                                          </p:val>
                                        </p:tav>
                                        <p:tav tm="100000">
                                          <p:val>
                                            <p:fltVal val="0"/>
                                          </p:val>
                                        </p:tav>
                                      </p:tavLst>
                                    </p:anim>
                                    <p:animEffect transition="in" filter="fade">
                                      <p:cBhvr>
                                        <p:cTn id="114" dur="500"/>
                                        <p:tgtEl>
                                          <p:spTgt spid="2">
                                            <p:graphicEl>
                                              <a:dgm id="{C6AB6286-A3FE-4354-A6F9-4E877A87D1F4}"/>
                                            </p:graphicEl>
                                          </p:spTgt>
                                        </p:tgtEl>
                                      </p:cBhvr>
                                    </p:animEffect>
                                  </p:childTnLst>
                                </p:cTn>
                              </p:par>
                              <p:par>
                                <p:cTn id="115" presetID="49" presetClass="entr" presetSubtype="0" decel="100000" fill="hold" grpId="0" nodeType="withEffect">
                                  <p:stCondLst>
                                    <p:cond delay="0"/>
                                  </p:stCondLst>
                                  <p:childTnLst>
                                    <p:set>
                                      <p:cBhvr>
                                        <p:cTn id="116" dur="1" fill="hold">
                                          <p:stCondLst>
                                            <p:cond delay="0"/>
                                          </p:stCondLst>
                                        </p:cTn>
                                        <p:tgtEl>
                                          <p:spTgt spid="17"/>
                                        </p:tgtEl>
                                        <p:attrNameLst>
                                          <p:attrName>style.visibility</p:attrName>
                                        </p:attrNameLst>
                                      </p:cBhvr>
                                      <p:to>
                                        <p:strVal val="visible"/>
                                      </p:to>
                                    </p:set>
                                    <p:anim calcmode="lin" valueType="num">
                                      <p:cBhvr>
                                        <p:cTn id="117" dur="500" fill="hold"/>
                                        <p:tgtEl>
                                          <p:spTgt spid="17"/>
                                        </p:tgtEl>
                                        <p:attrNameLst>
                                          <p:attrName>ppt_w</p:attrName>
                                        </p:attrNameLst>
                                      </p:cBhvr>
                                      <p:tavLst>
                                        <p:tav tm="0">
                                          <p:val>
                                            <p:fltVal val="0"/>
                                          </p:val>
                                        </p:tav>
                                        <p:tav tm="100000">
                                          <p:val>
                                            <p:strVal val="#ppt_w"/>
                                          </p:val>
                                        </p:tav>
                                      </p:tavLst>
                                    </p:anim>
                                    <p:anim calcmode="lin" valueType="num">
                                      <p:cBhvr>
                                        <p:cTn id="118" dur="500" fill="hold"/>
                                        <p:tgtEl>
                                          <p:spTgt spid="17"/>
                                        </p:tgtEl>
                                        <p:attrNameLst>
                                          <p:attrName>ppt_h</p:attrName>
                                        </p:attrNameLst>
                                      </p:cBhvr>
                                      <p:tavLst>
                                        <p:tav tm="0">
                                          <p:val>
                                            <p:fltVal val="0"/>
                                          </p:val>
                                        </p:tav>
                                        <p:tav tm="100000">
                                          <p:val>
                                            <p:strVal val="#ppt_h"/>
                                          </p:val>
                                        </p:tav>
                                      </p:tavLst>
                                    </p:anim>
                                    <p:anim calcmode="lin" valueType="num">
                                      <p:cBhvr>
                                        <p:cTn id="119" dur="500" fill="hold"/>
                                        <p:tgtEl>
                                          <p:spTgt spid="17"/>
                                        </p:tgtEl>
                                        <p:attrNameLst>
                                          <p:attrName>style.rotation</p:attrName>
                                        </p:attrNameLst>
                                      </p:cBhvr>
                                      <p:tavLst>
                                        <p:tav tm="0">
                                          <p:val>
                                            <p:fltVal val="360"/>
                                          </p:val>
                                        </p:tav>
                                        <p:tav tm="100000">
                                          <p:val>
                                            <p:fltVal val="0"/>
                                          </p:val>
                                        </p:tav>
                                      </p:tavLst>
                                    </p:anim>
                                    <p:animEffect transition="in" filter="fade">
                                      <p:cBhvr>
                                        <p:cTn id="120" dur="500"/>
                                        <p:tgtEl>
                                          <p:spTgt spid="17"/>
                                        </p:tgtEl>
                                      </p:cBhvr>
                                    </p:animEffect>
                                  </p:childTnLst>
                                </p:cTn>
                              </p:par>
                              <p:par>
                                <p:cTn id="121" presetID="49" presetClass="entr" presetSubtype="0" decel="100000" fill="hold" grpId="0" nodeType="with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500" fill="hold"/>
                                        <p:tgtEl>
                                          <p:spTgt spid="16"/>
                                        </p:tgtEl>
                                        <p:attrNameLst>
                                          <p:attrName>ppt_w</p:attrName>
                                        </p:attrNameLst>
                                      </p:cBhvr>
                                      <p:tavLst>
                                        <p:tav tm="0">
                                          <p:val>
                                            <p:fltVal val="0"/>
                                          </p:val>
                                        </p:tav>
                                        <p:tav tm="100000">
                                          <p:val>
                                            <p:strVal val="#ppt_w"/>
                                          </p:val>
                                        </p:tav>
                                      </p:tavLst>
                                    </p:anim>
                                    <p:anim calcmode="lin" valueType="num">
                                      <p:cBhvr>
                                        <p:cTn id="124" dur="500" fill="hold"/>
                                        <p:tgtEl>
                                          <p:spTgt spid="16"/>
                                        </p:tgtEl>
                                        <p:attrNameLst>
                                          <p:attrName>ppt_h</p:attrName>
                                        </p:attrNameLst>
                                      </p:cBhvr>
                                      <p:tavLst>
                                        <p:tav tm="0">
                                          <p:val>
                                            <p:fltVal val="0"/>
                                          </p:val>
                                        </p:tav>
                                        <p:tav tm="100000">
                                          <p:val>
                                            <p:strVal val="#ppt_h"/>
                                          </p:val>
                                        </p:tav>
                                      </p:tavLst>
                                    </p:anim>
                                    <p:anim calcmode="lin" valueType="num">
                                      <p:cBhvr>
                                        <p:cTn id="125" dur="500" fill="hold"/>
                                        <p:tgtEl>
                                          <p:spTgt spid="16"/>
                                        </p:tgtEl>
                                        <p:attrNameLst>
                                          <p:attrName>style.rotation</p:attrName>
                                        </p:attrNameLst>
                                      </p:cBhvr>
                                      <p:tavLst>
                                        <p:tav tm="0">
                                          <p:val>
                                            <p:fltVal val="360"/>
                                          </p:val>
                                        </p:tav>
                                        <p:tav tm="100000">
                                          <p:val>
                                            <p:fltVal val="0"/>
                                          </p:val>
                                        </p:tav>
                                      </p:tavLst>
                                    </p:anim>
                                    <p:animEffect transition="in" filter="fade">
                                      <p:cBhvr>
                                        <p:cTn id="126" dur="500"/>
                                        <p:tgtEl>
                                          <p:spTgt spid="16"/>
                                        </p:tgtEl>
                                      </p:cBhvr>
                                    </p:animEffect>
                                  </p:childTnLst>
                                </p:cTn>
                              </p:par>
                            </p:childTnLst>
                          </p:cTn>
                        </p:par>
                      </p:childTnLst>
                    </p:cTn>
                  </p:par>
                  <p:par>
                    <p:cTn id="127" fill="hold">
                      <p:stCondLst>
                        <p:cond delay="indefinite"/>
                      </p:stCondLst>
                      <p:childTnLst>
                        <p:par>
                          <p:cTn id="128" fill="hold">
                            <p:stCondLst>
                              <p:cond delay="0"/>
                            </p:stCondLst>
                            <p:childTnLst>
                              <p:par>
                                <p:cTn id="129" presetID="49" presetClass="entr" presetSubtype="0" decel="100000" fill="hold" grpId="0" nodeType="clickEffect">
                                  <p:stCondLst>
                                    <p:cond delay="0"/>
                                  </p:stCondLst>
                                  <p:childTnLst>
                                    <p:set>
                                      <p:cBhvr>
                                        <p:cTn id="130" dur="1" fill="hold">
                                          <p:stCondLst>
                                            <p:cond delay="0"/>
                                          </p:stCondLst>
                                        </p:cTn>
                                        <p:tgtEl>
                                          <p:spTgt spid="2">
                                            <p:graphicEl>
                                              <a:dgm id="{C3FA82F2-280A-4289-9BB4-7240EEF6ADDA}"/>
                                            </p:graphicEl>
                                          </p:spTgt>
                                        </p:tgtEl>
                                        <p:attrNameLst>
                                          <p:attrName>style.visibility</p:attrName>
                                        </p:attrNameLst>
                                      </p:cBhvr>
                                      <p:to>
                                        <p:strVal val="visible"/>
                                      </p:to>
                                    </p:set>
                                    <p:anim calcmode="lin" valueType="num">
                                      <p:cBhvr>
                                        <p:cTn id="131" dur="500" fill="hold"/>
                                        <p:tgtEl>
                                          <p:spTgt spid="2">
                                            <p:graphicEl>
                                              <a:dgm id="{C3FA82F2-280A-4289-9BB4-7240EEF6ADDA}"/>
                                            </p:graphicEl>
                                          </p:spTgt>
                                        </p:tgtEl>
                                        <p:attrNameLst>
                                          <p:attrName>ppt_w</p:attrName>
                                        </p:attrNameLst>
                                      </p:cBhvr>
                                      <p:tavLst>
                                        <p:tav tm="0">
                                          <p:val>
                                            <p:fltVal val="0"/>
                                          </p:val>
                                        </p:tav>
                                        <p:tav tm="100000">
                                          <p:val>
                                            <p:strVal val="#ppt_w"/>
                                          </p:val>
                                        </p:tav>
                                      </p:tavLst>
                                    </p:anim>
                                    <p:anim calcmode="lin" valueType="num">
                                      <p:cBhvr>
                                        <p:cTn id="132" dur="500" fill="hold"/>
                                        <p:tgtEl>
                                          <p:spTgt spid="2">
                                            <p:graphicEl>
                                              <a:dgm id="{C3FA82F2-280A-4289-9BB4-7240EEF6ADDA}"/>
                                            </p:graphicEl>
                                          </p:spTgt>
                                        </p:tgtEl>
                                        <p:attrNameLst>
                                          <p:attrName>ppt_h</p:attrName>
                                        </p:attrNameLst>
                                      </p:cBhvr>
                                      <p:tavLst>
                                        <p:tav tm="0">
                                          <p:val>
                                            <p:fltVal val="0"/>
                                          </p:val>
                                        </p:tav>
                                        <p:tav tm="100000">
                                          <p:val>
                                            <p:strVal val="#ppt_h"/>
                                          </p:val>
                                        </p:tav>
                                      </p:tavLst>
                                    </p:anim>
                                    <p:anim calcmode="lin" valueType="num">
                                      <p:cBhvr>
                                        <p:cTn id="133" dur="500" fill="hold"/>
                                        <p:tgtEl>
                                          <p:spTgt spid="2">
                                            <p:graphicEl>
                                              <a:dgm id="{C3FA82F2-280A-4289-9BB4-7240EEF6ADDA}"/>
                                            </p:graphicEl>
                                          </p:spTgt>
                                        </p:tgtEl>
                                        <p:attrNameLst>
                                          <p:attrName>style.rotation</p:attrName>
                                        </p:attrNameLst>
                                      </p:cBhvr>
                                      <p:tavLst>
                                        <p:tav tm="0">
                                          <p:val>
                                            <p:fltVal val="360"/>
                                          </p:val>
                                        </p:tav>
                                        <p:tav tm="100000">
                                          <p:val>
                                            <p:fltVal val="0"/>
                                          </p:val>
                                        </p:tav>
                                      </p:tavLst>
                                    </p:anim>
                                    <p:animEffect transition="in" filter="fade">
                                      <p:cBhvr>
                                        <p:cTn id="134" dur="500"/>
                                        <p:tgtEl>
                                          <p:spTgt spid="2">
                                            <p:graphicEl>
                                              <a:dgm id="{C3FA82F2-280A-4289-9BB4-7240EEF6ADDA}"/>
                                            </p:graphicEl>
                                          </p:spTgt>
                                        </p:tgtEl>
                                      </p:cBhvr>
                                    </p:animEffect>
                                  </p:childTnLst>
                                </p:cTn>
                              </p:par>
                              <p:par>
                                <p:cTn id="135" presetID="49" presetClass="entr" presetSubtype="0" decel="100000" fill="hold" grpId="0" nodeType="withEffect">
                                  <p:stCondLst>
                                    <p:cond delay="0"/>
                                  </p:stCondLst>
                                  <p:childTnLst>
                                    <p:set>
                                      <p:cBhvr>
                                        <p:cTn id="136" dur="1" fill="hold">
                                          <p:stCondLst>
                                            <p:cond delay="0"/>
                                          </p:stCondLst>
                                        </p:cTn>
                                        <p:tgtEl>
                                          <p:spTgt spid="19"/>
                                        </p:tgtEl>
                                        <p:attrNameLst>
                                          <p:attrName>style.visibility</p:attrName>
                                        </p:attrNameLst>
                                      </p:cBhvr>
                                      <p:to>
                                        <p:strVal val="visible"/>
                                      </p:to>
                                    </p:set>
                                    <p:anim calcmode="lin" valueType="num">
                                      <p:cBhvr>
                                        <p:cTn id="137" dur="500" fill="hold"/>
                                        <p:tgtEl>
                                          <p:spTgt spid="19"/>
                                        </p:tgtEl>
                                        <p:attrNameLst>
                                          <p:attrName>ppt_w</p:attrName>
                                        </p:attrNameLst>
                                      </p:cBhvr>
                                      <p:tavLst>
                                        <p:tav tm="0">
                                          <p:val>
                                            <p:fltVal val="0"/>
                                          </p:val>
                                        </p:tav>
                                        <p:tav tm="100000">
                                          <p:val>
                                            <p:strVal val="#ppt_w"/>
                                          </p:val>
                                        </p:tav>
                                      </p:tavLst>
                                    </p:anim>
                                    <p:anim calcmode="lin" valueType="num">
                                      <p:cBhvr>
                                        <p:cTn id="138" dur="500" fill="hold"/>
                                        <p:tgtEl>
                                          <p:spTgt spid="19"/>
                                        </p:tgtEl>
                                        <p:attrNameLst>
                                          <p:attrName>ppt_h</p:attrName>
                                        </p:attrNameLst>
                                      </p:cBhvr>
                                      <p:tavLst>
                                        <p:tav tm="0">
                                          <p:val>
                                            <p:fltVal val="0"/>
                                          </p:val>
                                        </p:tav>
                                        <p:tav tm="100000">
                                          <p:val>
                                            <p:strVal val="#ppt_h"/>
                                          </p:val>
                                        </p:tav>
                                      </p:tavLst>
                                    </p:anim>
                                    <p:anim calcmode="lin" valueType="num">
                                      <p:cBhvr>
                                        <p:cTn id="139" dur="500" fill="hold"/>
                                        <p:tgtEl>
                                          <p:spTgt spid="19"/>
                                        </p:tgtEl>
                                        <p:attrNameLst>
                                          <p:attrName>style.rotation</p:attrName>
                                        </p:attrNameLst>
                                      </p:cBhvr>
                                      <p:tavLst>
                                        <p:tav tm="0">
                                          <p:val>
                                            <p:fltVal val="360"/>
                                          </p:val>
                                        </p:tav>
                                        <p:tav tm="100000">
                                          <p:val>
                                            <p:fltVal val="0"/>
                                          </p:val>
                                        </p:tav>
                                      </p:tavLst>
                                    </p:anim>
                                    <p:animEffect transition="in" filter="fade">
                                      <p:cBhvr>
                                        <p:cTn id="140" dur="500"/>
                                        <p:tgtEl>
                                          <p:spTgt spid="19"/>
                                        </p:tgtEl>
                                      </p:cBhvr>
                                    </p:animEffect>
                                  </p:childTnLst>
                                </p:cTn>
                              </p:par>
                              <p:par>
                                <p:cTn id="141" presetID="49" presetClass="entr" presetSubtype="0" decel="100000" fill="hold" grpId="0" nodeType="withEffect">
                                  <p:stCondLst>
                                    <p:cond delay="0"/>
                                  </p:stCondLst>
                                  <p:childTnLst>
                                    <p:set>
                                      <p:cBhvr>
                                        <p:cTn id="142" dur="1" fill="hold">
                                          <p:stCondLst>
                                            <p:cond delay="0"/>
                                          </p:stCondLst>
                                        </p:cTn>
                                        <p:tgtEl>
                                          <p:spTgt spid="18"/>
                                        </p:tgtEl>
                                        <p:attrNameLst>
                                          <p:attrName>style.visibility</p:attrName>
                                        </p:attrNameLst>
                                      </p:cBhvr>
                                      <p:to>
                                        <p:strVal val="visible"/>
                                      </p:to>
                                    </p:set>
                                    <p:anim calcmode="lin" valueType="num">
                                      <p:cBhvr>
                                        <p:cTn id="143" dur="500" fill="hold"/>
                                        <p:tgtEl>
                                          <p:spTgt spid="18"/>
                                        </p:tgtEl>
                                        <p:attrNameLst>
                                          <p:attrName>ppt_w</p:attrName>
                                        </p:attrNameLst>
                                      </p:cBhvr>
                                      <p:tavLst>
                                        <p:tav tm="0">
                                          <p:val>
                                            <p:fltVal val="0"/>
                                          </p:val>
                                        </p:tav>
                                        <p:tav tm="100000">
                                          <p:val>
                                            <p:strVal val="#ppt_w"/>
                                          </p:val>
                                        </p:tav>
                                      </p:tavLst>
                                    </p:anim>
                                    <p:anim calcmode="lin" valueType="num">
                                      <p:cBhvr>
                                        <p:cTn id="144" dur="500" fill="hold"/>
                                        <p:tgtEl>
                                          <p:spTgt spid="18"/>
                                        </p:tgtEl>
                                        <p:attrNameLst>
                                          <p:attrName>ppt_h</p:attrName>
                                        </p:attrNameLst>
                                      </p:cBhvr>
                                      <p:tavLst>
                                        <p:tav tm="0">
                                          <p:val>
                                            <p:fltVal val="0"/>
                                          </p:val>
                                        </p:tav>
                                        <p:tav tm="100000">
                                          <p:val>
                                            <p:strVal val="#ppt_h"/>
                                          </p:val>
                                        </p:tav>
                                      </p:tavLst>
                                    </p:anim>
                                    <p:anim calcmode="lin" valueType="num">
                                      <p:cBhvr>
                                        <p:cTn id="145" dur="500" fill="hold"/>
                                        <p:tgtEl>
                                          <p:spTgt spid="18"/>
                                        </p:tgtEl>
                                        <p:attrNameLst>
                                          <p:attrName>style.rotation</p:attrName>
                                        </p:attrNameLst>
                                      </p:cBhvr>
                                      <p:tavLst>
                                        <p:tav tm="0">
                                          <p:val>
                                            <p:fltVal val="360"/>
                                          </p:val>
                                        </p:tav>
                                        <p:tav tm="100000">
                                          <p:val>
                                            <p:fltVal val="0"/>
                                          </p:val>
                                        </p:tav>
                                      </p:tavLst>
                                    </p:anim>
                                    <p:animEffect transition="in" filter="fade">
                                      <p:cBhvr>
                                        <p:cTn id="146" dur="500"/>
                                        <p:tgtEl>
                                          <p:spTgt spid="18"/>
                                        </p:tgtEl>
                                      </p:cBhvr>
                                    </p:animEffect>
                                  </p:childTnLst>
                                </p:cTn>
                              </p:par>
                            </p:childTnLst>
                          </p:cTn>
                        </p:par>
                      </p:childTnLst>
                    </p:cTn>
                  </p:par>
                  <p:par>
                    <p:cTn id="147" fill="hold">
                      <p:stCondLst>
                        <p:cond delay="indefinite"/>
                      </p:stCondLst>
                      <p:childTnLst>
                        <p:par>
                          <p:cTn id="148" fill="hold">
                            <p:stCondLst>
                              <p:cond delay="0"/>
                            </p:stCondLst>
                            <p:childTnLst>
                              <p:par>
                                <p:cTn id="149" presetID="49" presetClass="entr" presetSubtype="0" decel="100000" fill="hold" grpId="0" nodeType="clickEffect">
                                  <p:stCondLst>
                                    <p:cond delay="0"/>
                                  </p:stCondLst>
                                  <p:childTnLst>
                                    <p:set>
                                      <p:cBhvr>
                                        <p:cTn id="150" dur="1" fill="hold">
                                          <p:stCondLst>
                                            <p:cond delay="0"/>
                                          </p:stCondLst>
                                        </p:cTn>
                                        <p:tgtEl>
                                          <p:spTgt spid="2">
                                            <p:graphicEl>
                                              <a:dgm id="{31091E27-B199-44D9-8D0B-E63F34B8D794}"/>
                                            </p:graphicEl>
                                          </p:spTgt>
                                        </p:tgtEl>
                                        <p:attrNameLst>
                                          <p:attrName>style.visibility</p:attrName>
                                        </p:attrNameLst>
                                      </p:cBhvr>
                                      <p:to>
                                        <p:strVal val="visible"/>
                                      </p:to>
                                    </p:set>
                                    <p:anim calcmode="lin" valueType="num">
                                      <p:cBhvr>
                                        <p:cTn id="151" dur="500" fill="hold"/>
                                        <p:tgtEl>
                                          <p:spTgt spid="2">
                                            <p:graphicEl>
                                              <a:dgm id="{31091E27-B199-44D9-8D0B-E63F34B8D794}"/>
                                            </p:graphicEl>
                                          </p:spTgt>
                                        </p:tgtEl>
                                        <p:attrNameLst>
                                          <p:attrName>ppt_w</p:attrName>
                                        </p:attrNameLst>
                                      </p:cBhvr>
                                      <p:tavLst>
                                        <p:tav tm="0">
                                          <p:val>
                                            <p:fltVal val="0"/>
                                          </p:val>
                                        </p:tav>
                                        <p:tav tm="100000">
                                          <p:val>
                                            <p:strVal val="#ppt_w"/>
                                          </p:val>
                                        </p:tav>
                                      </p:tavLst>
                                    </p:anim>
                                    <p:anim calcmode="lin" valueType="num">
                                      <p:cBhvr>
                                        <p:cTn id="152" dur="500" fill="hold"/>
                                        <p:tgtEl>
                                          <p:spTgt spid="2">
                                            <p:graphicEl>
                                              <a:dgm id="{31091E27-B199-44D9-8D0B-E63F34B8D794}"/>
                                            </p:graphicEl>
                                          </p:spTgt>
                                        </p:tgtEl>
                                        <p:attrNameLst>
                                          <p:attrName>ppt_h</p:attrName>
                                        </p:attrNameLst>
                                      </p:cBhvr>
                                      <p:tavLst>
                                        <p:tav tm="0">
                                          <p:val>
                                            <p:fltVal val="0"/>
                                          </p:val>
                                        </p:tav>
                                        <p:tav tm="100000">
                                          <p:val>
                                            <p:strVal val="#ppt_h"/>
                                          </p:val>
                                        </p:tav>
                                      </p:tavLst>
                                    </p:anim>
                                    <p:anim calcmode="lin" valueType="num">
                                      <p:cBhvr>
                                        <p:cTn id="153" dur="500" fill="hold"/>
                                        <p:tgtEl>
                                          <p:spTgt spid="2">
                                            <p:graphicEl>
                                              <a:dgm id="{31091E27-B199-44D9-8D0B-E63F34B8D794}"/>
                                            </p:graphicEl>
                                          </p:spTgt>
                                        </p:tgtEl>
                                        <p:attrNameLst>
                                          <p:attrName>style.rotation</p:attrName>
                                        </p:attrNameLst>
                                      </p:cBhvr>
                                      <p:tavLst>
                                        <p:tav tm="0">
                                          <p:val>
                                            <p:fltVal val="360"/>
                                          </p:val>
                                        </p:tav>
                                        <p:tav tm="100000">
                                          <p:val>
                                            <p:fltVal val="0"/>
                                          </p:val>
                                        </p:tav>
                                      </p:tavLst>
                                    </p:anim>
                                    <p:animEffect transition="in" filter="fade">
                                      <p:cBhvr>
                                        <p:cTn id="154" dur="500"/>
                                        <p:tgtEl>
                                          <p:spTgt spid="2">
                                            <p:graphicEl>
                                              <a:dgm id="{31091E27-B199-44D9-8D0B-E63F34B8D794}"/>
                                            </p:graphicEl>
                                          </p:spTgt>
                                        </p:tgtEl>
                                      </p:cBhvr>
                                    </p:animEffect>
                                  </p:childTnLst>
                                </p:cTn>
                              </p:par>
                              <p:par>
                                <p:cTn id="155" presetID="49" presetClass="entr" presetSubtype="0" decel="100000" fill="hold" grpId="0" nodeType="withEffect">
                                  <p:stCondLst>
                                    <p:cond delay="0"/>
                                  </p:stCondLst>
                                  <p:childTnLst>
                                    <p:set>
                                      <p:cBhvr>
                                        <p:cTn id="156" dur="1" fill="hold">
                                          <p:stCondLst>
                                            <p:cond delay="0"/>
                                          </p:stCondLst>
                                        </p:cTn>
                                        <p:tgtEl>
                                          <p:spTgt spid="21"/>
                                        </p:tgtEl>
                                        <p:attrNameLst>
                                          <p:attrName>style.visibility</p:attrName>
                                        </p:attrNameLst>
                                      </p:cBhvr>
                                      <p:to>
                                        <p:strVal val="visible"/>
                                      </p:to>
                                    </p:set>
                                    <p:anim calcmode="lin" valueType="num">
                                      <p:cBhvr>
                                        <p:cTn id="157" dur="500" fill="hold"/>
                                        <p:tgtEl>
                                          <p:spTgt spid="21"/>
                                        </p:tgtEl>
                                        <p:attrNameLst>
                                          <p:attrName>ppt_w</p:attrName>
                                        </p:attrNameLst>
                                      </p:cBhvr>
                                      <p:tavLst>
                                        <p:tav tm="0">
                                          <p:val>
                                            <p:fltVal val="0"/>
                                          </p:val>
                                        </p:tav>
                                        <p:tav tm="100000">
                                          <p:val>
                                            <p:strVal val="#ppt_w"/>
                                          </p:val>
                                        </p:tav>
                                      </p:tavLst>
                                    </p:anim>
                                    <p:anim calcmode="lin" valueType="num">
                                      <p:cBhvr>
                                        <p:cTn id="158" dur="500" fill="hold"/>
                                        <p:tgtEl>
                                          <p:spTgt spid="21"/>
                                        </p:tgtEl>
                                        <p:attrNameLst>
                                          <p:attrName>ppt_h</p:attrName>
                                        </p:attrNameLst>
                                      </p:cBhvr>
                                      <p:tavLst>
                                        <p:tav tm="0">
                                          <p:val>
                                            <p:fltVal val="0"/>
                                          </p:val>
                                        </p:tav>
                                        <p:tav tm="100000">
                                          <p:val>
                                            <p:strVal val="#ppt_h"/>
                                          </p:val>
                                        </p:tav>
                                      </p:tavLst>
                                    </p:anim>
                                    <p:anim calcmode="lin" valueType="num">
                                      <p:cBhvr>
                                        <p:cTn id="159" dur="500" fill="hold"/>
                                        <p:tgtEl>
                                          <p:spTgt spid="21"/>
                                        </p:tgtEl>
                                        <p:attrNameLst>
                                          <p:attrName>style.rotation</p:attrName>
                                        </p:attrNameLst>
                                      </p:cBhvr>
                                      <p:tavLst>
                                        <p:tav tm="0">
                                          <p:val>
                                            <p:fltVal val="360"/>
                                          </p:val>
                                        </p:tav>
                                        <p:tav tm="100000">
                                          <p:val>
                                            <p:fltVal val="0"/>
                                          </p:val>
                                        </p:tav>
                                      </p:tavLst>
                                    </p:anim>
                                    <p:animEffect transition="in" filter="fade">
                                      <p:cBhvr>
                                        <p:cTn id="160" dur="500"/>
                                        <p:tgtEl>
                                          <p:spTgt spid="21"/>
                                        </p:tgtEl>
                                      </p:cBhvr>
                                    </p:animEffect>
                                  </p:childTnLst>
                                </p:cTn>
                              </p:par>
                              <p:par>
                                <p:cTn id="161" presetID="49" presetClass="entr" presetSubtype="0" decel="10000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500" fill="hold"/>
                                        <p:tgtEl>
                                          <p:spTgt spid="20"/>
                                        </p:tgtEl>
                                        <p:attrNameLst>
                                          <p:attrName>ppt_w</p:attrName>
                                        </p:attrNameLst>
                                      </p:cBhvr>
                                      <p:tavLst>
                                        <p:tav tm="0">
                                          <p:val>
                                            <p:fltVal val="0"/>
                                          </p:val>
                                        </p:tav>
                                        <p:tav tm="100000">
                                          <p:val>
                                            <p:strVal val="#ppt_w"/>
                                          </p:val>
                                        </p:tav>
                                      </p:tavLst>
                                    </p:anim>
                                    <p:anim calcmode="lin" valueType="num">
                                      <p:cBhvr>
                                        <p:cTn id="164" dur="500" fill="hold"/>
                                        <p:tgtEl>
                                          <p:spTgt spid="20"/>
                                        </p:tgtEl>
                                        <p:attrNameLst>
                                          <p:attrName>ppt_h</p:attrName>
                                        </p:attrNameLst>
                                      </p:cBhvr>
                                      <p:tavLst>
                                        <p:tav tm="0">
                                          <p:val>
                                            <p:fltVal val="0"/>
                                          </p:val>
                                        </p:tav>
                                        <p:tav tm="100000">
                                          <p:val>
                                            <p:strVal val="#ppt_h"/>
                                          </p:val>
                                        </p:tav>
                                      </p:tavLst>
                                    </p:anim>
                                    <p:anim calcmode="lin" valueType="num">
                                      <p:cBhvr>
                                        <p:cTn id="165" dur="500" fill="hold"/>
                                        <p:tgtEl>
                                          <p:spTgt spid="20"/>
                                        </p:tgtEl>
                                        <p:attrNameLst>
                                          <p:attrName>style.rotation</p:attrName>
                                        </p:attrNameLst>
                                      </p:cBhvr>
                                      <p:tavLst>
                                        <p:tav tm="0">
                                          <p:val>
                                            <p:fltVal val="360"/>
                                          </p:val>
                                        </p:tav>
                                        <p:tav tm="100000">
                                          <p:val>
                                            <p:fltVal val="0"/>
                                          </p:val>
                                        </p:tav>
                                      </p:tavLst>
                                    </p:anim>
                                    <p:animEffect transition="in" filter="fade">
                                      <p:cBhvr>
                                        <p:cTn id="166" dur="500"/>
                                        <p:tgtEl>
                                          <p:spTgt spid="20"/>
                                        </p:tgtEl>
                                      </p:cBhvr>
                                    </p:animEffect>
                                  </p:childTnLst>
                                </p:cTn>
                              </p:par>
                            </p:childTnLst>
                          </p:cTn>
                        </p:par>
                      </p:childTnLst>
                    </p:cTn>
                  </p:par>
                  <p:par>
                    <p:cTn id="167" fill="hold">
                      <p:stCondLst>
                        <p:cond delay="indefinite"/>
                      </p:stCondLst>
                      <p:childTnLst>
                        <p:par>
                          <p:cTn id="168" fill="hold">
                            <p:stCondLst>
                              <p:cond delay="0"/>
                            </p:stCondLst>
                            <p:childTnLst>
                              <p:par>
                                <p:cTn id="169" presetID="37" presetClass="entr" presetSubtype="0" fill="hold" nodeType="clickEffect">
                                  <p:stCondLst>
                                    <p:cond delay="0"/>
                                  </p:stCondLst>
                                  <p:childTnLst>
                                    <p:set>
                                      <p:cBhvr>
                                        <p:cTn id="170" dur="1" fill="hold">
                                          <p:stCondLst>
                                            <p:cond delay="0"/>
                                          </p:stCondLst>
                                        </p:cTn>
                                        <p:tgtEl>
                                          <p:spTgt spid="30"/>
                                        </p:tgtEl>
                                        <p:attrNameLst>
                                          <p:attrName>style.visibility</p:attrName>
                                        </p:attrNameLst>
                                      </p:cBhvr>
                                      <p:to>
                                        <p:strVal val="visible"/>
                                      </p:to>
                                    </p:set>
                                    <p:animEffect transition="in" filter="fade">
                                      <p:cBhvr>
                                        <p:cTn id="171" dur="1000"/>
                                        <p:tgtEl>
                                          <p:spTgt spid="30"/>
                                        </p:tgtEl>
                                      </p:cBhvr>
                                    </p:animEffect>
                                    <p:anim calcmode="lin" valueType="num">
                                      <p:cBhvr>
                                        <p:cTn id="172" dur="1000" fill="hold"/>
                                        <p:tgtEl>
                                          <p:spTgt spid="30"/>
                                        </p:tgtEl>
                                        <p:attrNameLst>
                                          <p:attrName>ppt_x</p:attrName>
                                        </p:attrNameLst>
                                      </p:cBhvr>
                                      <p:tavLst>
                                        <p:tav tm="0">
                                          <p:val>
                                            <p:strVal val="#ppt_x"/>
                                          </p:val>
                                        </p:tav>
                                        <p:tav tm="100000">
                                          <p:val>
                                            <p:strVal val="#ppt_x"/>
                                          </p:val>
                                        </p:tav>
                                      </p:tavLst>
                                    </p:anim>
                                    <p:anim calcmode="lin" valueType="num">
                                      <p:cBhvr>
                                        <p:cTn id="173" dur="900" decel="100000" fill="hold"/>
                                        <p:tgtEl>
                                          <p:spTgt spid="30"/>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175" presetID="37" presetClass="entr" presetSubtype="0" fill="hold" nodeType="withEffect">
                                  <p:stCondLst>
                                    <p:cond delay="0"/>
                                  </p:stCondLst>
                                  <p:childTnLst>
                                    <p:set>
                                      <p:cBhvr>
                                        <p:cTn id="176" dur="1" fill="hold">
                                          <p:stCondLst>
                                            <p:cond delay="0"/>
                                          </p:stCondLst>
                                        </p:cTn>
                                        <p:tgtEl>
                                          <p:spTgt spid="36"/>
                                        </p:tgtEl>
                                        <p:attrNameLst>
                                          <p:attrName>style.visibility</p:attrName>
                                        </p:attrNameLst>
                                      </p:cBhvr>
                                      <p:to>
                                        <p:strVal val="visible"/>
                                      </p:to>
                                    </p:set>
                                    <p:animEffect transition="in" filter="fade">
                                      <p:cBhvr>
                                        <p:cTn id="177" dur="1000"/>
                                        <p:tgtEl>
                                          <p:spTgt spid="36"/>
                                        </p:tgtEl>
                                      </p:cBhvr>
                                    </p:animEffect>
                                    <p:anim calcmode="lin" valueType="num">
                                      <p:cBhvr>
                                        <p:cTn id="178" dur="1000" fill="hold"/>
                                        <p:tgtEl>
                                          <p:spTgt spid="36"/>
                                        </p:tgtEl>
                                        <p:attrNameLst>
                                          <p:attrName>ppt_x</p:attrName>
                                        </p:attrNameLst>
                                      </p:cBhvr>
                                      <p:tavLst>
                                        <p:tav tm="0">
                                          <p:val>
                                            <p:strVal val="#ppt_x"/>
                                          </p:val>
                                        </p:tav>
                                        <p:tav tm="100000">
                                          <p:val>
                                            <p:strVal val="#ppt_x"/>
                                          </p:val>
                                        </p:tav>
                                      </p:tavLst>
                                    </p:anim>
                                    <p:anim calcmode="lin" valueType="num">
                                      <p:cBhvr>
                                        <p:cTn id="179" dur="900" decel="100000" fill="hold"/>
                                        <p:tgtEl>
                                          <p:spTgt spid="36"/>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26"/>
                                        </p:tgtEl>
                                        <p:attrNameLst>
                                          <p:attrName>style.visibility</p:attrName>
                                        </p:attrNameLst>
                                      </p:cBhvr>
                                      <p:to>
                                        <p:strVal val="visible"/>
                                      </p:to>
                                    </p:set>
                                    <p:animEffect transition="in" filter="fade">
                                      <p:cBhvr>
                                        <p:cTn id="183" dur="1000"/>
                                        <p:tgtEl>
                                          <p:spTgt spid="26"/>
                                        </p:tgtEl>
                                      </p:cBhvr>
                                    </p:animEffect>
                                    <p:anim calcmode="lin" valueType="num">
                                      <p:cBhvr>
                                        <p:cTn id="184" dur="1000" fill="hold"/>
                                        <p:tgtEl>
                                          <p:spTgt spid="26"/>
                                        </p:tgtEl>
                                        <p:attrNameLst>
                                          <p:attrName>ppt_x</p:attrName>
                                        </p:attrNameLst>
                                      </p:cBhvr>
                                      <p:tavLst>
                                        <p:tav tm="0">
                                          <p:val>
                                            <p:strVal val="#ppt_x"/>
                                          </p:val>
                                        </p:tav>
                                        <p:tav tm="100000">
                                          <p:val>
                                            <p:strVal val="#ppt_x"/>
                                          </p:val>
                                        </p:tav>
                                      </p:tavLst>
                                    </p:anim>
                                    <p:anim calcmode="lin" valueType="num">
                                      <p:cBhvr>
                                        <p:cTn id="185" dur="900" decel="100000" fill="hold"/>
                                        <p:tgtEl>
                                          <p:spTgt spid="26"/>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CCBD042-1190-1273-270C-B4529145F57D}"/>
              </a:ext>
            </a:extLst>
          </p:cNvPr>
          <p:cNvSpPr txBox="1"/>
          <p:nvPr/>
        </p:nvSpPr>
        <p:spPr>
          <a:xfrm>
            <a:off x="3302000" y="304800"/>
            <a:ext cx="8255000" cy="1569660"/>
          </a:xfrm>
          <a:prstGeom prst="rect">
            <a:avLst/>
          </a:prstGeom>
          <a:noFill/>
        </p:spPr>
        <p:txBody>
          <a:bodyPr wrap="square" rtlCol="0">
            <a:spAutoFit/>
          </a:bodyPr>
          <a:lstStyle/>
          <a:p>
            <a:pPr algn="just"/>
            <a:r>
              <a:rPr lang="fr-CH" sz="2400"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Arial" panose="020B0604020202020204" pitchFamily="34" charset="0"/>
              </a:rPr>
              <a:t>« </a:t>
            </a:r>
            <a:r>
              <a:rPr lang="fr-CH" sz="2400" b="0" i="0"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Que ce livre de la loi ne s'éloigne point de ta bouche; médite-le jour et nuit, pour agir fidèlement selon tout ce qui y est écrit; car c'est alors que tu auras du succès dans tes entreprises, c'est alors que tu réussiras.» </a:t>
            </a:r>
            <a:r>
              <a:rPr lang="fr-CH" sz="2400" b="0" i="0" dirty="0">
                <a:solidFill>
                  <a:srgbClr val="FF0000"/>
                </a:solidFill>
                <a:effectLst/>
                <a:latin typeface="Arial" panose="020B0604020202020204" pitchFamily="34" charset="0"/>
                <a:cs typeface="Arial" panose="020B0604020202020204" pitchFamily="34" charset="0"/>
              </a:rPr>
              <a:t>(Josué 1.8)</a:t>
            </a:r>
            <a:endParaRPr lang="fr-CH" sz="2400" dirty="0">
              <a:solidFill>
                <a:srgbClr val="FF0000"/>
              </a:solidFill>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75A52202-DF77-2CEB-28BA-C74D90CAF858}"/>
              </a:ext>
            </a:extLst>
          </p:cNvPr>
          <p:cNvSpPr txBox="1"/>
          <p:nvPr/>
        </p:nvSpPr>
        <p:spPr>
          <a:xfrm>
            <a:off x="3390900" y="2274838"/>
            <a:ext cx="8255000" cy="2308324"/>
          </a:xfrm>
          <a:prstGeom prst="rect">
            <a:avLst/>
          </a:prstGeom>
          <a:noFill/>
        </p:spPr>
        <p:txBody>
          <a:bodyPr wrap="square" rtlCol="0">
            <a:spAutoFit/>
          </a:bodyPr>
          <a:lstStyle/>
          <a:p>
            <a:pPr algn="just"/>
            <a:r>
              <a:rPr lang="fr-FR" sz="2400" dirty="0">
                <a:solidFill>
                  <a:srgbClr val="663300"/>
                </a:solidFill>
                <a:effectLst>
                  <a:outerShdw blurRad="38100" dist="38100" dir="2700000" algn="tl">
                    <a:srgbClr val="000000">
                      <a:alpha val="43137"/>
                    </a:srgbClr>
                  </a:outerShdw>
                </a:effectLst>
              </a:rPr>
              <a:t>Ceux qui sont disposés à marcher dans le sentier que Dieu leur a signalé, auront un conseiller dont la sagesse est bien </a:t>
            </a:r>
            <a:r>
              <a:rPr lang="fr-FR" sz="2400" dirty="0">
                <a:solidFill>
                  <a:srgbClr val="66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au-dessus</a:t>
            </a:r>
            <a:r>
              <a:rPr lang="fr-FR" sz="2400" dirty="0">
                <a:solidFill>
                  <a:srgbClr val="663300"/>
                </a:solidFill>
                <a:effectLst>
                  <a:outerShdw blurRad="38100" dist="38100" dir="2700000" algn="tl">
                    <a:srgbClr val="000000">
                      <a:alpha val="43137"/>
                    </a:srgbClr>
                  </a:outerShdw>
                </a:effectLst>
              </a:rPr>
              <a:t> de n’importe quelle sagesse humaine. </a:t>
            </a:r>
          </a:p>
          <a:p>
            <a:pPr algn="just"/>
            <a:r>
              <a:rPr lang="fr-FR" sz="2400" dirty="0">
                <a:solidFill>
                  <a:schemeClr val="tx2"/>
                </a:solidFill>
                <a:effectLst>
                  <a:outerShdw blurRad="38100" dist="38100" dir="2700000" algn="tl">
                    <a:srgbClr val="000000">
                      <a:alpha val="43137"/>
                    </a:srgbClr>
                  </a:outerShdw>
                </a:effectLst>
                <a:highlight>
                  <a:srgbClr val="FFFF00"/>
                </a:highlight>
              </a:rPr>
              <a:t>Josué fut un général sage parce que </a:t>
            </a:r>
            <a:r>
              <a:rPr lang="fr-FR" sz="2400" dirty="0">
                <a:solidFill>
                  <a:schemeClr val="tx2"/>
                </a:solidFill>
                <a:effectLst>
                  <a:outerShdw blurRad="38100" dist="38100" dir="2700000" algn="tl">
                    <a:srgbClr val="000000">
                      <a:alpha val="43137"/>
                    </a:srgbClr>
                  </a:outerShdw>
                </a:effectLst>
                <a:highlight>
                  <a:srgbClr val="FFFF00"/>
                </a:highlight>
                <a:latin typeface="Calibri" panose="020F0502020204030204" pitchFamily="34" charset="0"/>
                <a:ea typeface="MS Minngs"/>
              </a:rPr>
              <a:t>Dieu était son guide. </a:t>
            </a:r>
            <a:br>
              <a:rPr lang="fr-FR" sz="2400" dirty="0">
                <a:solidFill>
                  <a:schemeClr val="tx2"/>
                </a:solidFill>
                <a:effectLst>
                  <a:outerShdw blurRad="38100" dist="38100" dir="2700000" algn="tl">
                    <a:srgbClr val="000000">
                      <a:alpha val="43137"/>
                    </a:srgbClr>
                  </a:outerShdw>
                </a:effectLst>
                <a:highlight>
                  <a:srgbClr val="FFFF00"/>
                </a:highlight>
                <a:latin typeface="Calibri" panose="020F0502020204030204" pitchFamily="34" charset="0"/>
                <a:ea typeface="MS Minngs"/>
              </a:rPr>
            </a:br>
            <a:r>
              <a:rPr lang="fr-FR" sz="2400" dirty="0">
                <a:solidFill>
                  <a:schemeClr val="tx2"/>
                </a:solidFill>
                <a:effectLst>
                  <a:outerShdw blurRad="38100" dist="38100" dir="2700000" algn="tl">
                    <a:srgbClr val="000000">
                      <a:alpha val="43137"/>
                    </a:srgbClr>
                  </a:outerShdw>
                </a:effectLst>
                <a:highlight>
                  <a:srgbClr val="FFFF00"/>
                </a:highlight>
                <a:latin typeface="Calibri" panose="020F0502020204030204" pitchFamily="34" charset="0"/>
                <a:ea typeface="MS Minngs"/>
              </a:rPr>
              <a:t>La première épée que Josué utilisait était celle de l’Esprit, </a:t>
            </a:r>
            <a:br>
              <a:rPr lang="fr-FR" sz="2400" dirty="0">
                <a:solidFill>
                  <a:schemeClr val="tx2"/>
                </a:solidFill>
                <a:effectLst>
                  <a:outerShdw blurRad="38100" dist="38100" dir="2700000" algn="tl">
                    <a:srgbClr val="000000">
                      <a:alpha val="43137"/>
                    </a:srgbClr>
                  </a:outerShdw>
                </a:effectLst>
                <a:highlight>
                  <a:srgbClr val="FFFF00"/>
                </a:highlight>
                <a:latin typeface="Calibri" panose="020F0502020204030204" pitchFamily="34" charset="0"/>
                <a:ea typeface="MS Minngs"/>
              </a:rPr>
            </a:br>
            <a:r>
              <a:rPr lang="fr-FR" sz="2400" dirty="0">
                <a:solidFill>
                  <a:schemeClr val="tx2"/>
                </a:solidFill>
                <a:effectLst>
                  <a:outerShdw blurRad="38100" dist="38100" dir="2700000" algn="tl">
                    <a:srgbClr val="000000">
                      <a:alpha val="43137"/>
                    </a:srgbClr>
                  </a:outerShdw>
                </a:effectLst>
                <a:highlight>
                  <a:srgbClr val="FFFF00"/>
                </a:highlight>
                <a:latin typeface="Calibri" panose="020F0502020204030204" pitchFamily="34" charset="0"/>
                <a:ea typeface="MS Minngs"/>
              </a:rPr>
              <a:t>la Parole de Dieu.… </a:t>
            </a:r>
            <a:endParaRPr lang="fr-CH" sz="2400" dirty="0">
              <a:solidFill>
                <a:schemeClr val="tx2"/>
              </a:solidFill>
              <a:effectLst>
                <a:outerShdw blurRad="38100" dist="38100" dir="2700000" algn="tl">
                  <a:srgbClr val="000000">
                    <a:alpha val="43137"/>
                  </a:srgbClr>
                </a:outerShdw>
              </a:effectLst>
              <a:highlight>
                <a:srgbClr val="FFFF00"/>
              </a:highlight>
            </a:endParaRPr>
          </a:p>
        </p:txBody>
      </p:sp>
      <p:sp>
        <p:nvSpPr>
          <p:cNvPr id="4" name="ZoneTexte 3">
            <a:extLst>
              <a:ext uri="{FF2B5EF4-FFF2-40B4-BE49-F238E27FC236}">
                <a16:creationId xmlns:a16="http://schemas.microsoft.com/office/drawing/2014/main" id="{326E9A10-CA23-7CDD-EC83-0CA4B7D70CC4}"/>
              </a:ext>
            </a:extLst>
          </p:cNvPr>
          <p:cNvSpPr txBox="1"/>
          <p:nvPr/>
        </p:nvSpPr>
        <p:spPr>
          <a:xfrm>
            <a:off x="2082800" y="4737100"/>
            <a:ext cx="9474200" cy="1569660"/>
          </a:xfrm>
          <a:prstGeom prst="rect">
            <a:avLst/>
          </a:prstGeom>
          <a:noFill/>
        </p:spPr>
        <p:txBody>
          <a:bodyPr wrap="square" rtlCol="0">
            <a:spAutoFit/>
          </a:bodyPr>
          <a:lstStyle/>
          <a:p>
            <a:pPr algn="just"/>
            <a:r>
              <a:rPr lang="fr-FR" sz="2400"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Du fait que des influences plus fortes allaient combattre contre ses principes de justice, </a:t>
            </a:r>
            <a:r>
              <a:rPr lang="fr-FR" sz="2400" dirty="0">
                <a:solidFill>
                  <a:srgbClr val="0066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 Seigneur, dans sa miséricorde, avertit Josué </a:t>
            </a:r>
            <a:r>
              <a:rPr lang="fr-FR" sz="2400" dirty="0">
                <a:solidFill>
                  <a:schemeClr val="tx2"/>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afin qu’il ne se détourne ni à droite ni à gauche</a:t>
            </a:r>
            <a:r>
              <a:rPr lang="fr-FR" sz="24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a:t>
            </a:r>
            <a:r>
              <a:rPr lang="fr-FR" sz="2400" dirty="0">
                <a:solidFill>
                  <a:schemeClr val="tx2"/>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Il devait se conduire avec la plus stricte intégrité. »</a:t>
            </a:r>
            <a:endParaRPr lang="fr-CH" sz="2400" dirty="0">
              <a:solidFill>
                <a:schemeClr val="tx2"/>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endParaRPr>
          </a:p>
        </p:txBody>
      </p:sp>
      <p:sp>
        <p:nvSpPr>
          <p:cNvPr id="5" name="Bulle narrative : rectangle à coins arrondis 4">
            <a:extLst>
              <a:ext uri="{FF2B5EF4-FFF2-40B4-BE49-F238E27FC236}">
                <a16:creationId xmlns:a16="http://schemas.microsoft.com/office/drawing/2014/main" id="{3A39E64A-53E1-5F7E-F4CA-BB0EDBBC305B}"/>
              </a:ext>
            </a:extLst>
          </p:cNvPr>
          <p:cNvSpPr/>
          <p:nvPr/>
        </p:nvSpPr>
        <p:spPr>
          <a:xfrm>
            <a:off x="317500" y="304800"/>
            <a:ext cx="2438400" cy="977900"/>
          </a:xfrm>
          <a:prstGeom prst="wedgeRoundRectCallout">
            <a:avLst>
              <a:gd name="adj1" fmla="val 63542"/>
              <a:gd name="adj2" fmla="val 117046"/>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000" dirty="0">
                <a:solidFill>
                  <a:srgbClr val="000000"/>
                </a:solidFill>
                <a:effectLst/>
                <a:latin typeface="Arial" panose="020B0604020202020204" pitchFamily="34" charset="0"/>
                <a:ea typeface="MS Minngs"/>
                <a:cs typeface="Arial" panose="020B0604020202020204" pitchFamily="34" charset="0"/>
              </a:rPr>
              <a:t>(Commentaire d’Ellen White sur</a:t>
            </a:r>
            <a:r>
              <a:rPr lang="fr-CH" sz="2000" dirty="0">
                <a:effectLst/>
                <a:latin typeface="Arial" panose="020B0604020202020204" pitchFamily="34" charset="0"/>
                <a:ea typeface="MS Minngs"/>
                <a:cs typeface="Arial" panose="020B0604020202020204" pitchFamily="34" charset="0"/>
              </a:rPr>
              <a:t> Josué 1,1-18.)</a:t>
            </a:r>
            <a:endParaRPr lang="fr-CH" sz="2000" dirty="0">
              <a:latin typeface="Arial" panose="020B0604020202020204" pitchFamily="34" charset="0"/>
              <a:cs typeface="Arial" panose="020B0604020202020204" pitchFamily="34" charset="0"/>
            </a:endParaRPr>
          </a:p>
        </p:txBody>
      </p:sp>
      <p:pic>
        <p:nvPicPr>
          <p:cNvPr id="1026" name="Picture 2" descr="Josué - Conquête | pictures by BiblePics">
            <a:extLst>
              <a:ext uri="{FF2B5EF4-FFF2-40B4-BE49-F238E27FC236}">
                <a16:creationId xmlns:a16="http://schemas.microsoft.com/office/drawing/2014/main" id="{2B4ECEFA-1114-B58A-1FA5-8FCA8D519A3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2275" y="2140377"/>
            <a:ext cx="2442785" cy="2442785"/>
          </a:xfrm>
          <a:prstGeom prst="rect">
            <a:avLst/>
          </a:prstGeom>
          <a:ln w="38100">
            <a:solidFill>
              <a:schemeClr val="tx2"/>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69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676</TotalTime>
  <Words>3101</Words>
  <Application>Microsoft Office PowerPoint</Application>
  <PresentationFormat>Panorámica</PresentationFormat>
  <Paragraphs>149</Paragraphs>
  <Slides>22</Slides>
  <Notes>0</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22</vt:i4>
      </vt:variant>
    </vt:vector>
  </HeadingPairs>
  <TitlesOfParts>
    <vt:vector size="34" baseType="lpstr">
      <vt:lpstr>times new roman</vt:lpstr>
      <vt:lpstr>Aptos</vt:lpstr>
      <vt:lpstr>Wingdings</vt:lpstr>
      <vt:lpstr>Constantia</vt:lpstr>
      <vt:lpstr>times new roman</vt:lpstr>
      <vt:lpstr>Calibri</vt:lpstr>
      <vt:lpstr>Comic Sans MS</vt:lpstr>
      <vt:lpstr>Arial</vt:lpstr>
      <vt:lpstr>Aptos Display</vt:lpstr>
      <vt:lpstr>Brush Script MT</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102</cp:revision>
  <dcterms:created xsi:type="dcterms:W3CDTF">2025-09-05T17:18:48Z</dcterms:created>
  <dcterms:modified xsi:type="dcterms:W3CDTF">2025-09-29T05:17:14Z</dcterms:modified>
</cp:coreProperties>
</file>