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0" r:id="rId3"/>
    <p:sldId id="293" r:id="rId4"/>
    <p:sldId id="257" r:id="rId5"/>
    <p:sldId id="258" r:id="rId6"/>
    <p:sldId id="259" r:id="rId7"/>
    <p:sldId id="260" r:id="rId8"/>
    <p:sldId id="302" r:id="rId9"/>
    <p:sldId id="304" r:id="rId10"/>
    <p:sldId id="305" r:id="rId11"/>
    <p:sldId id="303" r:id="rId12"/>
    <p:sldId id="29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D0"/>
    <a:srgbClr val="345E80"/>
    <a:srgbClr val="69795B"/>
    <a:srgbClr val="926D36"/>
    <a:srgbClr val="C89800"/>
    <a:srgbClr val="FFF0C1"/>
    <a:srgbClr val="FFE593"/>
    <a:srgbClr val="FFE7B1"/>
    <a:srgbClr val="FBF5A1"/>
    <a:srgbClr val="65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97AD1-813F-4250-BC43-2983C10A89A7}" type="doc">
      <dgm:prSet loTypeId="urn:microsoft.com/office/officeart/2008/layout/PictureAccentList" loCatId="list" qsTypeId="urn:microsoft.com/office/officeart/2005/8/quickstyle/simple5" qsCatId="simple" csTypeId="urn:microsoft.com/office/officeart/2005/8/colors/colorful1" csCatId="colorful" phldr="1"/>
      <dgm:spPr/>
      <dgm:t>
        <a:bodyPr/>
        <a:lstStyle/>
        <a:p>
          <a:endParaRPr lang="es-ES"/>
        </a:p>
      </dgm:t>
    </dgm:pt>
    <dgm:pt modelId="{A76991B6-5F6E-4B14-8E46-BAA8CE6D11EE}">
      <dgm:prSet phldrT="[Texto]" custT="1"/>
      <dgm:spPr>
        <a:solidFill>
          <a:schemeClr val="accent1"/>
        </a:solidFill>
      </dgm:spPr>
      <dgm:t>
        <a:bodyPr/>
        <a:lstStyle/>
        <a:p>
          <a:r>
            <a:rPr lang="es-ES" sz="2400" b="1" noProof="0" dirty="0" err="1">
              <a:effectLst>
                <a:outerShdw blurRad="38100" dist="38100" dir="2700000" algn="tl">
                  <a:srgbClr val="000000">
                    <a:alpha val="43137"/>
                  </a:srgbClr>
                </a:outerShdw>
              </a:effectLst>
            </a:rPr>
            <a:t>Suivre</a:t>
          </a:r>
          <a:r>
            <a:rPr lang="es-ES" sz="2400" b="1" noProof="0" dirty="0">
              <a:effectLst>
                <a:outerShdw blurRad="38100" dist="38100" dir="2700000" algn="tl">
                  <a:srgbClr val="000000">
                    <a:alpha val="43137"/>
                  </a:srgbClr>
                </a:outerShdw>
              </a:effectLst>
            </a:rPr>
            <a:t> </a:t>
          </a:r>
          <a:r>
            <a:rPr lang="es-ES" sz="2400" b="1" noProof="0" dirty="0" err="1">
              <a:effectLst>
                <a:outerShdw blurRad="38100" dist="38100" dir="2700000" algn="tl">
                  <a:srgbClr val="000000">
                    <a:alpha val="43137"/>
                  </a:srgbClr>
                </a:outerShdw>
              </a:effectLst>
            </a:rPr>
            <a:t>l'arche</a:t>
          </a:r>
          <a:r>
            <a:rPr lang="es-ES" sz="2400" b="1" noProof="0" dirty="0">
              <a:effectLst>
                <a:outerShdw blurRad="38100" dist="38100" dir="2700000" algn="tl">
                  <a:srgbClr val="000000">
                    <a:alpha val="43137"/>
                  </a:srgbClr>
                </a:outerShdw>
              </a:effectLst>
            </a:rPr>
            <a:t> </a:t>
          </a:r>
          <a:r>
            <a:rPr lang="es-ES" sz="2400" b="1" noProof="0" dirty="0" err="1">
              <a:effectLst>
                <a:outerShdw blurRad="38100" dist="38100" dir="2700000" algn="tl">
                  <a:srgbClr val="000000">
                    <a:alpha val="43137"/>
                  </a:srgbClr>
                </a:outerShdw>
              </a:effectLst>
            </a:rPr>
            <a:t>impliquait</a:t>
          </a:r>
          <a:r>
            <a:rPr lang="es-ES" sz="2400" b="1" noProof="0" dirty="0">
              <a:effectLst>
                <a:outerShdw blurRad="38100" dist="38100" dir="2700000" algn="tl">
                  <a:srgbClr val="000000">
                    <a:alpha val="43137"/>
                  </a:srgbClr>
                </a:outerShdw>
              </a:effectLst>
            </a:rPr>
            <a:t> :</a:t>
          </a:r>
        </a:p>
      </dgm:t>
    </dgm:pt>
    <dgm:pt modelId="{601138D4-367B-4881-9CD5-4EC28F62E1A0}" type="parTrans" cxnId="{8BCA052D-9B38-4D1B-9EBA-5D8B41536D04}">
      <dgm:prSet/>
      <dgm:spPr/>
      <dgm:t>
        <a:bodyPr/>
        <a:lstStyle/>
        <a:p>
          <a:endParaRPr lang="es-ES" sz="2000" b="1"/>
        </a:p>
      </dgm:t>
    </dgm:pt>
    <dgm:pt modelId="{930A9A90-59EC-49FF-A6B4-044A47608ACE}" type="sibTrans" cxnId="{8BCA052D-9B38-4D1B-9EBA-5D8B41536D04}">
      <dgm:prSet/>
      <dgm:spPr/>
      <dgm:t>
        <a:bodyPr/>
        <a:lstStyle/>
        <a:p>
          <a:endParaRPr lang="es-ES" sz="2000" b="1"/>
        </a:p>
      </dgm:t>
    </dgm:pt>
    <dgm:pt modelId="{4B4FFAE0-51EA-4D2B-A544-E864A141AB02}">
      <dgm:prSet phldrT="[Texto]" custT="1"/>
      <dgm:spPr>
        <a:solidFill>
          <a:schemeClr val="accent5">
            <a:lumMod val="75000"/>
          </a:schemeClr>
        </a:solidFill>
      </dgm:spPr>
      <dgm:t>
        <a:bodyPr/>
        <a:lstStyle/>
        <a:p>
          <a:r>
            <a:rPr lang="fr-FR" sz="2000" b="1" noProof="0" dirty="0">
              <a:effectLst>
                <a:outerShdw blurRad="38100" dist="38100" dir="2700000" algn="tl">
                  <a:srgbClr val="000000">
                    <a:alpha val="43137"/>
                  </a:srgbClr>
                </a:outerShdw>
              </a:effectLst>
            </a:rPr>
            <a:t>Obéir à Dieu (Les 10 Commandements)</a:t>
          </a:r>
          <a:endParaRPr lang="es-ES" sz="2000" b="1" noProof="0" dirty="0">
            <a:effectLst>
              <a:outerShdw blurRad="38100" dist="38100" dir="2700000" algn="tl">
                <a:srgbClr val="000000">
                  <a:alpha val="43137"/>
                </a:srgbClr>
              </a:outerShdw>
            </a:effectLst>
          </a:endParaRPr>
        </a:p>
      </dgm:t>
    </dgm:pt>
    <dgm:pt modelId="{6BC54568-C4DA-46E8-89EA-4CA4CD9F1258}" type="parTrans" cxnId="{B2BC22C2-FE8C-4860-8191-856A6DB46177}">
      <dgm:prSet/>
      <dgm:spPr/>
      <dgm:t>
        <a:bodyPr/>
        <a:lstStyle/>
        <a:p>
          <a:endParaRPr lang="es-ES" sz="2000" b="1"/>
        </a:p>
      </dgm:t>
    </dgm:pt>
    <dgm:pt modelId="{AE7D922C-3C64-4220-9211-8E888689D8A8}" type="sibTrans" cxnId="{B2BC22C2-FE8C-4860-8191-856A6DB46177}">
      <dgm:prSet/>
      <dgm:spPr/>
      <dgm:t>
        <a:bodyPr/>
        <a:lstStyle/>
        <a:p>
          <a:endParaRPr lang="es-ES" sz="2000" b="1"/>
        </a:p>
      </dgm:t>
    </dgm:pt>
    <dgm:pt modelId="{22BACF2F-220F-49E9-91B2-13230CE6C339}">
      <dgm:prSet phldrT="[Texto]" custT="1"/>
      <dgm:spPr>
        <a:solidFill>
          <a:schemeClr val="accent2">
            <a:lumMod val="75000"/>
          </a:schemeClr>
        </a:solidFill>
      </dgm:spPr>
      <dgm:t>
        <a:bodyPr/>
        <a:lstStyle/>
        <a:p>
          <a:r>
            <a:rPr lang="fr-FR" sz="2000" b="1" noProof="0" dirty="0">
              <a:effectLst>
                <a:outerShdw blurRad="38100" dist="38100" dir="2700000" algn="tl">
                  <a:srgbClr val="000000">
                    <a:alpha val="43137"/>
                  </a:srgbClr>
                </a:outerShdw>
              </a:effectLst>
            </a:rPr>
            <a:t>Avoir confiance dans les soins de Dieu</a:t>
          </a:r>
          <a:br>
            <a:rPr lang="fr-FR" sz="2000" b="1" noProof="0" dirty="0">
              <a:effectLst>
                <a:outerShdw blurRad="38100" dist="38100" dir="2700000" algn="tl">
                  <a:srgbClr val="000000">
                    <a:alpha val="43137"/>
                  </a:srgbClr>
                </a:outerShdw>
              </a:effectLst>
            </a:rPr>
          </a:br>
          <a:r>
            <a:rPr lang="es-ES" sz="2000" b="1" noProof="0" dirty="0">
              <a:effectLst>
                <a:outerShdw blurRad="38100" dist="38100" dir="2700000" algn="tl">
                  <a:srgbClr val="000000">
                    <a:alpha val="43137"/>
                  </a:srgbClr>
                </a:outerShdw>
              </a:effectLst>
            </a:rPr>
            <a:t>(le </a:t>
          </a:r>
          <a:r>
            <a:rPr lang="es-ES" sz="2000" b="1" noProof="0" dirty="0" err="1">
              <a:effectLst>
                <a:outerShdw blurRad="38100" dist="38100" dir="2700000" algn="tl">
                  <a:srgbClr val="000000">
                    <a:alpha val="43137"/>
                  </a:srgbClr>
                </a:outerShdw>
              </a:effectLst>
            </a:rPr>
            <a:t>vase</a:t>
          </a:r>
          <a:r>
            <a:rPr lang="es-ES" sz="2000" b="1" noProof="0" dirty="0">
              <a:effectLst>
                <a:outerShdw blurRad="38100" dist="38100" dir="2700000" algn="tl">
                  <a:srgbClr val="000000">
                    <a:alpha val="43137"/>
                  </a:srgbClr>
                </a:outerShdw>
              </a:effectLst>
            </a:rPr>
            <a:t> </a:t>
          </a:r>
          <a:r>
            <a:rPr lang="es-ES" sz="2000" b="1" noProof="0" dirty="0" err="1">
              <a:effectLst>
                <a:outerShdw blurRad="38100" dist="38100" dir="2700000" algn="tl">
                  <a:srgbClr val="000000">
                    <a:alpha val="43137"/>
                  </a:srgbClr>
                </a:outerShdw>
              </a:effectLst>
            </a:rPr>
            <a:t>contenant</a:t>
          </a:r>
          <a:r>
            <a:rPr lang="es-ES" sz="2000" b="1" noProof="0" dirty="0">
              <a:effectLst>
                <a:outerShdw blurRad="38100" dist="38100" dir="2700000" algn="tl">
                  <a:srgbClr val="000000">
                    <a:alpha val="43137"/>
                  </a:srgbClr>
                </a:outerShdw>
              </a:effectLst>
            </a:rPr>
            <a:t> </a:t>
          </a:r>
          <a:br>
            <a:rPr lang="es-ES" sz="2000" b="1" noProof="0" dirty="0">
              <a:effectLst>
                <a:outerShdw blurRad="38100" dist="38100" dir="2700000" algn="tl">
                  <a:srgbClr val="000000">
                    <a:alpha val="43137"/>
                  </a:srgbClr>
                </a:outerShdw>
              </a:effectLst>
            </a:rPr>
          </a:br>
          <a:r>
            <a:rPr lang="es-ES" sz="2000" b="1" noProof="0" dirty="0">
              <a:effectLst>
                <a:outerShdw blurRad="38100" dist="38100" dir="2700000" algn="tl">
                  <a:srgbClr val="000000">
                    <a:alpha val="43137"/>
                  </a:srgbClr>
                </a:outerShdw>
              </a:effectLst>
            </a:rPr>
            <a:t>la </a:t>
          </a:r>
          <a:r>
            <a:rPr lang="es-ES" sz="2000" b="1" noProof="0" dirty="0" err="1">
              <a:effectLst>
                <a:outerShdw blurRad="38100" dist="38100" dir="2700000" algn="tl">
                  <a:srgbClr val="000000">
                    <a:alpha val="43137"/>
                  </a:srgbClr>
                </a:outerShdw>
              </a:effectLst>
            </a:rPr>
            <a:t>manne</a:t>
          </a:r>
          <a:r>
            <a:rPr lang="es-ES" sz="2000" b="1" noProof="0" dirty="0">
              <a:effectLst>
                <a:outerShdw blurRad="38100" dist="38100" dir="2700000" algn="tl">
                  <a:srgbClr val="000000">
                    <a:alpha val="43137"/>
                  </a:srgbClr>
                </a:outerShdw>
              </a:effectLst>
            </a:rPr>
            <a:t>)</a:t>
          </a:r>
        </a:p>
      </dgm:t>
    </dgm:pt>
    <dgm:pt modelId="{F383C144-F147-4C8A-8D75-A90FFD38F67C}" type="parTrans" cxnId="{1490743D-0BD5-4C07-8EAD-0130F4D690DB}">
      <dgm:prSet/>
      <dgm:spPr/>
      <dgm:t>
        <a:bodyPr/>
        <a:lstStyle/>
        <a:p>
          <a:endParaRPr lang="es-ES" sz="2000" b="1"/>
        </a:p>
      </dgm:t>
    </dgm:pt>
    <dgm:pt modelId="{A419EB90-0A9B-4D14-B36D-C2FB91663C8C}" type="sibTrans" cxnId="{1490743D-0BD5-4C07-8EAD-0130F4D690DB}">
      <dgm:prSet/>
      <dgm:spPr/>
      <dgm:t>
        <a:bodyPr/>
        <a:lstStyle/>
        <a:p>
          <a:endParaRPr lang="es-ES" sz="2000" b="1"/>
        </a:p>
      </dgm:t>
    </dgm:pt>
    <dgm:pt modelId="{73C484F6-10A9-4207-9098-426C0555E4AD}">
      <dgm:prSet phldrT="[Texto]" custT="1"/>
      <dgm:spPr>
        <a:solidFill>
          <a:schemeClr val="accent4">
            <a:lumMod val="75000"/>
          </a:schemeClr>
        </a:solidFill>
      </dgm:spPr>
      <dgm:t>
        <a:bodyPr/>
        <a:lstStyle/>
        <a:p>
          <a:r>
            <a:rPr lang="fr-FR" sz="2000" b="1" noProof="0" dirty="0">
              <a:effectLst>
                <a:outerShdw blurRad="38100" dist="38100" dir="2700000" algn="tl">
                  <a:srgbClr val="000000">
                    <a:alpha val="43137"/>
                  </a:srgbClr>
                </a:outerShdw>
              </a:effectLst>
            </a:rPr>
            <a:t>Respecter les dirigeants désignés par Dieu </a:t>
          </a:r>
          <a:br>
            <a:rPr lang="fr-FR" sz="2000" b="1" noProof="0" dirty="0">
              <a:effectLst>
                <a:outerShdw blurRad="38100" dist="38100" dir="2700000" algn="tl">
                  <a:srgbClr val="000000">
                    <a:alpha val="43137"/>
                  </a:srgbClr>
                </a:outerShdw>
              </a:effectLst>
            </a:rPr>
          </a:br>
          <a:r>
            <a:rPr lang="es-ES" sz="2000" b="1" noProof="0" dirty="0">
              <a:effectLst>
                <a:outerShdw blurRad="38100" dist="38100" dir="2700000" algn="tl">
                  <a:srgbClr val="000000">
                    <a:alpha val="43137"/>
                  </a:srgbClr>
                </a:outerShdw>
              </a:effectLst>
            </a:rPr>
            <a:t>(la </a:t>
          </a:r>
          <a:r>
            <a:rPr lang="es-ES" sz="2000" b="1" noProof="0" dirty="0" err="1">
              <a:effectLst>
                <a:outerShdw blurRad="38100" dist="38100" dir="2700000" algn="tl">
                  <a:srgbClr val="000000">
                    <a:alpha val="43137"/>
                  </a:srgbClr>
                </a:outerShdw>
              </a:effectLst>
            </a:rPr>
            <a:t>verge</a:t>
          </a:r>
          <a:r>
            <a:rPr lang="es-ES" sz="2000" b="1" noProof="0" dirty="0">
              <a:effectLst>
                <a:outerShdw blurRad="38100" dist="38100" dir="2700000" algn="tl">
                  <a:srgbClr val="000000">
                    <a:alpha val="43137"/>
                  </a:srgbClr>
                </a:outerShdw>
              </a:effectLst>
            </a:rPr>
            <a:t> </a:t>
          </a:r>
          <a:r>
            <a:rPr lang="es-ES" sz="2000" b="1" noProof="0" dirty="0" err="1">
              <a:effectLst>
                <a:outerShdw blurRad="38100" dist="38100" dir="2700000" algn="tl">
                  <a:srgbClr val="000000">
                    <a:alpha val="43137"/>
                  </a:srgbClr>
                </a:outerShdw>
              </a:effectLst>
            </a:rPr>
            <a:t>d'Aaron</a:t>
          </a:r>
          <a:r>
            <a:rPr lang="es-ES" sz="2000" b="1" noProof="0" dirty="0">
              <a:effectLst>
                <a:outerShdw blurRad="38100" dist="38100" dir="2700000" algn="tl">
                  <a:srgbClr val="000000">
                    <a:alpha val="43137"/>
                  </a:srgbClr>
                </a:outerShdw>
              </a:effectLst>
            </a:rPr>
            <a:t>)</a:t>
          </a:r>
        </a:p>
      </dgm:t>
    </dgm:pt>
    <dgm:pt modelId="{29C87F81-4D05-4AB0-BD6D-611C7315B683}" type="parTrans" cxnId="{C34CE4A8-49DE-45AC-B797-EBE117288C35}">
      <dgm:prSet/>
      <dgm:spPr/>
      <dgm:t>
        <a:bodyPr/>
        <a:lstStyle/>
        <a:p>
          <a:endParaRPr lang="es-ES" sz="2000" b="1"/>
        </a:p>
      </dgm:t>
    </dgm:pt>
    <dgm:pt modelId="{E74A487F-7366-495F-8334-D5C5AE56986F}" type="sibTrans" cxnId="{C34CE4A8-49DE-45AC-B797-EBE117288C35}">
      <dgm:prSet/>
      <dgm:spPr/>
      <dgm:t>
        <a:bodyPr/>
        <a:lstStyle/>
        <a:p>
          <a:endParaRPr lang="es-ES" sz="2000" b="1"/>
        </a:p>
      </dgm:t>
    </dgm:pt>
    <dgm:pt modelId="{E5A79DE6-3D5A-4B3A-8BEE-3781F5BE9310}" type="pres">
      <dgm:prSet presAssocID="{83497AD1-813F-4250-BC43-2983C10A89A7}" presName="layout" presStyleCnt="0">
        <dgm:presLayoutVars>
          <dgm:chMax/>
          <dgm:chPref/>
          <dgm:dir/>
          <dgm:animOne val="branch"/>
          <dgm:animLvl val="lvl"/>
          <dgm:resizeHandles/>
        </dgm:presLayoutVars>
      </dgm:prSet>
      <dgm:spPr/>
    </dgm:pt>
    <dgm:pt modelId="{DC672227-EA61-4502-A89B-A9F8CD194F13}" type="pres">
      <dgm:prSet presAssocID="{A76991B6-5F6E-4B14-8E46-BAA8CE6D11EE}" presName="root" presStyleCnt="0">
        <dgm:presLayoutVars>
          <dgm:chMax/>
          <dgm:chPref val="4"/>
        </dgm:presLayoutVars>
      </dgm:prSet>
      <dgm:spPr/>
    </dgm:pt>
    <dgm:pt modelId="{135D1122-E54D-4976-8DBF-B3285BB0595E}" type="pres">
      <dgm:prSet presAssocID="{A76991B6-5F6E-4B14-8E46-BAA8CE6D11EE}" presName="rootComposite" presStyleCnt="0">
        <dgm:presLayoutVars/>
      </dgm:prSet>
      <dgm:spPr/>
    </dgm:pt>
    <dgm:pt modelId="{3B700EE6-F90D-44FA-9DA9-155E3DDF52C8}" type="pres">
      <dgm:prSet presAssocID="{A76991B6-5F6E-4B14-8E46-BAA8CE6D11EE}" presName="rootText" presStyleLbl="node0" presStyleIdx="0" presStyleCnt="1" custScaleY="56263">
        <dgm:presLayoutVars>
          <dgm:chMax/>
          <dgm:chPref val="4"/>
        </dgm:presLayoutVars>
      </dgm:prSet>
      <dgm:spPr/>
    </dgm:pt>
    <dgm:pt modelId="{19DC043D-1305-4CB4-9C8F-BA6ED851B124}" type="pres">
      <dgm:prSet presAssocID="{A76991B6-5F6E-4B14-8E46-BAA8CE6D11EE}" presName="childShape" presStyleCnt="0">
        <dgm:presLayoutVars>
          <dgm:chMax val="0"/>
          <dgm:chPref val="0"/>
        </dgm:presLayoutVars>
      </dgm:prSet>
      <dgm:spPr/>
    </dgm:pt>
    <dgm:pt modelId="{8B397925-9355-4A8B-B114-675373DC2FEA}" type="pres">
      <dgm:prSet presAssocID="{4B4FFAE0-51EA-4D2B-A544-E864A141AB02}" presName="childComposite" presStyleCnt="0">
        <dgm:presLayoutVars>
          <dgm:chMax val="0"/>
          <dgm:chPref val="0"/>
        </dgm:presLayoutVars>
      </dgm:prSet>
      <dgm:spPr/>
    </dgm:pt>
    <dgm:pt modelId="{3A3C2CE7-D117-4FDD-AA4D-036C9293A5CD}" type="pres">
      <dgm:prSet presAssocID="{4B4FFAE0-51EA-4D2B-A544-E864A141AB02}"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177AED7-6976-4950-8E6D-7D308EBE87D8}" type="pres">
      <dgm:prSet presAssocID="{4B4FFAE0-51EA-4D2B-A544-E864A141AB02}" presName="childText" presStyleLbl="lnNode1" presStyleIdx="0" presStyleCnt="3">
        <dgm:presLayoutVars>
          <dgm:chMax val="0"/>
          <dgm:chPref val="0"/>
          <dgm:bulletEnabled val="1"/>
        </dgm:presLayoutVars>
      </dgm:prSet>
      <dgm:spPr/>
    </dgm:pt>
    <dgm:pt modelId="{BCBAA743-8D8B-4E49-8CA2-8952FA8E50E9}" type="pres">
      <dgm:prSet presAssocID="{22BACF2F-220F-49E9-91B2-13230CE6C339}" presName="childComposite" presStyleCnt="0">
        <dgm:presLayoutVars>
          <dgm:chMax val="0"/>
          <dgm:chPref val="0"/>
        </dgm:presLayoutVars>
      </dgm:prSet>
      <dgm:spPr/>
    </dgm:pt>
    <dgm:pt modelId="{125E4A80-B916-4674-86F6-0CBEA861CFCA}" type="pres">
      <dgm:prSet presAssocID="{22BACF2F-220F-49E9-91B2-13230CE6C339}" presName="Image" presStyleLbl="node1" presStyleIdx="1" presStyleCnt="3"/>
      <dgm:spPr>
        <a:blipFill rotWithShape="1">
          <a:blip xmlns:r="http://schemas.openxmlformats.org/officeDocument/2006/relationships" r:embed="rId2"/>
          <a:srcRect/>
          <a:stretch>
            <a:fillRect/>
          </a:stretch>
        </a:blipFill>
      </dgm:spPr>
    </dgm:pt>
    <dgm:pt modelId="{4D24E318-0B83-45D6-9383-872D859926FE}" type="pres">
      <dgm:prSet presAssocID="{22BACF2F-220F-49E9-91B2-13230CE6C339}" presName="childText" presStyleLbl="lnNode1" presStyleIdx="1" presStyleCnt="3">
        <dgm:presLayoutVars>
          <dgm:chMax val="0"/>
          <dgm:chPref val="0"/>
          <dgm:bulletEnabled val="1"/>
        </dgm:presLayoutVars>
      </dgm:prSet>
      <dgm:spPr/>
    </dgm:pt>
    <dgm:pt modelId="{A93E8572-FDD5-403E-BC00-57DAE40FDAF0}" type="pres">
      <dgm:prSet presAssocID="{73C484F6-10A9-4207-9098-426C0555E4AD}" presName="childComposite" presStyleCnt="0">
        <dgm:presLayoutVars>
          <dgm:chMax val="0"/>
          <dgm:chPref val="0"/>
        </dgm:presLayoutVars>
      </dgm:prSet>
      <dgm:spPr/>
    </dgm:pt>
    <dgm:pt modelId="{0759605B-5584-4948-935D-6D3B7E321BF5}" type="pres">
      <dgm:prSet presAssocID="{73C484F6-10A9-4207-9098-426C0555E4AD}"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FE0DCAB5-1783-4F64-AF28-E96BEE454A05}" type="pres">
      <dgm:prSet presAssocID="{73C484F6-10A9-4207-9098-426C0555E4AD}" presName="childText" presStyleLbl="lnNode1" presStyleIdx="2" presStyleCnt="3">
        <dgm:presLayoutVars>
          <dgm:chMax val="0"/>
          <dgm:chPref val="0"/>
          <dgm:bulletEnabled val="1"/>
        </dgm:presLayoutVars>
      </dgm:prSet>
      <dgm:spPr/>
    </dgm:pt>
  </dgm:ptLst>
  <dgm:cxnLst>
    <dgm:cxn modelId="{8BCA052D-9B38-4D1B-9EBA-5D8B41536D04}" srcId="{83497AD1-813F-4250-BC43-2983C10A89A7}" destId="{A76991B6-5F6E-4B14-8E46-BAA8CE6D11EE}" srcOrd="0" destOrd="0" parTransId="{601138D4-367B-4881-9CD5-4EC28F62E1A0}" sibTransId="{930A9A90-59EC-49FF-A6B4-044A47608ACE}"/>
    <dgm:cxn modelId="{05F6202D-4CF7-4145-B0F0-585156AE325E}" type="presOf" srcId="{4B4FFAE0-51EA-4D2B-A544-E864A141AB02}" destId="{5177AED7-6976-4950-8E6D-7D308EBE87D8}" srcOrd="0" destOrd="0" presId="urn:microsoft.com/office/officeart/2008/layout/PictureAccentList"/>
    <dgm:cxn modelId="{1490743D-0BD5-4C07-8EAD-0130F4D690DB}" srcId="{A76991B6-5F6E-4B14-8E46-BAA8CE6D11EE}" destId="{22BACF2F-220F-49E9-91B2-13230CE6C339}" srcOrd="1" destOrd="0" parTransId="{F383C144-F147-4C8A-8D75-A90FFD38F67C}" sibTransId="{A419EB90-0A9B-4D14-B36D-C2FB91663C8C}"/>
    <dgm:cxn modelId="{20C5D350-521D-4959-B7ED-C9CAED9AE04C}" type="presOf" srcId="{83497AD1-813F-4250-BC43-2983C10A89A7}" destId="{E5A79DE6-3D5A-4B3A-8BEE-3781F5BE9310}" srcOrd="0" destOrd="0" presId="urn:microsoft.com/office/officeart/2008/layout/PictureAccentList"/>
    <dgm:cxn modelId="{518A0783-8E60-41FF-A1C2-8B2CFF7A370B}" type="presOf" srcId="{22BACF2F-220F-49E9-91B2-13230CE6C339}" destId="{4D24E318-0B83-45D6-9383-872D859926FE}" srcOrd="0" destOrd="0" presId="urn:microsoft.com/office/officeart/2008/layout/PictureAccentList"/>
    <dgm:cxn modelId="{D347A786-8F74-4E49-9F6C-4A528FDD1016}" type="presOf" srcId="{73C484F6-10A9-4207-9098-426C0555E4AD}" destId="{FE0DCAB5-1783-4F64-AF28-E96BEE454A05}" srcOrd="0" destOrd="0" presId="urn:microsoft.com/office/officeart/2008/layout/PictureAccentList"/>
    <dgm:cxn modelId="{C34CE4A8-49DE-45AC-B797-EBE117288C35}" srcId="{A76991B6-5F6E-4B14-8E46-BAA8CE6D11EE}" destId="{73C484F6-10A9-4207-9098-426C0555E4AD}" srcOrd="2" destOrd="0" parTransId="{29C87F81-4D05-4AB0-BD6D-611C7315B683}" sibTransId="{E74A487F-7366-495F-8334-D5C5AE56986F}"/>
    <dgm:cxn modelId="{B2BC22C2-FE8C-4860-8191-856A6DB46177}" srcId="{A76991B6-5F6E-4B14-8E46-BAA8CE6D11EE}" destId="{4B4FFAE0-51EA-4D2B-A544-E864A141AB02}" srcOrd="0" destOrd="0" parTransId="{6BC54568-C4DA-46E8-89EA-4CA4CD9F1258}" sibTransId="{AE7D922C-3C64-4220-9211-8E888689D8A8}"/>
    <dgm:cxn modelId="{136926FD-C069-40D0-8094-6410F3F0D59A}" type="presOf" srcId="{A76991B6-5F6E-4B14-8E46-BAA8CE6D11EE}" destId="{3B700EE6-F90D-44FA-9DA9-155E3DDF52C8}" srcOrd="0" destOrd="0" presId="urn:microsoft.com/office/officeart/2008/layout/PictureAccentList"/>
    <dgm:cxn modelId="{CB70DDB2-CE37-4D8D-8AF7-0973E46742B4}" type="presParOf" srcId="{E5A79DE6-3D5A-4B3A-8BEE-3781F5BE9310}" destId="{DC672227-EA61-4502-A89B-A9F8CD194F13}" srcOrd="0" destOrd="0" presId="urn:microsoft.com/office/officeart/2008/layout/PictureAccentList"/>
    <dgm:cxn modelId="{66375F2A-2695-4B90-9E15-6CEB1AA4AC65}" type="presParOf" srcId="{DC672227-EA61-4502-A89B-A9F8CD194F13}" destId="{135D1122-E54D-4976-8DBF-B3285BB0595E}" srcOrd="0" destOrd="0" presId="urn:microsoft.com/office/officeart/2008/layout/PictureAccentList"/>
    <dgm:cxn modelId="{CE94E481-DE1A-4FA0-8130-4EB51F0B1BBE}" type="presParOf" srcId="{135D1122-E54D-4976-8DBF-B3285BB0595E}" destId="{3B700EE6-F90D-44FA-9DA9-155E3DDF52C8}" srcOrd="0" destOrd="0" presId="urn:microsoft.com/office/officeart/2008/layout/PictureAccentList"/>
    <dgm:cxn modelId="{6C5E605B-D1E7-4CC2-995F-1475F54D9B27}" type="presParOf" srcId="{DC672227-EA61-4502-A89B-A9F8CD194F13}" destId="{19DC043D-1305-4CB4-9C8F-BA6ED851B124}" srcOrd="1" destOrd="0" presId="urn:microsoft.com/office/officeart/2008/layout/PictureAccentList"/>
    <dgm:cxn modelId="{92B8C5FE-3D74-4C25-9115-E8E95AE32E19}" type="presParOf" srcId="{19DC043D-1305-4CB4-9C8F-BA6ED851B124}" destId="{8B397925-9355-4A8B-B114-675373DC2FEA}" srcOrd="0" destOrd="0" presId="urn:microsoft.com/office/officeart/2008/layout/PictureAccentList"/>
    <dgm:cxn modelId="{20C33F2D-428D-4A51-8C7E-F579F0033721}" type="presParOf" srcId="{8B397925-9355-4A8B-B114-675373DC2FEA}" destId="{3A3C2CE7-D117-4FDD-AA4D-036C9293A5CD}" srcOrd="0" destOrd="0" presId="urn:microsoft.com/office/officeart/2008/layout/PictureAccentList"/>
    <dgm:cxn modelId="{46A87C6B-AE3E-4173-9337-187EB7D1081B}" type="presParOf" srcId="{8B397925-9355-4A8B-B114-675373DC2FEA}" destId="{5177AED7-6976-4950-8E6D-7D308EBE87D8}" srcOrd="1" destOrd="0" presId="urn:microsoft.com/office/officeart/2008/layout/PictureAccentList"/>
    <dgm:cxn modelId="{D26FE5CA-8992-49FB-8ECE-0EA0864780A3}" type="presParOf" srcId="{19DC043D-1305-4CB4-9C8F-BA6ED851B124}" destId="{BCBAA743-8D8B-4E49-8CA2-8952FA8E50E9}" srcOrd="1" destOrd="0" presId="urn:microsoft.com/office/officeart/2008/layout/PictureAccentList"/>
    <dgm:cxn modelId="{3D39047D-B759-4CA5-B413-9190BA0E8077}" type="presParOf" srcId="{BCBAA743-8D8B-4E49-8CA2-8952FA8E50E9}" destId="{125E4A80-B916-4674-86F6-0CBEA861CFCA}" srcOrd="0" destOrd="0" presId="urn:microsoft.com/office/officeart/2008/layout/PictureAccentList"/>
    <dgm:cxn modelId="{2A919F03-C407-409C-9494-6E42755A226B}" type="presParOf" srcId="{BCBAA743-8D8B-4E49-8CA2-8952FA8E50E9}" destId="{4D24E318-0B83-45D6-9383-872D859926FE}" srcOrd="1" destOrd="0" presId="urn:microsoft.com/office/officeart/2008/layout/PictureAccentList"/>
    <dgm:cxn modelId="{F1D0E645-E883-4F9B-9D89-D819E7007621}" type="presParOf" srcId="{19DC043D-1305-4CB4-9C8F-BA6ED851B124}" destId="{A93E8572-FDD5-403E-BC00-57DAE40FDAF0}" srcOrd="2" destOrd="0" presId="urn:microsoft.com/office/officeart/2008/layout/PictureAccentList"/>
    <dgm:cxn modelId="{B47C4127-E7C5-4C08-94F5-9536A064BAB3}" type="presParOf" srcId="{A93E8572-FDD5-403E-BC00-57DAE40FDAF0}" destId="{0759605B-5584-4948-935D-6D3B7E321BF5}" srcOrd="0" destOrd="0" presId="urn:microsoft.com/office/officeart/2008/layout/PictureAccentList"/>
    <dgm:cxn modelId="{E664A121-1026-4206-8F66-8432187E3823}" type="presParOf" srcId="{A93E8572-FDD5-403E-BC00-57DAE40FDAF0}" destId="{FE0DCAB5-1783-4F64-AF28-E96BEE454A0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2AB69-1267-4C16-9589-64CAC3E1A38A}"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es-ES"/>
        </a:p>
      </dgm:t>
    </dgm:pt>
    <dgm:pt modelId="{5E45C127-1C54-49FE-BA6B-50ED57610584}">
      <dgm:prSet custT="1"/>
      <dgm:spPr>
        <a:solidFill>
          <a:srgbClr val="345E80"/>
        </a:solidFill>
        <a:scene3d>
          <a:camera prst="orthographicFront"/>
          <a:lightRig rig="threePt" dir="t"/>
        </a:scene3d>
        <a:sp3d>
          <a:bevelT prst="relaxedInset"/>
        </a:sp3d>
      </dgm:spPr>
      <dgm:t>
        <a:bodyPr/>
        <a:lstStyle/>
        <a:p>
          <a:r>
            <a:rPr lang="fr-FR" sz="2000" b="1" noProof="0" dirty="0"/>
            <a:t>Dieu assécha la mer Rouge </a:t>
          </a:r>
          <a:r>
            <a:rPr lang="fr-FR" sz="2000" b="0" i="1" u="sng" noProof="0" dirty="0">
              <a:effectLst>
                <a:outerShdw blurRad="38100" dist="38100" dir="2700000" algn="tl">
                  <a:srgbClr val="000000">
                    <a:alpha val="43137"/>
                  </a:srgbClr>
                </a:outerShdw>
              </a:effectLst>
            </a:rPr>
            <a:t>devant nous</a:t>
          </a:r>
          <a:r>
            <a:rPr lang="fr-FR" sz="2000" b="0" i="0" u="none" noProof="0" dirty="0">
              <a:effectLst/>
            </a:rPr>
            <a:t> </a:t>
          </a:r>
          <a:r>
            <a:rPr lang="fr-FR" sz="2000" b="1" noProof="0" dirty="0"/>
            <a:t>(Josué, Caleb, et les quelques survivants de la génération sortie d'Égypte)</a:t>
          </a:r>
          <a:endParaRPr lang="es-ES" sz="2000" b="1" noProof="0" dirty="0"/>
        </a:p>
      </dgm:t>
    </dgm:pt>
    <dgm:pt modelId="{B6F44EB8-D669-4330-AF55-262495F488F9}" type="parTrans" cxnId="{1628C3B3-C0A8-4EB9-8EEC-82913E744D41}">
      <dgm:prSet/>
      <dgm:spPr/>
      <dgm:t>
        <a:bodyPr/>
        <a:lstStyle/>
        <a:p>
          <a:endParaRPr lang="es-ES" sz="2000"/>
        </a:p>
      </dgm:t>
    </dgm:pt>
    <dgm:pt modelId="{126DBA58-4954-4E30-B044-CA2921D6B19D}" type="sibTrans" cxnId="{1628C3B3-C0A8-4EB9-8EEC-82913E744D41}">
      <dgm:prSet/>
      <dgm:spPr/>
      <dgm:t>
        <a:bodyPr/>
        <a:lstStyle/>
        <a:p>
          <a:endParaRPr lang="es-ES" sz="2000"/>
        </a:p>
      </dgm:t>
    </dgm:pt>
    <dgm:pt modelId="{A42455E6-483C-4078-BC0B-F8B8F22839CA}">
      <dgm:prSet custT="1"/>
      <dgm:spPr>
        <a:solidFill>
          <a:srgbClr val="69795B"/>
        </a:solidFill>
        <a:scene3d>
          <a:camera prst="orthographicFront"/>
          <a:lightRig rig="threePt" dir="t"/>
        </a:scene3d>
        <a:sp3d>
          <a:bevelT prst="relaxedInset"/>
        </a:sp3d>
      </dgm:spPr>
      <dgm:t>
        <a:bodyPr/>
        <a:lstStyle/>
        <a:p>
          <a:r>
            <a:rPr lang="fr-FR" sz="2000" b="1" noProof="0" dirty="0"/>
            <a:t>Dieu assécha le Jourdain </a:t>
          </a:r>
          <a:r>
            <a:rPr lang="fr-FR" sz="2000" b="0" i="1" u="sng" noProof="0" dirty="0">
              <a:effectLst>
                <a:outerShdw blurRad="38100" dist="38100" dir="2700000" algn="tl">
                  <a:srgbClr val="000000">
                    <a:alpha val="43137"/>
                  </a:srgbClr>
                </a:outerShdw>
              </a:effectLst>
            </a:rPr>
            <a:t>devant vous</a:t>
          </a:r>
          <a:r>
            <a:rPr lang="fr-FR" sz="2000" b="1" noProof="0" dirty="0"/>
            <a:t> (la nouvelle génération née dans le désert, </a:t>
          </a:r>
          <a:br>
            <a:rPr lang="fr-FR" sz="2000" b="1" noProof="0" dirty="0"/>
          </a:br>
          <a:r>
            <a:rPr lang="fr-FR" sz="2000" b="1" noProof="0" dirty="0"/>
            <a:t>et destinée à conquérir Canaan)</a:t>
          </a:r>
          <a:endParaRPr lang="es-ES" sz="2000" b="1" noProof="0" dirty="0"/>
        </a:p>
      </dgm:t>
    </dgm:pt>
    <dgm:pt modelId="{79E1ED44-3317-4CC1-8A4C-69E977CFC486}" type="parTrans" cxnId="{864EEA15-1DC4-4840-AC14-BC1E9DA3B374}">
      <dgm:prSet/>
      <dgm:spPr/>
      <dgm:t>
        <a:bodyPr/>
        <a:lstStyle/>
        <a:p>
          <a:endParaRPr lang="es-ES" sz="2000"/>
        </a:p>
      </dgm:t>
    </dgm:pt>
    <dgm:pt modelId="{D674D218-94C9-4862-98AC-BDC18D6E2CA3}" type="sibTrans" cxnId="{864EEA15-1DC4-4840-AC14-BC1E9DA3B374}">
      <dgm:prSet/>
      <dgm:spPr/>
      <dgm:t>
        <a:bodyPr/>
        <a:lstStyle/>
        <a:p>
          <a:endParaRPr lang="es-ES" sz="2000"/>
        </a:p>
      </dgm:t>
    </dgm:pt>
    <dgm:pt modelId="{ED6BBF2B-A21E-46FA-A87E-9EA933D7C0A9}" type="pres">
      <dgm:prSet presAssocID="{A942AB69-1267-4C16-9589-64CAC3E1A38A}" presName="Name0" presStyleCnt="0">
        <dgm:presLayoutVars>
          <dgm:dir/>
          <dgm:resizeHandles val="exact"/>
        </dgm:presLayoutVars>
      </dgm:prSet>
      <dgm:spPr/>
    </dgm:pt>
    <dgm:pt modelId="{6659D50D-9853-4E12-BFD7-C30E907C945A}" type="pres">
      <dgm:prSet presAssocID="{5E45C127-1C54-49FE-BA6B-50ED57610584}" presName="composite" presStyleCnt="0"/>
      <dgm:spPr/>
    </dgm:pt>
    <dgm:pt modelId="{1DBC163E-CA53-47E2-A4F1-8FD0C1739CD9}" type="pres">
      <dgm:prSet presAssocID="{5E45C127-1C54-49FE-BA6B-50ED57610584}" presName="rect1" presStyleLbl="bgImgPlace1" presStyleIdx="0" presStyleCnt="2" custScaleX="665499" custScaleY="272614" custLinFactNeighborY="-66363"/>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rgbClr val="345E80"/>
          </a:solidFill>
        </a:ln>
        <a:scene3d>
          <a:camera prst="orthographicFront"/>
          <a:lightRig rig="threePt" dir="t"/>
        </a:scene3d>
        <a:sp3d>
          <a:bevelT w="101600" prst="riblet"/>
        </a:sp3d>
      </dgm:spPr>
    </dgm:pt>
    <dgm:pt modelId="{9900CE34-8A0F-463C-ADF3-D4EF6BF119DC}" type="pres">
      <dgm:prSet presAssocID="{5E45C127-1C54-49FE-BA6B-50ED57610584}" presName="wedgeRectCallout1" presStyleLbl="node1" presStyleIdx="0" presStyleCnt="2" custScaleX="793996" custScaleY="379551" custLinFactY="100000" custLinFactNeighborY="114335">
        <dgm:presLayoutVars>
          <dgm:bulletEnabled val="1"/>
        </dgm:presLayoutVars>
      </dgm:prSet>
      <dgm:spPr/>
    </dgm:pt>
    <dgm:pt modelId="{1851AD4B-D91F-4DD8-A96C-84D264288ED7}" type="pres">
      <dgm:prSet presAssocID="{126DBA58-4954-4E30-B044-CA2921D6B19D}" presName="sibTrans" presStyleCnt="0"/>
      <dgm:spPr/>
    </dgm:pt>
    <dgm:pt modelId="{DECD0434-4D45-40E4-9342-22E6B8A133AB}" type="pres">
      <dgm:prSet presAssocID="{A42455E6-483C-4078-BC0B-F8B8F22839CA}" presName="composite" presStyleCnt="0"/>
      <dgm:spPr/>
    </dgm:pt>
    <dgm:pt modelId="{E24F0F28-3AFA-4E7A-8FCD-D0AD630BB311}" type="pres">
      <dgm:prSet presAssocID="{A42455E6-483C-4078-BC0B-F8B8F22839CA}" presName="rect1" presStyleLbl="bgImgPlace1" presStyleIdx="1" presStyleCnt="2" custScaleX="665499" custScaleY="272614" custLinFactNeighborY="-6636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rgbClr val="69795B"/>
          </a:solidFill>
        </a:ln>
        <a:scene3d>
          <a:camera prst="orthographicFront"/>
          <a:lightRig rig="threePt" dir="t"/>
        </a:scene3d>
        <a:sp3d>
          <a:bevelT w="101600" prst="riblet"/>
        </a:sp3d>
      </dgm:spPr>
    </dgm:pt>
    <dgm:pt modelId="{FEA02886-E86B-444D-B54B-A2D1D4A0311F}" type="pres">
      <dgm:prSet presAssocID="{A42455E6-483C-4078-BC0B-F8B8F22839CA}" presName="wedgeRectCallout1" presStyleLbl="node1" presStyleIdx="1" presStyleCnt="2" custScaleX="793996" custScaleY="379551" custLinFactY="100000" custLinFactNeighborY="114335">
        <dgm:presLayoutVars>
          <dgm:bulletEnabled val="1"/>
        </dgm:presLayoutVars>
      </dgm:prSet>
      <dgm:spPr/>
    </dgm:pt>
  </dgm:ptLst>
  <dgm:cxnLst>
    <dgm:cxn modelId="{864EEA15-1DC4-4840-AC14-BC1E9DA3B374}" srcId="{A942AB69-1267-4C16-9589-64CAC3E1A38A}" destId="{A42455E6-483C-4078-BC0B-F8B8F22839CA}" srcOrd="1" destOrd="0" parTransId="{79E1ED44-3317-4CC1-8A4C-69E977CFC486}" sibTransId="{D674D218-94C9-4862-98AC-BDC18D6E2CA3}"/>
    <dgm:cxn modelId="{FFD6C438-EA4A-4D02-B957-5DFFC81C1378}" type="presOf" srcId="{5E45C127-1C54-49FE-BA6B-50ED57610584}" destId="{9900CE34-8A0F-463C-ADF3-D4EF6BF119DC}" srcOrd="0" destOrd="0" presId="urn:microsoft.com/office/officeart/2008/layout/BendingPictureCaptionList"/>
    <dgm:cxn modelId="{C5812E76-A701-43E6-9DBC-FDDC9EA432A0}" type="presOf" srcId="{A942AB69-1267-4C16-9589-64CAC3E1A38A}" destId="{ED6BBF2B-A21E-46FA-A87E-9EA933D7C0A9}" srcOrd="0" destOrd="0" presId="urn:microsoft.com/office/officeart/2008/layout/BendingPictureCaptionList"/>
    <dgm:cxn modelId="{1628C3B3-C0A8-4EB9-8EEC-82913E744D41}" srcId="{A942AB69-1267-4C16-9589-64CAC3E1A38A}" destId="{5E45C127-1C54-49FE-BA6B-50ED57610584}" srcOrd="0" destOrd="0" parTransId="{B6F44EB8-D669-4330-AF55-262495F488F9}" sibTransId="{126DBA58-4954-4E30-B044-CA2921D6B19D}"/>
    <dgm:cxn modelId="{7D23BEF7-2B67-4AC6-8B05-4A37B6E95658}" type="presOf" srcId="{A42455E6-483C-4078-BC0B-F8B8F22839CA}" destId="{FEA02886-E86B-444D-B54B-A2D1D4A0311F}" srcOrd="0" destOrd="0" presId="urn:microsoft.com/office/officeart/2008/layout/BendingPictureCaptionList"/>
    <dgm:cxn modelId="{7D891431-49CC-4A64-A83C-49ACCF3ECA9C}" type="presParOf" srcId="{ED6BBF2B-A21E-46FA-A87E-9EA933D7C0A9}" destId="{6659D50D-9853-4E12-BFD7-C30E907C945A}" srcOrd="0" destOrd="0" presId="urn:microsoft.com/office/officeart/2008/layout/BendingPictureCaptionList"/>
    <dgm:cxn modelId="{7AEA03FF-21B5-441B-BD8A-BE2B53CBC405}" type="presParOf" srcId="{6659D50D-9853-4E12-BFD7-C30E907C945A}" destId="{1DBC163E-CA53-47E2-A4F1-8FD0C1739CD9}" srcOrd="0" destOrd="0" presId="urn:microsoft.com/office/officeart/2008/layout/BendingPictureCaptionList"/>
    <dgm:cxn modelId="{D3BB30B4-5A11-42AB-B840-9DCC0ACB5858}" type="presParOf" srcId="{6659D50D-9853-4E12-BFD7-C30E907C945A}" destId="{9900CE34-8A0F-463C-ADF3-D4EF6BF119DC}" srcOrd="1" destOrd="0" presId="urn:microsoft.com/office/officeart/2008/layout/BendingPictureCaptionList"/>
    <dgm:cxn modelId="{2AAC0F89-6F4D-4C1C-8177-482D20E9DD8E}" type="presParOf" srcId="{ED6BBF2B-A21E-46FA-A87E-9EA933D7C0A9}" destId="{1851AD4B-D91F-4DD8-A96C-84D264288ED7}" srcOrd="1" destOrd="0" presId="urn:microsoft.com/office/officeart/2008/layout/BendingPictureCaptionList"/>
    <dgm:cxn modelId="{2FB95D61-610D-43A5-9F19-1360A21B5482}" type="presParOf" srcId="{ED6BBF2B-A21E-46FA-A87E-9EA933D7C0A9}" destId="{DECD0434-4D45-40E4-9342-22E6B8A133AB}" srcOrd="2" destOrd="0" presId="urn:microsoft.com/office/officeart/2008/layout/BendingPictureCaptionList"/>
    <dgm:cxn modelId="{A015AF6A-5037-44ED-9CD6-A7EB60EB44CD}" type="presParOf" srcId="{DECD0434-4D45-40E4-9342-22E6B8A133AB}" destId="{E24F0F28-3AFA-4E7A-8FCD-D0AD630BB311}" srcOrd="0" destOrd="0" presId="urn:microsoft.com/office/officeart/2008/layout/BendingPictureCaptionList"/>
    <dgm:cxn modelId="{929BB7CF-2FEB-47C2-B233-D66A29833F8F}" type="presParOf" srcId="{DECD0434-4D45-40E4-9342-22E6B8A133AB}" destId="{FEA02886-E86B-444D-B54B-A2D1D4A0311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EE6-F90D-44FA-9DA9-155E3DDF52C8}">
      <dsp:nvSpPr>
        <dsp:cNvPr id="0" name=""/>
        <dsp:cNvSpPr/>
      </dsp:nvSpPr>
      <dsp:spPr>
        <a:xfrm>
          <a:off x="0" y="11353"/>
          <a:ext cx="4591049" cy="7355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noProof="0" dirty="0" err="1">
              <a:effectLst>
                <a:outerShdw blurRad="38100" dist="38100" dir="2700000" algn="tl">
                  <a:srgbClr val="000000">
                    <a:alpha val="43137"/>
                  </a:srgbClr>
                </a:outerShdw>
              </a:effectLst>
            </a:rPr>
            <a:t>Suivre</a:t>
          </a:r>
          <a:r>
            <a:rPr lang="es-ES" sz="2400" b="1" kern="1200" noProof="0" dirty="0">
              <a:effectLst>
                <a:outerShdw blurRad="38100" dist="38100" dir="2700000" algn="tl">
                  <a:srgbClr val="000000">
                    <a:alpha val="43137"/>
                  </a:srgbClr>
                </a:outerShdw>
              </a:effectLst>
            </a:rPr>
            <a:t> </a:t>
          </a:r>
          <a:r>
            <a:rPr lang="es-ES" sz="2400" b="1" kern="1200" noProof="0" dirty="0" err="1">
              <a:effectLst>
                <a:outerShdw blurRad="38100" dist="38100" dir="2700000" algn="tl">
                  <a:srgbClr val="000000">
                    <a:alpha val="43137"/>
                  </a:srgbClr>
                </a:outerShdw>
              </a:effectLst>
            </a:rPr>
            <a:t>l'arche</a:t>
          </a:r>
          <a:r>
            <a:rPr lang="es-ES" sz="2400" b="1" kern="1200" noProof="0" dirty="0">
              <a:effectLst>
                <a:outerShdw blurRad="38100" dist="38100" dir="2700000" algn="tl">
                  <a:srgbClr val="000000">
                    <a:alpha val="43137"/>
                  </a:srgbClr>
                </a:outerShdw>
              </a:effectLst>
            </a:rPr>
            <a:t> </a:t>
          </a:r>
          <a:r>
            <a:rPr lang="es-ES" sz="2400" b="1" kern="1200" noProof="0" dirty="0" err="1">
              <a:effectLst>
                <a:outerShdw blurRad="38100" dist="38100" dir="2700000" algn="tl">
                  <a:srgbClr val="000000">
                    <a:alpha val="43137"/>
                  </a:srgbClr>
                </a:outerShdw>
              </a:effectLst>
            </a:rPr>
            <a:t>impliquait</a:t>
          </a:r>
          <a:r>
            <a:rPr lang="es-ES" sz="2400" b="1" kern="1200" noProof="0" dirty="0">
              <a:effectLst>
                <a:outerShdw blurRad="38100" dist="38100" dir="2700000" algn="tl">
                  <a:srgbClr val="000000">
                    <a:alpha val="43137"/>
                  </a:srgbClr>
                </a:outerShdw>
              </a:effectLst>
            </a:rPr>
            <a:t> :</a:t>
          </a:r>
        </a:p>
      </dsp:txBody>
      <dsp:txXfrm>
        <a:off x="21543" y="32896"/>
        <a:ext cx="4547963" cy="692443"/>
      </dsp:txXfrm>
    </dsp:sp>
    <dsp:sp modelId="{3A3C2CE7-D117-4FDD-AA4D-036C9293A5CD}">
      <dsp:nvSpPr>
        <dsp:cNvPr id="0" name=""/>
        <dsp:cNvSpPr/>
      </dsp:nvSpPr>
      <dsp:spPr>
        <a:xfrm>
          <a:off x="0" y="982198"/>
          <a:ext cx="1307306" cy="1307306"/>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77AED7-6976-4950-8E6D-7D308EBE87D8}">
      <dsp:nvSpPr>
        <dsp:cNvPr id="0" name=""/>
        <dsp:cNvSpPr/>
      </dsp:nvSpPr>
      <dsp:spPr>
        <a:xfrm>
          <a:off x="1385744" y="982198"/>
          <a:ext cx="3205305" cy="1307306"/>
        </a:xfrm>
        <a:prstGeom prst="roundRect">
          <a:avLst>
            <a:gd name="adj" fmla="val 1667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Obéir à Dieu (Les 10 Commandements)</a:t>
          </a:r>
          <a:endParaRPr lang="es-ES" sz="2000" b="1" kern="1200" noProof="0" dirty="0">
            <a:effectLst>
              <a:outerShdw blurRad="38100" dist="38100" dir="2700000" algn="tl">
                <a:srgbClr val="000000">
                  <a:alpha val="43137"/>
                </a:srgbClr>
              </a:outerShdw>
            </a:effectLst>
          </a:endParaRPr>
        </a:p>
      </dsp:txBody>
      <dsp:txXfrm>
        <a:off x="1449573" y="1046027"/>
        <a:ext cx="3077647" cy="1179648"/>
      </dsp:txXfrm>
    </dsp:sp>
    <dsp:sp modelId="{125E4A80-B916-4674-86F6-0CBEA861CFCA}">
      <dsp:nvSpPr>
        <dsp:cNvPr id="0" name=""/>
        <dsp:cNvSpPr/>
      </dsp:nvSpPr>
      <dsp:spPr>
        <a:xfrm>
          <a:off x="0" y="2446381"/>
          <a:ext cx="1307306" cy="1307306"/>
        </a:xfrm>
        <a:prstGeom prst="roundRect">
          <a:avLst>
            <a:gd name="adj" fmla="val 16670"/>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24E318-0B83-45D6-9383-872D859926FE}">
      <dsp:nvSpPr>
        <dsp:cNvPr id="0" name=""/>
        <dsp:cNvSpPr/>
      </dsp:nvSpPr>
      <dsp:spPr>
        <a:xfrm>
          <a:off x="1385744" y="2446381"/>
          <a:ext cx="3205305" cy="1307306"/>
        </a:xfrm>
        <a:prstGeom prst="roundRect">
          <a:avLst>
            <a:gd name="adj" fmla="val 1667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Avoir confiance dans les soins de Dieu</a:t>
          </a:r>
          <a:br>
            <a:rPr lang="fr-FR" sz="2000" b="1" kern="1200" noProof="0" dirty="0">
              <a:effectLst>
                <a:outerShdw blurRad="38100" dist="38100" dir="2700000" algn="tl">
                  <a:srgbClr val="000000">
                    <a:alpha val="43137"/>
                  </a:srgbClr>
                </a:outerShdw>
              </a:effectLst>
            </a:rPr>
          </a:br>
          <a:r>
            <a:rPr lang="es-ES" sz="2000" b="1" kern="1200" noProof="0" dirty="0">
              <a:effectLst>
                <a:outerShdw blurRad="38100" dist="38100" dir="2700000" algn="tl">
                  <a:srgbClr val="000000">
                    <a:alpha val="43137"/>
                  </a:srgbClr>
                </a:outerShdw>
              </a:effectLst>
            </a:rPr>
            <a:t>(le </a:t>
          </a:r>
          <a:r>
            <a:rPr lang="es-ES" sz="2000" b="1" kern="1200" noProof="0" dirty="0" err="1">
              <a:effectLst>
                <a:outerShdw blurRad="38100" dist="38100" dir="2700000" algn="tl">
                  <a:srgbClr val="000000">
                    <a:alpha val="43137"/>
                  </a:srgbClr>
                </a:outerShdw>
              </a:effectLst>
            </a:rPr>
            <a:t>vase</a:t>
          </a:r>
          <a:r>
            <a:rPr lang="es-ES" sz="2000" b="1" kern="1200" noProof="0" dirty="0">
              <a:effectLst>
                <a:outerShdw blurRad="38100" dist="38100" dir="2700000" algn="tl">
                  <a:srgbClr val="000000">
                    <a:alpha val="43137"/>
                  </a:srgbClr>
                </a:outerShdw>
              </a:effectLst>
            </a:rPr>
            <a:t> </a:t>
          </a:r>
          <a:r>
            <a:rPr lang="es-ES" sz="2000" b="1" kern="1200" noProof="0" dirty="0" err="1">
              <a:effectLst>
                <a:outerShdw blurRad="38100" dist="38100" dir="2700000" algn="tl">
                  <a:srgbClr val="000000">
                    <a:alpha val="43137"/>
                  </a:srgbClr>
                </a:outerShdw>
              </a:effectLst>
            </a:rPr>
            <a:t>contenant</a:t>
          </a:r>
          <a:r>
            <a:rPr lang="es-ES" sz="2000" b="1" kern="1200" noProof="0" dirty="0">
              <a:effectLst>
                <a:outerShdw blurRad="38100" dist="38100" dir="2700000" algn="tl">
                  <a:srgbClr val="000000">
                    <a:alpha val="43137"/>
                  </a:srgbClr>
                </a:outerShdw>
              </a:effectLst>
            </a:rPr>
            <a:t> </a:t>
          </a:r>
          <a:br>
            <a:rPr lang="es-ES" sz="2000" b="1" kern="1200" noProof="0" dirty="0">
              <a:effectLst>
                <a:outerShdw blurRad="38100" dist="38100" dir="2700000" algn="tl">
                  <a:srgbClr val="000000">
                    <a:alpha val="43137"/>
                  </a:srgbClr>
                </a:outerShdw>
              </a:effectLst>
            </a:rPr>
          </a:br>
          <a:r>
            <a:rPr lang="es-ES" sz="2000" b="1" kern="1200" noProof="0" dirty="0">
              <a:effectLst>
                <a:outerShdw blurRad="38100" dist="38100" dir="2700000" algn="tl">
                  <a:srgbClr val="000000">
                    <a:alpha val="43137"/>
                  </a:srgbClr>
                </a:outerShdw>
              </a:effectLst>
            </a:rPr>
            <a:t>la </a:t>
          </a:r>
          <a:r>
            <a:rPr lang="es-ES" sz="2000" b="1" kern="1200" noProof="0" dirty="0" err="1">
              <a:effectLst>
                <a:outerShdw blurRad="38100" dist="38100" dir="2700000" algn="tl">
                  <a:srgbClr val="000000">
                    <a:alpha val="43137"/>
                  </a:srgbClr>
                </a:outerShdw>
              </a:effectLst>
            </a:rPr>
            <a:t>manne</a:t>
          </a:r>
          <a:r>
            <a:rPr lang="es-ES" sz="2000" b="1" kern="1200" noProof="0" dirty="0">
              <a:effectLst>
                <a:outerShdw blurRad="38100" dist="38100" dir="2700000" algn="tl">
                  <a:srgbClr val="000000">
                    <a:alpha val="43137"/>
                  </a:srgbClr>
                </a:outerShdw>
              </a:effectLst>
            </a:rPr>
            <a:t>)</a:t>
          </a:r>
        </a:p>
      </dsp:txBody>
      <dsp:txXfrm>
        <a:off x="1449573" y="2510210"/>
        <a:ext cx="3077647" cy="1179648"/>
      </dsp:txXfrm>
    </dsp:sp>
    <dsp:sp modelId="{0759605B-5584-4948-935D-6D3B7E321BF5}">
      <dsp:nvSpPr>
        <dsp:cNvPr id="0" name=""/>
        <dsp:cNvSpPr/>
      </dsp:nvSpPr>
      <dsp:spPr>
        <a:xfrm>
          <a:off x="0" y="3910564"/>
          <a:ext cx="1307306" cy="1307306"/>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DCAB5-1783-4F64-AF28-E96BEE454A05}">
      <dsp:nvSpPr>
        <dsp:cNvPr id="0" name=""/>
        <dsp:cNvSpPr/>
      </dsp:nvSpPr>
      <dsp:spPr>
        <a:xfrm>
          <a:off x="1385744" y="3910564"/>
          <a:ext cx="3205305" cy="1307306"/>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Respecter les dirigeants désignés par Dieu </a:t>
          </a:r>
          <a:br>
            <a:rPr lang="fr-FR" sz="2000" b="1" kern="1200" noProof="0" dirty="0">
              <a:effectLst>
                <a:outerShdw blurRad="38100" dist="38100" dir="2700000" algn="tl">
                  <a:srgbClr val="000000">
                    <a:alpha val="43137"/>
                  </a:srgbClr>
                </a:outerShdw>
              </a:effectLst>
            </a:rPr>
          </a:br>
          <a:r>
            <a:rPr lang="es-ES" sz="2000" b="1" kern="1200" noProof="0" dirty="0">
              <a:effectLst>
                <a:outerShdw blurRad="38100" dist="38100" dir="2700000" algn="tl">
                  <a:srgbClr val="000000">
                    <a:alpha val="43137"/>
                  </a:srgbClr>
                </a:outerShdw>
              </a:effectLst>
            </a:rPr>
            <a:t>(la </a:t>
          </a:r>
          <a:r>
            <a:rPr lang="es-ES" sz="2000" b="1" kern="1200" noProof="0" dirty="0" err="1">
              <a:effectLst>
                <a:outerShdw blurRad="38100" dist="38100" dir="2700000" algn="tl">
                  <a:srgbClr val="000000">
                    <a:alpha val="43137"/>
                  </a:srgbClr>
                </a:outerShdw>
              </a:effectLst>
            </a:rPr>
            <a:t>verge</a:t>
          </a:r>
          <a:r>
            <a:rPr lang="es-ES" sz="2000" b="1" kern="1200" noProof="0" dirty="0">
              <a:effectLst>
                <a:outerShdw blurRad="38100" dist="38100" dir="2700000" algn="tl">
                  <a:srgbClr val="000000">
                    <a:alpha val="43137"/>
                  </a:srgbClr>
                </a:outerShdw>
              </a:effectLst>
            </a:rPr>
            <a:t> </a:t>
          </a:r>
          <a:r>
            <a:rPr lang="es-ES" sz="2000" b="1" kern="1200" noProof="0" dirty="0" err="1">
              <a:effectLst>
                <a:outerShdw blurRad="38100" dist="38100" dir="2700000" algn="tl">
                  <a:srgbClr val="000000">
                    <a:alpha val="43137"/>
                  </a:srgbClr>
                </a:outerShdw>
              </a:effectLst>
            </a:rPr>
            <a:t>d'Aaron</a:t>
          </a:r>
          <a:r>
            <a:rPr lang="es-ES" sz="2000" b="1" kern="1200" noProof="0" dirty="0">
              <a:effectLst>
                <a:outerShdw blurRad="38100" dist="38100" dir="2700000" algn="tl">
                  <a:srgbClr val="000000">
                    <a:alpha val="43137"/>
                  </a:srgbClr>
                </a:outerShdw>
              </a:effectLst>
            </a:rPr>
            <a:t>)</a:t>
          </a:r>
        </a:p>
      </dsp:txBody>
      <dsp:txXfrm>
        <a:off x="1449573" y="3974393"/>
        <a:ext cx="3077647" cy="117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3E-CA53-47E2-A4F1-8FD0C1739CD9}">
      <dsp:nvSpPr>
        <dsp:cNvPr id="0" name=""/>
        <dsp:cNvSpPr/>
      </dsp:nvSpPr>
      <dsp:spPr>
        <a:xfrm>
          <a:off x="146659" y="0"/>
          <a:ext cx="5492478" cy="179994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rgbClr val="345E80"/>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9900CE34-8A0F-463C-ADF3-D4EF6BF119DC}">
      <dsp:nvSpPr>
        <dsp:cNvPr id="0" name=""/>
        <dsp:cNvSpPr/>
      </dsp:nvSpPr>
      <dsp:spPr>
        <a:xfrm>
          <a:off x="5706" y="1542249"/>
          <a:ext cx="5832158" cy="877100"/>
        </a:xfrm>
        <a:prstGeom prst="wedgeRectCallout">
          <a:avLst>
            <a:gd name="adj1" fmla="val 20250"/>
            <a:gd name="adj2" fmla="val -60700"/>
          </a:avLst>
        </a:prstGeom>
        <a:solidFill>
          <a:srgbClr val="345E80"/>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t>Dieu assécha la mer Rouge </a:t>
          </a:r>
          <a:r>
            <a:rPr lang="fr-FR" sz="2000" b="0" i="1" u="sng" kern="1200" noProof="0" dirty="0">
              <a:effectLst>
                <a:outerShdw blurRad="38100" dist="38100" dir="2700000" algn="tl">
                  <a:srgbClr val="000000">
                    <a:alpha val="43137"/>
                  </a:srgbClr>
                </a:outerShdw>
              </a:effectLst>
            </a:rPr>
            <a:t>devant nous</a:t>
          </a:r>
          <a:r>
            <a:rPr lang="fr-FR" sz="2000" b="0" i="0" u="none" kern="1200" noProof="0" dirty="0">
              <a:effectLst/>
            </a:rPr>
            <a:t> </a:t>
          </a:r>
          <a:r>
            <a:rPr lang="fr-FR" sz="2000" b="1" kern="1200" noProof="0" dirty="0"/>
            <a:t>(Josué, Caleb, et les quelques survivants de la génération sortie d'Égypte)</a:t>
          </a:r>
          <a:endParaRPr lang="es-ES" sz="2000" b="1" kern="1200" noProof="0" dirty="0"/>
        </a:p>
      </dsp:txBody>
      <dsp:txXfrm>
        <a:off x="5706" y="1542249"/>
        <a:ext cx="5832158" cy="877100"/>
      </dsp:txXfrm>
    </dsp:sp>
    <dsp:sp modelId="{E24F0F28-3AFA-4E7A-8FCD-D0AD630BB311}">
      <dsp:nvSpPr>
        <dsp:cNvPr id="0" name=""/>
        <dsp:cNvSpPr/>
      </dsp:nvSpPr>
      <dsp:spPr>
        <a:xfrm>
          <a:off x="6061349" y="0"/>
          <a:ext cx="5492478" cy="179994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rgbClr val="69795B"/>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FEA02886-E86B-444D-B54B-A2D1D4A0311F}">
      <dsp:nvSpPr>
        <dsp:cNvPr id="0" name=""/>
        <dsp:cNvSpPr/>
      </dsp:nvSpPr>
      <dsp:spPr>
        <a:xfrm>
          <a:off x="5920395" y="1542249"/>
          <a:ext cx="5832158" cy="877100"/>
        </a:xfrm>
        <a:prstGeom prst="wedgeRectCallout">
          <a:avLst>
            <a:gd name="adj1" fmla="val 20250"/>
            <a:gd name="adj2" fmla="val -60700"/>
          </a:avLst>
        </a:prstGeom>
        <a:solidFill>
          <a:srgbClr val="69795B"/>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t>Dieu assécha le Jourdain </a:t>
          </a:r>
          <a:r>
            <a:rPr lang="fr-FR" sz="2000" b="0" i="1" u="sng" kern="1200" noProof="0" dirty="0">
              <a:effectLst>
                <a:outerShdw blurRad="38100" dist="38100" dir="2700000" algn="tl">
                  <a:srgbClr val="000000">
                    <a:alpha val="43137"/>
                  </a:srgbClr>
                </a:outerShdw>
              </a:effectLst>
            </a:rPr>
            <a:t>devant vous</a:t>
          </a:r>
          <a:r>
            <a:rPr lang="fr-FR" sz="2000" b="1" kern="1200" noProof="0" dirty="0"/>
            <a:t> (la nouvelle génération née dans le désert, </a:t>
          </a:r>
          <a:br>
            <a:rPr lang="fr-FR" sz="2000" b="1" kern="1200" noProof="0" dirty="0"/>
          </a:br>
          <a:r>
            <a:rPr lang="fr-FR" sz="2000" b="1" kern="1200" noProof="0" dirty="0"/>
            <a:t>et destinée à conquérir Canaan)</a:t>
          </a:r>
          <a:endParaRPr lang="es-ES" sz="2000" b="1" kern="1200" noProof="0" dirty="0"/>
        </a:p>
      </dsp:txBody>
      <dsp:txXfrm>
        <a:off x="5920395" y="1542249"/>
        <a:ext cx="5832158" cy="8771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7D11-6958-4A62-8BE6-DD27AAC2D1DA}" type="datetimeFigureOut">
              <a:rPr lang="es-ES" smtClean="0"/>
              <a:t>14/10/2025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1254A-0617-493E-B443-33B18904B6EA}" type="slidenum">
              <a:rPr lang="es-ES" smtClean="0"/>
              <a:t>‹Nº›</a:t>
            </a:fld>
            <a:endParaRPr lang="es-ES"/>
          </a:p>
        </p:txBody>
      </p:sp>
    </p:spTree>
    <p:extLst>
      <p:ext uri="{BB962C8B-B14F-4D97-AF65-F5344CB8AC3E}">
        <p14:creationId xmlns:p14="http://schemas.microsoft.com/office/powerpoint/2010/main" val="845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4</a:t>
            </a:fld>
            <a:endParaRPr lang="es-ES"/>
          </a:p>
        </p:txBody>
      </p:sp>
    </p:spTree>
    <p:extLst>
      <p:ext uri="{BB962C8B-B14F-4D97-AF65-F5344CB8AC3E}">
        <p14:creationId xmlns:p14="http://schemas.microsoft.com/office/powerpoint/2010/main" val="83303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A4AA-C307-837C-0BB2-0113EE618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33222A-8835-BDF2-1639-494F8A2618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EB1391-EB70-FE3A-CF21-25C65E526B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A87A47-41C2-6B20-B87A-50EC6ABBFAA2}"/>
              </a:ext>
            </a:extLst>
          </p:cNvPr>
          <p:cNvSpPr>
            <a:spLocks noGrp="1"/>
          </p:cNvSpPr>
          <p:nvPr>
            <p:ph type="sldNum" sz="quarter" idx="5"/>
          </p:nvPr>
        </p:nvSpPr>
        <p:spPr/>
        <p:txBody>
          <a:bodyPr/>
          <a:lstStyle/>
          <a:p>
            <a:fld id="{D951254A-0617-493E-B443-33B18904B6EA}" type="slidenum">
              <a:rPr lang="es-ES" smtClean="0"/>
              <a:t>7</a:t>
            </a:fld>
            <a:endParaRPr lang="es-ES"/>
          </a:p>
        </p:txBody>
      </p:sp>
    </p:spTree>
    <p:extLst>
      <p:ext uri="{BB962C8B-B14F-4D97-AF65-F5344CB8AC3E}">
        <p14:creationId xmlns:p14="http://schemas.microsoft.com/office/powerpoint/2010/main" val="401244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9</a:t>
            </a:fld>
            <a:endParaRPr lang="es-ES"/>
          </a:p>
        </p:txBody>
      </p:sp>
    </p:spTree>
    <p:extLst>
      <p:ext uri="{BB962C8B-B14F-4D97-AF65-F5344CB8AC3E}">
        <p14:creationId xmlns:p14="http://schemas.microsoft.com/office/powerpoint/2010/main" val="12285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B056-C715-FEF6-AF83-414529B16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F73E5-DCFA-0E41-7496-9BA648EDF6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5A1711-59F0-57F9-E9A4-0718874F8D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7E65C1-9A3D-4754-0A65-180B5744C9EF}"/>
              </a:ext>
            </a:extLst>
          </p:cNvPr>
          <p:cNvSpPr>
            <a:spLocks noGrp="1"/>
          </p:cNvSpPr>
          <p:nvPr>
            <p:ph type="sldNum" sz="quarter" idx="5"/>
          </p:nvPr>
        </p:nvSpPr>
        <p:spPr/>
        <p:txBody>
          <a:bodyPr/>
          <a:lstStyle/>
          <a:p>
            <a:fld id="{D951254A-0617-493E-B443-33B18904B6EA}" type="slidenum">
              <a:rPr lang="es-ES" smtClean="0"/>
              <a:t>10</a:t>
            </a:fld>
            <a:endParaRPr lang="es-ES"/>
          </a:p>
        </p:txBody>
      </p:sp>
    </p:spTree>
    <p:extLst>
      <p:ext uri="{BB962C8B-B14F-4D97-AF65-F5344CB8AC3E}">
        <p14:creationId xmlns:p14="http://schemas.microsoft.com/office/powerpoint/2010/main" val="287633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1779-688C-A837-5D42-6B793CB5C3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B490F76-E3D8-F670-2716-096DF0166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5779905-FE61-F2DB-4FB7-734223D2F9A9}"/>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5" name="Marcador de pie de página 4">
            <a:extLst>
              <a:ext uri="{FF2B5EF4-FFF2-40B4-BE49-F238E27FC236}">
                <a16:creationId xmlns:a16="http://schemas.microsoft.com/office/drawing/2014/main" id="{557B14C4-CF70-9AE5-12C9-53149F5EBF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701573-8145-C11B-264D-69C11B7C80AE}"/>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189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3C5BC-5443-94E2-A027-698DFD4EAA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D6433B-05AD-C8BB-4540-C7D295C6B4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017CAF-440D-9181-1723-7D95B5C035FA}"/>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5" name="Marcador de pie de página 4">
            <a:extLst>
              <a:ext uri="{FF2B5EF4-FFF2-40B4-BE49-F238E27FC236}">
                <a16:creationId xmlns:a16="http://schemas.microsoft.com/office/drawing/2014/main" id="{4C057C5C-965E-9D37-4300-B25A221946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AEF7E-8542-DCD3-334A-CE197329A66C}"/>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784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6874D8-B1F3-9130-C222-9E3A5547CF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CCF2D0-FE05-747A-3751-F564A05E6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46106-CCF6-3A6D-8EA8-D0D6AE8490E5}"/>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5" name="Marcador de pie de página 4">
            <a:extLst>
              <a:ext uri="{FF2B5EF4-FFF2-40B4-BE49-F238E27FC236}">
                <a16:creationId xmlns:a16="http://schemas.microsoft.com/office/drawing/2014/main" id="{05FB6C55-00AC-DDCA-530E-6AC1C20294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22C39F-9A1F-FE92-C4F8-2122039DFFB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2287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95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55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36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95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504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16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17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724C9-0D52-DE74-6B3E-674628FF991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22CE3E-9EBE-B78E-B152-6ADD6AE13E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AA2BF-8334-6738-A070-16E2FF321F8E}"/>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5" name="Marcador de pie de página 4">
            <a:extLst>
              <a:ext uri="{FF2B5EF4-FFF2-40B4-BE49-F238E27FC236}">
                <a16:creationId xmlns:a16="http://schemas.microsoft.com/office/drawing/2014/main" id="{CCFCE4BC-751D-BFA0-3489-2F8022642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956153-1B57-4DE3-01F9-5FF391256C5F}"/>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6592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40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169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14/10/2025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37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0837-B5DB-91AB-FC65-366FEA9760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7EF9A2-1AA3-A78E-A7EB-BA6AB7BB6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786337-0260-A5EF-E1C0-88B62C7F4264}"/>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5" name="Marcador de pie de página 4">
            <a:extLst>
              <a:ext uri="{FF2B5EF4-FFF2-40B4-BE49-F238E27FC236}">
                <a16:creationId xmlns:a16="http://schemas.microsoft.com/office/drawing/2014/main" id="{79C5D64A-96CD-0566-424A-B9AAB576B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776D72-1273-C293-E7E1-94CF96954CB7}"/>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9581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E0B47-17E1-EA04-D8F0-9B24CF7F4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4F8939-C092-BE56-ED7E-C2DEBCCD49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B36540-5AC5-2090-A586-DD1FB34633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388182-719D-B25E-E3AE-E127A001CF22}"/>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6" name="Marcador de pie de página 5">
            <a:extLst>
              <a:ext uri="{FF2B5EF4-FFF2-40B4-BE49-F238E27FC236}">
                <a16:creationId xmlns:a16="http://schemas.microsoft.com/office/drawing/2014/main" id="{589D68CD-5A5A-0773-2B27-46E964FEB4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D28B7F-1567-6772-0E7F-699FAB09026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468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C42E9-A18B-55F4-5726-B85A709E9F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418BA9-3282-7630-C7CE-F1749F691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5D289C-BF29-67D3-988F-76A0DA6A93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02FBAA-6E96-FEC7-D252-F909C281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D12D6-151A-E348-2E38-B12A288B1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3116CC4-BE41-4BC3-626C-973986C50DE0}"/>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8" name="Marcador de pie de página 7">
            <a:extLst>
              <a:ext uri="{FF2B5EF4-FFF2-40B4-BE49-F238E27FC236}">
                <a16:creationId xmlns:a16="http://schemas.microsoft.com/office/drawing/2014/main" id="{743A480C-A596-13CF-F64C-9E6C7BABC3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3173EA1-94A2-0C1B-706E-565F077E7B1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1940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C0D5-19FC-6ACE-1846-0AE4D9316F3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AD3449F-87E1-0FE6-8ED8-5477E801B6F8}"/>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4" name="Marcador de pie de página 3">
            <a:extLst>
              <a:ext uri="{FF2B5EF4-FFF2-40B4-BE49-F238E27FC236}">
                <a16:creationId xmlns:a16="http://schemas.microsoft.com/office/drawing/2014/main" id="{14374007-4499-37CD-3623-A8CE662F12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EA5EDB8-BBC4-AB06-34FB-C6139B2691E9}"/>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2182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ADE82A7-C756-F91C-43CC-1C7B119CC240}"/>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3" name="Marcador de pie de página 2">
            <a:extLst>
              <a:ext uri="{FF2B5EF4-FFF2-40B4-BE49-F238E27FC236}">
                <a16:creationId xmlns:a16="http://schemas.microsoft.com/office/drawing/2014/main" id="{0C3AD978-03FC-F97B-2191-5E4ECC97338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2EF553-86D5-34BA-0752-8F4DBD46813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7060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C9EDB-161E-A9D8-7A09-3059A6603C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49C3F-B7CD-FB1F-649B-4CAD9D31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6B9080-3040-6395-DC87-1F79D72A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12495E9-EE38-468B-02A6-E9995FFC92C8}"/>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6" name="Marcador de pie de página 5">
            <a:extLst>
              <a:ext uri="{FF2B5EF4-FFF2-40B4-BE49-F238E27FC236}">
                <a16:creationId xmlns:a16="http://schemas.microsoft.com/office/drawing/2014/main" id="{BA97A625-9B82-3298-4C86-FCE9B3B5A7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085A38-D4D4-107C-C400-873A36B3AD14}"/>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94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D93B5-63FC-2E96-87BF-240842A390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A6F436-E512-9ACF-6276-60CE883A1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D119E7-25C1-3742-98EE-BBF3406CC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A389CE-8E6E-33CF-C18E-608EB3889737}"/>
              </a:ext>
            </a:extLst>
          </p:cNvPr>
          <p:cNvSpPr>
            <a:spLocks noGrp="1"/>
          </p:cNvSpPr>
          <p:nvPr>
            <p:ph type="dt" sz="half" idx="10"/>
          </p:nvPr>
        </p:nvSpPr>
        <p:spPr/>
        <p:txBody>
          <a:bodyPr/>
          <a:lstStyle/>
          <a:p>
            <a:fld id="{46C8DB71-E707-450B-803D-18E9ECD6E7C8}" type="datetimeFigureOut">
              <a:rPr lang="es-ES" smtClean="0"/>
              <a:t>14/10/2025</a:t>
            </a:fld>
            <a:endParaRPr lang="es-ES"/>
          </a:p>
        </p:txBody>
      </p:sp>
      <p:sp>
        <p:nvSpPr>
          <p:cNvPr id="6" name="Marcador de pie de página 5">
            <a:extLst>
              <a:ext uri="{FF2B5EF4-FFF2-40B4-BE49-F238E27FC236}">
                <a16:creationId xmlns:a16="http://schemas.microsoft.com/office/drawing/2014/main" id="{A5CE4F89-4A2F-C680-07FF-71B87DDC0F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2E2380-18AD-A2B8-F939-253D4AEFBF43}"/>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866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4A8DE-4263-9DD3-73DE-AC963F30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4CBA9-CF15-790C-9656-B201C6935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00CAEF-9B72-3BE0-92BE-504A52C47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8DB71-E707-450B-803D-18E9ECD6E7C8}" type="datetimeFigureOut">
              <a:rPr lang="es-ES" smtClean="0"/>
              <a:t>14/10/2025</a:t>
            </a:fld>
            <a:endParaRPr lang="es-ES"/>
          </a:p>
        </p:txBody>
      </p:sp>
      <p:sp>
        <p:nvSpPr>
          <p:cNvPr id="5" name="Marcador de pie de página 4">
            <a:extLst>
              <a:ext uri="{FF2B5EF4-FFF2-40B4-BE49-F238E27FC236}">
                <a16:creationId xmlns:a16="http://schemas.microsoft.com/office/drawing/2014/main" id="{6EB219BF-D3F5-73C1-7BBD-933BCB74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B399A2-C110-9968-59D4-625AD218B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019195-8575-4EC0-BFC6-3D316C6E1261}" type="slidenum">
              <a:rPr lang="es-ES" smtClean="0"/>
              <a:t>‹Nº›</a:t>
            </a:fld>
            <a:endParaRPr lang="es-ES"/>
          </a:p>
        </p:txBody>
      </p:sp>
    </p:spTree>
    <p:extLst>
      <p:ext uri="{BB962C8B-B14F-4D97-AF65-F5344CB8AC3E}">
        <p14:creationId xmlns:p14="http://schemas.microsoft.com/office/powerpoint/2010/main" val="3862327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14/10/2025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2976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3.wdp"/><Relationship Id="rId10" Type="http://schemas.openxmlformats.org/officeDocument/2006/relationships/image" Target="../media/image36.jpeg"/><Relationship Id="rId4" Type="http://schemas.openxmlformats.org/officeDocument/2006/relationships/image" Target="../media/image32.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42.png"/><Relationship Id="rId5" Type="http://schemas.openxmlformats.org/officeDocument/2006/relationships/diagramLayout" Target="../diagrams/layout2.xml"/><Relationship Id="rId10" Type="http://schemas.openxmlformats.org/officeDocument/2006/relationships/image" Target="../media/image41.jpeg"/><Relationship Id="rId4" Type="http://schemas.openxmlformats.org/officeDocument/2006/relationships/diagramData" Target="../diagrams/data2.xml"/><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07CD7B-1F90-1A80-A722-70468215B488}"/>
            </a:ext>
          </a:extLst>
        </p:cNvPr>
        <p:cNvGrpSpPr/>
        <p:nvPr/>
      </p:nvGrpSpPr>
      <p:grpSpPr>
        <a:xfrm>
          <a:off x="0" y="0"/>
          <a:ext cx="0" cy="0"/>
          <a:chOff x="0" y="0"/>
          <a:chExt cx="0" cy="0"/>
        </a:xfrm>
      </p:grpSpPr>
      <p:pic>
        <p:nvPicPr>
          <p:cNvPr id="3" name="Imagen 2" descr="Grupo de personas en una playa&#10;&#10;El contenido generado por IA puede ser incorrecto.">
            <a:extLst>
              <a:ext uri="{FF2B5EF4-FFF2-40B4-BE49-F238E27FC236}">
                <a16:creationId xmlns:a16="http://schemas.microsoft.com/office/drawing/2014/main" id="{3D8541A5-46C4-465D-6E99-B907C570E8E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72"/>
          <a:stretch>
            <a:fillRect/>
          </a:stretch>
        </p:blipFill>
        <p:spPr>
          <a:xfrm>
            <a:off x="6191780" y="350322"/>
            <a:ext cx="5825560" cy="4911473"/>
          </a:xfrm>
          <a:prstGeom prst="rect">
            <a:avLst/>
          </a:prstGeom>
          <a:scene3d>
            <a:camera prst="orthographicFront"/>
            <a:lightRig rig="threePt" dir="t"/>
          </a:scene3d>
          <a:sp3d>
            <a:bevelT prst="relaxedInset"/>
          </a:sp3d>
        </p:spPr>
      </p:pic>
      <p:pic>
        <p:nvPicPr>
          <p:cNvPr id="5" name="Imagen 4" descr="Dibujo de un grupo de personas en una playa&#10;&#10;El contenido generado por IA puede ser incorrecto.">
            <a:extLst>
              <a:ext uri="{FF2B5EF4-FFF2-40B4-BE49-F238E27FC236}">
                <a16:creationId xmlns:a16="http://schemas.microsoft.com/office/drawing/2014/main" id="{F0F051E8-4461-A954-184C-F06B0367DA37}"/>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b="-72"/>
          <a:stretch>
            <a:fillRect/>
          </a:stretch>
        </p:blipFill>
        <p:spPr>
          <a:xfrm>
            <a:off x="174659" y="336608"/>
            <a:ext cx="5797589" cy="4928738"/>
          </a:xfrm>
          <a:prstGeom prst="rect">
            <a:avLst/>
          </a:prstGeom>
          <a:scene3d>
            <a:camera prst="orthographicFront"/>
            <a:lightRig rig="threePt" dir="t"/>
          </a:scene3d>
          <a:sp3d>
            <a:bevelT prst="relaxedInset"/>
          </a:sp3d>
        </p:spPr>
      </p:pic>
      <p:sp>
        <p:nvSpPr>
          <p:cNvPr id="2" name="CuadroTexto 1">
            <a:extLst>
              <a:ext uri="{FF2B5EF4-FFF2-40B4-BE49-F238E27FC236}">
                <a16:creationId xmlns:a16="http://schemas.microsoft.com/office/drawing/2014/main" id="{280ABF5E-7797-9523-BEE2-7AA71385C31F}"/>
              </a:ext>
            </a:extLst>
          </p:cNvPr>
          <p:cNvSpPr txBox="1"/>
          <p:nvPr/>
        </p:nvSpPr>
        <p:spPr>
          <a:xfrm>
            <a:off x="0" y="5529173"/>
            <a:ext cx="12191999" cy="1200329"/>
          </a:xfrm>
          <a:prstGeom prst="rect">
            <a:avLst/>
          </a:prstGeom>
          <a:noFill/>
        </p:spPr>
        <p:txBody>
          <a:bodyPr wrap="square" rtlCol="0">
            <a:spAutoFit/>
            <a:scene3d>
              <a:camera prst="orthographicFront"/>
              <a:lightRig rig="chilly" dir="t"/>
            </a:scene3d>
            <a:sp3d extrusionH="57150" contourW="38100">
              <a:bevelT h="25400" prst="softRound"/>
              <a:contourClr>
                <a:srgbClr val="6A534F"/>
              </a:contourClr>
            </a:sp3d>
          </a:bodyPr>
          <a:lstStyle/>
          <a:p>
            <a:pPr algn="ctr"/>
            <a:r>
              <a:rPr lang="fr-FR" sz="7200" b="1" noProof="0"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MONUMENTS DE GRÂCE</a:t>
            </a:r>
          </a:p>
        </p:txBody>
      </p:sp>
      <p:sp>
        <p:nvSpPr>
          <p:cNvPr id="4" name="CuadroTexto 3">
            <a:extLst>
              <a:ext uri="{FF2B5EF4-FFF2-40B4-BE49-F238E27FC236}">
                <a16:creationId xmlns:a16="http://schemas.microsoft.com/office/drawing/2014/main" id="{1BEE2F60-0A3B-D6D2-DE2B-55D47D2616BB}"/>
              </a:ext>
            </a:extLst>
          </p:cNvPr>
          <p:cNvSpPr txBox="1"/>
          <p:nvPr/>
        </p:nvSpPr>
        <p:spPr>
          <a:xfrm>
            <a:off x="0" y="-921"/>
            <a:ext cx="12191998" cy="338554"/>
          </a:xfrm>
          <a:prstGeom prst="rect">
            <a:avLst/>
          </a:prstGeom>
          <a:noFill/>
        </p:spPr>
        <p:txBody>
          <a:bodyPr wrap="square" rtlCol="0">
            <a:spAutoFit/>
          </a:bodyPr>
          <a:lstStyle/>
          <a:p>
            <a:pPr algn="ctr"/>
            <a:r>
              <a:rPr lang="fr-FR" sz="1600" b="1" noProof="0" dirty="0">
                <a:solidFill>
                  <a:srgbClr val="AAF4DA"/>
                </a:solidFill>
                <a:effectLst>
                  <a:outerShdw blurRad="38100" dist="38100" dir="2700000" algn="tl">
                    <a:srgbClr val="000000">
                      <a:alpha val="43137"/>
                    </a:srgbClr>
                  </a:outerShdw>
                </a:effectLst>
              </a:rPr>
              <a:t>Leçon 3 pour le 18 octobre 2025</a:t>
            </a:r>
          </a:p>
        </p:txBody>
      </p:sp>
    </p:spTree>
    <p:extLst>
      <p:ext uri="{BB962C8B-B14F-4D97-AF65-F5344CB8AC3E}">
        <p14:creationId xmlns:p14="http://schemas.microsoft.com/office/powerpoint/2010/main" val="38580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4272DF6-A8A0-2CD5-1EB5-7DA0F73ABB48}"/>
            </a:ext>
          </a:extLst>
        </p:cNvPr>
        <p:cNvGrpSpPr/>
        <p:nvPr/>
      </p:nvGrpSpPr>
      <p:grpSpPr>
        <a:xfrm>
          <a:off x="0" y="0"/>
          <a:ext cx="0" cy="0"/>
          <a:chOff x="0" y="0"/>
          <a:chExt cx="0" cy="0"/>
        </a:xfrm>
      </p:grpSpPr>
      <p:pic>
        <p:nvPicPr>
          <p:cNvPr id="5" name="Imagen 4" descr="Imagen que contiene hombre, persona, viejo, micrófono&#10;&#10;El contenido generado por IA puede ser incorrecto.">
            <a:extLst>
              <a:ext uri="{FF2B5EF4-FFF2-40B4-BE49-F238E27FC236}">
                <a16:creationId xmlns:a16="http://schemas.microsoft.com/office/drawing/2014/main" id="{39678A3E-ADD1-E58B-F839-A0291783BBB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58429" y="431183"/>
            <a:ext cx="6074109" cy="6334188"/>
          </a:xfrm>
          <a:prstGeom prst="rect">
            <a:avLst/>
          </a:prstGeom>
          <a:effectLst>
            <a:outerShdw blurRad="50800" dist="38100" dir="2700000" algn="tl" rotWithShape="0">
              <a:prstClr val="black">
                <a:alpha val="40000"/>
              </a:prstClr>
            </a:outerShdw>
          </a:effectLst>
        </p:spPr>
      </p:pic>
      <p:pic>
        <p:nvPicPr>
          <p:cNvPr id="12" name="Imagen 11" descr="Imagen que contiene persona, hombre, pastel, agua&#10;&#10;El contenido generado por IA puede ser incorrecto.">
            <a:extLst>
              <a:ext uri="{FF2B5EF4-FFF2-40B4-BE49-F238E27FC236}">
                <a16:creationId xmlns:a16="http://schemas.microsoft.com/office/drawing/2014/main" id="{ADD322CC-83EB-C881-91E1-1F01A1F4FE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5407664" y="1838848"/>
            <a:ext cx="6784336" cy="5019152"/>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6CCFED5-E53B-E8FD-7186-0FA230096D1C}"/>
              </a:ext>
            </a:extLst>
          </p:cNvPr>
          <p:cNvSpPr txBox="1"/>
          <p:nvPr/>
        </p:nvSpPr>
        <p:spPr>
          <a:xfrm>
            <a:off x="5455289" y="2306703"/>
            <a:ext cx="4217049" cy="1754326"/>
          </a:xfrm>
          <a:prstGeom prst="rect">
            <a:avLst/>
          </a:prstGeom>
          <a:noFill/>
        </p:spPr>
        <p:txBody>
          <a:bodyPr wrap="square">
            <a:spAutoFit/>
            <a:scene3d>
              <a:camera prst="orthographicFront"/>
              <a:lightRig rig="threePt" dir="t"/>
            </a:scene3d>
            <a:sp3d extrusionH="57150">
              <a:bevelT w="38100" h="38100"/>
            </a:sp3d>
          </a:bodyPr>
          <a:lstStyle/>
          <a:p>
            <a:pPr algn="ctr"/>
            <a:r>
              <a:rPr lang="fr-FR" sz="5400" b="1" noProof="0"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JALONS DU JOURDAIN</a:t>
            </a:r>
          </a:p>
        </p:txBody>
      </p:sp>
    </p:spTree>
    <p:extLst>
      <p:ext uri="{BB962C8B-B14F-4D97-AF65-F5344CB8AC3E}">
        <p14:creationId xmlns:p14="http://schemas.microsoft.com/office/powerpoint/2010/main" val="1770729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E32BC5-0B24-6914-3C1D-2604E062212D}"/>
              </a:ext>
            </a:extLst>
          </p:cNvPr>
          <p:cNvSpPr txBox="1"/>
          <p:nvPr/>
        </p:nvSpPr>
        <p:spPr>
          <a:xfrm>
            <a:off x="533399" y="255193"/>
            <a:ext cx="5419725" cy="923330"/>
          </a:xfrm>
          <a:prstGeom prst="rect">
            <a:avLst/>
          </a:prstGeom>
          <a:solidFill>
            <a:schemeClr val="accent5">
              <a:lumMod val="20000"/>
              <a:lumOff val="80000"/>
            </a:schemeClr>
          </a:solidFill>
          <a:ln w="28575">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fr-FR" b="1" dirty="0">
                <a:solidFill>
                  <a:schemeClr val="tx1"/>
                </a:solidFill>
                <a:latin typeface="Comic Sans MS" panose="030F0702030302020204" pitchFamily="66" charset="0"/>
              </a:rPr>
              <a:t>« Il changea la mer en une terre sèche, on traversa le fleuve à pied : là, nous nous réjouîmes en lui. » </a:t>
            </a:r>
            <a:r>
              <a:rPr lang="fr-FR" sz="1400" b="1" dirty="0">
                <a:solidFill>
                  <a:schemeClr val="tx1"/>
                </a:solidFill>
                <a:latin typeface="Comic Sans MS" panose="030F0702030302020204" pitchFamily="66" charset="0"/>
              </a:rPr>
              <a:t>(Psaume 66.6)</a:t>
            </a:r>
            <a:endParaRPr lang="fr-FR" b="1" noProof="0" dirty="0">
              <a:solidFill>
                <a:schemeClr val="tx1"/>
              </a:solidFill>
              <a:latin typeface="Comic Sans MS" panose="030F0702030302020204" pitchFamily="66" charset="0"/>
            </a:endParaRPr>
          </a:p>
        </p:txBody>
      </p:sp>
      <p:sp>
        <p:nvSpPr>
          <p:cNvPr id="4" name="CuadroTexto 3">
            <a:extLst>
              <a:ext uri="{FF2B5EF4-FFF2-40B4-BE49-F238E27FC236}">
                <a16:creationId xmlns:a16="http://schemas.microsoft.com/office/drawing/2014/main" id="{314D661B-91FE-5129-1CC7-AEB12FEDD51C}"/>
              </a:ext>
            </a:extLst>
          </p:cNvPr>
          <p:cNvSpPr txBox="1"/>
          <p:nvPr/>
        </p:nvSpPr>
        <p:spPr>
          <a:xfrm>
            <a:off x="6617231" y="255193"/>
            <a:ext cx="5095273" cy="646331"/>
          </a:xfrm>
          <a:prstGeom prst="rect">
            <a:avLst/>
          </a:prstGeom>
          <a:solidFill>
            <a:schemeClr val="accent3">
              <a:lumMod val="60000"/>
              <a:lumOff val="40000"/>
            </a:schemeClr>
          </a:solidFill>
          <a:ln w="28575">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fr-FR" b="1" dirty="0">
                <a:solidFill>
                  <a:schemeClr val="tx1"/>
                </a:solidFill>
                <a:latin typeface="Comic Sans MS" panose="030F0702030302020204" pitchFamily="66" charset="0"/>
              </a:rPr>
              <a:t>« La mer le vit et s'enfuit, le Jourdain retourna en arrière » </a:t>
            </a:r>
            <a:r>
              <a:rPr lang="fr-FR" sz="1400" b="1" dirty="0">
                <a:solidFill>
                  <a:schemeClr val="tx1"/>
                </a:solidFill>
                <a:latin typeface="Comic Sans MS" panose="030F0702030302020204" pitchFamily="66" charset="0"/>
              </a:rPr>
              <a:t>(Psaume 114.3)</a:t>
            </a:r>
            <a:endParaRPr lang="fr-FR" sz="1400" b="1" noProof="0" dirty="0">
              <a:solidFill>
                <a:schemeClr val="tx1"/>
              </a:solidFill>
              <a:latin typeface="Comic Sans MS" panose="030F0702030302020204" pitchFamily="66" charset="0"/>
            </a:endParaRPr>
          </a:p>
        </p:txBody>
      </p:sp>
      <p:sp>
        <p:nvSpPr>
          <p:cNvPr id="5" name="CuadroTexto 4">
            <a:extLst>
              <a:ext uri="{FF2B5EF4-FFF2-40B4-BE49-F238E27FC236}">
                <a16:creationId xmlns:a16="http://schemas.microsoft.com/office/drawing/2014/main" id="{5753915E-8DAB-8459-A56D-8F737B54F88F}"/>
              </a:ext>
            </a:extLst>
          </p:cNvPr>
          <p:cNvSpPr txBox="1"/>
          <p:nvPr/>
        </p:nvSpPr>
        <p:spPr>
          <a:xfrm>
            <a:off x="468029" y="1160776"/>
            <a:ext cx="5798017" cy="1938992"/>
          </a:xfrm>
          <a:prstGeom prst="rect">
            <a:avLst/>
          </a:prstGeom>
          <a:noFill/>
        </p:spPr>
        <p:txBody>
          <a:bodyPr wrap="square" rtlCol="0">
            <a:spAutoFit/>
          </a:bodyPr>
          <a:lstStyle/>
          <a:p>
            <a:pPr>
              <a:spcBef>
                <a:spcPts val="600"/>
              </a:spcBef>
            </a:pPr>
            <a:r>
              <a:rPr lang="fr-FR" sz="2000" b="1" dirty="0"/>
              <a:t>Le passage de la mer Rouge et celui du Jourdain sont deux événements historiques qui restèrent liés comme jalons de l'histoire de la Rédemption (Psaume 66.6 ; Psaume 114). Ensemble, ils signalent notre libération du péché et notre accès à la vie éternelle.</a:t>
            </a:r>
          </a:p>
        </p:txBody>
      </p:sp>
      <p:pic>
        <p:nvPicPr>
          <p:cNvPr id="6" name="Imagen 5" descr="Grupo de personas en el agua&#10;&#10;El contenido generado por IA puede ser incorrecto.">
            <a:extLst>
              <a:ext uri="{FF2B5EF4-FFF2-40B4-BE49-F238E27FC236}">
                <a16:creationId xmlns:a16="http://schemas.microsoft.com/office/drawing/2014/main" id="{9D6E3C37-5995-5C6F-3649-6769B1E65B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6257" y="1140023"/>
            <a:ext cx="2613560" cy="3447675"/>
          </a:xfrm>
          <a:prstGeom prst="snip2DiagRect">
            <a:avLst>
              <a:gd name="adj1" fmla="val 15836"/>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hombre con una tabla de surf en el agua&#10;&#10;El contenido generado por IA puede ser incorrecto.">
            <a:extLst>
              <a:ext uri="{FF2B5EF4-FFF2-40B4-BE49-F238E27FC236}">
                <a16:creationId xmlns:a16="http://schemas.microsoft.com/office/drawing/2014/main" id="{BA9AD13D-C23C-57FF-2D10-A6B8F1DE6F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2950" y="1140023"/>
            <a:ext cx="2630530" cy="3447674"/>
          </a:xfrm>
          <a:prstGeom prst="snip2DiagRect">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1B567B2-AB2D-F880-B10C-BD79C3DF96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346257" y="4715438"/>
            <a:ext cx="5637223" cy="1887369"/>
          </a:xfrm>
          <a:prstGeom prst="snip2DiagRect">
            <a:avLst>
              <a:gd name="adj1" fmla="val 16802"/>
              <a:gd name="adj2" fmla="val 16667"/>
            </a:avLst>
          </a:prstGeom>
          <a:solidFill>
            <a:srgbClr val="FFFFFF">
              <a:shade val="85000"/>
            </a:srgbClr>
          </a:solidFill>
          <a:ln w="381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CBFD153-0A08-23C4-6F42-A1CC4126D636}"/>
              </a:ext>
            </a:extLst>
          </p:cNvPr>
          <p:cNvSpPr txBox="1"/>
          <p:nvPr/>
        </p:nvSpPr>
        <p:spPr>
          <a:xfrm>
            <a:off x="468029" y="5706939"/>
            <a:ext cx="5798017" cy="1015663"/>
          </a:xfrm>
          <a:prstGeom prst="rect">
            <a:avLst/>
          </a:prstGeom>
          <a:noFill/>
        </p:spPr>
        <p:txBody>
          <a:bodyPr wrap="square">
            <a:spAutoFit/>
          </a:bodyPr>
          <a:lstStyle/>
          <a:p>
            <a:pPr>
              <a:spcBef>
                <a:spcPts val="600"/>
              </a:spcBef>
            </a:pPr>
            <a:r>
              <a:rPr lang="fr-FR" sz="2000" b="1" dirty="0"/>
              <a:t>Traverser miraculeusement le Jourdain et être transporté dans la présence même de Dieu fut </a:t>
            </a:r>
            <a:br>
              <a:rPr lang="fr-FR" sz="2000" b="1" dirty="0"/>
            </a:br>
            <a:r>
              <a:rPr lang="fr-FR" sz="2000" b="1" dirty="0"/>
              <a:t>une réalité pour Élie (2 Rois 2.1, 7, 8, 11).</a:t>
            </a:r>
          </a:p>
        </p:txBody>
      </p:sp>
      <p:sp>
        <p:nvSpPr>
          <p:cNvPr id="11" name="CuadroTexto 10">
            <a:extLst>
              <a:ext uri="{FF2B5EF4-FFF2-40B4-BE49-F238E27FC236}">
                <a16:creationId xmlns:a16="http://schemas.microsoft.com/office/drawing/2014/main" id="{341044B0-4486-FF22-6333-F80EBF0096C2}"/>
              </a:ext>
            </a:extLst>
          </p:cNvPr>
          <p:cNvSpPr txBox="1"/>
          <p:nvPr/>
        </p:nvSpPr>
        <p:spPr>
          <a:xfrm>
            <a:off x="468029" y="4499328"/>
            <a:ext cx="5798017" cy="1323439"/>
          </a:xfrm>
          <a:prstGeom prst="rect">
            <a:avLst/>
          </a:prstGeom>
          <a:noFill/>
        </p:spPr>
        <p:txBody>
          <a:bodyPr wrap="square">
            <a:spAutoFit/>
          </a:bodyPr>
          <a:lstStyle/>
          <a:p>
            <a:pPr>
              <a:spcBef>
                <a:spcPts val="600"/>
              </a:spcBef>
            </a:pPr>
            <a:r>
              <a:rPr lang="fr-FR" sz="2000" b="1" dirty="0"/>
              <a:t>Pour Élisée, cependant, le même événement fut un signe de la réception du Saint-Esprit, qui le rendit capable d'accomplir sa mission (2 Rois 2.14-15).</a:t>
            </a:r>
          </a:p>
        </p:txBody>
      </p:sp>
      <p:sp>
        <p:nvSpPr>
          <p:cNvPr id="13" name="CuadroTexto 12">
            <a:extLst>
              <a:ext uri="{FF2B5EF4-FFF2-40B4-BE49-F238E27FC236}">
                <a16:creationId xmlns:a16="http://schemas.microsoft.com/office/drawing/2014/main" id="{629CD6C9-460F-BA90-E110-EDD6C85788D7}"/>
              </a:ext>
            </a:extLst>
          </p:cNvPr>
          <p:cNvSpPr txBox="1"/>
          <p:nvPr/>
        </p:nvSpPr>
        <p:spPr>
          <a:xfrm>
            <a:off x="468029" y="2983940"/>
            <a:ext cx="5798017" cy="1631216"/>
          </a:xfrm>
          <a:prstGeom prst="rect">
            <a:avLst/>
          </a:prstGeom>
          <a:noFill/>
        </p:spPr>
        <p:txBody>
          <a:bodyPr wrap="square">
            <a:spAutoFit/>
          </a:bodyPr>
          <a:lstStyle/>
          <a:p>
            <a:pPr>
              <a:spcBef>
                <a:spcPts val="600"/>
              </a:spcBef>
            </a:pPr>
            <a:r>
              <a:rPr lang="fr-FR" sz="2000" b="1" dirty="0"/>
              <a:t>Entrer dans les eaux du Jourdain eut le même effet sur Jésus, qui fut habilité par le Saint-Esprit pour accomplir sa mission : nous libérer du péché ; et nous donner la vie éternelle (Marc 1.9-11 ; Jean 1.29 ; 3.16).</a:t>
            </a:r>
          </a:p>
        </p:txBody>
      </p:sp>
    </p:spTree>
    <p:extLst>
      <p:ext uri="{BB962C8B-B14F-4D97-AF65-F5344CB8AC3E}">
        <p14:creationId xmlns:p14="http://schemas.microsoft.com/office/powerpoint/2010/main" val="11799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Righ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C374FF-DACA-5ADA-AC4A-C5CA59483ACF}"/>
              </a:ext>
            </a:extLst>
          </p:cNvPr>
          <p:cNvSpPr txBox="1"/>
          <p:nvPr/>
        </p:nvSpPr>
        <p:spPr>
          <a:xfrm>
            <a:off x="866173" y="1088151"/>
            <a:ext cx="10662833" cy="4555093"/>
          </a:xfrm>
          <a:prstGeom prst="rect">
            <a:avLst/>
          </a:prstGeom>
          <a:noFill/>
        </p:spPr>
        <p:txBody>
          <a:bodyPr wrap="square">
            <a:spAutoFit/>
          </a:bodyPr>
          <a:lstStyle/>
          <a:p>
            <a:pPr>
              <a:spcBef>
                <a:spcPts val="600"/>
              </a:spcBef>
            </a:pPr>
            <a:r>
              <a:rPr lang="fr-FR" sz="2800" b="1" dirty="0">
                <a:latin typeface="Constantia" panose="02030602050306030303" pitchFamily="18" charset="0"/>
              </a:rPr>
              <a:t>« Souvenons-nous des tendres bontés du Seigneur et de la multitude de ses grâces. Comme le peuple d’Israël, dressons des pierres en témoignage, pour y inscrire l’histoire instructive de ce que Dieu a fait pour nous. Et, lorsque nous passons en revue ses dispensations à notre égard, au cours de notre pèlerinage, disons avec des cœurs débordants de gratitude : </a:t>
            </a:r>
          </a:p>
          <a:p>
            <a:pPr>
              <a:spcBef>
                <a:spcPts val="600"/>
              </a:spcBef>
            </a:pPr>
            <a:r>
              <a:rPr lang="fr-FR" sz="2800" b="1" dirty="0">
                <a:latin typeface="Constantia" panose="02030602050306030303" pitchFamily="18" charset="0"/>
              </a:rPr>
              <a:t> « Que rendrai-je à l’Éternel ? Tous ses bienfaits sont sur moi ! Je lèverai la coupe d’actions de grâces, et j’invoquerai le nom de l’Éternel. Je m’acquitterai de mes vœux envers l’Éternel </a:t>
            </a:r>
            <a:br>
              <a:rPr lang="fr-FR" sz="2800" b="1" dirty="0">
                <a:latin typeface="Constantia" panose="02030602050306030303" pitchFamily="18" charset="0"/>
              </a:rPr>
            </a:br>
            <a:r>
              <a:rPr lang="fr-FR" sz="2800" b="1" dirty="0">
                <a:latin typeface="Constantia" panose="02030602050306030303" pitchFamily="18" charset="0"/>
              </a:rPr>
              <a:t>en présence de tout son peuple. » (Psaume 116.12-14.) »</a:t>
            </a:r>
          </a:p>
        </p:txBody>
      </p:sp>
      <p:sp>
        <p:nvSpPr>
          <p:cNvPr id="4" name="CuadroTexto 3">
            <a:extLst>
              <a:ext uri="{FF2B5EF4-FFF2-40B4-BE49-F238E27FC236}">
                <a16:creationId xmlns:a16="http://schemas.microsoft.com/office/drawing/2014/main" id="{70DFBCBD-99AD-E0ED-5471-C12DE9C3B910}"/>
              </a:ext>
            </a:extLst>
          </p:cNvPr>
          <p:cNvSpPr txBox="1"/>
          <p:nvPr/>
        </p:nvSpPr>
        <p:spPr>
          <a:xfrm>
            <a:off x="5277282" y="5561049"/>
            <a:ext cx="5895589" cy="338554"/>
          </a:xfrm>
          <a:prstGeom prst="rect">
            <a:avLst/>
          </a:prstGeom>
          <a:noFill/>
        </p:spPr>
        <p:txBody>
          <a:bodyPr wrap="none" rtlCol="0">
            <a:spAutoFit/>
          </a:bodyPr>
          <a:lstStyle/>
          <a:p>
            <a:pPr algn="r"/>
            <a:r>
              <a:rPr lang="en-US" sz="1600" b="1" dirty="0"/>
              <a:t>E. G. W. (The Desire of Ages, p. 348 ; Jésus-Christ, p. 337, 338. )</a:t>
            </a:r>
          </a:p>
        </p:txBody>
      </p:sp>
    </p:spTree>
    <p:extLst>
      <p:ext uri="{BB962C8B-B14F-4D97-AF65-F5344CB8AC3E}">
        <p14:creationId xmlns:p14="http://schemas.microsoft.com/office/powerpoint/2010/main" val="227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59" y="-6325"/>
            <a:ext cx="3943354" cy="637097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24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ea typeface="+mn-ea"/>
                <a:cs typeface="+mn-cs"/>
              </a:rPr>
              <a:t>« Car l'Éternel, votre Dieu, a mis à sec devant vous les eaux du Jourdain jusqu'à ce que vous eussiez passé, comme l'Éternel, votre Dieu, l'avait fait à la mer Rouge, qu'il mit à sec devant nous jusqu'à ce que nous eussions passé, afin que tous les peuples de la terre sachent que la main de l'Éternel est puissante, et afin que vous ayez toujours la crainte de l'Éternel, votre Dieu.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Josué 4.23-24</a:t>
            </a:r>
          </a:p>
        </p:txBody>
      </p:sp>
    </p:spTree>
    <p:extLst>
      <p:ext uri="{BB962C8B-B14F-4D97-AF65-F5344CB8AC3E}">
        <p14:creationId xmlns:p14="http://schemas.microsoft.com/office/powerpoint/2010/main" val="11270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CF670C-16CC-957A-8F45-91E6B251605C}"/>
              </a:ext>
            </a:extLst>
          </p:cNvPr>
          <p:cNvSpPr txBox="1"/>
          <p:nvPr/>
        </p:nvSpPr>
        <p:spPr>
          <a:xfrm>
            <a:off x="7335297" y="3743380"/>
            <a:ext cx="4522596" cy="3016210"/>
          </a:xfrm>
          <a:prstGeom prst="rect">
            <a:avLst/>
          </a:prstGeom>
          <a:noFill/>
        </p:spPr>
        <p:txBody>
          <a:bodyPr wrap="square" rtlCol="0">
            <a:spAutoFit/>
          </a:bodyPr>
          <a:lstStyle/>
          <a:p>
            <a:pPr>
              <a:spcBef>
                <a:spcPts val="600"/>
              </a:spcBef>
            </a:pPr>
            <a:r>
              <a:rPr lang="fr-FR" sz="2000" b="1" noProof="0" dirty="0">
                <a:solidFill>
                  <a:srgbClr val="9AF4FF"/>
                </a:solidFill>
                <a:effectLst>
                  <a:outerShdw blurRad="38100" dist="38100" dir="2700000" algn="tl">
                    <a:srgbClr val="000000">
                      <a:alpha val="43137"/>
                    </a:srgbClr>
                  </a:outerShdw>
                </a:effectLst>
              </a:rPr>
              <a:t>Le passage du Jourdain (Josué 3):</a:t>
            </a:r>
          </a:p>
          <a:p>
            <a:pPr lvl="1">
              <a:spcBef>
                <a:spcPts val="600"/>
              </a:spcBef>
            </a:pPr>
            <a:r>
              <a:rPr lang="fr-FR" sz="2000" b="1" noProof="0" dirty="0">
                <a:solidFill>
                  <a:schemeClr val="bg1"/>
                </a:solidFill>
                <a:effectLst>
                  <a:outerShdw blurRad="38100" dist="38100" dir="2700000" algn="tl">
                    <a:srgbClr val="000000">
                      <a:alpha val="43137"/>
                    </a:srgbClr>
                  </a:outerShdw>
                </a:effectLst>
              </a:rPr>
              <a:t>Besoin de sainteté</a:t>
            </a:r>
          </a:p>
          <a:p>
            <a:pPr lvl="1">
              <a:spcBef>
                <a:spcPts val="600"/>
              </a:spcBef>
            </a:pPr>
            <a:r>
              <a:rPr lang="fr-FR" sz="2000" b="1" noProof="0" dirty="0">
                <a:solidFill>
                  <a:schemeClr val="bg1"/>
                </a:solidFill>
                <a:effectLst>
                  <a:outerShdw blurRad="38100" dist="38100" dir="2700000" algn="tl">
                    <a:srgbClr val="000000">
                      <a:alpha val="43137"/>
                    </a:srgbClr>
                  </a:outerShdw>
                </a:effectLst>
              </a:rPr>
              <a:t>Les merveilles de Dieu</a:t>
            </a:r>
          </a:p>
          <a:p>
            <a:pPr>
              <a:spcBef>
                <a:spcPts val="1800"/>
              </a:spcBef>
            </a:pPr>
            <a:r>
              <a:rPr lang="fr-FR" sz="2000" b="1" noProof="0" dirty="0">
                <a:solidFill>
                  <a:srgbClr val="8DFF8D"/>
                </a:solidFill>
                <a:effectLst>
                  <a:outerShdw blurRad="38100" dist="38100" dir="2700000" algn="tl">
                    <a:srgbClr val="000000">
                      <a:alpha val="43137"/>
                    </a:srgbClr>
                  </a:outerShdw>
                </a:effectLst>
              </a:rPr>
              <a:t>Se souvenir et oublier (Josué 4):</a:t>
            </a:r>
          </a:p>
          <a:p>
            <a:pPr lvl="1">
              <a:spcBef>
                <a:spcPts val="600"/>
              </a:spcBef>
            </a:pPr>
            <a:r>
              <a:rPr lang="fr-FR" sz="2000" b="1" noProof="0" dirty="0">
                <a:solidFill>
                  <a:schemeClr val="bg1"/>
                </a:solidFill>
                <a:effectLst>
                  <a:outerShdw blurRad="38100" dist="38100" dir="2700000" algn="tl">
                    <a:srgbClr val="000000">
                      <a:alpha val="43137"/>
                    </a:srgbClr>
                  </a:outerShdw>
                </a:effectLst>
              </a:rPr>
              <a:t>Signes pour le souvenir</a:t>
            </a:r>
          </a:p>
          <a:p>
            <a:pPr lvl="1">
              <a:spcBef>
                <a:spcPts val="600"/>
              </a:spcBef>
            </a:pPr>
            <a:r>
              <a:rPr lang="fr-FR" sz="2000" b="1" noProof="0" dirty="0">
                <a:solidFill>
                  <a:schemeClr val="bg1"/>
                </a:solidFill>
                <a:effectLst>
                  <a:outerShdw blurRad="38100" dist="38100" dir="2700000" algn="tl">
                    <a:srgbClr val="000000">
                      <a:alpha val="43137"/>
                    </a:srgbClr>
                  </a:outerShdw>
                </a:effectLst>
              </a:rPr>
              <a:t>Les dangers de l'oubli</a:t>
            </a:r>
          </a:p>
          <a:p>
            <a:pPr>
              <a:spcBef>
                <a:spcPts val="1800"/>
              </a:spcBef>
            </a:pPr>
            <a:r>
              <a:rPr lang="fr-FR" sz="2000" b="1" noProof="0" dirty="0">
                <a:solidFill>
                  <a:srgbClr val="FFFF3C"/>
                </a:solidFill>
                <a:effectLst>
                  <a:outerShdw blurRad="38100" dist="38100" dir="2700000" algn="tl">
                    <a:srgbClr val="000000">
                      <a:alpha val="43137"/>
                    </a:srgbClr>
                  </a:outerShdw>
                </a:effectLst>
              </a:rPr>
              <a:t>Jalons du Jourdain</a:t>
            </a:r>
          </a:p>
        </p:txBody>
      </p:sp>
      <p:sp>
        <p:nvSpPr>
          <p:cNvPr id="3" name="CuadroTexto 2">
            <a:extLst>
              <a:ext uri="{FF2B5EF4-FFF2-40B4-BE49-F238E27FC236}">
                <a16:creationId xmlns:a16="http://schemas.microsoft.com/office/drawing/2014/main" id="{55719E01-7E48-3CD0-F0D5-08F1BBB6069D}"/>
              </a:ext>
            </a:extLst>
          </p:cNvPr>
          <p:cNvSpPr txBox="1"/>
          <p:nvPr/>
        </p:nvSpPr>
        <p:spPr>
          <a:xfrm>
            <a:off x="0" y="97117"/>
            <a:ext cx="6543675" cy="1631216"/>
          </a:xfrm>
          <a:prstGeom prst="rect">
            <a:avLst/>
          </a:prstGeom>
          <a:noFill/>
        </p:spPr>
        <p:txBody>
          <a:bodyPr wrap="square" rtlCol="0">
            <a:spAutoFit/>
          </a:bodyPr>
          <a:lstStyle/>
          <a:p>
            <a:pPr>
              <a:spcBef>
                <a:spcPts val="600"/>
              </a:spcBef>
            </a:pPr>
            <a:r>
              <a:rPr lang="fr-FR" sz="2000" b="1" noProof="0" dirty="0">
                <a:solidFill>
                  <a:schemeClr val="bg1"/>
                </a:solidFill>
                <a:effectLst>
                  <a:outerShdw blurRad="38100" dist="38100" dir="2700000" algn="tl">
                    <a:srgbClr val="000000">
                      <a:alpha val="43137"/>
                    </a:srgbClr>
                  </a:outerShdw>
                </a:effectLst>
              </a:rPr>
              <a:t>Printemps. Les pluies et la fonte des neiges ont rempli le lit du Jourdain jusqu'à le faire déborder. Ses eaux coulent rapidement vers la mer Morte. Même aux endroits les moins profonds – les gués du Jourdain –, traverser le fleuve est une aventure dangereuse.</a:t>
            </a:r>
          </a:p>
        </p:txBody>
      </p:sp>
      <p:pic>
        <p:nvPicPr>
          <p:cNvPr id="7" name="Imagen 6" descr="Imagen que contiene exterior, persona, montaña, pasto&#10;&#10;El contenido generado por IA puede ser incorrecto.">
            <a:extLst>
              <a:ext uri="{FF2B5EF4-FFF2-40B4-BE49-F238E27FC236}">
                <a16:creationId xmlns:a16="http://schemas.microsoft.com/office/drawing/2014/main" id="{75C4C8C7-1308-33B8-E725-FF023E9447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99" y="3419278"/>
            <a:ext cx="4964724" cy="3300984"/>
          </a:xfrm>
          <a:prstGeom prst="snip2DiagRect">
            <a:avLst>
              <a:gd name="adj1" fmla="val 16382"/>
              <a:gd name="adj2" fmla="val 0"/>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gua, grande, manada, montaña&#10;&#10;El contenido generado por IA puede ser incorrecto.">
            <a:extLst>
              <a:ext uri="{FF2B5EF4-FFF2-40B4-BE49-F238E27FC236}">
                <a16:creationId xmlns:a16="http://schemas.microsoft.com/office/drawing/2014/main" id="{18E7D1F0-5ED2-139C-9203-217F859921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1912" y="137738"/>
            <a:ext cx="5321071" cy="3300984"/>
          </a:xfrm>
          <a:prstGeom prst="snip2DiagRect">
            <a:avLst/>
          </a:prstGeom>
          <a:solidFill>
            <a:srgbClr val="FFFFFF">
              <a:shade val="85000"/>
            </a:srgbClr>
          </a:solidFill>
          <a:ln w="88900" cap="sq">
            <a:solidFill>
              <a:srgbClr val="9AF4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8" name="Imagen 47" descr="Forma&#10;&#10;El contenido generado por IA puede ser incorrecto.">
            <a:extLst>
              <a:ext uri="{FF2B5EF4-FFF2-40B4-BE49-F238E27FC236}">
                <a16:creationId xmlns:a16="http://schemas.microsoft.com/office/drawing/2014/main" id="{3F6C57C9-17EA-0EF3-697A-D40682BB3B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6464" y="4212334"/>
            <a:ext cx="248304" cy="240890"/>
          </a:xfrm>
          <a:prstGeom prst="rect">
            <a:avLst/>
          </a:prstGeom>
          <a:effectLst>
            <a:outerShdw blurRad="50800" dist="38100" dir="8100000" algn="tr" rotWithShape="0">
              <a:prstClr val="black">
                <a:alpha val="40000"/>
              </a:prstClr>
            </a:outerShdw>
          </a:effectLst>
        </p:spPr>
      </p:pic>
      <p:pic>
        <p:nvPicPr>
          <p:cNvPr id="50" name="Imagen 49" descr="Forma&#10;&#10;El contenido generado por IA puede ser incorrecto.">
            <a:extLst>
              <a:ext uri="{FF2B5EF4-FFF2-40B4-BE49-F238E27FC236}">
                <a16:creationId xmlns:a16="http://schemas.microsoft.com/office/drawing/2014/main" id="{81AEAFFF-4F15-63F7-62BA-8BCD8861E4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6464" y="4560762"/>
            <a:ext cx="248304" cy="240890"/>
          </a:xfrm>
          <a:prstGeom prst="rect">
            <a:avLst/>
          </a:prstGeom>
          <a:effectLst>
            <a:outerShdw blurRad="50800" dist="38100" dir="8100000" algn="tr" rotWithShape="0">
              <a:prstClr val="black">
                <a:alpha val="40000"/>
              </a:prstClr>
            </a:outerShdw>
          </a:effectLst>
        </p:spPr>
      </p:pic>
      <p:pic>
        <p:nvPicPr>
          <p:cNvPr id="56" name="Imagen 55" descr="Forma, Círculo&#10;&#10;El contenido generado por IA puede ser incorrecto.">
            <a:extLst>
              <a:ext uri="{FF2B5EF4-FFF2-40B4-BE49-F238E27FC236}">
                <a16:creationId xmlns:a16="http://schemas.microsoft.com/office/drawing/2014/main" id="{9638933F-DB01-D099-BC2B-22484D6AC5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16464" y="5862240"/>
            <a:ext cx="248304" cy="240890"/>
          </a:xfrm>
          <a:prstGeom prst="rect">
            <a:avLst/>
          </a:prstGeom>
          <a:effectLst>
            <a:outerShdw blurRad="50800" dist="38100" dir="8100000" algn="tr" rotWithShape="0">
              <a:prstClr val="black">
                <a:alpha val="40000"/>
              </a:prstClr>
            </a:outerShdw>
          </a:effectLst>
        </p:spPr>
      </p:pic>
      <p:pic>
        <p:nvPicPr>
          <p:cNvPr id="61" name="Imagen 60" descr="Forma, Círculo&#10;&#10;El contenido generado por IA puede ser incorrecto.">
            <a:extLst>
              <a:ext uri="{FF2B5EF4-FFF2-40B4-BE49-F238E27FC236}">
                <a16:creationId xmlns:a16="http://schemas.microsoft.com/office/drawing/2014/main" id="{606F5363-661C-959E-6A7C-61020ED5574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16464" y="5487022"/>
            <a:ext cx="248304" cy="240890"/>
          </a:xfrm>
          <a:prstGeom prst="rect">
            <a:avLst/>
          </a:prstGeom>
          <a:effectLst>
            <a:outerShdw blurRad="50800" dist="38100" dir="8100000" algn="tr" rotWithShape="0">
              <a:prstClr val="black">
                <a:alpha val="40000"/>
              </a:prstClr>
            </a:outerShdw>
          </a:effectLst>
        </p:spPr>
      </p:pic>
      <p:pic>
        <p:nvPicPr>
          <p:cNvPr id="64" name="Imagen 63" descr="Logotipo&#10;&#10;El contenido generado por IA puede ser incorrecto.">
            <a:extLst>
              <a:ext uri="{FF2B5EF4-FFF2-40B4-BE49-F238E27FC236}">
                <a16:creationId xmlns:a16="http://schemas.microsoft.com/office/drawing/2014/main" id="{8DE309A0-5920-6456-2BEA-34076BF9E7FF}"/>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6713377" y="6344949"/>
            <a:ext cx="570681" cy="375250"/>
          </a:xfrm>
          <a:prstGeom prst="rect">
            <a:avLst/>
          </a:prstGeom>
        </p:spPr>
      </p:pic>
      <p:pic>
        <p:nvPicPr>
          <p:cNvPr id="68" name="Imagen 67" descr="Icono&#10;&#10;El contenido generado por IA puede ser incorrecto.">
            <a:extLst>
              <a:ext uri="{FF2B5EF4-FFF2-40B4-BE49-F238E27FC236}">
                <a16:creationId xmlns:a16="http://schemas.microsoft.com/office/drawing/2014/main" id="{06916564-6DB7-1FCC-C58E-486466A2E8B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13377" y="5053838"/>
            <a:ext cx="570681" cy="375250"/>
          </a:xfrm>
          <a:prstGeom prst="rect">
            <a:avLst/>
          </a:prstGeom>
        </p:spPr>
      </p:pic>
      <p:pic>
        <p:nvPicPr>
          <p:cNvPr id="71" name="Imagen 70" descr="Icono&#10;&#10;El contenido generado por IA puede ser incorrecto.">
            <a:extLst>
              <a:ext uri="{FF2B5EF4-FFF2-40B4-BE49-F238E27FC236}">
                <a16:creationId xmlns:a16="http://schemas.microsoft.com/office/drawing/2014/main" id="{F825EE70-A3C3-BC30-B36D-AA4D1A5433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13377" y="3757104"/>
            <a:ext cx="570681" cy="375250"/>
          </a:xfrm>
          <a:prstGeom prst="rect">
            <a:avLst/>
          </a:prstGeom>
        </p:spPr>
      </p:pic>
      <p:sp>
        <p:nvSpPr>
          <p:cNvPr id="5" name="CuadroTexto 4">
            <a:extLst>
              <a:ext uri="{FF2B5EF4-FFF2-40B4-BE49-F238E27FC236}">
                <a16:creationId xmlns:a16="http://schemas.microsoft.com/office/drawing/2014/main" id="{80005F48-1AD9-BA37-6821-77FF72B81841}"/>
              </a:ext>
            </a:extLst>
          </p:cNvPr>
          <p:cNvSpPr txBox="1"/>
          <p:nvPr/>
        </p:nvSpPr>
        <p:spPr>
          <a:xfrm>
            <a:off x="0" y="2673292"/>
            <a:ext cx="6543675" cy="707886"/>
          </a:xfrm>
          <a:prstGeom prst="rect">
            <a:avLst/>
          </a:prstGeom>
          <a:noFill/>
        </p:spPr>
        <p:txBody>
          <a:bodyPr wrap="square">
            <a:spAutoFit/>
          </a:bodyPr>
          <a:lstStyle/>
          <a:p>
            <a:pPr>
              <a:spcBef>
                <a:spcPts val="600"/>
              </a:spcBef>
            </a:pPr>
            <a:r>
              <a:rPr lang="fr-FR" sz="2000" b="1" noProof="0" dirty="0">
                <a:solidFill>
                  <a:schemeClr val="bg1"/>
                </a:solidFill>
                <a:effectLst>
                  <a:outerShdw blurRad="38100" dist="38100" dir="2700000" algn="tl">
                    <a:srgbClr val="000000">
                      <a:alpha val="43137"/>
                    </a:srgbClr>
                  </a:outerShdw>
                </a:effectLst>
              </a:rPr>
              <a:t>Pour l'homme, impossible. Pour Dieu, facile : </a:t>
            </a:r>
            <a:br>
              <a:rPr lang="fr-FR" sz="2000" b="1" noProof="0" dirty="0">
                <a:solidFill>
                  <a:schemeClr val="bg1"/>
                </a:solidFill>
                <a:effectLst>
                  <a:outerShdw blurRad="38100" dist="38100" dir="2700000" algn="tl">
                    <a:srgbClr val="000000">
                      <a:alpha val="43137"/>
                    </a:srgbClr>
                  </a:outerShdw>
                </a:effectLst>
              </a:rPr>
            </a:br>
            <a:r>
              <a:rPr lang="fr-FR" sz="2000" b="1" noProof="0" dirty="0">
                <a:solidFill>
                  <a:schemeClr val="bg1"/>
                </a:solidFill>
                <a:effectLst>
                  <a:outerShdw blurRad="38100" dist="38100" dir="2700000" algn="tl">
                    <a:srgbClr val="000000">
                      <a:alpha val="43137"/>
                    </a:srgbClr>
                  </a:outerShdw>
                </a:effectLst>
              </a:rPr>
              <a:t>« sanctifiez-vous, et traversez le Jourdain ».</a:t>
            </a:r>
          </a:p>
        </p:txBody>
      </p:sp>
      <p:sp>
        <p:nvSpPr>
          <p:cNvPr id="8" name="CuadroTexto 7">
            <a:extLst>
              <a:ext uri="{FF2B5EF4-FFF2-40B4-BE49-F238E27FC236}">
                <a16:creationId xmlns:a16="http://schemas.microsoft.com/office/drawing/2014/main" id="{AFE93F18-61F8-8AE1-E412-ED22C8FF508C}"/>
              </a:ext>
            </a:extLst>
          </p:cNvPr>
          <p:cNvSpPr txBox="1"/>
          <p:nvPr/>
        </p:nvSpPr>
        <p:spPr>
          <a:xfrm>
            <a:off x="0" y="1692981"/>
            <a:ext cx="6543675" cy="1015663"/>
          </a:xfrm>
          <a:prstGeom prst="rect">
            <a:avLst/>
          </a:prstGeom>
          <a:noFill/>
        </p:spPr>
        <p:txBody>
          <a:bodyPr wrap="square">
            <a:spAutoFit/>
          </a:bodyPr>
          <a:lstStyle/>
          <a:p>
            <a:pPr>
              <a:spcBef>
                <a:spcPts val="600"/>
              </a:spcBef>
            </a:pPr>
            <a:r>
              <a:rPr lang="fr-FR" sz="2000" b="1" noProof="0" dirty="0">
                <a:solidFill>
                  <a:schemeClr val="bg1"/>
                </a:solidFill>
                <a:effectLst>
                  <a:outerShdw blurRad="38100" dist="38100" dir="2700000" algn="tl">
                    <a:srgbClr val="000000">
                      <a:alpha val="43137"/>
                    </a:srgbClr>
                  </a:outerShdw>
                </a:effectLst>
              </a:rPr>
              <a:t>Comment un peuple entier peut-il le traverser, </a:t>
            </a:r>
            <a:br>
              <a:rPr lang="fr-FR" sz="2000" b="1" noProof="0" dirty="0">
                <a:solidFill>
                  <a:schemeClr val="bg1"/>
                </a:solidFill>
                <a:effectLst>
                  <a:outerShdw blurRad="38100" dist="38100" dir="2700000" algn="tl">
                    <a:srgbClr val="000000">
                      <a:alpha val="43137"/>
                    </a:srgbClr>
                  </a:outerShdw>
                </a:effectLst>
              </a:rPr>
            </a:br>
            <a:r>
              <a:rPr lang="fr-FR" sz="2000" b="1" noProof="0" dirty="0">
                <a:solidFill>
                  <a:schemeClr val="bg1"/>
                </a:solidFill>
                <a:effectLst>
                  <a:outerShdw blurRad="38100" dist="38100" dir="2700000" algn="tl">
                    <a:srgbClr val="000000">
                      <a:alpha val="43137"/>
                    </a:srgbClr>
                  </a:outerShdw>
                </a:effectLst>
              </a:rPr>
              <a:t>emmenant des personnes âgées, des femmes enceintes, des enfants et du bétail ?</a:t>
            </a:r>
          </a:p>
        </p:txBody>
      </p:sp>
    </p:spTree>
    <p:extLst>
      <p:ext uri="{BB962C8B-B14F-4D97-AF65-F5344CB8AC3E}">
        <p14:creationId xmlns:p14="http://schemas.microsoft.com/office/powerpoint/2010/main" val="18026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750" fill="hold"/>
                                        <p:tgtEl>
                                          <p:spTgt spid="71"/>
                                        </p:tgtEl>
                                        <p:attrNameLst>
                                          <p:attrName>ppt_w</p:attrName>
                                        </p:attrNameLst>
                                      </p:cBhvr>
                                      <p:tavLst>
                                        <p:tav tm="0">
                                          <p:val>
                                            <p:fltVal val="0"/>
                                          </p:val>
                                        </p:tav>
                                        <p:tav tm="100000">
                                          <p:val>
                                            <p:strVal val="#ppt_w"/>
                                          </p:val>
                                        </p:tav>
                                      </p:tavLst>
                                    </p:anim>
                                    <p:anim calcmode="lin" valueType="num">
                                      <p:cBhvr>
                                        <p:cTn id="31" dur="750" fill="hold"/>
                                        <p:tgtEl>
                                          <p:spTgt spid="71"/>
                                        </p:tgtEl>
                                        <p:attrNameLst>
                                          <p:attrName>ppt_h</p:attrName>
                                        </p:attrNameLst>
                                      </p:cBhvr>
                                      <p:tavLst>
                                        <p:tav tm="0">
                                          <p:val>
                                            <p:fltVal val="0"/>
                                          </p:val>
                                        </p:tav>
                                        <p:tav tm="100000">
                                          <p:val>
                                            <p:strVal val="#ppt_h"/>
                                          </p:val>
                                        </p:tav>
                                      </p:tavLst>
                                    </p:anim>
                                    <p:anim calcmode="lin" valueType="num">
                                      <p:cBhvr>
                                        <p:cTn id="32" dur="750" fill="hold"/>
                                        <p:tgtEl>
                                          <p:spTgt spid="71"/>
                                        </p:tgtEl>
                                        <p:attrNameLst>
                                          <p:attrName>style.rotation</p:attrName>
                                        </p:attrNameLst>
                                      </p:cBhvr>
                                      <p:tavLst>
                                        <p:tav tm="0">
                                          <p:val>
                                            <p:fltVal val="90"/>
                                          </p:val>
                                        </p:tav>
                                        <p:tav tm="100000">
                                          <p:val>
                                            <p:fltVal val="0"/>
                                          </p:val>
                                        </p:tav>
                                      </p:tavLst>
                                    </p:anim>
                                    <p:animEffect transition="in" filter="fade">
                                      <p:cBhvr>
                                        <p:cTn id="33" dur="750"/>
                                        <p:tgtEl>
                                          <p:spTgt spid="71"/>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par>
                          <p:cTn id="38" fill="hold">
                            <p:stCondLst>
                              <p:cond delay="1250"/>
                            </p:stCondLst>
                            <p:childTnLst>
                              <p:par>
                                <p:cTn id="39" presetID="23" presetClass="entr" presetSubtype="28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4/3*#ppt_w"/>
                                          </p:val>
                                        </p:tav>
                                        <p:tav tm="100000">
                                          <p:val>
                                            <p:strVal val="#ppt_w"/>
                                          </p:val>
                                        </p:tav>
                                      </p:tavLst>
                                    </p:anim>
                                    <p:anim calcmode="lin" valueType="num">
                                      <p:cBhvr>
                                        <p:cTn id="42" dur="500" fill="hold"/>
                                        <p:tgtEl>
                                          <p:spTgt spid="48"/>
                                        </p:tgtEl>
                                        <p:attrNameLst>
                                          <p:attrName>ppt_h</p:attrName>
                                        </p:attrNameLst>
                                      </p:cBhvr>
                                      <p:tavLst>
                                        <p:tav tm="0">
                                          <p:val>
                                            <p:strVal val="4/3*#ppt_h"/>
                                          </p:val>
                                        </p:tav>
                                        <p:tav tm="100000">
                                          <p:val>
                                            <p:strVal val="#ppt_h"/>
                                          </p:val>
                                        </p:tav>
                                      </p:tavLst>
                                    </p:anim>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250"/>
                            </p:stCondLst>
                            <p:childTnLst>
                              <p:par>
                                <p:cTn id="48" presetID="23" presetClass="entr" presetSubtype="288"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4/3*#ppt_w"/>
                                          </p:val>
                                        </p:tav>
                                        <p:tav tm="100000">
                                          <p:val>
                                            <p:strVal val="#ppt_w"/>
                                          </p:val>
                                        </p:tav>
                                      </p:tavLst>
                                    </p:anim>
                                    <p:anim calcmode="lin" valueType="num">
                                      <p:cBhvr>
                                        <p:cTn id="51" dur="500" fill="hold"/>
                                        <p:tgtEl>
                                          <p:spTgt spid="50"/>
                                        </p:tgtEl>
                                        <p:attrNameLst>
                                          <p:attrName>ppt_h</p:attrName>
                                        </p:attrNameLst>
                                      </p:cBhvr>
                                      <p:tavLst>
                                        <p:tav tm="0">
                                          <p:val>
                                            <p:strVal val="4/3*#ppt_h"/>
                                          </p:val>
                                        </p:tav>
                                        <p:tav tm="100000">
                                          <p:val>
                                            <p:strVal val="#ppt_h"/>
                                          </p:val>
                                        </p:tav>
                                      </p:tavLst>
                                    </p:anim>
                                  </p:childTnLst>
                                </p:cTn>
                              </p:par>
                            </p:childTnLst>
                          </p:cTn>
                        </p:par>
                        <p:par>
                          <p:cTn id="52" fill="hold">
                            <p:stCondLst>
                              <p:cond delay="275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750" fill="hold"/>
                                        <p:tgtEl>
                                          <p:spTgt spid="68"/>
                                        </p:tgtEl>
                                        <p:attrNameLst>
                                          <p:attrName>ppt_w</p:attrName>
                                        </p:attrNameLst>
                                      </p:cBhvr>
                                      <p:tavLst>
                                        <p:tav tm="0">
                                          <p:val>
                                            <p:fltVal val="0"/>
                                          </p:val>
                                        </p:tav>
                                        <p:tav tm="100000">
                                          <p:val>
                                            <p:strVal val="#ppt_w"/>
                                          </p:val>
                                        </p:tav>
                                      </p:tavLst>
                                    </p:anim>
                                    <p:anim calcmode="lin" valueType="num">
                                      <p:cBhvr>
                                        <p:cTn id="61" dur="750" fill="hold"/>
                                        <p:tgtEl>
                                          <p:spTgt spid="68"/>
                                        </p:tgtEl>
                                        <p:attrNameLst>
                                          <p:attrName>ppt_h</p:attrName>
                                        </p:attrNameLst>
                                      </p:cBhvr>
                                      <p:tavLst>
                                        <p:tav tm="0">
                                          <p:val>
                                            <p:fltVal val="0"/>
                                          </p:val>
                                        </p:tav>
                                        <p:tav tm="100000">
                                          <p:val>
                                            <p:strVal val="#ppt_h"/>
                                          </p:val>
                                        </p:tav>
                                      </p:tavLst>
                                    </p:anim>
                                    <p:anim calcmode="lin" valueType="num">
                                      <p:cBhvr>
                                        <p:cTn id="62" dur="750" fill="hold"/>
                                        <p:tgtEl>
                                          <p:spTgt spid="68"/>
                                        </p:tgtEl>
                                        <p:attrNameLst>
                                          <p:attrName>style.rotation</p:attrName>
                                        </p:attrNameLst>
                                      </p:cBhvr>
                                      <p:tavLst>
                                        <p:tav tm="0">
                                          <p:val>
                                            <p:fltVal val="90"/>
                                          </p:val>
                                        </p:tav>
                                        <p:tav tm="100000">
                                          <p:val>
                                            <p:fltVal val="0"/>
                                          </p:val>
                                        </p:tav>
                                      </p:tavLst>
                                    </p:anim>
                                    <p:animEffect transition="in" filter="fade">
                                      <p:cBhvr>
                                        <p:cTn id="63" dur="750"/>
                                        <p:tgtEl>
                                          <p:spTgt spid="68"/>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250"/>
                            </p:stCondLst>
                            <p:childTnLst>
                              <p:par>
                                <p:cTn id="69" presetID="23" presetClass="entr" presetSubtype="288"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strVal val="4/3*#ppt_w"/>
                                          </p:val>
                                        </p:tav>
                                        <p:tav tm="100000">
                                          <p:val>
                                            <p:strVal val="#ppt_w"/>
                                          </p:val>
                                        </p:tav>
                                      </p:tavLst>
                                    </p:anim>
                                    <p:anim calcmode="lin" valueType="num">
                                      <p:cBhvr>
                                        <p:cTn id="72" dur="500" fill="hold"/>
                                        <p:tgtEl>
                                          <p:spTgt spid="61"/>
                                        </p:tgtEl>
                                        <p:attrNameLst>
                                          <p:attrName>ppt_h</p:attrName>
                                        </p:attrNameLst>
                                      </p:cBhvr>
                                      <p:tavLst>
                                        <p:tav tm="0">
                                          <p:val>
                                            <p:strVal val="4/3*#ppt_h"/>
                                          </p:val>
                                        </p:tav>
                                        <p:tav tm="100000">
                                          <p:val>
                                            <p:strVal val="#ppt_h"/>
                                          </p:val>
                                        </p:tav>
                                      </p:tavLst>
                                    </p:anim>
                                  </p:childTnLst>
                                </p:cTn>
                              </p:par>
                            </p:childTnLst>
                          </p:cTn>
                        </p:par>
                        <p:par>
                          <p:cTn id="73" fill="hold">
                            <p:stCondLst>
                              <p:cond delay="175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250"/>
                            </p:stCondLst>
                            <p:childTnLst>
                              <p:par>
                                <p:cTn id="78" presetID="23" presetClass="entr" presetSubtype="288"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strVal val="4/3*#ppt_w"/>
                                          </p:val>
                                        </p:tav>
                                        <p:tav tm="100000">
                                          <p:val>
                                            <p:strVal val="#ppt_w"/>
                                          </p:val>
                                        </p:tav>
                                      </p:tavLst>
                                    </p:anim>
                                    <p:anim calcmode="lin" valueType="num">
                                      <p:cBhvr>
                                        <p:cTn id="81" dur="500" fill="hold"/>
                                        <p:tgtEl>
                                          <p:spTgt spid="56"/>
                                        </p:tgtEl>
                                        <p:attrNameLst>
                                          <p:attrName>ppt_h</p:attrName>
                                        </p:attrNameLst>
                                      </p:cBhvr>
                                      <p:tavLst>
                                        <p:tav tm="0">
                                          <p:val>
                                            <p:strVal val="4/3*#ppt_h"/>
                                          </p:val>
                                        </p:tav>
                                        <p:tav tm="100000">
                                          <p:val>
                                            <p:strVal val="#ppt_h"/>
                                          </p:val>
                                        </p:tav>
                                      </p:tavLst>
                                    </p:anim>
                                  </p:childTnLst>
                                </p:cTn>
                              </p:par>
                            </p:childTnLst>
                          </p:cTn>
                        </p:par>
                        <p:par>
                          <p:cTn id="82" fill="hold">
                            <p:stCondLst>
                              <p:cond delay="275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p:cTn id="90" dur="750" fill="hold"/>
                                        <p:tgtEl>
                                          <p:spTgt spid="64"/>
                                        </p:tgtEl>
                                        <p:attrNameLst>
                                          <p:attrName>ppt_w</p:attrName>
                                        </p:attrNameLst>
                                      </p:cBhvr>
                                      <p:tavLst>
                                        <p:tav tm="0">
                                          <p:val>
                                            <p:fltVal val="0"/>
                                          </p:val>
                                        </p:tav>
                                        <p:tav tm="100000">
                                          <p:val>
                                            <p:strVal val="#ppt_w"/>
                                          </p:val>
                                        </p:tav>
                                      </p:tavLst>
                                    </p:anim>
                                    <p:anim calcmode="lin" valueType="num">
                                      <p:cBhvr>
                                        <p:cTn id="91" dur="750" fill="hold"/>
                                        <p:tgtEl>
                                          <p:spTgt spid="64"/>
                                        </p:tgtEl>
                                        <p:attrNameLst>
                                          <p:attrName>ppt_h</p:attrName>
                                        </p:attrNameLst>
                                      </p:cBhvr>
                                      <p:tavLst>
                                        <p:tav tm="0">
                                          <p:val>
                                            <p:fltVal val="0"/>
                                          </p:val>
                                        </p:tav>
                                        <p:tav tm="100000">
                                          <p:val>
                                            <p:strVal val="#ppt_h"/>
                                          </p:val>
                                        </p:tav>
                                      </p:tavLst>
                                    </p:anim>
                                    <p:anim calcmode="lin" valueType="num">
                                      <p:cBhvr>
                                        <p:cTn id="92" dur="750" fill="hold"/>
                                        <p:tgtEl>
                                          <p:spTgt spid="64"/>
                                        </p:tgtEl>
                                        <p:attrNameLst>
                                          <p:attrName>style.rotation</p:attrName>
                                        </p:attrNameLst>
                                      </p:cBhvr>
                                      <p:tavLst>
                                        <p:tav tm="0">
                                          <p:val>
                                            <p:fltVal val="90"/>
                                          </p:val>
                                        </p:tav>
                                        <p:tav tm="100000">
                                          <p:val>
                                            <p:fltVal val="0"/>
                                          </p:val>
                                        </p:tav>
                                      </p:tavLst>
                                    </p:anim>
                                    <p:animEffect transition="in" filter="fade">
                                      <p:cBhvr>
                                        <p:cTn id="93" dur="750"/>
                                        <p:tgtEl>
                                          <p:spTgt spid="64"/>
                                        </p:tgtEl>
                                      </p:cBhvr>
                                    </p:animEffect>
                                  </p:childTnLst>
                                </p:cTn>
                              </p:par>
                            </p:childTnLst>
                          </p:cTn>
                        </p:par>
                        <p:par>
                          <p:cTn id="94" fill="hold">
                            <p:stCondLst>
                              <p:cond delay="750"/>
                            </p:stCondLst>
                            <p:childTnLst>
                              <p:par>
                                <p:cTn id="95" presetID="22" presetClass="entr" presetSubtype="8"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left)">
                                      <p:cBhvr>
                                        <p:cTn id="9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EBDB06-5277-79FD-6295-1FC388DF74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199687" y="92889"/>
            <a:ext cx="4946340" cy="667222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906D153-292F-B9C5-527D-2B68174019DD}"/>
              </a:ext>
            </a:extLst>
          </p:cNvPr>
          <p:cNvSpPr txBox="1"/>
          <p:nvPr/>
        </p:nvSpPr>
        <p:spPr>
          <a:xfrm>
            <a:off x="5146027" y="2336392"/>
            <a:ext cx="7045973" cy="2185214"/>
          </a:xfrm>
          <a:prstGeom prst="rect">
            <a:avLst/>
          </a:prstGeom>
          <a:noFill/>
        </p:spPr>
        <p:txBody>
          <a:bodyPr wrap="square">
            <a:spAutoFit/>
            <a:scene3d>
              <a:camera prst="orthographicFront"/>
              <a:lightRig rig="threePt" dir="t"/>
            </a:scene3d>
            <a:sp3d extrusionH="57150">
              <a:bevelT w="38100" h="38100"/>
            </a:sp3d>
          </a:bodyPr>
          <a:lstStyle/>
          <a:p>
            <a:pPr algn="ctr"/>
            <a:r>
              <a:rPr lang="fr-FR" sz="4800" b="1" noProof="0"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LE PASSAGE DU JOURDAIN</a:t>
            </a:r>
          </a:p>
          <a:p>
            <a:pPr algn="ctr"/>
            <a:r>
              <a:rPr lang="fr-FR" sz="4000" b="1" noProof="0"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(JOSUÉ 3)</a:t>
            </a:r>
          </a:p>
        </p:txBody>
      </p:sp>
    </p:spTree>
    <p:extLst>
      <p:ext uri="{BB962C8B-B14F-4D97-AF65-F5344CB8AC3E}">
        <p14:creationId xmlns:p14="http://schemas.microsoft.com/office/powerpoint/2010/main" val="3973901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B5E391-A444-0495-3324-88D026EA3712}"/>
              </a:ext>
            </a:extLst>
          </p:cNvPr>
          <p:cNvSpPr txBox="1"/>
          <p:nvPr/>
        </p:nvSpPr>
        <p:spPr>
          <a:xfrm>
            <a:off x="0" y="-38100"/>
            <a:ext cx="12191999" cy="769441"/>
          </a:xfrm>
          <a:prstGeom prst="rect">
            <a:avLst/>
          </a:prstGeom>
          <a:noFill/>
        </p:spPr>
        <p:txBody>
          <a:bodyPr wrap="square">
            <a:spAutoFit/>
          </a:bodyPr>
          <a:lstStyle/>
          <a:p>
            <a:pPr algn="ctr"/>
            <a:r>
              <a:rPr lang="fr-FR"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BESOIN DE SAINTETÉ</a:t>
            </a:r>
          </a:p>
        </p:txBody>
      </p:sp>
      <p:sp>
        <p:nvSpPr>
          <p:cNvPr id="5" name="CuadroTexto 4">
            <a:extLst>
              <a:ext uri="{FF2B5EF4-FFF2-40B4-BE49-F238E27FC236}">
                <a16:creationId xmlns:a16="http://schemas.microsoft.com/office/drawing/2014/main" id="{CDB887B5-B6AF-121C-9C2A-3B8B66646878}"/>
              </a:ext>
            </a:extLst>
          </p:cNvPr>
          <p:cNvSpPr txBox="1"/>
          <p:nvPr/>
        </p:nvSpPr>
        <p:spPr>
          <a:xfrm>
            <a:off x="0" y="538847"/>
            <a:ext cx="12191999" cy="584775"/>
          </a:xfrm>
          <a:prstGeom prst="rect">
            <a:avLst/>
          </a:prstGeom>
          <a:noFill/>
        </p:spPr>
        <p:txBody>
          <a:bodyPr wrap="square">
            <a:spAutoFit/>
          </a:bodyPr>
          <a:lstStyle/>
          <a:p>
            <a:pPr algn="ctr"/>
            <a:r>
              <a:rPr lang="fr-FR" b="1" dirty="0">
                <a:solidFill>
                  <a:srgbClr val="E8D190"/>
                </a:solidFill>
                <a:effectLst>
                  <a:outerShdw blurRad="38100" dist="38100" dir="2700000" algn="tl">
                    <a:srgbClr val="000000">
                      <a:alpha val="43137"/>
                    </a:srgbClr>
                  </a:outerShdw>
                </a:effectLst>
                <a:latin typeface="Comic Sans MS" panose="030F0702030302020204" pitchFamily="66" charset="0"/>
              </a:rPr>
              <a:t>« Josué dit au peuple : Sanctifiez-vous, car demain l'Éternel fera des prodiges au milieu de vous. »</a:t>
            </a:r>
          </a:p>
          <a:p>
            <a:pPr algn="ctr"/>
            <a:r>
              <a:rPr lang="fr-FR" sz="1400" b="1" noProof="0" dirty="0">
                <a:solidFill>
                  <a:srgbClr val="E8D190"/>
                </a:solidFill>
                <a:effectLst>
                  <a:outerShdw blurRad="38100" dist="38100" dir="2700000" algn="tl">
                    <a:srgbClr val="000000">
                      <a:alpha val="43137"/>
                    </a:srgbClr>
                  </a:outerShdw>
                </a:effectLst>
                <a:latin typeface="Comic Sans MS" panose="030F0702030302020204" pitchFamily="66" charset="0"/>
              </a:rPr>
              <a:t>(Josué 3.5)</a:t>
            </a:r>
          </a:p>
        </p:txBody>
      </p:sp>
      <p:sp>
        <p:nvSpPr>
          <p:cNvPr id="6" name="CuadroTexto 5">
            <a:extLst>
              <a:ext uri="{FF2B5EF4-FFF2-40B4-BE49-F238E27FC236}">
                <a16:creationId xmlns:a16="http://schemas.microsoft.com/office/drawing/2014/main" id="{3C72C639-E722-B310-3CFF-8D92AD4C28E5}"/>
              </a:ext>
            </a:extLst>
          </p:cNvPr>
          <p:cNvSpPr txBox="1"/>
          <p:nvPr/>
        </p:nvSpPr>
        <p:spPr>
          <a:xfrm>
            <a:off x="238125" y="1219200"/>
            <a:ext cx="7296150" cy="1015663"/>
          </a:xfrm>
          <a:prstGeom prst="rect">
            <a:avLst/>
          </a:prstGeom>
          <a:noFill/>
        </p:spPr>
        <p:txBody>
          <a:bodyPr wrap="square" rtlCol="0">
            <a:spAutoFit/>
          </a:bodyPr>
          <a:lstStyle/>
          <a:p>
            <a:pPr>
              <a:spcBef>
                <a:spcPts val="600"/>
              </a:spcBef>
            </a:pPr>
            <a:r>
              <a:rPr lang="fr-FR" sz="2000" b="1" dirty="0"/>
              <a:t>Pendant 40 ans, la nuée avait indiqué le moment de démonter </a:t>
            </a:r>
            <a:br>
              <a:rPr lang="fr-FR" sz="2000" b="1" dirty="0"/>
            </a:br>
            <a:r>
              <a:rPr lang="fr-FR" sz="2000" b="1" dirty="0"/>
              <a:t>le camp et de se mettre en route, et l'arche guidait Israël vers </a:t>
            </a:r>
            <a:br>
              <a:rPr lang="fr-FR" sz="2000" b="1" dirty="0"/>
            </a:br>
            <a:r>
              <a:rPr lang="fr-FR" sz="2000" b="1" dirty="0"/>
              <a:t>sa nouvelle destination (Nombres 9.17 ; 10.33).</a:t>
            </a:r>
          </a:p>
        </p:txBody>
      </p:sp>
      <p:graphicFrame>
        <p:nvGraphicFramePr>
          <p:cNvPr id="7" name="Diagrama 6">
            <a:extLst>
              <a:ext uri="{FF2B5EF4-FFF2-40B4-BE49-F238E27FC236}">
                <a16:creationId xmlns:a16="http://schemas.microsoft.com/office/drawing/2014/main" id="{17A5C5C4-24A4-EBE3-9619-5757E30C8CF1}"/>
              </a:ext>
            </a:extLst>
          </p:cNvPr>
          <p:cNvGraphicFramePr/>
          <p:nvPr>
            <p:extLst>
              <p:ext uri="{D42A27DB-BD31-4B8C-83A1-F6EECF244321}">
                <p14:modId xmlns:p14="http://schemas.microsoft.com/office/powerpoint/2010/main" val="898997263"/>
              </p:ext>
            </p:extLst>
          </p:nvPr>
        </p:nvGraphicFramePr>
        <p:xfrm>
          <a:off x="7543800" y="1371600"/>
          <a:ext cx="4591050"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A39B965-0B32-6D03-2522-ADAA1DCFFE21}"/>
              </a:ext>
            </a:extLst>
          </p:cNvPr>
          <p:cNvSpPr txBox="1"/>
          <p:nvPr/>
        </p:nvSpPr>
        <p:spPr>
          <a:xfrm>
            <a:off x="3162299" y="2311063"/>
            <a:ext cx="4392409" cy="1938992"/>
          </a:xfrm>
          <a:prstGeom prst="rect">
            <a:avLst/>
          </a:prstGeom>
          <a:noFill/>
        </p:spPr>
        <p:txBody>
          <a:bodyPr wrap="square">
            <a:spAutoFit/>
          </a:bodyPr>
          <a:lstStyle/>
          <a:p>
            <a:pPr>
              <a:spcBef>
                <a:spcPts val="600"/>
              </a:spcBef>
            </a:pPr>
            <a:r>
              <a:rPr lang="fr-FR" sz="2000" b="1" dirty="0"/>
              <a:t>L'heure du déménagement était arrivée. Le camp de </a:t>
            </a:r>
            <a:r>
              <a:rPr lang="fr-FR" sz="2000" b="1" dirty="0" err="1"/>
              <a:t>Shittim</a:t>
            </a:r>
            <a:r>
              <a:rPr lang="fr-FR" sz="2000" b="1" dirty="0"/>
              <a:t> fut démonté et ils campèrent trois jours face au Jourdain. Puis ils reçurent l'ordre de suivre l'arche pour entrer dans la Terre Promise (Josué 3.1-3).</a:t>
            </a:r>
          </a:p>
        </p:txBody>
      </p:sp>
      <p:pic>
        <p:nvPicPr>
          <p:cNvPr id="9" name="Imagen 8" descr="Imagen que contiene exterior, persona, oveja, grupo&#10;&#10;El contenido generado por IA puede ser incorrecto.">
            <a:extLst>
              <a:ext uri="{FF2B5EF4-FFF2-40B4-BE49-F238E27FC236}">
                <a16:creationId xmlns:a16="http://schemas.microsoft.com/office/drawing/2014/main" id="{DA39D169-22AC-D394-5D8B-7CFB83A1D6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28600" y="2311064"/>
            <a:ext cx="2865638" cy="272766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 árbol&#10;&#10;El contenido generado por IA puede ser incorrecto.">
            <a:extLst>
              <a:ext uri="{FF2B5EF4-FFF2-40B4-BE49-F238E27FC236}">
                <a16:creationId xmlns:a16="http://schemas.microsoft.com/office/drawing/2014/main" id="{F71B6FC3-4832-18AD-5810-EF4E0B97C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28600" y="5229224"/>
            <a:ext cx="2865638" cy="1503807"/>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A665CEB-9462-F28C-EBFF-D37BE9405F4B}"/>
              </a:ext>
            </a:extLst>
          </p:cNvPr>
          <p:cNvSpPr txBox="1"/>
          <p:nvPr/>
        </p:nvSpPr>
        <p:spPr>
          <a:xfrm>
            <a:off x="3162298" y="4250055"/>
            <a:ext cx="4324351" cy="2554545"/>
          </a:xfrm>
          <a:prstGeom prst="rect">
            <a:avLst/>
          </a:prstGeom>
          <a:noFill/>
        </p:spPr>
        <p:txBody>
          <a:bodyPr wrap="square">
            <a:spAutoFit/>
          </a:bodyPr>
          <a:lstStyle/>
          <a:p>
            <a:pPr>
              <a:spcBef>
                <a:spcPts val="600"/>
              </a:spcBef>
            </a:pPr>
            <a:r>
              <a:rPr lang="fr-FR" sz="2000" b="1" dirty="0"/>
              <a:t>Mais il y avait une condition préalable : ils devaient se sanctifier (Josué 3.5). Cette consécration impliquait une purification cérémonielle (laver les vêtements et le corps), abandonner le péché, et avoir une attitude réceptive pour obéir aux ordres de Dieu.</a:t>
            </a:r>
          </a:p>
        </p:txBody>
      </p:sp>
    </p:spTree>
    <p:extLst>
      <p:ext uri="{BB962C8B-B14F-4D97-AF65-F5344CB8AC3E}">
        <p14:creationId xmlns:p14="http://schemas.microsoft.com/office/powerpoint/2010/main" val="18520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3B700EE6-F90D-44FA-9DA9-155E3DDF52C8}"/>
                                            </p:graphicEl>
                                          </p:spTgt>
                                        </p:tgtEl>
                                        <p:attrNameLst>
                                          <p:attrName>style.visibility</p:attrName>
                                        </p:attrNameLst>
                                      </p:cBhvr>
                                      <p:to>
                                        <p:strVal val="visible"/>
                                      </p:to>
                                    </p:set>
                                    <p:anim calcmode="lin" valueType="num">
                                      <p:cBhvr>
                                        <p:cTn id="40" dur="500" fill="hold"/>
                                        <p:tgtEl>
                                          <p:spTgt spid="7">
                                            <p:graphicEl>
                                              <a:dgm id="{3B700EE6-F90D-44FA-9DA9-155E3DDF52C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3B700EE6-F90D-44FA-9DA9-155E3DDF52C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3B700EE6-F90D-44FA-9DA9-155E3DDF5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3A3C2CE7-D117-4FDD-AA4D-036C9293A5CD}"/>
                                            </p:graphicEl>
                                          </p:spTgt>
                                        </p:tgtEl>
                                        <p:attrNameLst>
                                          <p:attrName>style.visibility</p:attrName>
                                        </p:attrNameLst>
                                      </p:cBhvr>
                                      <p:to>
                                        <p:strVal val="visible"/>
                                      </p:to>
                                    </p:set>
                                    <p:anim calcmode="lin" valueType="num">
                                      <p:cBhvr>
                                        <p:cTn id="47" dur="500" fill="hold"/>
                                        <p:tgtEl>
                                          <p:spTgt spid="7">
                                            <p:graphicEl>
                                              <a:dgm id="{3A3C2CE7-D117-4FDD-AA4D-036C9293A5CD}"/>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3A3C2CE7-D117-4FDD-AA4D-036C9293A5CD}"/>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3A3C2CE7-D117-4FDD-AA4D-036C9293A5CD}"/>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graphicEl>
                                              <a:dgm id="{5177AED7-6976-4950-8E6D-7D308EBE87D8}"/>
                                            </p:graphicEl>
                                          </p:spTgt>
                                        </p:tgtEl>
                                        <p:attrNameLst>
                                          <p:attrName>style.visibility</p:attrName>
                                        </p:attrNameLst>
                                      </p:cBhvr>
                                      <p:to>
                                        <p:strVal val="visible"/>
                                      </p:to>
                                    </p:set>
                                    <p:anim calcmode="lin" valueType="num">
                                      <p:cBhvr>
                                        <p:cTn id="52" dur="500" fill="hold"/>
                                        <p:tgtEl>
                                          <p:spTgt spid="7">
                                            <p:graphicEl>
                                              <a:dgm id="{5177AED7-6976-4950-8E6D-7D308EBE87D8}"/>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5177AED7-6976-4950-8E6D-7D308EBE87D8}"/>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5177AED7-6976-4950-8E6D-7D308EBE87D8}"/>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125E4A80-B916-4674-86F6-0CBEA861CFCA}"/>
                                            </p:graphicEl>
                                          </p:spTgt>
                                        </p:tgtEl>
                                        <p:attrNameLst>
                                          <p:attrName>style.visibility</p:attrName>
                                        </p:attrNameLst>
                                      </p:cBhvr>
                                      <p:to>
                                        <p:strVal val="visible"/>
                                      </p:to>
                                    </p:set>
                                    <p:anim calcmode="lin" valueType="num">
                                      <p:cBhvr>
                                        <p:cTn id="59" dur="500" fill="hold"/>
                                        <p:tgtEl>
                                          <p:spTgt spid="7">
                                            <p:graphicEl>
                                              <a:dgm id="{125E4A80-B916-4674-86F6-0CBEA861CFCA}"/>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125E4A80-B916-4674-86F6-0CBEA861CFCA}"/>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125E4A80-B916-4674-86F6-0CBEA861CFCA}"/>
                                            </p:graphic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graphicEl>
                                              <a:dgm id="{4D24E318-0B83-45D6-9383-872D859926FE}"/>
                                            </p:graphicEl>
                                          </p:spTgt>
                                        </p:tgtEl>
                                        <p:attrNameLst>
                                          <p:attrName>style.visibility</p:attrName>
                                        </p:attrNameLst>
                                      </p:cBhvr>
                                      <p:to>
                                        <p:strVal val="visible"/>
                                      </p:to>
                                    </p:set>
                                    <p:anim calcmode="lin" valueType="num">
                                      <p:cBhvr>
                                        <p:cTn id="64" dur="500" fill="hold"/>
                                        <p:tgtEl>
                                          <p:spTgt spid="7">
                                            <p:graphicEl>
                                              <a:dgm id="{4D24E318-0B83-45D6-9383-872D859926FE}"/>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4D24E318-0B83-45D6-9383-872D859926FE}"/>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4D24E318-0B83-45D6-9383-872D859926FE}"/>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759605B-5584-4948-935D-6D3B7E321BF5}"/>
                                            </p:graphicEl>
                                          </p:spTgt>
                                        </p:tgtEl>
                                        <p:attrNameLst>
                                          <p:attrName>style.visibility</p:attrName>
                                        </p:attrNameLst>
                                      </p:cBhvr>
                                      <p:to>
                                        <p:strVal val="visible"/>
                                      </p:to>
                                    </p:set>
                                    <p:anim calcmode="lin" valueType="num">
                                      <p:cBhvr>
                                        <p:cTn id="71" dur="500" fill="hold"/>
                                        <p:tgtEl>
                                          <p:spTgt spid="7">
                                            <p:graphicEl>
                                              <a:dgm id="{0759605B-5584-4948-935D-6D3B7E321BF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759605B-5584-4948-935D-6D3B7E321BF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759605B-5584-4948-935D-6D3B7E321BF5}"/>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graphicEl>
                                              <a:dgm id="{FE0DCAB5-1783-4F64-AF28-E96BEE454A05}"/>
                                            </p:graphicEl>
                                          </p:spTgt>
                                        </p:tgtEl>
                                        <p:attrNameLst>
                                          <p:attrName>style.visibility</p:attrName>
                                        </p:attrNameLst>
                                      </p:cBhvr>
                                      <p:to>
                                        <p:strVal val="visible"/>
                                      </p:to>
                                    </p:set>
                                    <p:anim calcmode="lin" valueType="num">
                                      <p:cBhvr>
                                        <p:cTn id="76" dur="500" fill="hold"/>
                                        <p:tgtEl>
                                          <p:spTgt spid="7">
                                            <p:graphicEl>
                                              <a:dgm id="{FE0DCAB5-1783-4F64-AF28-E96BEE454A05}"/>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FE0DCAB5-1783-4F64-AF28-E96BEE454A05}"/>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FE0DCAB5-1783-4F64-AF28-E96BEE454A0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900" decel="100000" fill="hold"/>
                                        <p:tgtEl>
                                          <p:spTgt spid="11"/>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900" decel="100000" fill="hold"/>
                                        <p:tgtEl>
                                          <p:spTgt spid="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58591A-4319-1438-A224-AEB1B8D12542}"/>
              </a:ext>
            </a:extLst>
          </p:cNvPr>
          <p:cNvSpPr txBox="1"/>
          <p:nvPr/>
        </p:nvSpPr>
        <p:spPr>
          <a:xfrm>
            <a:off x="209549" y="0"/>
            <a:ext cx="11772901" cy="769441"/>
          </a:xfrm>
          <a:prstGeom prst="rect">
            <a:avLst/>
          </a:prstGeom>
          <a:noFill/>
        </p:spPr>
        <p:txBody>
          <a:bodyPr wrap="square">
            <a:spAutoFit/>
          </a:bodyPr>
          <a:lstStyle/>
          <a:p>
            <a:pPr algn="ctr"/>
            <a:r>
              <a:rPr lang="fr-FR" sz="4400" b="1" spc="300" dirty="0">
                <a:ln w="9525" cmpd="sng">
                  <a:solidFill>
                    <a:schemeClr val="accent1"/>
                  </a:solidFill>
                  <a:prstDash val="solid"/>
                </a:ln>
                <a:solidFill>
                  <a:srgbClr val="70AD47">
                    <a:tint val="1000"/>
                  </a:srgbClr>
                </a:solidFill>
                <a:effectLst>
                  <a:glow rad="38100">
                    <a:schemeClr val="accent1">
                      <a:alpha val="40000"/>
                    </a:schemeClr>
                  </a:glow>
                </a:effectLst>
              </a:rPr>
              <a:t>LES MERVEILLES DE DIEU</a:t>
            </a:r>
          </a:p>
        </p:txBody>
      </p:sp>
      <p:sp>
        <p:nvSpPr>
          <p:cNvPr id="5" name="CuadroTexto 4">
            <a:extLst>
              <a:ext uri="{FF2B5EF4-FFF2-40B4-BE49-F238E27FC236}">
                <a16:creationId xmlns:a16="http://schemas.microsoft.com/office/drawing/2014/main" id="{36B1BDF9-F71B-88C0-8CC3-C2DD7588CA4E}"/>
              </a:ext>
            </a:extLst>
          </p:cNvPr>
          <p:cNvSpPr txBox="1"/>
          <p:nvPr/>
        </p:nvSpPr>
        <p:spPr>
          <a:xfrm>
            <a:off x="438149" y="618548"/>
            <a:ext cx="11315700" cy="923330"/>
          </a:xfrm>
          <a:prstGeom prst="rect">
            <a:avLst/>
          </a:prstGeom>
          <a:noFill/>
        </p:spPr>
        <p:txBody>
          <a:bodyPr wrap="square">
            <a:spAutoFit/>
          </a:bodyPr>
          <a:lstStyle/>
          <a:p>
            <a:pPr algn="ctr"/>
            <a:r>
              <a:rPr lang="fr-F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les eaux qui descendent d'en haut s'arrêtèrent, et s'élevèrent en un monceau, à une très grande distance, près de la ville d'Adam, qui est à côté de </a:t>
            </a:r>
            <a:r>
              <a:rPr lang="fr-FR"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Tsarthan</a:t>
            </a:r>
            <a:r>
              <a:rPr lang="fr-F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 et celles qui descendaient vers la mer de la plaine, la mer Salée, furent complètement coupées » </a:t>
            </a:r>
            <a:r>
              <a:rPr lang="fr-FR" sz="14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(Josué 3.16)</a:t>
            </a:r>
          </a:p>
        </p:txBody>
      </p:sp>
      <p:sp>
        <p:nvSpPr>
          <p:cNvPr id="6" name="CuadroTexto 5">
            <a:extLst>
              <a:ext uri="{FF2B5EF4-FFF2-40B4-BE49-F238E27FC236}">
                <a16:creationId xmlns:a16="http://schemas.microsoft.com/office/drawing/2014/main" id="{0B32CA84-A8A9-0F80-16A3-84944AD60BB2}"/>
              </a:ext>
            </a:extLst>
          </p:cNvPr>
          <p:cNvSpPr txBox="1"/>
          <p:nvPr/>
        </p:nvSpPr>
        <p:spPr>
          <a:xfrm>
            <a:off x="6310313" y="1576387"/>
            <a:ext cx="5881687" cy="1631216"/>
          </a:xfrm>
          <a:prstGeom prst="rect">
            <a:avLst/>
          </a:prstGeom>
          <a:noFill/>
        </p:spPr>
        <p:txBody>
          <a:bodyPr wrap="square" rtlCol="0">
            <a:spAutoFit/>
          </a:bodyPr>
          <a:lstStyle/>
          <a:p>
            <a:pPr>
              <a:spcBef>
                <a:spcPts val="600"/>
              </a:spcBef>
            </a:pPr>
            <a:r>
              <a:rPr lang="fr-FR" sz="2000" b="1" dirty="0"/>
              <a:t>Dieu est « le seul qui fasse des prodiges » (Ps. 72.18). C'est pourquoi nous le reconnaissons comme le Dieu Unique (Ps. 86.10) ; nous nous souvenons de ses merveilles (Ps. 77.12) ; et nous racontons ses œuvres extraordinaires (Ps. 96.3).</a:t>
            </a:r>
          </a:p>
        </p:txBody>
      </p:sp>
      <p:pic>
        <p:nvPicPr>
          <p:cNvPr id="4" name="Imagen 3" descr="Imagen que contiene tabla, hecho de madera, viejo, grande&#10;&#10;El contenido generado por IA puede ser incorrecto.">
            <a:extLst>
              <a:ext uri="{FF2B5EF4-FFF2-40B4-BE49-F238E27FC236}">
                <a16:creationId xmlns:a16="http://schemas.microsoft.com/office/drawing/2014/main" id="{DDD47B7F-6019-71F0-12B2-C12C62670C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 y="1702607"/>
            <a:ext cx="6024563" cy="3803006"/>
          </a:xfrm>
          <a:prstGeom prst="rect">
            <a:avLst/>
          </a:prstGeom>
          <a:ln w="88900" cap="sq" cmpd="thickThin">
            <a:solidFill>
              <a:srgbClr val="926D36"/>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005D4EEF-1520-14E4-D6D3-FA034A480F38}"/>
              </a:ext>
            </a:extLst>
          </p:cNvPr>
          <p:cNvSpPr txBox="1"/>
          <p:nvPr/>
        </p:nvSpPr>
        <p:spPr>
          <a:xfrm>
            <a:off x="128587" y="5530007"/>
            <a:ext cx="6719887" cy="1323439"/>
          </a:xfrm>
          <a:prstGeom prst="rect">
            <a:avLst/>
          </a:prstGeom>
          <a:noFill/>
        </p:spPr>
        <p:txBody>
          <a:bodyPr wrap="square">
            <a:spAutoFit/>
          </a:bodyPr>
          <a:lstStyle/>
          <a:p>
            <a:pPr>
              <a:spcBef>
                <a:spcPts val="600"/>
              </a:spcBef>
            </a:pPr>
            <a:r>
              <a:rPr lang="fr-FR" sz="2000" b="1" dirty="0"/>
              <a:t>Le passage du Jourdain est l'une des merveilles de Dieu, qui annonce – prophétiquement – une autre des grandes merveilles que Dieu a promis d'accomplir en nous : </a:t>
            </a:r>
            <a:br>
              <a:rPr lang="fr-FR" sz="2000" b="1" dirty="0"/>
            </a:br>
            <a:r>
              <a:rPr lang="fr-FR" sz="2000" b="1" dirty="0"/>
              <a:t>l'entrée dans le Canaan céleste (Zacharie 8.6-8).</a:t>
            </a:r>
          </a:p>
        </p:txBody>
      </p:sp>
      <p:pic>
        <p:nvPicPr>
          <p:cNvPr id="10" name="Imagen 9" descr="Un grupo de personas en medio de varios árboles&#10;&#10;El contenido generado por IA puede ser incorrecto.">
            <a:extLst>
              <a:ext uri="{FF2B5EF4-FFF2-40B4-BE49-F238E27FC236}">
                <a16:creationId xmlns:a16="http://schemas.microsoft.com/office/drawing/2014/main" id="{A538EC3F-93EF-B448-A06B-B06D882EE14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943724" y="4895423"/>
            <a:ext cx="5119689" cy="185844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B297A29-913F-E0CE-D7A1-D102B22DD393}"/>
              </a:ext>
            </a:extLst>
          </p:cNvPr>
          <p:cNvSpPr txBox="1"/>
          <p:nvPr/>
        </p:nvSpPr>
        <p:spPr>
          <a:xfrm>
            <a:off x="6310313" y="3207603"/>
            <a:ext cx="5881687" cy="1631216"/>
          </a:xfrm>
          <a:prstGeom prst="rect">
            <a:avLst/>
          </a:prstGeom>
          <a:noFill/>
        </p:spPr>
        <p:txBody>
          <a:bodyPr wrap="square">
            <a:spAutoFit/>
          </a:bodyPr>
          <a:lstStyle/>
          <a:p>
            <a:pPr>
              <a:spcBef>
                <a:spcPts val="600"/>
              </a:spcBef>
            </a:pPr>
            <a:r>
              <a:rPr lang="fr-FR" sz="2000" b="1" dirty="0"/>
              <a:t>Rien n'est difficile ou trop merveilleux pour Celui qui a créé tout ce qui existe (Jérémie 32.17 ; Luc 1.37). C'est pourquoi nous pouvons avoir confiance qu'il peut aussi faire des merveilles dans notre vie (Psaume 107.8).</a:t>
            </a:r>
          </a:p>
        </p:txBody>
      </p:sp>
    </p:spTree>
    <p:extLst>
      <p:ext uri="{BB962C8B-B14F-4D97-AF65-F5344CB8AC3E}">
        <p14:creationId xmlns:p14="http://schemas.microsoft.com/office/powerpoint/2010/main" val="24513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7A87FA-955C-C6BD-19DA-E2570729E7C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3204D56-6CBE-FF8F-2258-E1939E6BE67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281724" y="1973359"/>
            <a:ext cx="6350805" cy="4795953"/>
          </a:xfrm>
          <a:prstGeom prst="rect">
            <a:avLst/>
          </a:prstGeom>
          <a:effectLst>
            <a:outerShdw blurRad="50800" dist="38100" dir="2700000" algn="tl" rotWithShape="0">
              <a:prstClr val="black">
                <a:alpha val="40000"/>
              </a:prstClr>
            </a:outerShdw>
          </a:effectLst>
        </p:spPr>
      </p:pic>
      <p:pic>
        <p:nvPicPr>
          <p:cNvPr id="7" name="Imagen 6" descr="Dibujo de una persona&#10;&#10;El contenido generado por IA puede ser incorrecto.">
            <a:extLst>
              <a:ext uri="{FF2B5EF4-FFF2-40B4-BE49-F238E27FC236}">
                <a16:creationId xmlns:a16="http://schemas.microsoft.com/office/drawing/2014/main" id="{2C00827E-BC99-8061-2A79-1C9CD6C30B3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4671039" y="639011"/>
            <a:ext cx="949974" cy="212826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7F67824F-84D0-05EB-DFD3-131616173D33}"/>
              </a:ext>
            </a:extLst>
          </p:cNvPr>
          <p:cNvSpPr txBox="1"/>
          <p:nvPr/>
        </p:nvSpPr>
        <p:spPr>
          <a:xfrm>
            <a:off x="5079351" y="2336393"/>
            <a:ext cx="7045973" cy="2185214"/>
          </a:xfrm>
          <a:prstGeom prst="rect">
            <a:avLst/>
          </a:prstGeom>
          <a:noFill/>
        </p:spPr>
        <p:txBody>
          <a:bodyPr wrap="square">
            <a:spAutoFit/>
            <a:scene3d>
              <a:camera prst="orthographicFront"/>
              <a:lightRig rig="threePt" dir="t"/>
            </a:scene3d>
            <a:sp3d extrusionH="57150">
              <a:bevelT w="38100" h="38100"/>
            </a:sp3d>
          </a:bodyPr>
          <a:lstStyle/>
          <a:p>
            <a:pPr algn="ctr"/>
            <a:r>
              <a:rPr lang="fr-FR" sz="4800" b="1" noProof="0"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SE SOUVENIR </a:t>
            </a:r>
          </a:p>
          <a:p>
            <a:pPr algn="ctr"/>
            <a:r>
              <a:rPr lang="fr-FR" sz="4800" b="1" noProof="0"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ET OUBLIER</a:t>
            </a:r>
          </a:p>
          <a:p>
            <a:pPr algn="ctr"/>
            <a:r>
              <a:rPr lang="fr-FR" sz="4000" b="1" noProof="0"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(JOSUÉ 4)</a:t>
            </a:r>
          </a:p>
        </p:txBody>
      </p:sp>
    </p:spTree>
    <p:extLst>
      <p:ext uri="{BB962C8B-B14F-4D97-AF65-F5344CB8AC3E}">
        <p14:creationId xmlns:p14="http://schemas.microsoft.com/office/powerpoint/2010/main" val="669382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9F61B8-CB93-D056-BB29-A90CCDEF242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6E44BFA-A5F9-1E96-B1CD-A5E54C88A43C}"/>
              </a:ext>
            </a:extLst>
          </p:cNvPr>
          <p:cNvSpPr txBox="1"/>
          <p:nvPr/>
        </p:nvSpPr>
        <p:spPr>
          <a:xfrm>
            <a:off x="0" y="0"/>
            <a:ext cx="12191999" cy="769441"/>
          </a:xfrm>
          <a:prstGeom prst="rect">
            <a:avLst/>
          </a:prstGeom>
          <a:noFill/>
        </p:spPr>
        <p:txBody>
          <a:bodyPr wrap="square">
            <a:spAutoFit/>
          </a:bodyPr>
          <a:lstStyle/>
          <a:p>
            <a:pPr algn="ctr"/>
            <a:r>
              <a:rPr lang="fr-FR" sz="4400" b="1" spc="300" noProof="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SEÑALES</a:t>
            </a:r>
            <a:r>
              <a:rPr lang="fr-F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PARA EL </a:t>
            </a:r>
            <a:r>
              <a:rPr lang="fr-FR" sz="4400" b="1" spc="300" noProof="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RECUERDO</a:t>
            </a:r>
            <a:endParaRPr lang="fr-F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45A30FC-2FE4-190D-F756-1049BC89C6E2}"/>
              </a:ext>
            </a:extLst>
          </p:cNvPr>
          <p:cNvSpPr txBox="1"/>
          <p:nvPr/>
        </p:nvSpPr>
        <p:spPr>
          <a:xfrm>
            <a:off x="976311" y="628947"/>
            <a:ext cx="10239375" cy="646331"/>
          </a:xfrm>
          <a:prstGeom prst="rect">
            <a:avLst/>
          </a:prstGeom>
          <a:noFill/>
        </p:spPr>
        <p:txBody>
          <a:bodyPr wrap="square">
            <a:spAutoFit/>
          </a:bodyPr>
          <a:lstStyle/>
          <a:p>
            <a:pPr algn="ct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“y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servirán</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como</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señal</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entre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vosotros</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En el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futuro</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cuando</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vuestros</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hijos</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os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pregunten</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Por</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qué</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están</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estas</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piedras</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aquí</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vosotros</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les </a:t>
            </a:r>
            <a:r>
              <a:rPr lang="fr-FR"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responderéis</a:t>
            </a:r>
            <a:r>
              <a:rPr lang="fr-FR"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fr-FR" sz="1400"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(Josué 4:6-7a </a:t>
            </a:r>
            <a:r>
              <a:rPr lang="fr-FR" sz="1100" b="1" noProof="0"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NVI</a:t>
            </a:r>
            <a:r>
              <a:rPr lang="fr-FR" sz="1400" b="1" noProof="0"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5" name="CuadroTexto 4">
            <a:extLst>
              <a:ext uri="{FF2B5EF4-FFF2-40B4-BE49-F238E27FC236}">
                <a16:creationId xmlns:a16="http://schemas.microsoft.com/office/drawing/2014/main" id="{05704F5E-C7F1-E1E5-FC3C-68853C69F0C6}"/>
              </a:ext>
            </a:extLst>
          </p:cNvPr>
          <p:cNvSpPr txBox="1"/>
          <p:nvPr/>
        </p:nvSpPr>
        <p:spPr>
          <a:xfrm>
            <a:off x="152400" y="1341501"/>
            <a:ext cx="6877050" cy="400110"/>
          </a:xfrm>
          <a:prstGeom prst="rect">
            <a:avLst/>
          </a:prstGeom>
          <a:noFill/>
        </p:spPr>
        <p:txBody>
          <a:bodyPr wrap="square" rtlCol="0">
            <a:spAutoFit/>
          </a:bodyPr>
          <a:lstStyle/>
          <a:p>
            <a:pPr>
              <a:spcBef>
                <a:spcPts val="600"/>
              </a:spcBef>
            </a:pPr>
            <a:r>
              <a:rPr lang="fr-FR" sz="2000" b="1" dirty="0"/>
              <a:t>Dans la Bible, un signe peut avoir diverses significations :</a:t>
            </a:r>
          </a:p>
        </p:txBody>
      </p:sp>
      <p:grpSp>
        <p:nvGrpSpPr>
          <p:cNvPr id="25" name="Grupo 24">
            <a:extLst>
              <a:ext uri="{FF2B5EF4-FFF2-40B4-BE49-F238E27FC236}">
                <a16:creationId xmlns:a16="http://schemas.microsoft.com/office/drawing/2014/main" id="{50DFF90F-28DE-F238-90B7-0104F9FABA30}"/>
              </a:ext>
            </a:extLst>
          </p:cNvPr>
          <p:cNvGrpSpPr/>
          <p:nvPr/>
        </p:nvGrpSpPr>
        <p:grpSpPr>
          <a:xfrm>
            <a:off x="84212" y="1861033"/>
            <a:ext cx="2368133" cy="1374889"/>
            <a:chOff x="84212" y="1861033"/>
            <a:chExt cx="2368133" cy="1374889"/>
          </a:xfrm>
        </p:grpSpPr>
        <p:sp>
          <p:nvSpPr>
            <p:cNvPr id="11" name="Forma libre: forma 10">
              <a:extLst>
                <a:ext uri="{FF2B5EF4-FFF2-40B4-BE49-F238E27FC236}">
                  <a16:creationId xmlns:a16="http://schemas.microsoft.com/office/drawing/2014/main" id="{02EB1938-2CF1-1102-06CB-BC2EA37432B5}"/>
                </a:ext>
              </a:extLst>
            </p:cNvPr>
            <p:cNvSpPr/>
            <p:nvPr/>
          </p:nvSpPr>
          <p:spPr>
            <a:xfrm>
              <a:off x="754300" y="1866859"/>
              <a:ext cx="1698045" cy="1369063"/>
            </a:xfrm>
            <a:custGeom>
              <a:avLst/>
              <a:gdLst>
                <a:gd name="connsiteX0" fmla="*/ 0 w 1848157"/>
                <a:gd name="connsiteY0" fmla="*/ 0 h 1161427"/>
                <a:gd name="connsiteX1" fmla="*/ 1848157 w 1848157"/>
                <a:gd name="connsiteY1" fmla="*/ 0 h 1161427"/>
                <a:gd name="connsiteX2" fmla="*/ 1848157 w 1848157"/>
                <a:gd name="connsiteY2" fmla="*/ 1161427 h 1161427"/>
                <a:gd name="connsiteX3" fmla="*/ 0 w 1848157"/>
                <a:gd name="connsiteY3" fmla="*/ 1161427 h 1161427"/>
                <a:gd name="connsiteX4" fmla="*/ 0 w 1848157"/>
                <a:gd name="connsiteY4" fmla="*/ 0 h 116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157" h="1161427">
                  <a:moveTo>
                    <a:pt x="0" y="0"/>
                  </a:moveTo>
                  <a:lnTo>
                    <a:pt x="1848157" y="0"/>
                  </a:lnTo>
                  <a:lnTo>
                    <a:pt x="1848157" y="1161427"/>
                  </a:lnTo>
                  <a:lnTo>
                    <a:pt x="0" y="1161427"/>
                  </a:lnTo>
                  <a:lnTo>
                    <a:pt x="0" y="0"/>
                  </a:lnTo>
                  <a:close/>
                </a:path>
              </a:pathLst>
            </a:custGeom>
            <a:solidFill>
              <a:schemeClr val="accent4">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681" tIns="76200" rIns="76200" bIns="76200" numCol="1" spcCol="1270" anchor="ctr" anchorCtr="0">
              <a:noAutofit/>
            </a:bodyPr>
            <a:lstStyle/>
            <a:p>
              <a:pPr marL="0" lvl="0" indent="0" algn="l" defTabSz="889000">
                <a:lnSpc>
                  <a:spcPct val="90000"/>
                </a:lnSpc>
                <a:spcBef>
                  <a:spcPct val="0"/>
                </a:spcBef>
                <a:spcAft>
                  <a:spcPct val="35000"/>
                </a:spcAft>
                <a:buNone/>
              </a:pPr>
              <a:r>
                <a:rPr lang="fr-FR" b="1" kern="1200" noProof="0" dirty="0"/>
                <a:t>Un acte prodigieux </a:t>
              </a:r>
              <a:r>
                <a:rPr lang="fr-FR" sz="1400" b="1" kern="1200" noProof="0" dirty="0"/>
                <a:t>(1 Rois 13.3)</a:t>
              </a:r>
              <a:endParaRPr lang="fr-FR" b="1" kern="1200" noProof="0" dirty="0"/>
            </a:p>
          </p:txBody>
        </p:sp>
        <p:sp>
          <p:nvSpPr>
            <p:cNvPr id="12" name="Rectángulo 11">
              <a:extLst>
                <a:ext uri="{FF2B5EF4-FFF2-40B4-BE49-F238E27FC236}">
                  <a16:creationId xmlns:a16="http://schemas.microsoft.com/office/drawing/2014/main" id="{BF915D9F-B31D-F85D-731C-A607BA578C20}"/>
                </a:ext>
              </a:extLst>
            </p:cNvPr>
            <p:cNvSpPr/>
            <p:nvPr/>
          </p:nvSpPr>
          <p:spPr>
            <a:xfrm>
              <a:off x="84212" y="1861033"/>
              <a:ext cx="1022075" cy="1362067"/>
            </a:xfrm>
            <a:prstGeom prst="rect">
              <a:avLst/>
            </a:prstGeom>
            <a:blipFill rotWithShape="1">
              <a:blip r:embed="rId3" cstate="hqprint">
                <a:extLst>
                  <a:ext uri="{28A0092B-C50C-407E-A947-70E740481C1C}">
                    <a14:useLocalDpi xmlns:a14="http://schemas.microsoft.com/office/drawing/2010/main"/>
                  </a:ext>
                </a:extLst>
              </a:blip>
              <a:srcRect/>
              <a:stretch>
                <a:fillRect/>
              </a:stretch>
            </a:blipFill>
            <a:ln>
              <a:solidFill>
                <a:schemeClr val="accent4">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fr-FR" noProof="0" dirty="0"/>
            </a:p>
          </p:txBody>
        </p:sp>
      </p:grpSp>
      <p:grpSp>
        <p:nvGrpSpPr>
          <p:cNvPr id="24" name="Grupo 23">
            <a:extLst>
              <a:ext uri="{FF2B5EF4-FFF2-40B4-BE49-F238E27FC236}">
                <a16:creationId xmlns:a16="http://schemas.microsoft.com/office/drawing/2014/main" id="{5FD581DE-9BC7-0C8A-B145-17CD02B0855B}"/>
              </a:ext>
            </a:extLst>
          </p:cNvPr>
          <p:cNvGrpSpPr/>
          <p:nvPr/>
        </p:nvGrpSpPr>
        <p:grpSpPr>
          <a:xfrm>
            <a:off x="2517614" y="1861641"/>
            <a:ext cx="2366028" cy="1369584"/>
            <a:chOff x="2517614" y="1861641"/>
            <a:chExt cx="2366028" cy="1369584"/>
          </a:xfrm>
        </p:grpSpPr>
        <p:sp>
          <p:nvSpPr>
            <p:cNvPr id="13" name="Forma libre: forma 12">
              <a:extLst>
                <a:ext uri="{FF2B5EF4-FFF2-40B4-BE49-F238E27FC236}">
                  <a16:creationId xmlns:a16="http://schemas.microsoft.com/office/drawing/2014/main" id="{0D1D8166-B2BC-FCF9-0B7F-58A262100318}"/>
                </a:ext>
              </a:extLst>
            </p:cNvPr>
            <p:cNvSpPr/>
            <p:nvPr/>
          </p:nvSpPr>
          <p:spPr>
            <a:xfrm>
              <a:off x="3189053" y="1866859"/>
              <a:ext cx="1694589" cy="1364366"/>
            </a:xfrm>
            <a:custGeom>
              <a:avLst/>
              <a:gdLst>
                <a:gd name="connsiteX0" fmla="*/ 0 w 1844395"/>
                <a:gd name="connsiteY0" fmla="*/ 0 h 1157443"/>
                <a:gd name="connsiteX1" fmla="*/ 1844395 w 1844395"/>
                <a:gd name="connsiteY1" fmla="*/ 0 h 1157443"/>
                <a:gd name="connsiteX2" fmla="*/ 1844395 w 1844395"/>
                <a:gd name="connsiteY2" fmla="*/ 1157443 h 1157443"/>
                <a:gd name="connsiteX3" fmla="*/ 0 w 1844395"/>
                <a:gd name="connsiteY3" fmla="*/ 1157443 h 1157443"/>
                <a:gd name="connsiteX4" fmla="*/ 0 w 1844395"/>
                <a:gd name="connsiteY4" fmla="*/ 0 h 115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95" h="1157443">
                  <a:moveTo>
                    <a:pt x="0" y="0"/>
                  </a:moveTo>
                  <a:lnTo>
                    <a:pt x="1844395" y="0"/>
                  </a:lnTo>
                  <a:lnTo>
                    <a:pt x="1844395" y="1157443"/>
                  </a:lnTo>
                  <a:lnTo>
                    <a:pt x="0" y="1157443"/>
                  </a:lnTo>
                  <a:lnTo>
                    <a:pt x="0" y="0"/>
                  </a:lnTo>
                  <a:close/>
                </a:path>
              </a:pathLst>
            </a:custGeom>
            <a:solidFill>
              <a:schemeClr val="accent3">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404" tIns="76200" rIns="76200" bIns="76200" numCol="1" spcCol="1270" anchor="ctr" anchorCtr="0">
              <a:noAutofit/>
            </a:bodyPr>
            <a:lstStyle/>
            <a:p>
              <a:pPr marL="0" lvl="0" indent="0" algn="l" defTabSz="889000">
                <a:lnSpc>
                  <a:spcPct val="90000"/>
                </a:lnSpc>
                <a:spcBef>
                  <a:spcPct val="0"/>
                </a:spcBef>
                <a:spcAft>
                  <a:spcPct val="35000"/>
                </a:spcAft>
                <a:buNone/>
              </a:pPr>
              <a:r>
                <a:rPr lang="fr-FR" b="1" kern="1200" noProof="0" dirty="0"/>
                <a:t>Un symbole de quelque chose </a:t>
              </a:r>
              <a:r>
                <a:rPr lang="fr-FR" sz="1400" b="1" kern="1200" noProof="0" dirty="0"/>
                <a:t>(Genèse 9.13)</a:t>
              </a:r>
              <a:endParaRPr lang="fr-FR" b="1" kern="1200" noProof="0" dirty="0"/>
            </a:p>
          </p:txBody>
        </p:sp>
        <p:sp>
          <p:nvSpPr>
            <p:cNvPr id="14" name="Rectángulo 13">
              <a:extLst>
                <a:ext uri="{FF2B5EF4-FFF2-40B4-BE49-F238E27FC236}">
                  <a16:creationId xmlns:a16="http://schemas.microsoft.com/office/drawing/2014/main" id="{F1302451-25C8-601A-78B5-6C9B19B361E5}"/>
                </a:ext>
              </a:extLst>
            </p:cNvPr>
            <p:cNvSpPr/>
            <p:nvPr/>
          </p:nvSpPr>
          <p:spPr>
            <a:xfrm>
              <a:off x="2517614" y="1861641"/>
              <a:ext cx="1020786" cy="1360344"/>
            </a:xfrm>
            <a:prstGeom prst="rect">
              <a:avLst/>
            </a:prstGeom>
            <a: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t="-7000" b="-7000"/>
              </a:stretch>
            </a:blipFill>
            <a:ln>
              <a:solidFill>
                <a:schemeClr val="accent3">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fr-FR" noProof="0" dirty="0"/>
            </a:p>
          </p:txBody>
        </p:sp>
      </p:grpSp>
      <p:grpSp>
        <p:nvGrpSpPr>
          <p:cNvPr id="23" name="Grupo 22">
            <a:extLst>
              <a:ext uri="{FF2B5EF4-FFF2-40B4-BE49-F238E27FC236}">
                <a16:creationId xmlns:a16="http://schemas.microsoft.com/office/drawing/2014/main" id="{CD2A3CBD-2410-EC68-70A9-7B1A16D8E02F}"/>
              </a:ext>
            </a:extLst>
          </p:cNvPr>
          <p:cNvGrpSpPr/>
          <p:nvPr/>
        </p:nvGrpSpPr>
        <p:grpSpPr>
          <a:xfrm>
            <a:off x="4949727" y="1865266"/>
            <a:ext cx="2351134" cy="1352800"/>
            <a:chOff x="4949727" y="1865266"/>
            <a:chExt cx="2351134" cy="1352800"/>
          </a:xfrm>
        </p:grpSpPr>
        <p:sp>
          <p:nvSpPr>
            <p:cNvPr id="15" name="Forma libre: forma 14">
              <a:extLst>
                <a:ext uri="{FF2B5EF4-FFF2-40B4-BE49-F238E27FC236}">
                  <a16:creationId xmlns:a16="http://schemas.microsoft.com/office/drawing/2014/main" id="{CB60D68B-6838-1997-9807-6F2437053877}"/>
                </a:ext>
              </a:extLst>
            </p:cNvPr>
            <p:cNvSpPr/>
            <p:nvPr/>
          </p:nvSpPr>
          <p:spPr>
            <a:xfrm>
              <a:off x="5620350" y="1866859"/>
              <a:ext cx="1680511" cy="1351207"/>
            </a:xfrm>
            <a:custGeom>
              <a:avLst/>
              <a:gdLst>
                <a:gd name="connsiteX0" fmla="*/ 0 w 1829073"/>
                <a:gd name="connsiteY0" fmla="*/ 0 h 1146279"/>
                <a:gd name="connsiteX1" fmla="*/ 1829073 w 1829073"/>
                <a:gd name="connsiteY1" fmla="*/ 0 h 1146279"/>
                <a:gd name="connsiteX2" fmla="*/ 1829073 w 1829073"/>
                <a:gd name="connsiteY2" fmla="*/ 1146279 h 1146279"/>
                <a:gd name="connsiteX3" fmla="*/ 0 w 1829073"/>
                <a:gd name="connsiteY3" fmla="*/ 1146279 h 1146279"/>
                <a:gd name="connsiteX4" fmla="*/ 0 w 1829073"/>
                <a:gd name="connsiteY4" fmla="*/ 0 h 114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073" h="1146279">
                  <a:moveTo>
                    <a:pt x="0" y="0"/>
                  </a:moveTo>
                  <a:lnTo>
                    <a:pt x="1829073" y="0"/>
                  </a:lnTo>
                  <a:lnTo>
                    <a:pt x="1829073" y="1146279"/>
                  </a:lnTo>
                  <a:lnTo>
                    <a:pt x="0" y="1146279"/>
                  </a:lnTo>
                  <a:lnTo>
                    <a:pt x="0" y="0"/>
                  </a:lnTo>
                  <a:close/>
                </a:path>
              </a:pathLst>
            </a:custGeom>
            <a:solidFill>
              <a:schemeClr val="accent1">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fr-FR" b="1" kern="1200" noProof="0" dirty="0"/>
                <a:t>Une marque d'avertissement</a:t>
              </a:r>
              <a:br>
                <a:rPr lang="fr-FR" b="1" kern="1200" noProof="0" dirty="0"/>
              </a:br>
              <a:r>
                <a:rPr lang="fr-FR" sz="1400" b="1" kern="1200" noProof="0" dirty="0"/>
                <a:t>(Exode 12.13)</a:t>
              </a:r>
            </a:p>
          </p:txBody>
        </p:sp>
        <p:sp>
          <p:nvSpPr>
            <p:cNvPr id="16" name="Rectángulo 15">
              <a:extLst>
                <a:ext uri="{FF2B5EF4-FFF2-40B4-BE49-F238E27FC236}">
                  <a16:creationId xmlns:a16="http://schemas.microsoft.com/office/drawing/2014/main" id="{B7E29DFF-B7A1-069B-AC30-85D6A5284602}"/>
                </a:ext>
              </a:extLst>
            </p:cNvPr>
            <p:cNvSpPr/>
            <p:nvPr/>
          </p:nvSpPr>
          <p:spPr>
            <a:xfrm>
              <a:off x="4949727" y="1865266"/>
              <a:ext cx="1013067" cy="1350057"/>
            </a:xfrm>
            <a:prstGeom prst="rect">
              <a:avLst/>
            </a:prstGeom>
            <a:blipFill rotWithShape="1">
              <a:blip r:embed="rId6" cstate="hqprint">
                <a:extLst>
                  <a:ext uri="{28A0092B-C50C-407E-A947-70E740481C1C}">
                    <a14:useLocalDpi xmlns:a14="http://schemas.microsoft.com/office/drawing/2010/main"/>
                  </a:ext>
                </a:extLst>
              </a:blip>
              <a:srcRect/>
              <a:stretch>
                <a:fillRect/>
              </a:stretch>
            </a:blipFill>
            <a:ln>
              <a:solidFill>
                <a:schemeClr val="accent1">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fr-FR" noProof="0" dirty="0"/>
            </a:p>
          </p:txBody>
        </p:sp>
      </p:grpSp>
      <p:grpSp>
        <p:nvGrpSpPr>
          <p:cNvPr id="22" name="Grupo 21">
            <a:extLst>
              <a:ext uri="{FF2B5EF4-FFF2-40B4-BE49-F238E27FC236}">
                <a16:creationId xmlns:a16="http://schemas.microsoft.com/office/drawing/2014/main" id="{6605A4DA-0CD4-3F1A-2884-5082D14C1FBA}"/>
              </a:ext>
            </a:extLst>
          </p:cNvPr>
          <p:cNvGrpSpPr/>
          <p:nvPr/>
        </p:nvGrpSpPr>
        <p:grpSpPr>
          <a:xfrm>
            <a:off x="7374121" y="1865266"/>
            <a:ext cx="2342743" cy="1350057"/>
            <a:chOff x="7374121" y="1865266"/>
            <a:chExt cx="2342743" cy="1350057"/>
          </a:xfrm>
        </p:grpSpPr>
        <p:sp>
          <p:nvSpPr>
            <p:cNvPr id="17" name="Forma libre: forma 16">
              <a:extLst>
                <a:ext uri="{FF2B5EF4-FFF2-40B4-BE49-F238E27FC236}">
                  <a16:creationId xmlns:a16="http://schemas.microsoft.com/office/drawing/2014/main" id="{4516A642-64F6-5E3A-F96E-69E710E3973A}"/>
                </a:ext>
              </a:extLst>
            </p:cNvPr>
            <p:cNvSpPr/>
            <p:nvPr/>
          </p:nvSpPr>
          <p:spPr>
            <a:xfrm>
              <a:off x="8037569" y="1866859"/>
              <a:ext cx="1679295" cy="1348464"/>
            </a:xfrm>
            <a:custGeom>
              <a:avLst/>
              <a:gdLst>
                <a:gd name="connsiteX0" fmla="*/ 0 w 1827749"/>
                <a:gd name="connsiteY0" fmla="*/ 0 h 1143952"/>
                <a:gd name="connsiteX1" fmla="*/ 1827749 w 1827749"/>
                <a:gd name="connsiteY1" fmla="*/ 0 h 1143952"/>
                <a:gd name="connsiteX2" fmla="*/ 1827749 w 1827749"/>
                <a:gd name="connsiteY2" fmla="*/ 1143952 h 1143952"/>
                <a:gd name="connsiteX3" fmla="*/ 0 w 1827749"/>
                <a:gd name="connsiteY3" fmla="*/ 1143952 h 1143952"/>
                <a:gd name="connsiteX4" fmla="*/ 0 w 1827749"/>
                <a:gd name="connsiteY4" fmla="*/ 0 h 114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749" h="1143952">
                  <a:moveTo>
                    <a:pt x="0" y="0"/>
                  </a:moveTo>
                  <a:lnTo>
                    <a:pt x="1827749" y="0"/>
                  </a:lnTo>
                  <a:lnTo>
                    <a:pt x="1827749" y="1143952"/>
                  </a:lnTo>
                  <a:lnTo>
                    <a:pt x="0" y="1143952"/>
                  </a:lnTo>
                  <a:lnTo>
                    <a:pt x="0" y="0"/>
                  </a:lnTo>
                  <a:close/>
                </a:path>
              </a:pathLst>
            </a:custGeom>
            <a:solidFill>
              <a:schemeClr val="accent2">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fr-FR" b="1" kern="1200" noProof="0" dirty="0"/>
                <a:t>Une marque distinctive </a:t>
              </a:r>
              <a:r>
                <a:rPr lang="fr-FR" sz="1400" b="1" kern="1200" noProof="0" dirty="0"/>
                <a:t>(Ézéchiel 20.20)</a:t>
              </a:r>
              <a:endParaRPr lang="fr-FR" b="1" kern="1200" noProof="0" dirty="0"/>
            </a:p>
          </p:txBody>
        </p:sp>
        <p:sp>
          <p:nvSpPr>
            <p:cNvPr id="18" name="Rectángulo 17">
              <a:extLst>
                <a:ext uri="{FF2B5EF4-FFF2-40B4-BE49-F238E27FC236}">
                  <a16:creationId xmlns:a16="http://schemas.microsoft.com/office/drawing/2014/main" id="{F9AD51C1-7962-05EF-2426-5684ACBF3899}"/>
                </a:ext>
              </a:extLst>
            </p:cNvPr>
            <p:cNvSpPr/>
            <p:nvPr/>
          </p:nvSpPr>
          <p:spPr>
            <a:xfrm>
              <a:off x="7374121" y="1865266"/>
              <a:ext cx="1013067" cy="1350057"/>
            </a:xfrm>
            <a:prstGeom prst="rect">
              <a:avLst/>
            </a:prstGeom>
            <a:blipFill rotWithShape="1">
              <a:blip r:embed="rId7" cstate="hqprint">
                <a:extLst>
                  <a:ext uri="{28A0092B-C50C-407E-A947-70E740481C1C}">
                    <a14:useLocalDpi xmlns:a14="http://schemas.microsoft.com/office/drawing/2010/main"/>
                  </a:ext>
                </a:extLst>
              </a:blip>
              <a:srcRect/>
              <a:stretch>
                <a:fillRect/>
              </a:stretch>
            </a:blipFill>
            <a:ln>
              <a:solidFill>
                <a:schemeClr val="accent2">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fr-FR" noProof="0" dirty="0"/>
            </a:p>
          </p:txBody>
        </p:sp>
      </p:grpSp>
      <p:grpSp>
        <p:nvGrpSpPr>
          <p:cNvPr id="21" name="Grupo 20">
            <a:extLst>
              <a:ext uri="{FF2B5EF4-FFF2-40B4-BE49-F238E27FC236}">
                <a16:creationId xmlns:a16="http://schemas.microsoft.com/office/drawing/2014/main" id="{B8FA4016-2674-40E6-1C9E-DC334F757A81}"/>
              </a:ext>
            </a:extLst>
          </p:cNvPr>
          <p:cNvGrpSpPr/>
          <p:nvPr/>
        </p:nvGrpSpPr>
        <p:grpSpPr>
          <a:xfrm>
            <a:off x="9798514" y="1865266"/>
            <a:ext cx="2333175" cy="1365960"/>
            <a:chOff x="9798514" y="1865266"/>
            <a:chExt cx="2333175" cy="1365960"/>
          </a:xfrm>
        </p:grpSpPr>
        <p:sp>
          <p:nvSpPr>
            <p:cNvPr id="19" name="Forma libre: forma 18">
              <a:extLst>
                <a:ext uri="{FF2B5EF4-FFF2-40B4-BE49-F238E27FC236}">
                  <a16:creationId xmlns:a16="http://schemas.microsoft.com/office/drawing/2014/main" id="{58255379-E3FF-FF42-E8EB-EDC65DCF0C98}"/>
                </a:ext>
              </a:extLst>
            </p:cNvPr>
            <p:cNvSpPr/>
            <p:nvPr/>
          </p:nvSpPr>
          <p:spPr>
            <a:xfrm>
              <a:off x="10453572" y="1866860"/>
              <a:ext cx="1678117" cy="1364366"/>
            </a:xfrm>
            <a:custGeom>
              <a:avLst/>
              <a:gdLst>
                <a:gd name="connsiteX0" fmla="*/ 0 w 1826467"/>
                <a:gd name="connsiteY0" fmla="*/ 0 h 1218157"/>
                <a:gd name="connsiteX1" fmla="*/ 1826467 w 1826467"/>
                <a:gd name="connsiteY1" fmla="*/ 0 h 1218157"/>
                <a:gd name="connsiteX2" fmla="*/ 1826467 w 1826467"/>
                <a:gd name="connsiteY2" fmla="*/ 1218157 h 1218157"/>
                <a:gd name="connsiteX3" fmla="*/ 0 w 1826467"/>
                <a:gd name="connsiteY3" fmla="*/ 1218157 h 1218157"/>
                <a:gd name="connsiteX4" fmla="*/ 0 w 1826467"/>
                <a:gd name="connsiteY4" fmla="*/ 0 h 12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67" h="1218157">
                  <a:moveTo>
                    <a:pt x="0" y="0"/>
                  </a:moveTo>
                  <a:lnTo>
                    <a:pt x="1826467" y="0"/>
                  </a:lnTo>
                  <a:lnTo>
                    <a:pt x="1826467" y="1218157"/>
                  </a:lnTo>
                  <a:lnTo>
                    <a:pt x="0" y="1218157"/>
                  </a:lnTo>
                  <a:lnTo>
                    <a:pt x="0" y="0"/>
                  </a:lnTo>
                  <a:close/>
                </a:path>
              </a:pathLst>
            </a:custGeom>
            <a:solidFill>
              <a:srgbClr val="FFF0C1"/>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fr-FR" b="1" kern="1200" noProof="0" dirty="0"/>
                <a:t>Un mémorial </a:t>
              </a:r>
              <a:r>
                <a:rPr lang="fr-FR" sz="1400" b="1" kern="1200" noProof="0" dirty="0"/>
                <a:t>(Genèse 28.18)</a:t>
              </a:r>
              <a:endParaRPr lang="fr-FR" b="1" kern="1200" noProof="0" dirty="0"/>
            </a:p>
          </p:txBody>
        </p:sp>
        <p:sp>
          <p:nvSpPr>
            <p:cNvPr id="20" name="Rectángulo 19">
              <a:extLst>
                <a:ext uri="{FF2B5EF4-FFF2-40B4-BE49-F238E27FC236}">
                  <a16:creationId xmlns:a16="http://schemas.microsoft.com/office/drawing/2014/main" id="{A83EEF63-BC30-2CA5-DE0E-FE773D30DAEB}"/>
                </a:ext>
              </a:extLst>
            </p:cNvPr>
            <p:cNvSpPr/>
            <p:nvPr/>
          </p:nvSpPr>
          <p:spPr>
            <a:xfrm>
              <a:off x="9798514" y="1865266"/>
              <a:ext cx="1013067" cy="1350057"/>
            </a:xfrm>
            <a:prstGeom prst="rect">
              <a:avLst/>
            </a:prstGeom>
            <a:blipFill rotWithShape="1">
              <a:blip r:embed="rId8" cstate="hq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C89800"/>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fr-FR" noProof="0" dirty="0"/>
            </a:p>
          </p:txBody>
        </p:sp>
      </p:grpSp>
      <p:sp>
        <p:nvSpPr>
          <p:cNvPr id="7" name="CuadroTexto 6">
            <a:extLst>
              <a:ext uri="{FF2B5EF4-FFF2-40B4-BE49-F238E27FC236}">
                <a16:creationId xmlns:a16="http://schemas.microsoft.com/office/drawing/2014/main" id="{0BA2DA80-26A1-D87D-AF1A-236BE048D0FC}"/>
              </a:ext>
            </a:extLst>
          </p:cNvPr>
          <p:cNvSpPr txBox="1"/>
          <p:nvPr/>
        </p:nvSpPr>
        <p:spPr>
          <a:xfrm>
            <a:off x="133350" y="3355241"/>
            <a:ext cx="7240770" cy="707886"/>
          </a:xfrm>
          <a:prstGeom prst="rect">
            <a:avLst/>
          </a:prstGeom>
          <a:noFill/>
        </p:spPr>
        <p:txBody>
          <a:bodyPr wrap="square" rtlCol="0">
            <a:spAutoFit/>
          </a:bodyPr>
          <a:lstStyle/>
          <a:p>
            <a:pPr>
              <a:spcBef>
                <a:spcPts val="600"/>
              </a:spcBef>
            </a:pPr>
            <a:r>
              <a:rPr lang="fr-FR" sz="2000" b="1" dirty="0"/>
              <a:t>Les 12 pierres prises du Jourdain que Josué dressa comme signe appartiennent à ce dernier type : un mémorial.</a:t>
            </a:r>
          </a:p>
        </p:txBody>
      </p:sp>
      <p:pic>
        <p:nvPicPr>
          <p:cNvPr id="8" name="Imagen 7">
            <a:extLst>
              <a:ext uri="{FF2B5EF4-FFF2-40B4-BE49-F238E27FC236}">
                <a16:creationId xmlns:a16="http://schemas.microsoft.com/office/drawing/2014/main" id="{583E4246-8532-C88A-6FC8-F4885DF702C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335022" y="3545066"/>
            <a:ext cx="4763684" cy="3036669"/>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185CEAC1-AD89-F10C-1F28-A1FFCE497BF2}"/>
              </a:ext>
            </a:extLst>
          </p:cNvPr>
          <p:cNvSpPr txBox="1"/>
          <p:nvPr/>
        </p:nvSpPr>
        <p:spPr>
          <a:xfrm>
            <a:off x="152399" y="5120551"/>
            <a:ext cx="7221721" cy="1631216"/>
          </a:xfrm>
          <a:prstGeom prst="rect">
            <a:avLst/>
          </a:prstGeom>
          <a:noFill/>
        </p:spPr>
        <p:txBody>
          <a:bodyPr wrap="square">
            <a:spAutoFit/>
          </a:bodyPr>
          <a:lstStyle/>
          <a:p>
            <a:pPr>
              <a:spcBef>
                <a:spcPts val="600"/>
              </a:spcBef>
            </a:pPr>
            <a:r>
              <a:rPr lang="fr-FR" sz="2000" b="1" dirty="0"/>
              <a:t>Les nouvelles générations devaient connaître ce que Dieu avait fait. Leur foi doit se fonder sur les merveilles de Dieu. Il est de la responsabilité des parents de transmettre cette connaissance à leurs enfants (Deutéronome 4.9). Avec cette connaissance, chacun de nous doit vivre par sa propre foi.</a:t>
            </a:r>
          </a:p>
        </p:txBody>
      </p:sp>
      <p:sp>
        <p:nvSpPr>
          <p:cNvPr id="10" name="CuadroTexto 9">
            <a:extLst>
              <a:ext uri="{FF2B5EF4-FFF2-40B4-BE49-F238E27FC236}">
                <a16:creationId xmlns:a16="http://schemas.microsoft.com/office/drawing/2014/main" id="{40F53E23-62AC-9185-B623-A662D735B334}"/>
              </a:ext>
            </a:extLst>
          </p:cNvPr>
          <p:cNvSpPr txBox="1"/>
          <p:nvPr/>
        </p:nvSpPr>
        <p:spPr>
          <a:xfrm>
            <a:off x="152400" y="4120277"/>
            <a:ext cx="7221720" cy="1015663"/>
          </a:xfrm>
          <a:prstGeom prst="rect">
            <a:avLst/>
          </a:prstGeom>
          <a:noFill/>
        </p:spPr>
        <p:txBody>
          <a:bodyPr wrap="square">
            <a:spAutoFit/>
          </a:bodyPr>
          <a:lstStyle/>
          <a:p>
            <a:pPr>
              <a:spcBef>
                <a:spcPts val="600"/>
              </a:spcBef>
            </a:pPr>
            <a:r>
              <a:rPr lang="fr-FR" sz="2000" b="1" dirty="0"/>
              <a:t>Au-delà du souvenir lui-même, quel était l'objectif que Dieu avait à l'esprit en demandant que ces pierres soient érigées (Josué 4.6-7) ?</a:t>
            </a:r>
          </a:p>
        </p:txBody>
      </p:sp>
    </p:spTree>
    <p:extLst>
      <p:ext uri="{BB962C8B-B14F-4D97-AF65-F5344CB8AC3E}">
        <p14:creationId xmlns:p14="http://schemas.microsoft.com/office/powerpoint/2010/main" val="251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fltVal val="0.5"/>
                                          </p:val>
                                        </p:tav>
                                        <p:tav tm="100000">
                                          <p:val>
                                            <p:strVal val="#ppt_x"/>
                                          </p:val>
                                        </p:tav>
                                      </p:tavLst>
                                    </p:anim>
                                    <p:anim calcmode="lin" valueType="num">
                                      <p:cBhvr>
                                        <p:cTn id="36"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fltVal val="0.5"/>
                                          </p:val>
                                        </p:tav>
                                        <p:tav tm="100000">
                                          <p:val>
                                            <p:strVal val="#ppt_x"/>
                                          </p:val>
                                        </p:tav>
                                      </p:tavLst>
                                    </p:anim>
                                    <p:anim calcmode="lin" valueType="num">
                                      <p:cBhvr>
                                        <p:cTn id="45"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fltVal val="0.5"/>
                                          </p:val>
                                        </p:tav>
                                        <p:tav tm="100000">
                                          <p:val>
                                            <p:strVal val="#ppt_x"/>
                                          </p:val>
                                        </p:tav>
                                      </p:tavLst>
                                    </p:anim>
                                    <p:anim calcmode="lin" valueType="num">
                                      <p:cBhvr>
                                        <p:cTn id="54"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A1D611-BBA3-0BE5-9E26-898D6542D46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C000A15-7C5F-B7D0-5E47-0A0F98F62E82}"/>
              </a:ext>
            </a:extLst>
          </p:cNvPr>
          <p:cNvSpPr txBox="1"/>
          <p:nvPr/>
        </p:nvSpPr>
        <p:spPr>
          <a:xfrm>
            <a:off x="0" y="-47625"/>
            <a:ext cx="12191999" cy="769441"/>
          </a:xfrm>
          <a:prstGeom prst="rect">
            <a:avLst/>
          </a:prstGeom>
          <a:noFill/>
        </p:spPr>
        <p:txBody>
          <a:bodyPr wrap="square">
            <a:spAutoFit/>
          </a:bodyPr>
          <a:lstStyle/>
          <a:p>
            <a:pPr algn="ctr"/>
            <a:r>
              <a:rPr lang="fr-FR"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LES DANGERS DE L'OUBLI</a:t>
            </a:r>
          </a:p>
        </p:txBody>
      </p:sp>
      <p:sp>
        <p:nvSpPr>
          <p:cNvPr id="4" name="CuadroTexto 3">
            <a:extLst>
              <a:ext uri="{FF2B5EF4-FFF2-40B4-BE49-F238E27FC236}">
                <a16:creationId xmlns:a16="http://schemas.microsoft.com/office/drawing/2014/main" id="{F57D169C-540D-8A13-509E-F433C4CF0EAA}"/>
              </a:ext>
            </a:extLst>
          </p:cNvPr>
          <p:cNvSpPr txBox="1"/>
          <p:nvPr/>
        </p:nvSpPr>
        <p:spPr>
          <a:xfrm>
            <a:off x="485774" y="562272"/>
            <a:ext cx="11220449" cy="646331"/>
          </a:xfrm>
          <a:prstGeom prst="rect">
            <a:avLst/>
          </a:prstGeom>
          <a:noFill/>
        </p:spPr>
        <p:txBody>
          <a:bodyPr wrap="square">
            <a:spAutoFit/>
          </a:bodyPr>
          <a:lstStyle/>
          <a:p>
            <a:pPr algn="ctr"/>
            <a:r>
              <a:rPr lang="fr-FR" b="1" dirty="0">
                <a:solidFill>
                  <a:srgbClr val="FFCED0"/>
                </a:solidFill>
                <a:effectLst>
                  <a:outerShdw blurRad="38100" dist="38100" dir="2700000" algn="tl">
                    <a:srgbClr val="000000">
                      <a:alpha val="43137"/>
                    </a:srgbClr>
                  </a:outerShdw>
                </a:effectLst>
                <a:latin typeface="Comic Sans MS" panose="030F0702030302020204" pitchFamily="66" charset="0"/>
              </a:rPr>
              <a:t>« Les enfants d'Israël firent ce qui déplaît à l'Éternel, et ils oublièrent l'Éternel, leur Dieu, </a:t>
            </a:r>
            <a:br>
              <a:rPr lang="fr-FR" b="1" dirty="0">
                <a:solidFill>
                  <a:srgbClr val="FFCED0"/>
                </a:solidFill>
                <a:effectLst>
                  <a:outerShdw blurRad="38100" dist="38100" dir="2700000" algn="tl">
                    <a:srgbClr val="000000">
                      <a:alpha val="43137"/>
                    </a:srgbClr>
                  </a:outerShdw>
                </a:effectLst>
                <a:latin typeface="Comic Sans MS" panose="030F0702030302020204" pitchFamily="66" charset="0"/>
              </a:rPr>
            </a:br>
            <a:r>
              <a:rPr lang="fr-FR" b="1" dirty="0">
                <a:solidFill>
                  <a:srgbClr val="FFCED0"/>
                </a:solidFill>
                <a:effectLst>
                  <a:outerShdw blurRad="38100" dist="38100" dir="2700000" algn="tl">
                    <a:srgbClr val="000000">
                      <a:alpha val="43137"/>
                    </a:srgbClr>
                  </a:outerShdw>
                </a:effectLst>
                <a:latin typeface="Comic Sans MS" panose="030F0702030302020204" pitchFamily="66" charset="0"/>
              </a:rPr>
              <a:t>et ils servirent les </a:t>
            </a:r>
            <a:r>
              <a:rPr lang="fr-FR" b="1" dirty="0" err="1">
                <a:solidFill>
                  <a:srgbClr val="FFCED0"/>
                </a:solidFill>
                <a:effectLst>
                  <a:outerShdw blurRad="38100" dist="38100" dir="2700000" algn="tl">
                    <a:srgbClr val="000000">
                      <a:alpha val="43137"/>
                    </a:srgbClr>
                  </a:outerShdw>
                </a:effectLst>
                <a:latin typeface="Comic Sans MS" panose="030F0702030302020204" pitchFamily="66" charset="0"/>
              </a:rPr>
              <a:t>Baals</a:t>
            </a:r>
            <a:r>
              <a:rPr lang="fr-FR" b="1" dirty="0">
                <a:solidFill>
                  <a:srgbClr val="FFCED0"/>
                </a:solidFill>
                <a:effectLst>
                  <a:outerShdw blurRad="38100" dist="38100" dir="2700000" algn="tl">
                    <a:srgbClr val="000000">
                      <a:alpha val="43137"/>
                    </a:srgbClr>
                  </a:outerShdw>
                </a:effectLst>
                <a:latin typeface="Comic Sans MS" panose="030F0702030302020204" pitchFamily="66" charset="0"/>
              </a:rPr>
              <a:t> et les idoles. » </a:t>
            </a:r>
            <a:r>
              <a:rPr lang="fr-FR" sz="1400" b="1" noProof="0" dirty="0">
                <a:solidFill>
                  <a:srgbClr val="FFCED0"/>
                </a:solidFill>
                <a:effectLst>
                  <a:outerShdw blurRad="38100" dist="38100" dir="2700000" algn="tl">
                    <a:srgbClr val="000000">
                      <a:alpha val="43137"/>
                    </a:srgbClr>
                  </a:outerShdw>
                </a:effectLst>
                <a:latin typeface="Comic Sans MS" panose="030F0702030302020204" pitchFamily="66" charset="0"/>
              </a:rPr>
              <a:t>(</a:t>
            </a:r>
            <a:r>
              <a:rPr lang="fr-FR" sz="1400" b="1" noProof="0" dirty="0" err="1">
                <a:solidFill>
                  <a:srgbClr val="FFCED0"/>
                </a:solidFill>
                <a:effectLst>
                  <a:outerShdw blurRad="38100" dist="38100" dir="2700000" algn="tl">
                    <a:srgbClr val="000000">
                      <a:alpha val="43137"/>
                    </a:srgbClr>
                  </a:outerShdw>
                </a:effectLst>
                <a:latin typeface="Comic Sans MS" panose="030F0702030302020204" pitchFamily="66" charset="0"/>
              </a:rPr>
              <a:t>Jueces</a:t>
            </a:r>
            <a:r>
              <a:rPr lang="fr-FR" sz="1400" b="1" noProof="0" dirty="0">
                <a:solidFill>
                  <a:srgbClr val="FFCED0"/>
                </a:solidFill>
                <a:effectLst>
                  <a:outerShdw blurRad="38100" dist="38100" dir="2700000" algn="tl">
                    <a:srgbClr val="000000">
                      <a:alpha val="43137"/>
                    </a:srgbClr>
                  </a:outerShdw>
                </a:effectLst>
                <a:latin typeface="Comic Sans MS" panose="030F0702030302020204" pitchFamily="66" charset="0"/>
              </a:rPr>
              <a:t> 3.7)</a:t>
            </a:r>
          </a:p>
        </p:txBody>
      </p:sp>
      <p:sp>
        <p:nvSpPr>
          <p:cNvPr id="5" name="CuadroTexto 4">
            <a:extLst>
              <a:ext uri="{FF2B5EF4-FFF2-40B4-BE49-F238E27FC236}">
                <a16:creationId xmlns:a16="http://schemas.microsoft.com/office/drawing/2014/main" id="{29EBFAA3-4A3B-D9BE-B5E6-65BEC062B815}"/>
              </a:ext>
            </a:extLst>
          </p:cNvPr>
          <p:cNvSpPr txBox="1"/>
          <p:nvPr/>
        </p:nvSpPr>
        <p:spPr>
          <a:xfrm>
            <a:off x="257175" y="1381125"/>
            <a:ext cx="11934824" cy="400110"/>
          </a:xfrm>
          <a:prstGeom prst="rect">
            <a:avLst/>
          </a:prstGeom>
          <a:noFill/>
        </p:spPr>
        <p:txBody>
          <a:bodyPr wrap="square" rtlCol="0">
            <a:spAutoFit/>
          </a:bodyPr>
          <a:lstStyle/>
          <a:p>
            <a:pPr>
              <a:spcBef>
                <a:spcPts val="600"/>
              </a:spcBef>
            </a:pPr>
            <a:r>
              <a:rPr lang="fr-FR" sz="2000" b="1" dirty="0"/>
              <a:t>En dressant les 12 pierres commémoratives à Guilgal, Josué souligna deux points (Josué 4.23) :</a:t>
            </a:r>
          </a:p>
        </p:txBody>
      </p:sp>
      <p:graphicFrame>
        <p:nvGraphicFramePr>
          <p:cNvPr id="2" name="Diagrama 1">
            <a:extLst>
              <a:ext uri="{FF2B5EF4-FFF2-40B4-BE49-F238E27FC236}">
                <a16:creationId xmlns:a16="http://schemas.microsoft.com/office/drawing/2014/main" id="{6F814F0B-81C0-8DC1-00F2-206D9504F340}"/>
              </a:ext>
            </a:extLst>
          </p:cNvPr>
          <p:cNvGraphicFramePr/>
          <p:nvPr>
            <p:extLst>
              <p:ext uri="{D42A27DB-BD31-4B8C-83A1-F6EECF244321}">
                <p14:modId xmlns:p14="http://schemas.microsoft.com/office/powerpoint/2010/main" val="2892250952"/>
              </p:ext>
            </p:extLst>
          </p:nvPr>
        </p:nvGraphicFramePr>
        <p:xfrm>
          <a:off x="257175" y="1798960"/>
          <a:ext cx="11758260" cy="241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E958F7C-AF7F-E3CF-5155-7E4EDC6E332E}"/>
              </a:ext>
            </a:extLst>
          </p:cNvPr>
          <p:cNvSpPr txBox="1"/>
          <p:nvPr/>
        </p:nvSpPr>
        <p:spPr>
          <a:xfrm>
            <a:off x="2576513" y="4226510"/>
            <a:ext cx="6310312" cy="1323439"/>
          </a:xfrm>
          <a:prstGeom prst="rect">
            <a:avLst/>
          </a:prstGeom>
          <a:noFill/>
        </p:spPr>
        <p:txBody>
          <a:bodyPr wrap="square" rtlCol="0">
            <a:spAutoFit/>
          </a:bodyPr>
          <a:lstStyle/>
          <a:p>
            <a:pPr>
              <a:spcBef>
                <a:spcPts val="600"/>
              </a:spcBef>
            </a:pPr>
            <a:r>
              <a:rPr lang="fr-FR" sz="2000" b="1" dirty="0"/>
              <a:t>La nouvelle génération était en danger de commettre la même erreur que leurs parents : oublier les actes prodigieux de Dieu. Malheureusement, ils oublièrent, et en payèrent les conséquences (Juges 3.7-8).</a:t>
            </a:r>
          </a:p>
        </p:txBody>
      </p:sp>
      <p:pic>
        <p:nvPicPr>
          <p:cNvPr id="8" name="Imagen 7" descr="Un grupo de hombres posando para una foto&#10;&#10;El contenido generado por IA puede ser incorrecto.">
            <a:extLst>
              <a:ext uri="{FF2B5EF4-FFF2-40B4-BE49-F238E27FC236}">
                <a16:creationId xmlns:a16="http://schemas.microsoft.com/office/drawing/2014/main" id="{2B6F04EC-309E-F609-E150-E60837AF63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6566" y="4478554"/>
            <a:ext cx="2328510" cy="2054078"/>
          </a:xfrm>
          <a:prstGeom prst="round2DiagRect">
            <a:avLst>
              <a:gd name="adj1" fmla="val 0"/>
              <a:gd name="adj2" fmla="val 14058"/>
            </a:avLst>
          </a:prstGeom>
          <a:ln w="38100" cap="sq">
            <a:gradFill flip="none" rotWithShape="1">
              <a:gsLst>
                <a:gs pos="0">
                  <a:srgbClr val="FFFF00"/>
                </a:gs>
                <a:gs pos="47000">
                  <a:srgbClr val="FFFF00"/>
                </a:gs>
                <a:gs pos="83000">
                  <a:schemeClr val="accent4"/>
                </a:gs>
                <a:gs pos="100000">
                  <a:schemeClr val="accent4"/>
                </a:gs>
              </a:gsLst>
              <a:lin ang="2700000" scaled="1"/>
              <a:tileRect/>
            </a:gradFill>
            <a:miter lim="800000"/>
          </a:ln>
          <a:effectLst>
            <a:outerShdw blurRad="254000" algn="tl" rotWithShape="0">
              <a:srgbClr val="000000">
                <a:alpha val="43000"/>
              </a:srgbClr>
            </a:outerShdw>
          </a:effectLst>
        </p:spPr>
      </p:pic>
      <p:pic>
        <p:nvPicPr>
          <p:cNvPr id="10" name="Imagen 9" descr="Un par de personas de pie en la calle&#10;&#10;El contenido generado por IA puede ser incorrecto.">
            <a:extLst>
              <a:ext uri="{FF2B5EF4-FFF2-40B4-BE49-F238E27FC236}">
                <a16:creationId xmlns:a16="http://schemas.microsoft.com/office/drawing/2014/main" id="{5244E412-A237-0F7A-B904-8F5A6E1700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29875" y="4472208"/>
            <a:ext cx="1585560" cy="2060423"/>
          </a:xfrm>
          <a:prstGeom prst="round2DiagRect">
            <a:avLst>
              <a:gd name="adj1" fmla="val 16667"/>
              <a:gd name="adj2" fmla="val 0"/>
            </a:avLst>
          </a:prstGeom>
          <a:ln w="38100" cap="sq">
            <a:gradFill flip="none" rotWithShape="1">
              <a:gsLst>
                <a:gs pos="0">
                  <a:srgbClr val="FFFF00"/>
                </a:gs>
                <a:gs pos="47000">
                  <a:srgbClr val="FFFF00"/>
                </a:gs>
                <a:gs pos="83000">
                  <a:schemeClr val="accent4"/>
                </a:gs>
                <a:gs pos="100000">
                  <a:schemeClr val="accent4"/>
                </a:gs>
              </a:gsLst>
              <a:lin ang="8100000" scaled="1"/>
              <a:tileRect/>
            </a:gra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40596663-F28C-81E2-BC99-544F48CA83B4}"/>
              </a:ext>
            </a:extLst>
          </p:cNvPr>
          <p:cNvSpPr txBox="1"/>
          <p:nvPr/>
        </p:nvSpPr>
        <p:spPr>
          <a:xfrm>
            <a:off x="2576513" y="5502419"/>
            <a:ext cx="7591424" cy="1323439"/>
          </a:xfrm>
          <a:prstGeom prst="rect">
            <a:avLst/>
          </a:prstGeom>
          <a:noFill/>
        </p:spPr>
        <p:txBody>
          <a:bodyPr wrap="square">
            <a:spAutoFit/>
          </a:bodyPr>
          <a:lstStyle/>
          <a:p>
            <a:pPr>
              <a:spcBef>
                <a:spcPts val="600"/>
              </a:spcBef>
            </a:pPr>
            <a:r>
              <a:rPr lang="fr-FR" sz="2000" b="1" dirty="0"/>
              <a:t>Combien il est donc important que nous gardions fraîche dans notre esprit la manière dont Dieu a pris soin de nos ancêtres, et les moments où nous avons vu de nos propres yeux la main puissante de Dieu !</a:t>
            </a:r>
          </a:p>
        </p:txBody>
      </p:sp>
      <p:pic>
        <p:nvPicPr>
          <p:cNvPr id="13" name="Imagen 12" descr="Grupo de personas caminando en un parque&#10;&#10;El contenido generado por IA puede ser incorrecto.">
            <a:extLst>
              <a:ext uri="{FF2B5EF4-FFF2-40B4-BE49-F238E27FC236}">
                <a16:creationId xmlns:a16="http://schemas.microsoft.com/office/drawing/2014/main" id="{08D26641-E676-1A0C-7B94-492CF03AB448}"/>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17770" y="4300746"/>
            <a:ext cx="1481136" cy="1201673"/>
          </a:xfrm>
          <a:prstGeom prst="ellipse">
            <a:avLst/>
          </a:prstGeom>
          <a:ln w="381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graphicEl>
                                              <a:dgm id="{1DBC163E-CA53-47E2-A4F1-8FD0C1739CD9}"/>
                                            </p:graphicEl>
                                          </p:spTgt>
                                        </p:tgtEl>
                                        <p:attrNameLst>
                                          <p:attrName>style.visibility</p:attrName>
                                        </p:attrNameLst>
                                      </p:cBhvr>
                                      <p:to>
                                        <p:strVal val="visible"/>
                                      </p:to>
                                    </p:set>
                                    <p:animEffect transition="in" filter="fade">
                                      <p:cBhvr>
                                        <p:cTn id="29" dur="1000"/>
                                        <p:tgtEl>
                                          <p:spTgt spid="2">
                                            <p:graphicEl>
                                              <a:dgm id="{1DBC163E-CA53-47E2-A4F1-8FD0C1739CD9}"/>
                                            </p:graphicEl>
                                          </p:spTgt>
                                        </p:tgtEl>
                                      </p:cBhvr>
                                    </p:animEffect>
                                    <p:anim calcmode="lin" valueType="num">
                                      <p:cBhvr>
                                        <p:cTn id="30" dur="1000" fill="hold"/>
                                        <p:tgtEl>
                                          <p:spTgt spid="2">
                                            <p:graphicEl>
                                              <a:dgm id="{1DBC163E-CA53-47E2-A4F1-8FD0C1739CD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1DBC163E-CA53-47E2-A4F1-8FD0C1739CD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9900CE34-8A0F-463C-ADF3-D4EF6BF119DC}"/>
                                            </p:graphicEl>
                                          </p:spTgt>
                                        </p:tgtEl>
                                        <p:attrNameLst>
                                          <p:attrName>style.visibility</p:attrName>
                                        </p:attrNameLst>
                                      </p:cBhvr>
                                      <p:to>
                                        <p:strVal val="visible"/>
                                      </p:to>
                                    </p:set>
                                    <p:animEffect transition="in" filter="fade">
                                      <p:cBhvr>
                                        <p:cTn id="34" dur="1000"/>
                                        <p:tgtEl>
                                          <p:spTgt spid="2">
                                            <p:graphicEl>
                                              <a:dgm id="{9900CE34-8A0F-463C-ADF3-D4EF6BF119DC}"/>
                                            </p:graphicEl>
                                          </p:spTgt>
                                        </p:tgtEl>
                                      </p:cBhvr>
                                    </p:animEffect>
                                    <p:anim calcmode="lin" valueType="num">
                                      <p:cBhvr>
                                        <p:cTn id="35" dur="1000" fill="hold"/>
                                        <p:tgtEl>
                                          <p:spTgt spid="2">
                                            <p:graphicEl>
                                              <a:dgm id="{9900CE34-8A0F-463C-ADF3-D4EF6BF119DC}"/>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9900CE34-8A0F-463C-ADF3-D4EF6BF119DC}"/>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E24F0F28-3AFA-4E7A-8FCD-D0AD630BB311}"/>
                                            </p:graphicEl>
                                          </p:spTgt>
                                        </p:tgtEl>
                                        <p:attrNameLst>
                                          <p:attrName>style.visibility</p:attrName>
                                        </p:attrNameLst>
                                      </p:cBhvr>
                                      <p:to>
                                        <p:strVal val="visible"/>
                                      </p:to>
                                    </p:set>
                                    <p:animEffect transition="in" filter="fade">
                                      <p:cBhvr>
                                        <p:cTn id="41" dur="1000"/>
                                        <p:tgtEl>
                                          <p:spTgt spid="2">
                                            <p:graphicEl>
                                              <a:dgm id="{E24F0F28-3AFA-4E7A-8FCD-D0AD630BB311}"/>
                                            </p:graphicEl>
                                          </p:spTgt>
                                        </p:tgtEl>
                                      </p:cBhvr>
                                    </p:animEffect>
                                    <p:anim calcmode="lin" valueType="num">
                                      <p:cBhvr>
                                        <p:cTn id="42" dur="1000" fill="hold"/>
                                        <p:tgtEl>
                                          <p:spTgt spid="2">
                                            <p:graphicEl>
                                              <a:dgm id="{E24F0F28-3AFA-4E7A-8FCD-D0AD630BB31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E24F0F28-3AFA-4E7A-8FCD-D0AD630BB311}"/>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EA02886-E86B-444D-B54B-A2D1D4A0311F}"/>
                                            </p:graphicEl>
                                          </p:spTgt>
                                        </p:tgtEl>
                                        <p:attrNameLst>
                                          <p:attrName>style.visibility</p:attrName>
                                        </p:attrNameLst>
                                      </p:cBhvr>
                                      <p:to>
                                        <p:strVal val="visible"/>
                                      </p:to>
                                    </p:set>
                                    <p:animEffect transition="in" filter="fade">
                                      <p:cBhvr>
                                        <p:cTn id="46" dur="1000"/>
                                        <p:tgtEl>
                                          <p:spTgt spid="2">
                                            <p:graphicEl>
                                              <a:dgm id="{FEA02886-E86B-444D-B54B-A2D1D4A0311F}"/>
                                            </p:graphicEl>
                                          </p:spTgt>
                                        </p:tgtEl>
                                      </p:cBhvr>
                                    </p:animEffect>
                                    <p:anim calcmode="lin" valueType="num">
                                      <p:cBhvr>
                                        <p:cTn id="47" dur="1000" fill="hold"/>
                                        <p:tgtEl>
                                          <p:spTgt spid="2">
                                            <p:graphicEl>
                                              <a:dgm id="{FEA02886-E86B-444D-B54B-A2D1D4A0311F}"/>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EA02886-E86B-444D-B54B-A2D1D4A0311F}"/>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750"/>
                                        <p:tgtEl>
                                          <p:spTgt spid="13"/>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900" decel="100000" fill="hold"/>
                                        <p:tgtEl>
                                          <p:spTgt spid="1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900" decel="100000" fill="hold"/>
                                        <p:tgtEl>
                                          <p:spTgt spid="1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685</TotalTime>
  <Words>1328</Words>
  <Application>Microsoft Office PowerPoint</Application>
  <PresentationFormat>Panorámica</PresentationFormat>
  <Paragraphs>66</Paragraphs>
  <Slides>12</Slides>
  <Notes>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86</cp:revision>
  <dcterms:created xsi:type="dcterms:W3CDTF">2025-09-23T16:48:06Z</dcterms:created>
  <dcterms:modified xsi:type="dcterms:W3CDTF">2025-10-14T20:37:01Z</dcterms:modified>
</cp:coreProperties>
</file>