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 id="2147483672" r:id="rId3"/>
  </p:sldMasterIdLst>
  <p:notesMasterIdLst>
    <p:notesMasterId r:id="rId24"/>
  </p:notesMasterIdLst>
  <p:sldIdLst>
    <p:sldId id="300" r:id="rId4"/>
    <p:sldId id="306" r:id="rId5"/>
    <p:sldId id="293" r:id="rId6"/>
    <p:sldId id="257" r:id="rId7"/>
    <p:sldId id="258" r:id="rId8"/>
    <p:sldId id="310" r:id="rId9"/>
    <p:sldId id="259" r:id="rId10"/>
    <p:sldId id="309" r:id="rId11"/>
    <p:sldId id="260" r:id="rId12"/>
    <p:sldId id="311" r:id="rId13"/>
    <p:sldId id="302" r:id="rId14"/>
    <p:sldId id="312" r:id="rId15"/>
    <p:sldId id="304" r:id="rId16"/>
    <p:sldId id="313" r:id="rId17"/>
    <p:sldId id="305" r:id="rId18"/>
    <p:sldId id="314" r:id="rId19"/>
    <p:sldId id="303" r:id="rId20"/>
    <p:sldId id="294" r:id="rId21"/>
    <p:sldId id="1026" r:id="rId22"/>
    <p:sldId id="1025" r:id="rId23"/>
  </p:sldIdLst>
  <p:sldSz cx="12192000" cy="6858000"/>
  <p:notesSz cx="6858000" cy="9144000"/>
  <p:embeddedFontLst>
    <p:embeddedFont>
      <p:font typeface="Brush Script MT" panose="03060802040406070304" pitchFamily="66" charset="0"/>
      <p:italic r:id="rId25"/>
    </p:embeddedFont>
    <p:embeddedFont>
      <p:font typeface="Comic Sans MS" panose="030F0702030302020204" pitchFamily="66" charset="0"/>
      <p:regular r:id="rId26"/>
      <p:bold r:id="rId27"/>
      <p:italic r:id="rId28"/>
      <p:boldItalic r:id="rId29"/>
    </p:embeddedFont>
    <p:embeddedFont>
      <p:font typeface="Constantia" panose="02030602050306030303" pitchFamily="18" charset="0"/>
      <p:regular r:id="rId30"/>
      <p:bold r:id="rId31"/>
      <p:italic r:id="rId32"/>
      <p:boldItalic r:id="rId33"/>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CC"/>
    <a:srgbClr val="0000FF"/>
    <a:srgbClr val="663300"/>
    <a:srgbClr val="0066FF"/>
    <a:srgbClr val="9933FF"/>
    <a:srgbClr val="FFCED0"/>
    <a:srgbClr val="FFF0C1"/>
    <a:srgbClr val="345E80"/>
    <a:srgbClr val="69795B"/>
    <a:srgbClr val="926D3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277" autoAdjust="0"/>
    <p:restoredTop sz="94762"/>
  </p:normalViewPr>
  <p:slideViewPr>
    <p:cSldViewPr snapToGrid="0">
      <p:cViewPr varScale="1">
        <p:scale>
          <a:sx n="98" d="100"/>
          <a:sy n="98" d="100"/>
        </p:scale>
        <p:origin x="114" y="1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2.fntdata"/><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1.fntdata"/><Relationship Id="rId33" Type="http://schemas.openxmlformats.org/officeDocument/2006/relationships/font" Target="fonts/font9.fntdata"/><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font" Target="fonts/font4.fntdata"/><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7.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s>
</file>

<file path=ppt/diagrams/_rels/data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image" Target="../media/image19.jpeg"/></Relationships>
</file>

<file path=ppt/diagrams/_rels/data2.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image" Target="../media/image46.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image" Target="../media/image19.jpeg"/></Relationships>
</file>

<file path=ppt/diagrams/_rels/drawing2.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image" Target="../media/image46.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497AD1-813F-4250-BC43-2983C10A89A7}" type="doc">
      <dgm:prSet loTypeId="urn:microsoft.com/office/officeart/2008/layout/PictureAccentList" loCatId="list" qsTypeId="urn:microsoft.com/office/officeart/2005/8/quickstyle/simple5" qsCatId="simple" csTypeId="urn:microsoft.com/office/officeart/2005/8/colors/colorful1" csCatId="colorful" phldr="1"/>
      <dgm:spPr/>
      <dgm:t>
        <a:bodyPr/>
        <a:lstStyle/>
        <a:p>
          <a:endParaRPr lang="es-ES"/>
        </a:p>
      </dgm:t>
    </dgm:pt>
    <dgm:pt modelId="{A76991B6-5F6E-4B14-8E46-BAA8CE6D11EE}">
      <dgm:prSet phldrT="[Texto]" custT="1"/>
      <dgm:spPr>
        <a:solidFill>
          <a:schemeClr val="accent1"/>
        </a:solidFill>
      </dgm:spPr>
      <dgm:t>
        <a:bodyPr/>
        <a:lstStyle/>
        <a:p>
          <a:r>
            <a:rPr lang="fr-FR" sz="2400" b="1" dirty="0">
              <a:effectLst>
                <a:outerShdw blurRad="38100" dist="38100" dir="2700000" algn="tl">
                  <a:srgbClr val="000000">
                    <a:alpha val="43137"/>
                  </a:srgbClr>
                </a:outerShdw>
              </a:effectLst>
            </a:rPr>
            <a:t>Suivre l'arche impliquait :</a:t>
          </a:r>
        </a:p>
      </dgm:t>
    </dgm:pt>
    <dgm:pt modelId="{601138D4-367B-4881-9CD5-4EC28F62E1A0}" type="parTrans" cxnId="{8BCA052D-9B38-4D1B-9EBA-5D8B41536D04}">
      <dgm:prSet/>
      <dgm:spPr/>
      <dgm:t>
        <a:bodyPr/>
        <a:lstStyle/>
        <a:p>
          <a:endParaRPr lang="es-ES" sz="2000" b="1"/>
        </a:p>
      </dgm:t>
    </dgm:pt>
    <dgm:pt modelId="{930A9A90-59EC-49FF-A6B4-044A47608ACE}" type="sibTrans" cxnId="{8BCA052D-9B38-4D1B-9EBA-5D8B41536D04}">
      <dgm:prSet/>
      <dgm:spPr/>
      <dgm:t>
        <a:bodyPr/>
        <a:lstStyle/>
        <a:p>
          <a:endParaRPr lang="es-ES" sz="2000" b="1"/>
        </a:p>
      </dgm:t>
    </dgm:pt>
    <dgm:pt modelId="{4B4FFAE0-51EA-4D2B-A544-E864A141AB02}">
      <dgm:prSet phldrT="[Texto]" custT="1"/>
      <dgm:spPr>
        <a:solidFill>
          <a:schemeClr val="accent5">
            <a:lumMod val="75000"/>
          </a:schemeClr>
        </a:solidFill>
      </dgm:spPr>
      <dgm:t>
        <a:bodyPr/>
        <a:lstStyle/>
        <a:p>
          <a:r>
            <a:rPr lang="fr-FR" sz="2000" b="1" dirty="0">
              <a:effectLst>
                <a:outerShdw blurRad="38100" dist="38100" dir="2700000" algn="tl">
                  <a:srgbClr val="000000">
                    <a:alpha val="43137"/>
                  </a:srgbClr>
                </a:outerShdw>
              </a:effectLst>
            </a:rPr>
            <a:t>Obéir à Dieu (Les 10 Commandements)</a:t>
          </a:r>
        </a:p>
      </dgm:t>
    </dgm:pt>
    <dgm:pt modelId="{6BC54568-C4DA-46E8-89EA-4CA4CD9F1258}" type="parTrans" cxnId="{B2BC22C2-FE8C-4860-8191-856A6DB46177}">
      <dgm:prSet/>
      <dgm:spPr/>
      <dgm:t>
        <a:bodyPr/>
        <a:lstStyle/>
        <a:p>
          <a:endParaRPr lang="es-ES" sz="2000" b="1"/>
        </a:p>
      </dgm:t>
    </dgm:pt>
    <dgm:pt modelId="{AE7D922C-3C64-4220-9211-8E888689D8A8}" type="sibTrans" cxnId="{B2BC22C2-FE8C-4860-8191-856A6DB46177}">
      <dgm:prSet/>
      <dgm:spPr/>
      <dgm:t>
        <a:bodyPr/>
        <a:lstStyle/>
        <a:p>
          <a:endParaRPr lang="es-ES" sz="2000" b="1"/>
        </a:p>
      </dgm:t>
    </dgm:pt>
    <dgm:pt modelId="{22BACF2F-220F-49E9-91B2-13230CE6C339}">
      <dgm:prSet phldrT="[Texto]" custT="1"/>
      <dgm:spPr>
        <a:solidFill>
          <a:schemeClr val="accent2">
            <a:lumMod val="75000"/>
          </a:schemeClr>
        </a:solidFill>
      </dgm:spPr>
      <dgm:t>
        <a:bodyPr/>
        <a:lstStyle/>
        <a:p>
          <a:r>
            <a:rPr lang="fr-FR" sz="2000" b="1" dirty="0">
              <a:effectLst>
                <a:outerShdw blurRad="38100" dist="38100" dir="2700000" algn="tl">
                  <a:srgbClr val="000000">
                    <a:alpha val="43137"/>
                  </a:srgbClr>
                </a:outerShdw>
              </a:effectLst>
            </a:rPr>
            <a:t>Avoir confiance dans les soins de Dieu </a:t>
          </a:r>
          <a:br>
            <a:rPr lang="fr-FR" sz="2000" b="1" dirty="0">
              <a:effectLst>
                <a:outerShdw blurRad="38100" dist="38100" dir="2700000" algn="tl">
                  <a:srgbClr val="000000">
                    <a:alpha val="43137"/>
                  </a:srgbClr>
                </a:outerShdw>
              </a:effectLst>
            </a:rPr>
          </a:br>
          <a:r>
            <a:rPr lang="fr-FR" sz="2000" b="1" dirty="0">
              <a:effectLst>
                <a:outerShdw blurRad="38100" dist="38100" dir="2700000" algn="tl">
                  <a:srgbClr val="000000">
                    <a:alpha val="43137"/>
                  </a:srgbClr>
                </a:outerShdw>
              </a:effectLst>
            </a:rPr>
            <a:t>(le vase contenant </a:t>
          </a:r>
          <a:br>
            <a:rPr lang="fr-FR" sz="2000" b="1" dirty="0">
              <a:effectLst>
                <a:outerShdw blurRad="38100" dist="38100" dir="2700000" algn="tl">
                  <a:srgbClr val="000000">
                    <a:alpha val="43137"/>
                  </a:srgbClr>
                </a:outerShdw>
              </a:effectLst>
            </a:rPr>
          </a:br>
          <a:r>
            <a:rPr lang="fr-FR" sz="2000" b="1" dirty="0">
              <a:effectLst>
                <a:outerShdw blurRad="38100" dist="38100" dir="2700000" algn="tl">
                  <a:srgbClr val="000000">
                    <a:alpha val="43137"/>
                  </a:srgbClr>
                </a:outerShdw>
              </a:effectLst>
            </a:rPr>
            <a:t>la manne)</a:t>
          </a:r>
        </a:p>
      </dgm:t>
    </dgm:pt>
    <dgm:pt modelId="{F383C144-F147-4C8A-8D75-A90FFD38F67C}" type="parTrans" cxnId="{1490743D-0BD5-4C07-8EAD-0130F4D690DB}">
      <dgm:prSet/>
      <dgm:spPr/>
      <dgm:t>
        <a:bodyPr/>
        <a:lstStyle/>
        <a:p>
          <a:endParaRPr lang="es-ES" sz="2000" b="1"/>
        </a:p>
      </dgm:t>
    </dgm:pt>
    <dgm:pt modelId="{A419EB90-0A9B-4D14-B36D-C2FB91663C8C}" type="sibTrans" cxnId="{1490743D-0BD5-4C07-8EAD-0130F4D690DB}">
      <dgm:prSet/>
      <dgm:spPr/>
      <dgm:t>
        <a:bodyPr/>
        <a:lstStyle/>
        <a:p>
          <a:endParaRPr lang="es-ES" sz="2000" b="1"/>
        </a:p>
      </dgm:t>
    </dgm:pt>
    <dgm:pt modelId="{73C484F6-10A9-4207-9098-426C0555E4AD}">
      <dgm:prSet phldrT="[Texto]" custT="1"/>
      <dgm:spPr>
        <a:solidFill>
          <a:schemeClr val="accent4">
            <a:lumMod val="75000"/>
          </a:schemeClr>
        </a:solidFill>
      </dgm:spPr>
      <dgm:t>
        <a:bodyPr/>
        <a:lstStyle/>
        <a:p>
          <a:r>
            <a:rPr lang="fr-FR" sz="2000" b="1" dirty="0">
              <a:effectLst>
                <a:outerShdw blurRad="38100" dist="38100" dir="2700000" algn="tl">
                  <a:srgbClr val="000000">
                    <a:alpha val="43137"/>
                  </a:srgbClr>
                </a:outerShdw>
              </a:effectLst>
            </a:rPr>
            <a:t>Respecter les dirigeants désignés par Dieu </a:t>
          </a:r>
          <a:br>
            <a:rPr lang="fr-FR" sz="2000" b="1" dirty="0">
              <a:effectLst>
                <a:outerShdw blurRad="38100" dist="38100" dir="2700000" algn="tl">
                  <a:srgbClr val="000000">
                    <a:alpha val="43137"/>
                  </a:srgbClr>
                </a:outerShdw>
              </a:effectLst>
            </a:rPr>
          </a:br>
          <a:r>
            <a:rPr lang="fr-FR" sz="2000" b="1" dirty="0">
              <a:effectLst>
                <a:outerShdw blurRad="38100" dist="38100" dir="2700000" algn="tl">
                  <a:srgbClr val="000000">
                    <a:alpha val="43137"/>
                  </a:srgbClr>
                </a:outerShdw>
              </a:effectLst>
            </a:rPr>
            <a:t>(la verge d'Aaron)</a:t>
          </a:r>
        </a:p>
      </dgm:t>
    </dgm:pt>
    <dgm:pt modelId="{29C87F81-4D05-4AB0-BD6D-611C7315B683}" type="parTrans" cxnId="{C34CE4A8-49DE-45AC-B797-EBE117288C35}">
      <dgm:prSet/>
      <dgm:spPr/>
      <dgm:t>
        <a:bodyPr/>
        <a:lstStyle/>
        <a:p>
          <a:endParaRPr lang="es-ES" sz="2000" b="1"/>
        </a:p>
      </dgm:t>
    </dgm:pt>
    <dgm:pt modelId="{E74A487F-7366-495F-8334-D5C5AE56986F}" type="sibTrans" cxnId="{C34CE4A8-49DE-45AC-B797-EBE117288C35}">
      <dgm:prSet/>
      <dgm:spPr/>
      <dgm:t>
        <a:bodyPr/>
        <a:lstStyle/>
        <a:p>
          <a:endParaRPr lang="es-ES" sz="2000" b="1"/>
        </a:p>
      </dgm:t>
    </dgm:pt>
    <dgm:pt modelId="{E5A79DE6-3D5A-4B3A-8BEE-3781F5BE9310}" type="pres">
      <dgm:prSet presAssocID="{83497AD1-813F-4250-BC43-2983C10A89A7}" presName="layout" presStyleCnt="0">
        <dgm:presLayoutVars>
          <dgm:chMax/>
          <dgm:chPref/>
          <dgm:dir/>
          <dgm:animOne val="branch"/>
          <dgm:animLvl val="lvl"/>
          <dgm:resizeHandles/>
        </dgm:presLayoutVars>
      </dgm:prSet>
      <dgm:spPr/>
    </dgm:pt>
    <dgm:pt modelId="{DC672227-EA61-4502-A89B-A9F8CD194F13}" type="pres">
      <dgm:prSet presAssocID="{A76991B6-5F6E-4B14-8E46-BAA8CE6D11EE}" presName="root" presStyleCnt="0">
        <dgm:presLayoutVars>
          <dgm:chMax/>
          <dgm:chPref val="4"/>
        </dgm:presLayoutVars>
      </dgm:prSet>
      <dgm:spPr/>
    </dgm:pt>
    <dgm:pt modelId="{135D1122-E54D-4976-8DBF-B3285BB0595E}" type="pres">
      <dgm:prSet presAssocID="{A76991B6-5F6E-4B14-8E46-BAA8CE6D11EE}" presName="rootComposite" presStyleCnt="0">
        <dgm:presLayoutVars/>
      </dgm:prSet>
      <dgm:spPr/>
    </dgm:pt>
    <dgm:pt modelId="{3B700EE6-F90D-44FA-9DA9-155E3DDF52C8}" type="pres">
      <dgm:prSet presAssocID="{A76991B6-5F6E-4B14-8E46-BAA8CE6D11EE}" presName="rootText" presStyleLbl="node0" presStyleIdx="0" presStyleCnt="1" custScaleY="56263">
        <dgm:presLayoutVars>
          <dgm:chMax/>
          <dgm:chPref val="4"/>
        </dgm:presLayoutVars>
      </dgm:prSet>
      <dgm:spPr/>
    </dgm:pt>
    <dgm:pt modelId="{19DC043D-1305-4CB4-9C8F-BA6ED851B124}" type="pres">
      <dgm:prSet presAssocID="{A76991B6-5F6E-4B14-8E46-BAA8CE6D11EE}" presName="childShape" presStyleCnt="0">
        <dgm:presLayoutVars>
          <dgm:chMax val="0"/>
          <dgm:chPref val="0"/>
        </dgm:presLayoutVars>
      </dgm:prSet>
      <dgm:spPr/>
    </dgm:pt>
    <dgm:pt modelId="{8B397925-9355-4A8B-B114-675373DC2FEA}" type="pres">
      <dgm:prSet presAssocID="{4B4FFAE0-51EA-4D2B-A544-E864A141AB02}" presName="childComposite" presStyleCnt="0">
        <dgm:presLayoutVars>
          <dgm:chMax val="0"/>
          <dgm:chPref val="0"/>
        </dgm:presLayoutVars>
      </dgm:prSet>
      <dgm:spPr/>
    </dgm:pt>
    <dgm:pt modelId="{3A3C2CE7-D117-4FDD-AA4D-036C9293A5CD}" type="pres">
      <dgm:prSet presAssocID="{4B4FFAE0-51EA-4D2B-A544-E864A141AB02}" presName="Image" presStyleLbl="node1" presStyleIdx="0" presStyleCnt="3"/>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5177AED7-6976-4950-8E6D-7D308EBE87D8}" type="pres">
      <dgm:prSet presAssocID="{4B4FFAE0-51EA-4D2B-A544-E864A141AB02}" presName="childText" presStyleLbl="lnNode1" presStyleIdx="0" presStyleCnt="3">
        <dgm:presLayoutVars>
          <dgm:chMax val="0"/>
          <dgm:chPref val="0"/>
          <dgm:bulletEnabled val="1"/>
        </dgm:presLayoutVars>
      </dgm:prSet>
      <dgm:spPr/>
    </dgm:pt>
    <dgm:pt modelId="{BCBAA743-8D8B-4E49-8CA2-8952FA8E50E9}" type="pres">
      <dgm:prSet presAssocID="{22BACF2F-220F-49E9-91B2-13230CE6C339}" presName="childComposite" presStyleCnt="0">
        <dgm:presLayoutVars>
          <dgm:chMax val="0"/>
          <dgm:chPref val="0"/>
        </dgm:presLayoutVars>
      </dgm:prSet>
      <dgm:spPr/>
    </dgm:pt>
    <dgm:pt modelId="{125E4A80-B916-4674-86F6-0CBEA861CFCA}" type="pres">
      <dgm:prSet presAssocID="{22BACF2F-220F-49E9-91B2-13230CE6C339}" presName="Image" presStyleLbl="node1" presStyleIdx="1" presStyleCnt="3"/>
      <dgm:spPr>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 modelId="{4D24E318-0B83-45D6-9383-872D859926FE}" type="pres">
      <dgm:prSet presAssocID="{22BACF2F-220F-49E9-91B2-13230CE6C339}" presName="childText" presStyleLbl="lnNode1" presStyleIdx="1" presStyleCnt="3">
        <dgm:presLayoutVars>
          <dgm:chMax val="0"/>
          <dgm:chPref val="0"/>
          <dgm:bulletEnabled val="1"/>
        </dgm:presLayoutVars>
      </dgm:prSet>
      <dgm:spPr/>
    </dgm:pt>
    <dgm:pt modelId="{A93E8572-FDD5-403E-BC00-57DAE40FDAF0}" type="pres">
      <dgm:prSet presAssocID="{73C484F6-10A9-4207-9098-426C0555E4AD}" presName="childComposite" presStyleCnt="0">
        <dgm:presLayoutVars>
          <dgm:chMax val="0"/>
          <dgm:chPref val="0"/>
        </dgm:presLayoutVars>
      </dgm:prSet>
      <dgm:spPr/>
    </dgm:pt>
    <dgm:pt modelId="{0759605B-5584-4948-935D-6D3B7E321BF5}" type="pres">
      <dgm:prSet presAssocID="{73C484F6-10A9-4207-9098-426C0555E4AD}" presName="Image" presStyleLbl="node1" presStyleIdx="2" presStyleCnt="3"/>
      <dgm:spPr>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 modelId="{FE0DCAB5-1783-4F64-AF28-E96BEE454A05}" type="pres">
      <dgm:prSet presAssocID="{73C484F6-10A9-4207-9098-426C0555E4AD}" presName="childText" presStyleLbl="lnNode1" presStyleIdx="2" presStyleCnt="3">
        <dgm:presLayoutVars>
          <dgm:chMax val="0"/>
          <dgm:chPref val="0"/>
          <dgm:bulletEnabled val="1"/>
        </dgm:presLayoutVars>
      </dgm:prSet>
      <dgm:spPr/>
    </dgm:pt>
  </dgm:ptLst>
  <dgm:cxnLst>
    <dgm:cxn modelId="{8BCA052D-9B38-4D1B-9EBA-5D8B41536D04}" srcId="{83497AD1-813F-4250-BC43-2983C10A89A7}" destId="{A76991B6-5F6E-4B14-8E46-BAA8CE6D11EE}" srcOrd="0" destOrd="0" parTransId="{601138D4-367B-4881-9CD5-4EC28F62E1A0}" sibTransId="{930A9A90-59EC-49FF-A6B4-044A47608ACE}"/>
    <dgm:cxn modelId="{05F6202D-4CF7-4145-B0F0-585156AE325E}" type="presOf" srcId="{4B4FFAE0-51EA-4D2B-A544-E864A141AB02}" destId="{5177AED7-6976-4950-8E6D-7D308EBE87D8}" srcOrd="0" destOrd="0" presId="urn:microsoft.com/office/officeart/2008/layout/PictureAccentList"/>
    <dgm:cxn modelId="{1490743D-0BD5-4C07-8EAD-0130F4D690DB}" srcId="{A76991B6-5F6E-4B14-8E46-BAA8CE6D11EE}" destId="{22BACF2F-220F-49E9-91B2-13230CE6C339}" srcOrd="1" destOrd="0" parTransId="{F383C144-F147-4C8A-8D75-A90FFD38F67C}" sibTransId="{A419EB90-0A9B-4D14-B36D-C2FB91663C8C}"/>
    <dgm:cxn modelId="{20C5D350-521D-4959-B7ED-C9CAED9AE04C}" type="presOf" srcId="{83497AD1-813F-4250-BC43-2983C10A89A7}" destId="{E5A79DE6-3D5A-4B3A-8BEE-3781F5BE9310}" srcOrd="0" destOrd="0" presId="urn:microsoft.com/office/officeart/2008/layout/PictureAccentList"/>
    <dgm:cxn modelId="{518A0783-8E60-41FF-A1C2-8B2CFF7A370B}" type="presOf" srcId="{22BACF2F-220F-49E9-91B2-13230CE6C339}" destId="{4D24E318-0B83-45D6-9383-872D859926FE}" srcOrd="0" destOrd="0" presId="urn:microsoft.com/office/officeart/2008/layout/PictureAccentList"/>
    <dgm:cxn modelId="{D347A786-8F74-4E49-9F6C-4A528FDD1016}" type="presOf" srcId="{73C484F6-10A9-4207-9098-426C0555E4AD}" destId="{FE0DCAB5-1783-4F64-AF28-E96BEE454A05}" srcOrd="0" destOrd="0" presId="urn:microsoft.com/office/officeart/2008/layout/PictureAccentList"/>
    <dgm:cxn modelId="{C34CE4A8-49DE-45AC-B797-EBE117288C35}" srcId="{A76991B6-5F6E-4B14-8E46-BAA8CE6D11EE}" destId="{73C484F6-10A9-4207-9098-426C0555E4AD}" srcOrd="2" destOrd="0" parTransId="{29C87F81-4D05-4AB0-BD6D-611C7315B683}" sibTransId="{E74A487F-7366-495F-8334-D5C5AE56986F}"/>
    <dgm:cxn modelId="{B2BC22C2-FE8C-4860-8191-856A6DB46177}" srcId="{A76991B6-5F6E-4B14-8E46-BAA8CE6D11EE}" destId="{4B4FFAE0-51EA-4D2B-A544-E864A141AB02}" srcOrd="0" destOrd="0" parTransId="{6BC54568-C4DA-46E8-89EA-4CA4CD9F1258}" sibTransId="{AE7D922C-3C64-4220-9211-8E888689D8A8}"/>
    <dgm:cxn modelId="{136926FD-C069-40D0-8094-6410F3F0D59A}" type="presOf" srcId="{A76991B6-5F6E-4B14-8E46-BAA8CE6D11EE}" destId="{3B700EE6-F90D-44FA-9DA9-155E3DDF52C8}" srcOrd="0" destOrd="0" presId="urn:microsoft.com/office/officeart/2008/layout/PictureAccentList"/>
    <dgm:cxn modelId="{CB70DDB2-CE37-4D8D-8AF7-0973E46742B4}" type="presParOf" srcId="{E5A79DE6-3D5A-4B3A-8BEE-3781F5BE9310}" destId="{DC672227-EA61-4502-A89B-A9F8CD194F13}" srcOrd="0" destOrd="0" presId="urn:microsoft.com/office/officeart/2008/layout/PictureAccentList"/>
    <dgm:cxn modelId="{66375F2A-2695-4B90-9E15-6CEB1AA4AC65}" type="presParOf" srcId="{DC672227-EA61-4502-A89B-A9F8CD194F13}" destId="{135D1122-E54D-4976-8DBF-B3285BB0595E}" srcOrd="0" destOrd="0" presId="urn:microsoft.com/office/officeart/2008/layout/PictureAccentList"/>
    <dgm:cxn modelId="{CE94E481-DE1A-4FA0-8130-4EB51F0B1BBE}" type="presParOf" srcId="{135D1122-E54D-4976-8DBF-B3285BB0595E}" destId="{3B700EE6-F90D-44FA-9DA9-155E3DDF52C8}" srcOrd="0" destOrd="0" presId="urn:microsoft.com/office/officeart/2008/layout/PictureAccentList"/>
    <dgm:cxn modelId="{6C5E605B-D1E7-4CC2-995F-1475F54D9B27}" type="presParOf" srcId="{DC672227-EA61-4502-A89B-A9F8CD194F13}" destId="{19DC043D-1305-4CB4-9C8F-BA6ED851B124}" srcOrd="1" destOrd="0" presId="urn:microsoft.com/office/officeart/2008/layout/PictureAccentList"/>
    <dgm:cxn modelId="{92B8C5FE-3D74-4C25-9115-E8E95AE32E19}" type="presParOf" srcId="{19DC043D-1305-4CB4-9C8F-BA6ED851B124}" destId="{8B397925-9355-4A8B-B114-675373DC2FEA}" srcOrd="0" destOrd="0" presId="urn:microsoft.com/office/officeart/2008/layout/PictureAccentList"/>
    <dgm:cxn modelId="{20C33F2D-428D-4A51-8C7E-F579F0033721}" type="presParOf" srcId="{8B397925-9355-4A8B-B114-675373DC2FEA}" destId="{3A3C2CE7-D117-4FDD-AA4D-036C9293A5CD}" srcOrd="0" destOrd="0" presId="urn:microsoft.com/office/officeart/2008/layout/PictureAccentList"/>
    <dgm:cxn modelId="{46A87C6B-AE3E-4173-9337-187EB7D1081B}" type="presParOf" srcId="{8B397925-9355-4A8B-B114-675373DC2FEA}" destId="{5177AED7-6976-4950-8E6D-7D308EBE87D8}" srcOrd="1" destOrd="0" presId="urn:microsoft.com/office/officeart/2008/layout/PictureAccentList"/>
    <dgm:cxn modelId="{D26FE5CA-8992-49FB-8ECE-0EA0864780A3}" type="presParOf" srcId="{19DC043D-1305-4CB4-9C8F-BA6ED851B124}" destId="{BCBAA743-8D8B-4E49-8CA2-8952FA8E50E9}" srcOrd="1" destOrd="0" presId="urn:microsoft.com/office/officeart/2008/layout/PictureAccentList"/>
    <dgm:cxn modelId="{3D39047D-B759-4CA5-B413-9190BA0E8077}" type="presParOf" srcId="{BCBAA743-8D8B-4E49-8CA2-8952FA8E50E9}" destId="{125E4A80-B916-4674-86F6-0CBEA861CFCA}" srcOrd="0" destOrd="0" presId="urn:microsoft.com/office/officeart/2008/layout/PictureAccentList"/>
    <dgm:cxn modelId="{2A919F03-C407-409C-9494-6E42755A226B}" type="presParOf" srcId="{BCBAA743-8D8B-4E49-8CA2-8952FA8E50E9}" destId="{4D24E318-0B83-45D6-9383-872D859926FE}" srcOrd="1" destOrd="0" presId="urn:microsoft.com/office/officeart/2008/layout/PictureAccentList"/>
    <dgm:cxn modelId="{F1D0E645-E883-4F9B-9D89-D819E7007621}" type="presParOf" srcId="{19DC043D-1305-4CB4-9C8F-BA6ED851B124}" destId="{A93E8572-FDD5-403E-BC00-57DAE40FDAF0}" srcOrd="2" destOrd="0" presId="urn:microsoft.com/office/officeart/2008/layout/PictureAccentList"/>
    <dgm:cxn modelId="{B47C4127-E7C5-4C08-94F5-9536A064BAB3}" type="presParOf" srcId="{A93E8572-FDD5-403E-BC00-57DAE40FDAF0}" destId="{0759605B-5584-4948-935D-6D3B7E321BF5}" srcOrd="0" destOrd="0" presId="urn:microsoft.com/office/officeart/2008/layout/PictureAccentList"/>
    <dgm:cxn modelId="{E664A121-1026-4206-8F66-8432187E3823}" type="presParOf" srcId="{A93E8572-FDD5-403E-BC00-57DAE40FDAF0}" destId="{FE0DCAB5-1783-4F64-AF28-E96BEE454A05}" srcOrd="1" destOrd="0" presId="urn:microsoft.com/office/officeart/2008/layout/Pictu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942AB69-1267-4C16-9589-64CAC3E1A38A}" type="doc">
      <dgm:prSet loTypeId="urn:microsoft.com/office/officeart/2008/layout/BendingPictureCaptionList" loCatId="picture" qsTypeId="urn:microsoft.com/office/officeart/2005/8/quickstyle/simple2" qsCatId="simple" csTypeId="urn:microsoft.com/office/officeart/2005/8/colors/colorful1" csCatId="colorful" phldr="1"/>
      <dgm:spPr/>
      <dgm:t>
        <a:bodyPr/>
        <a:lstStyle/>
        <a:p>
          <a:endParaRPr lang="es-ES"/>
        </a:p>
      </dgm:t>
    </dgm:pt>
    <dgm:pt modelId="{5E45C127-1C54-49FE-BA6B-50ED57610584}">
      <dgm:prSet custT="1"/>
      <dgm:spPr>
        <a:solidFill>
          <a:srgbClr val="345E80"/>
        </a:solidFill>
        <a:scene3d>
          <a:camera prst="orthographicFront"/>
          <a:lightRig rig="threePt" dir="t"/>
        </a:scene3d>
        <a:sp3d>
          <a:bevelT prst="relaxedInset"/>
        </a:sp3d>
      </dgm:spPr>
      <dgm:t>
        <a:bodyPr/>
        <a:lstStyle/>
        <a:p>
          <a:r>
            <a:rPr lang="fr-FR" sz="2000" b="1" dirty="0"/>
            <a:t>Dieu assécha la mer Rouge </a:t>
          </a:r>
          <a:r>
            <a:rPr lang="fr-FR" sz="2000" b="1" i="1" dirty="0"/>
            <a:t>devant</a:t>
          </a:r>
          <a:r>
            <a:rPr lang="fr-FR" sz="2000" b="1" dirty="0"/>
            <a:t> </a:t>
          </a:r>
          <a:r>
            <a:rPr lang="fr-FR" sz="2000" b="1" i="1" dirty="0"/>
            <a:t>nous</a:t>
          </a:r>
          <a:r>
            <a:rPr lang="fr-FR" sz="2000" b="1" dirty="0"/>
            <a:t> (Josué, Caleb, et les quelques survivants de la génération sortie d'Égypte)</a:t>
          </a:r>
          <a:endParaRPr lang="fr-FR" sz="2000" dirty="0"/>
        </a:p>
      </dgm:t>
    </dgm:pt>
    <dgm:pt modelId="{B6F44EB8-D669-4330-AF55-262495F488F9}" type="parTrans" cxnId="{1628C3B3-C0A8-4EB9-8EEC-82913E744D41}">
      <dgm:prSet/>
      <dgm:spPr/>
      <dgm:t>
        <a:bodyPr/>
        <a:lstStyle/>
        <a:p>
          <a:endParaRPr lang="es-ES" sz="2000"/>
        </a:p>
      </dgm:t>
    </dgm:pt>
    <dgm:pt modelId="{126DBA58-4954-4E30-B044-CA2921D6B19D}" type="sibTrans" cxnId="{1628C3B3-C0A8-4EB9-8EEC-82913E744D41}">
      <dgm:prSet/>
      <dgm:spPr/>
      <dgm:t>
        <a:bodyPr/>
        <a:lstStyle/>
        <a:p>
          <a:endParaRPr lang="es-ES" sz="2000"/>
        </a:p>
      </dgm:t>
    </dgm:pt>
    <dgm:pt modelId="{A42455E6-483C-4078-BC0B-F8B8F22839CA}">
      <dgm:prSet custT="1"/>
      <dgm:spPr>
        <a:solidFill>
          <a:srgbClr val="69795B"/>
        </a:solidFill>
        <a:scene3d>
          <a:camera prst="orthographicFront"/>
          <a:lightRig rig="threePt" dir="t"/>
        </a:scene3d>
        <a:sp3d>
          <a:bevelT prst="relaxedInset"/>
        </a:sp3d>
      </dgm:spPr>
      <dgm:t>
        <a:bodyPr/>
        <a:lstStyle/>
        <a:p>
          <a:r>
            <a:rPr lang="fr-FR" sz="2000" b="1" dirty="0"/>
            <a:t>Dieu assécha le Jourdain </a:t>
          </a:r>
          <a:r>
            <a:rPr lang="fr-FR" sz="2000" b="1" i="1" dirty="0"/>
            <a:t>devant vous</a:t>
          </a:r>
          <a:r>
            <a:rPr lang="fr-FR" sz="2000" b="1" dirty="0"/>
            <a:t> (la nouvelle génération née dans le désert, </a:t>
          </a:r>
          <a:br>
            <a:rPr lang="fr-FR" sz="2000" b="1" dirty="0"/>
          </a:br>
          <a:r>
            <a:rPr lang="fr-FR" sz="2000" b="1" dirty="0"/>
            <a:t>et destinée à conquérir Canaan)</a:t>
          </a:r>
          <a:endParaRPr lang="fr-FR" sz="2000" dirty="0"/>
        </a:p>
      </dgm:t>
    </dgm:pt>
    <dgm:pt modelId="{79E1ED44-3317-4CC1-8A4C-69E977CFC486}" type="parTrans" cxnId="{864EEA15-1DC4-4840-AC14-BC1E9DA3B374}">
      <dgm:prSet/>
      <dgm:spPr/>
      <dgm:t>
        <a:bodyPr/>
        <a:lstStyle/>
        <a:p>
          <a:endParaRPr lang="es-ES" sz="2000"/>
        </a:p>
      </dgm:t>
    </dgm:pt>
    <dgm:pt modelId="{D674D218-94C9-4862-98AC-BDC18D6E2CA3}" type="sibTrans" cxnId="{864EEA15-1DC4-4840-AC14-BC1E9DA3B374}">
      <dgm:prSet/>
      <dgm:spPr/>
      <dgm:t>
        <a:bodyPr/>
        <a:lstStyle/>
        <a:p>
          <a:endParaRPr lang="es-ES" sz="2000"/>
        </a:p>
      </dgm:t>
    </dgm:pt>
    <dgm:pt modelId="{ED6BBF2B-A21E-46FA-A87E-9EA933D7C0A9}" type="pres">
      <dgm:prSet presAssocID="{A942AB69-1267-4C16-9589-64CAC3E1A38A}" presName="Name0" presStyleCnt="0">
        <dgm:presLayoutVars>
          <dgm:dir/>
          <dgm:resizeHandles val="exact"/>
        </dgm:presLayoutVars>
      </dgm:prSet>
      <dgm:spPr/>
    </dgm:pt>
    <dgm:pt modelId="{6659D50D-9853-4E12-BFD7-C30E907C945A}" type="pres">
      <dgm:prSet presAssocID="{5E45C127-1C54-49FE-BA6B-50ED57610584}" presName="composite" presStyleCnt="0"/>
      <dgm:spPr/>
    </dgm:pt>
    <dgm:pt modelId="{1DBC163E-CA53-47E2-A4F1-8FD0C1739CD9}" type="pres">
      <dgm:prSet presAssocID="{5E45C127-1C54-49FE-BA6B-50ED57610584}" presName="rect1" presStyleLbl="bgImgPlace1" presStyleIdx="0" presStyleCnt="2" custScaleX="665499" custScaleY="272614" custLinFactNeighborY="-66363"/>
      <dgm:spPr>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solidFill>
            <a:srgbClr val="345E80"/>
          </a:solidFill>
        </a:ln>
        <a:scene3d>
          <a:camera prst="orthographicFront"/>
          <a:lightRig rig="threePt" dir="t"/>
        </a:scene3d>
        <a:sp3d>
          <a:bevelT w="101600" prst="riblet"/>
        </a:sp3d>
      </dgm:spPr>
    </dgm:pt>
    <dgm:pt modelId="{9900CE34-8A0F-463C-ADF3-D4EF6BF119DC}" type="pres">
      <dgm:prSet presAssocID="{5E45C127-1C54-49FE-BA6B-50ED57610584}" presName="wedgeRectCallout1" presStyleLbl="node1" presStyleIdx="0" presStyleCnt="2" custScaleX="793996" custScaleY="379551" custLinFactY="100000" custLinFactNeighborY="114335">
        <dgm:presLayoutVars>
          <dgm:bulletEnabled val="1"/>
        </dgm:presLayoutVars>
      </dgm:prSet>
      <dgm:spPr/>
    </dgm:pt>
    <dgm:pt modelId="{1851AD4B-D91F-4DD8-A96C-84D264288ED7}" type="pres">
      <dgm:prSet presAssocID="{126DBA58-4954-4E30-B044-CA2921D6B19D}" presName="sibTrans" presStyleCnt="0"/>
      <dgm:spPr/>
    </dgm:pt>
    <dgm:pt modelId="{DECD0434-4D45-40E4-9342-22E6B8A133AB}" type="pres">
      <dgm:prSet presAssocID="{A42455E6-483C-4078-BC0B-F8B8F22839CA}" presName="composite" presStyleCnt="0"/>
      <dgm:spPr/>
    </dgm:pt>
    <dgm:pt modelId="{E24F0F28-3AFA-4E7A-8FCD-D0AD630BB311}" type="pres">
      <dgm:prSet presAssocID="{A42455E6-483C-4078-BC0B-F8B8F22839CA}" presName="rect1" presStyleLbl="bgImgPlace1" presStyleIdx="1" presStyleCnt="2" custScaleX="665499" custScaleY="272614" custLinFactNeighborY="-66363"/>
      <dgm:spPr>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solidFill>
            <a:srgbClr val="69795B"/>
          </a:solidFill>
        </a:ln>
        <a:scene3d>
          <a:camera prst="orthographicFront"/>
          <a:lightRig rig="threePt" dir="t"/>
        </a:scene3d>
        <a:sp3d>
          <a:bevelT w="101600" prst="riblet"/>
        </a:sp3d>
      </dgm:spPr>
    </dgm:pt>
    <dgm:pt modelId="{FEA02886-E86B-444D-B54B-A2D1D4A0311F}" type="pres">
      <dgm:prSet presAssocID="{A42455E6-483C-4078-BC0B-F8B8F22839CA}" presName="wedgeRectCallout1" presStyleLbl="node1" presStyleIdx="1" presStyleCnt="2" custScaleX="793996" custScaleY="379551" custLinFactY="100000" custLinFactNeighborY="114335">
        <dgm:presLayoutVars>
          <dgm:bulletEnabled val="1"/>
        </dgm:presLayoutVars>
      </dgm:prSet>
      <dgm:spPr/>
    </dgm:pt>
  </dgm:ptLst>
  <dgm:cxnLst>
    <dgm:cxn modelId="{864EEA15-1DC4-4840-AC14-BC1E9DA3B374}" srcId="{A942AB69-1267-4C16-9589-64CAC3E1A38A}" destId="{A42455E6-483C-4078-BC0B-F8B8F22839CA}" srcOrd="1" destOrd="0" parTransId="{79E1ED44-3317-4CC1-8A4C-69E977CFC486}" sibTransId="{D674D218-94C9-4862-98AC-BDC18D6E2CA3}"/>
    <dgm:cxn modelId="{FFD6C438-EA4A-4D02-B957-5DFFC81C1378}" type="presOf" srcId="{5E45C127-1C54-49FE-BA6B-50ED57610584}" destId="{9900CE34-8A0F-463C-ADF3-D4EF6BF119DC}" srcOrd="0" destOrd="0" presId="urn:microsoft.com/office/officeart/2008/layout/BendingPictureCaptionList"/>
    <dgm:cxn modelId="{C5812E76-A701-43E6-9DBC-FDDC9EA432A0}" type="presOf" srcId="{A942AB69-1267-4C16-9589-64CAC3E1A38A}" destId="{ED6BBF2B-A21E-46FA-A87E-9EA933D7C0A9}" srcOrd="0" destOrd="0" presId="urn:microsoft.com/office/officeart/2008/layout/BendingPictureCaptionList"/>
    <dgm:cxn modelId="{1628C3B3-C0A8-4EB9-8EEC-82913E744D41}" srcId="{A942AB69-1267-4C16-9589-64CAC3E1A38A}" destId="{5E45C127-1C54-49FE-BA6B-50ED57610584}" srcOrd="0" destOrd="0" parTransId="{B6F44EB8-D669-4330-AF55-262495F488F9}" sibTransId="{126DBA58-4954-4E30-B044-CA2921D6B19D}"/>
    <dgm:cxn modelId="{7D23BEF7-2B67-4AC6-8B05-4A37B6E95658}" type="presOf" srcId="{A42455E6-483C-4078-BC0B-F8B8F22839CA}" destId="{FEA02886-E86B-444D-B54B-A2D1D4A0311F}" srcOrd="0" destOrd="0" presId="urn:microsoft.com/office/officeart/2008/layout/BendingPictureCaptionList"/>
    <dgm:cxn modelId="{7D891431-49CC-4A64-A83C-49ACCF3ECA9C}" type="presParOf" srcId="{ED6BBF2B-A21E-46FA-A87E-9EA933D7C0A9}" destId="{6659D50D-9853-4E12-BFD7-C30E907C945A}" srcOrd="0" destOrd="0" presId="urn:microsoft.com/office/officeart/2008/layout/BendingPictureCaptionList"/>
    <dgm:cxn modelId="{7AEA03FF-21B5-441B-BD8A-BE2B53CBC405}" type="presParOf" srcId="{6659D50D-9853-4E12-BFD7-C30E907C945A}" destId="{1DBC163E-CA53-47E2-A4F1-8FD0C1739CD9}" srcOrd="0" destOrd="0" presId="urn:microsoft.com/office/officeart/2008/layout/BendingPictureCaptionList"/>
    <dgm:cxn modelId="{D3BB30B4-5A11-42AB-B840-9DCC0ACB5858}" type="presParOf" srcId="{6659D50D-9853-4E12-BFD7-C30E907C945A}" destId="{9900CE34-8A0F-463C-ADF3-D4EF6BF119DC}" srcOrd="1" destOrd="0" presId="urn:microsoft.com/office/officeart/2008/layout/BendingPictureCaptionList"/>
    <dgm:cxn modelId="{2AAC0F89-6F4D-4C1C-8177-482D20E9DD8E}" type="presParOf" srcId="{ED6BBF2B-A21E-46FA-A87E-9EA933D7C0A9}" destId="{1851AD4B-D91F-4DD8-A96C-84D264288ED7}" srcOrd="1" destOrd="0" presId="urn:microsoft.com/office/officeart/2008/layout/BendingPictureCaptionList"/>
    <dgm:cxn modelId="{2FB95D61-610D-43A5-9F19-1360A21B5482}" type="presParOf" srcId="{ED6BBF2B-A21E-46FA-A87E-9EA933D7C0A9}" destId="{DECD0434-4D45-40E4-9342-22E6B8A133AB}" srcOrd="2" destOrd="0" presId="urn:microsoft.com/office/officeart/2008/layout/BendingPictureCaptionList"/>
    <dgm:cxn modelId="{A015AF6A-5037-44ED-9CD6-A7EB60EB44CD}" type="presParOf" srcId="{DECD0434-4D45-40E4-9342-22E6B8A133AB}" destId="{E24F0F28-3AFA-4E7A-8FCD-D0AD630BB311}" srcOrd="0" destOrd="0" presId="urn:microsoft.com/office/officeart/2008/layout/BendingPictureCaptionList"/>
    <dgm:cxn modelId="{929BB7CF-2FEB-47C2-B233-D66A29833F8F}" type="presParOf" srcId="{DECD0434-4D45-40E4-9342-22E6B8A133AB}" destId="{FEA02886-E86B-444D-B54B-A2D1D4A0311F}" srcOrd="1" destOrd="0" presId="urn:microsoft.com/office/officeart/2008/layout/BendingPictureCaption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700EE6-F90D-44FA-9DA9-155E3DDF52C8}">
      <dsp:nvSpPr>
        <dsp:cNvPr id="0" name=""/>
        <dsp:cNvSpPr/>
      </dsp:nvSpPr>
      <dsp:spPr>
        <a:xfrm>
          <a:off x="0" y="11353"/>
          <a:ext cx="4591049" cy="735529"/>
        </a:xfrm>
        <a:prstGeom prst="roundRect">
          <a:avLst>
            <a:gd name="adj" fmla="val 10000"/>
          </a:avLst>
        </a:prstGeom>
        <a:solidFill>
          <a:schemeClr val="accent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fr-FR" sz="2400" b="1" kern="1200" dirty="0">
              <a:effectLst>
                <a:outerShdw blurRad="38100" dist="38100" dir="2700000" algn="tl">
                  <a:srgbClr val="000000">
                    <a:alpha val="43137"/>
                  </a:srgbClr>
                </a:outerShdw>
              </a:effectLst>
            </a:rPr>
            <a:t>Suivre l'arche impliquait :</a:t>
          </a:r>
        </a:p>
      </dsp:txBody>
      <dsp:txXfrm>
        <a:off x="21543" y="32896"/>
        <a:ext cx="4547963" cy="692443"/>
      </dsp:txXfrm>
    </dsp:sp>
    <dsp:sp modelId="{3A3C2CE7-D117-4FDD-AA4D-036C9293A5CD}">
      <dsp:nvSpPr>
        <dsp:cNvPr id="0" name=""/>
        <dsp:cNvSpPr/>
      </dsp:nvSpPr>
      <dsp:spPr>
        <a:xfrm>
          <a:off x="0" y="982198"/>
          <a:ext cx="1307306" cy="1307306"/>
        </a:xfrm>
        <a:prstGeom prst="roundRect">
          <a:avLst>
            <a:gd name="adj" fmla="val 16670"/>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5177AED7-6976-4950-8E6D-7D308EBE87D8}">
      <dsp:nvSpPr>
        <dsp:cNvPr id="0" name=""/>
        <dsp:cNvSpPr/>
      </dsp:nvSpPr>
      <dsp:spPr>
        <a:xfrm>
          <a:off x="1385744" y="982198"/>
          <a:ext cx="3205305" cy="1307306"/>
        </a:xfrm>
        <a:prstGeom prst="roundRect">
          <a:avLst>
            <a:gd name="adj" fmla="val 16670"/>
          </a:avLst>
        </a:prstGeom>
        <a:solidFill>
          <a:schemeClr val="accent5">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fr-FR" sz="2000" b="1" kern="1200" dirty="0">
              <a:effectLst>
                <a:outerShdw blurRad="38100" dist="38100" dir="2700000" algn="tl">
                  <a:srgbClr val="000000">
                    <a:alpha val="43137"/>
                  </a:srgbClr>
                </a:outerShdw>
              </a:effectLst>
            </a:rPr>
            <a:t>Obéir à Dieu (Les 10 Commandements)</a:t>
          </a:r>
        </a:p>
      </dsp:txBody>
      <dsp:txXfrm>
        <a:off x="1449573" y="1046027"/>
        <a:ext cx="3077647" cy="1179648"/>
      </dsp:txXfrm>
    </dsp:sp>
    <dsp:sp modelId="{125E4A80-B916-4674-86F6-0CBEA861CFCA}">
      <dsp:nvSpPr>
        <dsp:cNvPr id="0" name=""/>
        <dsp:cNvSpPr/>
      </dsp:nvSpPr>
      <dsp:spPr>
        <a:xfrm>
          <a:off x="0" y="2446381"/>
          <a:ext cx="1307306" cy="1307306"/>
        </a:xfrm>
        <a:prstGeom prst="roundRect">
          <a:avLst>
            <a:gd name="adj" fmla="val 16670"/>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D24E318-0B83-45D6-9383-872D859926FE}">
      <dsp:nvSpPr>
        <dsp:cNvPr id="0" name=""/>
        <dsp:cNvSpPr/>
      </dsp:nvSpPr>
      <dsp:spPr>
        <a:xfrm>
          <a:off x="1385744" y="2446381"/>
          <a:ext cx="3205305" cy="1307306"/>
        </a:xfrm>
        <a:prstGeom prst="roundRect">
          <a:avLst>
            <a:gd name="adj" fmla="val 16670"/>
          </a:avLst>
        </a:prstGeom>
        <a:solidFill>
          <a:schemeClr val="accent2">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fr-FR" sz="2000" b="1" kern="1200" dirty="0">
              <a:effectLst>
                <a:outerShdw blurRad="38100" dist="38100" dir="2700000" algn="tl">
                  <a:srgbClr val="000000">
                    <a:alpha val="43137"/>
                  </a:srgbClr>
                </a:outerShdw>
              </a:effectLst>
            </a:rPr>
            <a:t>Avoir confiance dans les soins de Dieu </a:t>
          </a:r>
          <a:br>
            <a:rPr lang="fr-FR" sz="2000" b="1" kern="1200" dirty="0">
              <a:effectLst>
                <a:outerShdw blurRad="38100" dist="38100" dir="2700000" algn="tl">
                  <a:srgbClr val="000000">
                    <a:alpha val="43137"/>
                  </a:srgbClr>
                </a:outerShdw>
              </a:effectLst>
            </a:rPr>
          </a:br>
          <a:r>
            <a:rPr lang="fr-FR" sz="2000" b="1" kern="1200" dirty="0">
              <a:effectLst>
                <a:outerShdw blurRad="38100" dist="38100" dir="2700000" algn="tl">
                  <a:srgbClr val="000000">
                    <a:alpha val="43137"/>
                  </a:srgbClr>
                </a:outerShdw>
              </a:effectLst>
            </a:rPr>
            <a:t>(le vase contenant </a:t>
          </a:r>
          <a:br>
            <a:rPr lang="fr-FR" sz="2000" b="1" kern="1200" dirty="0">
              <a:effectLst>
                <a:outerShdw blurRad="38100" dist="38100" dir="2700000" algn="tl">
                  <a:srgbClr val="000000">
                    <a:alpha val="43137"/>
                  </a:srgbClr>
                </a:outerShdw>
              </a:effectLst>
            </a:rPr>
          </a:br>
          <a:r>
            <a:rPr lang="fr-FR" sz="2000" b="1" kern="1200" dirty="0">
              <a:effectLst>
                <a:outerShdw blurRad="38100" dist="38100" dir="2700000" algn="tl">
                  <a:srgbClr val="000000">
                    <a:alpha val="43137"/>
                  </a:srgbClr>
                </a:outerShdw>
              </a:effectLst>
            </a:rPr>
            <a:t>la manne)</a:t>
          </a:r>
        </a:p>
      </dsp:txBody>
      <dsp:txXfrm>
        <a:off x="1449573" y="2510210"/>
        <a:ext cx="3077647" cy="1179648"/>
      </dsp:txXfrm>
    </dsp:sp>
    <dsp:sp modelId="{0759605B-5584-4948-935D-6D3B7E321BF5}">
      <dsp:nvSpPr>
        <dsp:cNvPr id="0" name=""/>
        <dsp:cNvSpPr/>
      </dsp:nvSpPr>
      <dsp:spPr>
        <a:xfrm>
          <a:off x="0" y="3910564"/>
          <a:ext cx="1307306" cy="1307306"/>
        </a:xfrm>
        <a:prstGeom prst="roundRect">
          <a:avLst>
            <a:gd name="adj" fmla="val 16670"/>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FE0DCAB5-1783-4F64-AF28-E96BEE454A05}">
      <dsp:nvSpPr>
        <dsp:cNvPr id="0" name=""/>
        <dsp:cNvSpPr/>
      </dsp:nvSpPr>
      <dsp:spPr>
        <a:xfrm>
          <a:off x="1385744" y="3910564"/>
          <a:ext cx="3205305" cy="1307306"/>
        </a:xfrm>
        <a:prstGeom prst="roundRect">
          <a:avLst>
            <a:gd name="adj" fmla="val 16670"/>
          </a:avLst>
        </a:prstGeom>
        <a:solidFill>
          <a:schemeClr val="accent4">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fr-FR" sz="2000" b="1" kern="1200" dirty="0">
              <a:effectLst>
                <a:outerShdw blurRad="38100" dist="38100" dir="2700000" algn="tl">
                  <a:srgbClr val="000000">
                    <a:alpha val="43137"/>
                  </a:srgbClr>
                </a:outerShdw>
              </a:effectLst>
            </a:rPr>
            <a:t>Respecter les dirigeants désignés par Dieu </a:t>
          </a:r>
          <a:br>
            <a:rPr lang="fr-FR" sz="2000" b="1" kern="1200" dirty="0">
              <a:effectLst>
                <a:outerShdw blurRad="38100" dist="38100" dir="2700000" algn="tl">
                  <a:srgbClr val="000000">
                    <a:alpha val="43137"/>
                  </a:srgbClr>
                </a:outerShdw>
              </a:effectLst>
            </a:rPr>
          </a:br>
          <a:r>
            <a:rPr lang="fr-FR" sz="2000" b="1" kern="1200" dirty="0">
              <a:effectLst>
                <a:outerShdw blurRad="38100" dist="38100" dir="2700000" algn="tl">
                  <a:srgbClr val="000000">
                    <a:alpha val="43137"/>
                  </a:srgbClr>
                </a:outerShdw>
              </a:effectLst>
            </a:rPr>
            <a:t>(la verge d'Aaron)</a:t>
          </a:r>
        </a:p>
      </dsp:txBody>
      <dsp:txXfrm>
        <a:off x="1449573" y="3974393"/>
        <a:ext cx="3077647" cy="11796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BC163E-CA53-47E2-A4F1-8FD0C1739CD9}">
      <dsp:nvSpPr>
        <dsp:cNvPr id="0" name=""/>
        <dsp:cNvSpPr/>
      </dsp:nvSpPr>
      <dsp:spPr>
        <a:xfrm>
          <a:off x="146659" y="0"/>
          <a:ext cx="5492478" cy="1799944"/>
        </a:xfrm>
        <a:prstGeom prst="rect">
          <a:avLst/>
        </a:prstGeom>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25400" cap="flat" cmpd="sng" algn="ctr">
          <a:solidFill>
            <a:srgbClr val="345E80"/>
          </a:solidFill>
          <a:prstDash val="solid"/>
          <a:miter lim="800000"/>
        </a:ln>
        <a:effectLst/>
        <a:scene3d>
          <a:camera prst="orthographicFront"/>
          <a:lightRig rig="threePt" dir="t"/>
        </a:scene3d>
        <a:sp3d>
          <a:bevelT w="101600" prst="riblet"/>
        </a:sp3d>
      </dsp:spPr>
      <dsp:style>
        <a:lnRef idx="3">
          <a:scrgbClr r="0" g="0" b="0"/>
        </a:lnRef>
        <a:fillRef idx="1">
          <a:scrgbClr r="0" g="0" b="0"/>
        </a:fillRef>
        <a:effectRef idx="1">
          <a:scrgbClr r="0" g="0" b="0"/>
        </a:effectRef>
        <a:fontRef idx="minor"/>
      </dsp:style>
    </dsp:sp>
    <dsp:sp modelId="{9900CE34-8A0F-463C-ADF3-D4EF6BF119DC}">
      <dsp:nvSpPr>
        <dsp:cNvPr id="0" name=""/>
        <dsp:cNvSpPr/>
      </dsp:nvSpPr>
      <dsp:spPr>
        <a:xfrm>
          <a:off x="5706" y="1542249"/>
          <a:ext cx="5832158" cy="877100"/>
        </a:xfrm>
        <a:prstGeom prst="wedgeRectCallout">
          <a:avLst>
            <a:gd name="adj1" fmla="val 20250"/>
            <a:gd name="adj2" fmla="val -60700"/>
          </a:avLst>
        </a:prstGeom>
        <a:solidFill>
          <a:srgbClr val="345E80"/>
        </a:solidFill>
        <a:ln w="25400" cap="flat" cmpd="sng" algn="ctr">
          <a:solidFill>
            <a:schemeClr val="lt1">
              <a:hueOff val="0"/>
              <a:satOff val="0"/>
              <a:lumOff val="0"/>
              <a:alphaOff val="0"/>
            </a:schemeClr>
          </a:solidFill>
          <a:prstDash val="solid"/>
          <a:miter lim="800000"/>
        </a:ln>
        <a:effectLst/>
        <a:scene3d>
          <a:camera prst="orthographicFront"/>
          <a:lightRig rig="threePt" dir="t"/>
        </a:scene3d>
        <a:sp3d>
          <a:bevelT prst="relaxedInset"/>
        </a:sp3d>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b="1" kern="1200" dirty="0"/>
            <a:t>Dieu assécha la mer Rouge </a:t>
          </a:r>
          <a:r>
            <a:rPr lang="fr-FR" sz="2000" b="1" i="1" kern="1200" dirty="0"/>
            <a:t>devant</a:t>
          </a:r>
          <a:r>
            <a:rPr lang="fr-FR" sz="2000" b="1" kern="1200" dirty="0"/>
            <a:t> </a:t>
          </a:r>
          <a:r>
            <a:rPr lang="fr-FR" sz="2000" b="1" i="1" kern="1200" dirty="0"/>
            <a:t>nous</a:t>
          </a:r>
          <a:r>
            <a:rPr lang="fr-FR" sz="2000" b="1" kern="1200" dirty="0"/>
            <a:t> (Josué, Caleb, et les quelques survivants de la génération sortie d'Égypte)</a:t>
          </a:r>
          <a:endParaRPr lang="fr-FR" sz="2000" kern="1200" dirty="0"/>
        </a:p>
      </dsp:txBody>
      <dsp:txXfrm>
        <a:off x="5706" y="1542249"/>
        <a:ext cx="5832158" cy="877100"/>
      </dsp:txXfrm>
    </dsp:sp>
    <dsp:sp modelId="{E24F0F28-3AFA-4E7A-8FCD-D0AD630BB311}">
      <dsp:nvSpPr>
        <dsp:cNvPr id="0" name=""/>
        <dsp:cNvSpPr/>
      </dsp:nvSpPr>
      <dsp:spPr>
        <a:xfrm>
          <a:off x="6061349" y="0"/>
          <a:ext cx="5492478" cy="1799944"/>
        </a:xfrm>
        <a:prstGeom prst="rect">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25400" cap="flat" cmpd="sng" algn="ctr">
          <a:solidFill>
            <a:srgbClr val="69795B"/>
          </a:solidFill>
          <a:prstDash val="solid"/>
          <a:miter lim="800000"/>
        </a:ln>
        <a:effectLst/>
        <a:scene3d>
          <a:camera prst="orthographicFront"/>
          <a:lightRig rig="threePt" dir="t"/>
        </a:scene3d>
        <a:sp3d>
          <a:bevelT w="101600" prst="riblet"/>
        </a:sp3d>
      </dsp:spPr>
      <dsp:style>
        <a:lnRef idx="3">
          <a:scrgbClr r="0" g="0" b="0"/>
        </a:lnRef>
        <a:fillRef idx="1">
          <a:scrgbClr r="0" g="0" b="0"/>
        </a:fillRef>
        <a:effectRef idx="1">
          <a:scrgbClr r="0" g="0" b="0"/>
        </a:effectRef>
        <a:fontRef idx="minor"/>
      </dsp:style>
    </dsp:sp>
    <dsp:sp modelId="{FEA02886-E86B-444D-B54B-A2D1D4A0311F}">
      <dsp:nvSpPr>
        <dsp:cNvPr id="0" name=""/>
        <dsp:cNvSpPr/>
      </dsp:nvSpPr>
      <dsp:spPr>
        <a:xfrm>
          <a:off x="5920395" y="1542249"/>
          <a:ext cx="5832158" cy="877100"/>
        </a:xfrm>
        <a:prstGeom prst="wedgeRectCallout">
          <a:avLst>
            <a:gd name="adj1" fmla="val 20250"/>
            <a:gd name="adj2" fmla="val -60700"/>
          </a:avLst>
        </a:prstGeom>
        <a:solidFill>
          <a:srgbClr val="69795B"/>
        </a:solidFill>
        <a:ln w="25400" cap="flat" cmpd="sng" algn="ctr">
          <a:solidFill>
            <a:schemeClr val="lt1">
              <a:hueOff val="0"/>
              <a:satOff val="0"/>
              <a:lumOff val="0"/>
              <a:alphaOff val="0"/>
            </a:schemeClr>
          </a:solidFill>
          <a:prstDash val="solid"/>
          <a:miter lim="800000"/>
        </a:ln>
        <a:effectLst/>
        <a:scene3d>
          <a:camera prst="orthographicFront"/>
          <a:lightRig rig="threePt" dir="t"/>
        </a:scene3d>
        <a:sp3d>
          <a:bevelT prst="relaxedInset"/>
        </a:sp3d>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b="1" kern="1200" dirty="0"/>
            <a:t>Dieu assécha le Jourdain </a:t>
          </a:r>
          <a:r>
            <a:rPr lang="fr-FR" sz="2000" b="1" i="1" kern="1200" dirty="0"/>
            <a:t>devant vous</a:t>
          </a:r>
          <a:r>
            <a:rPr lang="fr-FR" sz="2000" b="1" kern="1200" dirty="0"/>
            <a:t> (la nouvelle génération née dans le désert, </a:t>
          </a:r>
          <a:br>
            <a:rPr lang="fr-FR" sz="2000" b="1" kern="1200" dirty="0"/>
          </a:br>
          <a:r>
            <a:rPr lang="fr-FR" sz="2000" b="1" kern="1200" dirty="0"/>
            <a:t>et destinée à conquérir Canaan)</a:t>
          </a:r>
          <a:endParaRPr lang="fr-FR" sz="2000" kern="1200" dirty="0"/>
        </a:p>
      </dsp:txBody>
      <dsp:txXfrm>
        <a:off x="5920395" y="1542249"/>
        <a:ext cx="5832158" cy="877100"/>
      </dsp:txXfrm>
    </dsp:sp>
  </dsp:spTree>
</dsp:drawing>
</file>

<file path=ppt/diagrams/layout1.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E57D11-6958-4A62-8BE6-DD27AAC2D1DA}" type="datetimeFigureOut">
              <a:rPr lang="es-ES" smtClean="0"/>
              <a:t>14/10/2025</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51254A-0617-493E-B443-33B18904B6EA}" type="slidenum">
              <a:rPr lang="es-ES" smtClean="0"/>
              <a:t>‹Nº›</a:t>
            </a:fld>
            <a:endParaRPr lang="es-ES"/>
          </a:p>
        </p:txBody>
      </p:sp>
    </p:spTree>
    <p:extLst>
      <p:ext uri="{BB962C8B-B14F-4D97-AF65-F5344CB8AC3E}">
        <p14:creationId xmlns:p14="http://schemas.microsoft.com/office/powerpoint/2010/main" val="845599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fr-CH"/>
          </a:p>
        </p:txBody>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D951254A-0617-493E-B443-33B18904B6EA}" type="slidenum">
              <a:rPr lang="es-ES" smtClean="0"/>
              <a:t>3</a:t>
            </a:fld>
            <a:endParaRPr lang="es-ES"/>
          </a:p>
        </p:txBody>
      </p:sp>
    </p:spTree>
    <p:extLst>
      <p:ext uri="{BB962C8B-B14F-4D97-AF65-F5344CB8AC3E}">
        <p14:creationId xmlns:p14="http://schemas.microsoft.com/office/powerpoint/2010/main" val="7494281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fr-CH"/>
          </a:p>
        </p:txBody>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D951254A-0617-493E-B443-33B18904B6EA}" type="slidenum">
              <a:rPr lang="es-ES" smtClean="0"/>
              <a:t>5</a:t>
            </a:fld>
            <a:endParaRPr lang="es-ES"/>
          </a:p>
        </p:txBody>
      </p:sp>
    </p:spTree>
    <p:extLst>
      <p:ext uri="{BB962C8B-B14F-4D97-AF65-F5344CB8AC3E}">
        <p14:creationId xmlns:p14="http://schemas.microsoft.com/office/powerpoint/2010/main" val="8330324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D0A4AA-C307-837C-0BB2-0113EE618FC0}"/>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BB33222A-8835-BDF2-1639-494F8A2618D1}"/>
              </a:ext>
            </a:extLst>
          </p:cNvPr>
          <p:cNvSpPr>
            <a:spLocks noGrp="1" noRot="1" noChangeAspect="1"/>
          </p:cNvSpPr>
          <p:nvPr>
            <p:ph type="sldImg"/>
          </p:nvPr>
        </p:nvSpPr>
        <p:spPr/>
        <p:txBody>
          <a:bodyPr/>
          <a:lstStyle/>
          <a:p>
            <a:endParaRPr lang="fr-CH"/>
          </a:p>
        </p:txBody>
      </p:sp>
      <p:sp>
        <p:nvSpPr>
          <p:cNvPr id="3" name="Marcador de notas 2">
            <a:extLst>
              <a:ext uri="{FF2B5EF4-FFF2-40B4-BE49-F238E27FC236}">
                <a16:creationId xmlns:a16="http://schemas.microsoft.com/office/drawing/2014/main" id="{2CEB1391-EB70-FE3A-CF21-25C65E526B9E}"/>
              </a:ext>
            </a:extLst>
          </p:cNvPr>
          <p:cNvSpPr>
            <a:spLocks noGrp="1"/>
          </p:cNvSpPr>
          <p:nvPr>
            <p:ph type="body" idx="1"/>
          </p:nvPr>
        </p:nvSpPr>
        <p:spPr/>
        <p:txBody>
          <a:bodyPr/>
          <a:lstStyle/>
          <a:p>
            <a:endParaRPr lang="es-ES" dirty="0"/>
          </a:p>
        </p:txBody>
      </p:sp>
      <p:sp>
        <p:nvSpPr>
          <p:cNvPr id="4" name="Marcador de número de diapositiva 3">
            <a:extLst>
              <a:ext uri="{FF2B5EF4-FFF2-40B4-BE49-F238E27FC236}">
                <a16:creationId xmlns:a16="http://schemas.microsoft.com/office/drawing/2014/main" id="{37A87A47-41C2-6B20-B87A-50EC6ABBFAA2}"/>
              </a:ext>
            </a:extLst>
          </p:cNvPr>
          <p:cNvSpPr>
            <a:spLocks noGrp="1"/>
          </p:cNvSpPr>
          <p:nvPr>
            <p:ph type="sldNum" sz="quarter" idx="5"/>
          </p:nvPr>
        </p:nvSpPr>
        <p:spPr/>
        <p:txBody>
          <a:bodyPr/>
          <a:lstStyle/>
          <a:p>
            <a:fld id="{D951254A-0617-493E-B443-33B18904B6EA}" type="slidenum">
              <a:rPr lang="es-ES" smtClean="0"/>
              <a:t>11</a:t>
            </a:fld>
            <a:endParaRPr lang="es-ES"/>
          </a:p>
        </p:txBody>
      </p:sp>
    </p:spTree>
    <p:extLst>
      <p:ext uri="{BB962C8B-B14F-4D97-AF65-F5344CB8AC3E}">
        <p14:creationId xmlns:p14="http://schemas.microsoft.com/office/powerpoint/2010/main" val="40124457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fr-CH"/>
          </a:p>
        </p:txBody>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D951254A-0617-493E-B443-33B18904B6EA}" type="slidenum">
              <a:rPr lang="es-ES" smtClean="0"/>
              <a:t>15</a:t>
            </a:fld>
            <a:endParaRPr lang="es-ES"/>
          </a:p>
        </p:txBody>
      </p:sp>
    </p:spTree>
    <p:extLst>
      <p:ext uri="{BB962C8B-B14F-4D97-AF65-F5344CB8AC3E}">
        <p14:creationId xmlns:p14="http://schemas.microsoft.com/office/powerpoint/2010/main" val="1228515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BCB056-C715-FEF6-AF83-414529B16AE4}"/>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DAFF73E5-DCFA-0E41-7496-9BA648EDF680}"/>
              </a:ext>
            </a:extLst>
          </p:cNvPr>
          <p:cNvSpPr>
            <a:spLocks noGrp="1" noRot="1" noChangeAspect="1"/>
          </p:cNvSpPr>
          <p:nvPr>
            <p:ph type="sldImg"/>
          </p:nvPr>
        </p:nvSpPr>
        <p:spPr/>
        <p:txBody>
          <a:bodyPr/>
          <a:lstStyle/>
          <a:p>
            <a:endParaRPr lang="fr-CH"/>
          </a:p>
        </p:txBody>
      </p:sp>
      <p:sp>
        <p:nvSpPr>
          <p:cNvPr id="3" name="Marcador de notas 2">
            <a:extLst>
              <a:ext uri="{FF2B5EF4-FFF2-40B4-BE49-F238E27FC236}">
                <a16:creationId xmlns:a16="http://schemas.microsoft.com/office/drawing/2014/main" id="{825A1711-59F0-57F9-E9A4-0718874F8D7A}"/>
              </a:ext>
            </a:extLst>
          </p:cNvPr>
          <p:cNvSpPr>
            <a:spLocks noGrp="1"/>
          </p:cNvSpPr>
          <p:nvPr>
            <p:ph type="body" idx="1"/>
          </p:nvPr>
        </p:nvSpPr>
        <p:spPr/>
        <p:txBody>
          <a:bodyPr/>
          <a:lstStyle/>
          <a:p>
            <a:endParaRPr lang="es-ES" dirty="0"/>
          </a:p>
        </p:txBody>
      </p:sp>
      <p:sp>
        <p:nvSpPr>
          <p:cNvPr id="4" name="Marcador de número de diapositiva 3">
            <a:extLst>
              <a:ext uri="{FF2B5EF4-FFF2-40B4-BE49-F238E27FC236}">
                <a16:creationId xmlns:a16="http://schemas.microsoft.com/office/drawing/2014/main" id="{FF7E65C1-9A3D-4754-0A65-180B5744C9EF}"/>
              </a:ext>
            </a:extLst>
          </p:cNvPr>
          <p:cNvSpPr>
            <a:spLocks noGrp="1"/>
          </p:cNvSpPr>
          <p:nvPr>
            <p:ph type="sldNum" sz="quarter" idx="5"/>
          </p:nvPr>
        </p:nvSpPr>
        <p:spPr/>
        <p:txBody>
          <a:bodyPr/>
          <a:lstStyle/>
          <a:p>
            <a:fld id="{D951254A-0617-493E-B443-33B18904B6EA}" type="slidenum">
              <a:rPr lang="es-ES" smtClean="0"/>
              <a:t>17</a:t>
            </a:fld>
            <a:endParaRPr lang="es-ES"/>
          </a:p>
        </p:txBody>
      </p:sp>
    </p:spTree>
    <p:extLst>
      <p:ext uri="{BB962C8B-B14F-4D97-AF65-F5344CB8AC3E}">
        <p14:creationId xmlns:p14="http://schemas.microsoft.com/office/powerpoint/2010/main" val="28763326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4631779-688C-A837-5D42-6B793CB5C321}"/>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0B490F76-E3D8-F670-2716-096DF0166F8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F5779905-FE61-F2DB-4FB7-734223D2F9A9}"/>
              </a:ext>
            </a:extLst>
          </p:cNvPr>
          <p:cNvSpPr>
            <a:spLocks noGrp="1"/>
          </p:cNvSpPr>
          <p:nvPr>
            <p:ph type="dt" sz="half" idx="10"/>
          </p:nvPr>
        </p:nvSpPr>
        <p:spPr/>
        <p:txBody>
          <a:bodyPr/>
          <a:lstStyle/>
          <a:p>
            <a:fld id="{46C8DB71-E707-450B-803D-18E9ECD6E7C8}" type="datetimeFigureOut">
              <a:rPr lang="es-ES" smtClean="0"/>
              <a:t>14/10/2025</a:t>
            </a:fld>
            <a:endParaRPr lang="es-ES"/>
          </a:p>
        </p:txBody>
      </p:sp>
      <p:sp>
        <p:nvSpPr>
          <p:cNvPr id="5" name="Marcador de pie de página 4">
            <a:extLst>
              <a:ext uri="{FF2B5EF4-FFF2-40B4-BE49-F238E27FC236}">
                <a16:creationId xmlns:a16="http://schemas.microsoft.com/office/drawing/2014/main" id="{557B14C4-CF70-9AE5-12C9-53149F5EBFB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2701573-8145-C11B-264D-69C11B7C80AE}"/>
              </a:ext>
            </a:extLst>
          </p:cNvPr>
          <p:cNvSpPr>
            <a:spLocks noGrp="1"/>
          </p:cNvSpPr>
          <p:nvPr>
            <p:ph type="sldNum" sz="quarter" idx="12"/>
          </p:nvPr>
        </p:nvSpPr>
        <p:spPr/>
        <p:txBody>
          <a:bodyPr/>
          <a:lstStyle/>
          <a:p>
            <a:fld id="{13019195-8575-4EC0-BFC6-3D316C6E1261}" type="slidenum">
              <a:rPr lang="es-ES" smtClean="0"/>
              <a:t>‹Nº›</a:t>
            </a:fld>
            <a:endParaRPr lang="es-ES"/>
          </a:p>
        </p:txBody>
      </p:sp>
    </p:spTree>
    <p:extLst>
      <p:ext uri="{BB962C8B-B14F-4D97-AF65-F5344CB8AC3E}">
        <p14:creationId xmlns:p14="http://schemas.microsoft.com/office/powerpoint/2010/main" val="2118957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83C5BC-5443-94E2-A027-698DFD4EAA33}"/>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94D6433B-05AD-C8BB-4540-C7D295C6B413}"/>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0017CAF-440D-9181-1723-7D95B5C035FA}"/>
              </a:ext>
            </a:extLst>
          </p:cNvPr>
          <p:cNvSpPr>
            <a:spLocks noGrp="1"/>
          </p:cNvSpPr>
          <p:nvPr>
            <p:ph type="dt" sz="half" idx="10"/>
          </p:nvPr>
        </p:nvSpPr>
        <p:spPr/>
        <p:txBody>
          <a:bodyPr/>
          <a:lstStyle/>
          <a:p>
            <a:fld id="{46C8DB71-E707-450B-803D-18E9ECD6E7C8}" type="datetimeFigureOut">
              <a:rPr lang="es-ES" smtClean="0"/>
              <a:t>14/10/2025</a:t>
            </a:fld>
            <a:endParaRPr lang="es-ES"/>
          </a:p>
        </p:txBody>
      </p:sp>
      <p:sp>
        <p:nvSpPr>
          <p:cNvPr id="5" name="Marcador de pie de página 4">
            <a:extLst>
              <a:ext uri="{FF2B5EF4-FFF2-40B4-BE49-F238E27FC236}">
                <a16:creationId xmlns:a16="http://schemas.microsoft.com/office/drawing/2014/main" id="{4C057C5C-965E-9D37-4300-B25A2219462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2BAEF7E-8542-DCD3-334A-CE197329A66C}"/>
              </a:ext>
            </a:extLst>
          </p:cNvPr>
          <p:cNvSpPr>
            <a:spLocks noGrp="1"/>
          </p:cNvSpPr>
          <p:nvPr>
            <p:ph type="sldNum" sz="quarter" idx="12"/>
          </p:nvPr>
        </p:nvSpPr>
        <p:spPr/>
        <p:txBody>
          <a:bodyPr/>
          <a:lstStyle/>
          <a:p>
            <a:fld id="{13019195-8575-4EC0-BFC6-3D316C6E1261}" type="slidenum">
              <a:rPr lang="es-ES" smtClean="0"/>
              <a:t>‹Nº›</a:t>
            </a:fld>
            <a:endParaRPr lang="es-ES"/>
          </a:p>
        </p:txBody>
      </p:sp>
    </p:spTree>
    <p:extLst>
      <p:ext uri="{BB962C8B-B14F-4D97-AF65-F5344CB8AC3E}">
        <p14:creationId xmlns:p14="http://schemas.microsoft.com/office/powerpoint/2010/main" val="217842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B6874D8-B1F3-9130-C222-9E3A5547CF9B}"/>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06CCF2D0-FE05-747A-3751-F564A05E6EE0}"/>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CB46106-CCF6-3A6D-8EA8-D0D6AE8490E5}"/>
              </a:ext>
            </a:extLst>
          </p:cNvPr>
          <p:cNvSpPr>
            <a:spLocks noGrp="1"/>
          </p:cNvSpPr>
          <p:nvPr>
            <p:ph type="dt" sz="half" idx="10"/>
          </p:nvPr>
        </p:nvSpPr>
        <p:spPr/>
        <p:txBody>
          <a:bodyPr/>
          <a:lstStyle/>
          <a:p>
            <a:fld id="{46C8DB71-E707-450B-803D-18E9ECD6E7C8}" type="datetimeFigureOut">
              <a:rPr lang="es-ES" smtClean="0"/>
              <a:t>14/10/2025</a:t>
            </a:fld>
            <a:endParaRPr lang="es-ES"/>
          </a:p>
        </p:txBody>
      </p:sp>
      <p:sp>
        <p:nvSpPr>
          <p:cNvPr id="5" name="Marcador de pie de página 4">
            <a:extLst>
              <a:ext uri="{FF2B5EF4-FFF2-40B4-BE49-F238E27FC236}">
                <a16:creationId xmlns:a16="http://schemas.microsoft.com/office/drawing/2014/main" id="{05FB6C55-00AC-DDCA-530E-6AC1C20294A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622C39F-9A1F-FE92-C4F8-2122039DFFBD}"/>
              </a:ext>
            </a:extLst>
          </p:cNvPr>
          <p:cNvSpPr>
            <a:spLocks noGrp="1"/>
          </p:cNvSpPr>
          <p:nvPr>
            <p:ph type="sldNum" sz="quarter" idx="12"/>
          </p:nvPr>
        </p:nvSpPr>
        <p:spPr/>
        <p:txBody>
          <a:bodyPr/>
          <a:lstStyle/>
          <a:p>
            <a:fld id="{13019195-8575-4EC0-BFC6-3D316C6E1261}" type="slidenum">
              <a:rPr lang="es-ES" smtClean="0"/>
              <a:t>‹Nº›</a:t>
            </a:fld>
            <a:endParaRPr lang="es-ES"/>
          </a:p>
        </p:txBody>
      </p:sp>
    </p:spTree>
    <p:extLst>
      <p:ext uri="{BB962C8B-B14F-4D97-AF65-F5344CB8AC3E}">
        <p14:creationId xmlns:p14="http://schemas.microsoft.com/office/powerpoint/2010/main" val="1228740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14/10/2025</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099548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14/10/2025</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355923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14/10/2025</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743633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14/10/2025</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679509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14/10/2025</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250405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14/10/2025</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982772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14/10/2025</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981698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14/10/2025</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717287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0724C9-0D52-DE74-6B3E-674628FF9916}"/>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522CE3E-9EBE-B78E-B152-6ADD6AE13E2D}"/>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78AA2BF-8334-6738-A070-16E2FF321F8E}"/>
              </a:ext>
            </a:extLst>
          </p:cNvPr>
          <p:cNvSpPr>
            <a:spLocks noGrp="1"/>
          </p:cNvSpPr>
          <p:nvPr>
            <p:ph type="dt" sz="half" idx="10"/>
          </p:nvPr>
        </p:nvSpPr>
        <p:spPr/>
        <p:txBody>
          <a:bodyPr/>
          <a:lstStyle/>
          <a:p>
            <a:fld id="{46C8DB71-E707-450B-803D-18E9ECD6E7C8}" type="datetimeFigureOut">
              <a:rPr lang="es-ES" smtClean="0"/>
              <a:t>14/10/2025</a:t>
            </a:fld>
            <a:endParaRPr lang="es-ES"/>
          </a:p>
        </p:txBody>
      </p:sp>
      <p:sp>
        <p:nvSpPr>
          <p:cNvPr id="5" name="Marcador de pie de página 4">
            <a:extLst>
              <a:ext uri="{FF2B5EF4-FFF2-40B4-BE49-F238E27FC236}">
                <a16:creationId xmlns:a16="http://schemas.microsoft.com/office/drawing/2014/main" id="{CCFCE4BC-751D-BFA0-3489-2F802264298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8956153-1B57-4DE3-01F9-5FF391256C5F}"/>
              </a:ext>
            </a:extLst>
          </p:cNvPr>
          <p:cNvSpPr>
            <a:spLocks noGrp="1"/>
          </p:cNvSpPr>
          <p:nvPr>
            <p:ph type="sldNum" sz="quarter" idx="12"/>
          </p:nvPr>
        </p:nvSpPr>
        <p:spPr/>
        <p:txBody>
          <a:bodyPr/>
          <a:lstStyle/>
          <a:p>
            <a:fld id="{13019195-8575-4EC0-BFC6-3D316C6E1261}" type="slidenum">
              <a:rPr lang="es-ES" smtClean="0"/>
              <a:t>‹Nº›</a:t>
            </a:fld>
            <a:endParaRPr lang="es-ES"/>
          </a:p>
        </p:txBody>
      </p:sp>
    </p:spTree>
    <p:extLst>
      <p:ext uri="{BB962C8B-B14F-4D97-AF65-F5344CB8AC3E}">
        <p14:creationId xmlns:p14="http://schemas.microsoft.com/office/powerpoint/2010/main" val="1659292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14/10/2025</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854047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14/10/2025</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716987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14/10/2025</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337394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A258C52C-D7F5-473B-A091-EB0FE7C88580}" type="datetimeFigureOut">
              <a:rPr lang="es-ES" smtClean="0"/>
              <a:t>14/10/2025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E09F4EA-9DCF-469E-89EF-FCFE81FBE3AD}" type="slidenum">
              <a:rPr lang="es-ES" smtClean="0"/>
              <a:t>‹Nº›</a:t>
            </a:fld>
            <a:endParaRPr lang="es-ES"/>
          </a:p>
        </p:txBody>
      </p:sp>
    </p:spTree>
    <p:extLst>
      <p:ext uri="{BB962C8B-B14F-4D97-AF65-F5344CB8AC3E}">
        <p14:creationId xmlns:p14="http://schemas.microsoft.com/office/powerpoint/2010/main" val="20462394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A258C52C-D7F5-473B-A091-EB0FE7C88580}" type="datetimeFigureOut">
              <a:rPr lang="es-ES" smtClean="0"/>
              <a:t>14/10/2025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E09F4EA-9DCF-469E-89EF-FCFE81FBE3AD}" type="slidenum">
              <a:rPr lang="es-ES" smtClean="0"/>
              <a:t>‹Nº›</a:t>
            </a:fld>
            <a:endParaRPr lang="es-ES"/>
          </a:p>
        </p:txBody>
      </p:sp>
    </p:spTree>
    <p:extLst>
      <p:ext uri="{BB962C8B-B14F-4D97-AF65-F5344CB8AC3E}">
        <p14:creationId xmlns:p14="http://schemas.microsoft.com/office/powerpoint/2010/main" val="37139624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A258C52C-D7F5-473B-A091-EB0FE7C88580}" type="datetimeFigureOut">
              <a:rPr lang="es-ES" smtClean="0"/>
              <a:t>14/10/2025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E09F4EA-9DCF-469E-89EF-FCFE81FBE3AD}" type="slidenum">
              <a:rPr lang="es-ES" smtClean="0"/>
              <a:t>‹Nº›</a:t>
            </a:fld>
            <a:endParaRPr lang="es-ES"/>
          </a:p>
        </p:txBody>
      </p:sp>
    </p:spTree>
    <p:extLst>
      <p:ext uri="{BB962C8B-B14F-4D97-AF65-F5344CB8AC3E}">
        <p14:creationId xmlns:p14="http://schemas.microsoft.com/office/powerpoint/2010/main" val="42286044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A258C52C-D7F5-473B-A091-EB0FE7C88580}" type="datetimeFigureOut">
              <a:rPr lang="es-ES" smtClean="0"/>
              <a:t>14/10/2025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EE09F4EA-9DCF-469E-89EF-FCFE81FBE3AD}" type="slidenum">
              <a:rPr lang="es-ES" smtClean="0"/>
              <a:t>‹Nº›</a:t>
            </a:fld>
            <a:endParaRPr lang="es-ES"/>
          </a:p>
        </p:txBody>
      </p:sp>
    </p:spTree>
    <p:extLst>
      <p:ext uri="{BB962C8B-B14F-4D97-AF65-F5344CB8AC3E}">
        <p14:creationId xmlns:p14="http://schemas.microsoft.com/office/powerpoint/2010/main" val="5593859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A258C52C-D7F5-473B-A091-EB0FE7C88580}" type="datetimeFigureOut">
              <a:rPr lang="es-ES" smtClean="0"/>
              <a:t>14/10/2025</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EE09F4EA-9DCF-469E-89EF-FCFE81FBE3AD}" type="slidenum">
              <a:rPr lang="es-ES" smtClean="0"/>
              <a:t>‹Nº›</a:t>
            </a:fld>
            <a:endParaRPr lang="es-ES"/>
          </a:p>
        </p:txBody>
      </p:sp>
    </p:spTree>
    <p:extLst>
      <p:ext uri="{BB962C8B-B14F-4D97-AF65-F5344CB8AC3E}">
        <p14:creationId xmlns:p14="http://schemas.microsoft.com/office/powerpoint/2010/main" val="9731191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A258C52C-D7F5-473B-A091-EB0FE7C88580}" type="datetimeFigureOut">
              <a:rPr lang="es-ES" smtClean="0"/>
              <a:t>14/10/2025</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EE09F4EA-9DCF-469E-89EF-FCFE81FBE3AD}" type="slidenum">
              <a:rPr lang="es-ES" smtClean="0"/>
              <a:t>‹Nº›</a:t>
            </a:fld>
            <a:endParaRPr lang="es-ES"/>
          </a:p>
        </p:txBody>
      </p:sp>
    </p:spTree>
    <p:extLst>
      <p:ext uri="{BB962C8B-B14F-4D97-AF65-F5344CB8AC3E}">
        <p14:creationId xmlns:p14="http://schemas.microsoft.com/office/powerpoint/2010/main" val="35235702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58C52C-D7F5-473B-A091-EB0FE7C88580}" type="datetimeFigureOut">
              <a:rPr lang="es-ES" smtClean="0"/>
              <a:t>14/10/2025</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EE09F4EA-9DCF-469E-89EF-FCFE81FBE3AD}" type="slidenum">
              <a:rPr lang="es-ES" smtClean="0"/>
              <a:t>‹Nº›</a:t>
            </a:fld>
            <a:endParaRPr lang="es-ES"/>
          </a:p>
        </p:txBody>
      </p:sp>
    </p:spTree>
    <p:extLst>
      <p:ext uri="{BB962C8B-B14F-4D97-AF65-F5344CB8AC3E}">
        <p14:creationId xmlns:p14="http://schemas.microsoft.com/office/powerpoint/2010/main" val="3106982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200837-B5DB-91AB-FC65-366FEA976027}"/>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EA7EF9A2-1AA3-A78E-A7EB-BA6AB7BB6A1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7C786337-0260-A5EF-E1C0-88B62C7F4264}"/>
              </a:ext>
            </a:extLst>
          </p:cNvPr>
          <p:cNvSpPr>
            <a:spLocks noGrp="1"/>
          </p:cNvSpPr>
          <p:nvPr>
            <p:ph type="dt" sz="half" idx="10"/>
          </p:nvPr>
        </p:nvSpPr>
        <p:spPr/>
        <p:txBody>
          <a:bodyPr/>
          <a:lstStyle/>
          <a:p>
            <a:fld id="{46C8DB71-E707-450B-803D-18E9ECD6E7C8}" type="datetimeFigureOut">
              <a:rPr lang="es-ES" smtClean="0"/>
              <a:t>14/10/2025</a:t>
            </a:fld>
            <a:endParaRPr lang="es-ES"/>
          </a:p>
        </p:txBody>
      </p:sp>
      <p:sp>
        <p:nvSpPr>
          <p:cNvPr id="5" name="Marcador de pie de página 4">
            <a:extLst>
              <a:ext uri="{FF2B5EF4-FFF2-40B4-BE49-F238E27FC236}">
                <a16:creationId xmlns:a16="http://schemas.microsoft.com/office/drawing/2014/main" id="{79C5D64A-96CD-0566-424A-B9AAB576B1F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2776D72-1273-C293-E7E1-94CF96954CB7}"/>
              </a:ext>
            </a:extLst>
          </p:cNvPr>
          <p:cNvSpPr>
            <a:spLocks noGrp="1"/>
          </p:cNvSpPr>
          <p:nvPr>
            <p:ph type="sldNum" sz="quarter" idx="12"/>
          </p:nvPr>
        </p:nvSpPr>
        <p:spPr/>
        <p:txBody>
          <a:bodyPr/>
          <a:lstStyle/>
          <a:p>
            <a:fld id="{13019195-8575-4EC0-BFC6-3D316C6E1261}" type="slidenum">
              <a:rPr lang="es-ES" smtClean="0"/>
              <a:t>‹Nº›</a:t>
            </a:fld>
            <a:endParaRPr lang="es-ES"/>
          </a:p>
        </p:txBody>
      </p:sp>
    </p:spTree>
    <p:extLst>
      <p:ext uri="{BB962C8B-B14F-4D97-AF65-F5344CB8AC3E}">
        <p14:creationId xmlns:p14="http://schemas.microsoft.com/office/powerpoint/2010/main" val="1958186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A258C52C-D7F5-473B-A091-EB0FE7C88580}" type="datetimeFigureOut">
              <a:rPr lang="es-ES" smtClean="0"/>
              <a:t>14/10/2025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EE09F4EA-9DCF-469E-89EF-FCFE81FBE3AD}" type="slidenum">
              <a:rPr lang="es-ES" smtClean="0"/>
              <a:t>‹Nº›</a:t>
            </a:fld>
            <a:endParaRPr lang="es-ES"/>
          </a:p>
        </p:txBody>
      </p:sp>
    </p:spTree>
    <p:extLst>
      <p:ext uri="{BB962C8B-B14F-4D97-AF65-F5344CB8AC3E}">
        <p14:creationId xmlns:p14="http://schemas.microsoft.com/office/powerpoint/2010/main" val="16775962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A258C52C-D7F5-473B-A091-EB0FE7C88580}" type="datetimeFigureOut">
              <a:rPr lang="es-ES" smtClean="0"/>
              <a:t>14/10/2025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EE09F4EA-9DCF-469E-89EF-FCFE81FBE3AD}" type="slidenum">
              <a:rPr lang="es-ES" smtClean="0"/>
              <a:t>‹Nº›</a:t>
            </a:fld>
            <a:endParaRPr lang="es-ES"/>
          </a:p>
        </p:txBody>
      </p:sp>
    </p:spTree>
    <p:extLst>
      <p:ext uri="{BB962C8B-B14F-4D97-AF65-F5344CB8AC3E}">
        <p14:creationId xmlns:p14="http://schemas.microsoft.com/office/powerpoint/2010/main" val="13229788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A258C52C-D7F5-473B-A091-EB0FE7C88580}" type="datetimeFigureOut">
              <a:rPr lang="es-ES" smtClean="0"/>
              <a:t>14/10/2025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E09F4EA-9DCF-469E-89EF-FCFE81FBE3AD}" type="slidenum">
              <a:rPr lang="es-ES" smtClean="0"/>
              <a:t>‹Nº›</a:t>
            </a:fld>
            <a:endParaRPr lang="es-ES"/>
          </a:p>
        </p:txBody>
      </p:sp>
    </p:spTree>
    <p:extLst>
      <p:ext uri="{BB962C8B-B14F-4D97-AF65-F5344CB8AC3E}">
        <p14:creationId xmlns:p14="http://schemas.microsoft.com/office/powerpoint/2010/main" val="24580218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A258C52C-D7F5-473B-A091-EB0FE7C88580}" type="datetimeFigureOut">
              <a:rPr lang="es-ES" smtClean="0"/>
              <a:t>14/10/2025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E09F4EA-9DCF-469E-89EF-FCFE81FBE3AD}" type="slidenum">
              <a:rPr lang="es-ES" smtClean="0"/>
              <a:t>‹Nº›</a:t>
            </a:fld>
            <a:endParaRPr lang="es-ES"/>
          </a:p>
        </p:txBody>
      </p:sp>
    </p:spTree>
    <p:extLst>
      <p:ext uri="{BB962C8B-B14F-4D97-AF65-F5344CB8AC3E}">
        <p14:creationId xmlns:p14="http://schemas.microsoft.com/office/powerpoint/2010/main" val="1621115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DE0B47-17E1-EA04-D8F0-9B24CF7F44C9}"/>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74F8939-C092-BE56-ED7E-C2DEBCCD49A6}"/>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D2B36540-5AC5-2090-A586-DD1FB34633AE}"/>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C388182-719D-B25E-E3AE-E127A001CF22}"/>
              </a:ext>
            </a:extLst>
          </p:cNvPr>
          <p:cNvSpPr>
            <a:spLocks noGrp="1"/>
          </p:cNvSpPr>
          <p:nvPr>
            <p:ph type="dt" sz="half" idx="10"/>
          </p:nvPr>
        </p:nvSpPr>
        <p:spPr/>
        <p:txBody>
          <a:bodyPr/>
          <a:lstStyle/>
          <a:p>
            <a:fld id="{46C8DB71-E707-450B-803D-18E9ECD6E7C8}" type="datetimeFigureOut">
              <a:rPr lang="es-ES" smtClean="0"/>
              <a:t>14/10/2025</a:t>
            </a:fld>
            <a:endParaRPr lang="es-ES"/>
          </a:p>
        </p:txBody>
      </p:sp>
      <p:sp>
        <p:nvSpPr>
          <p:cNvPr id="6" name="Marcador de pie de página 5">
            <a:extLst>
              <a:ext uri="{FF2B5EF4-FFF2-40B4-BE49-F238E27FC236}">
                <a16:creationId xmlns:a16="http://schemas.microsoft.com/office/drawing/2014/main" id="{589D68CD-5A5A-0773-2B27-46E964FEB4C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AD28B7F-1567-6772-0E7F-699FAB09026D}"/>
              </a:ext>
            </a:extLst>
          </p:cNvPr>
          <p:cNvSpPr>
            <a:spLocks noGrp="1"/>
          </p:cNvSpPr>
          <p:nvPr>
            <p:ph type="sldNum" sz="quarter" idx="12"/>
          </p:nvPr>
        </p:nvSpPr>
        <p:spPr/>
        <p:txBody>
          <a:bodyPr/>
          <a:lstStyle/>
          <a:p>
            <a:fld id="{13019195-8575-4EC0-BFC6-3D316C6E1261}" type="slidenum">
              <a:rPr lang="es-ES" smtClean="0"/>
              <a:t>‹Nº›</a:t>
            </a:fld>
            <a:endParaRPr lang="es-ES"/>
          </a:p>
        </p:txBody>
      </p:sp>
    </p:spTree>
    <p:extLst>
      <p:ext uri="{BB962C8B-B14F-4D97-AF65-F5344CB8AC3E}">
        <p14:creationId xmlns:p14="http://schemas.microsoft.com/office/powerpoint/2010/main" val="3746801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EC42E9-A18B-55F4-5726-B85A709E9F39}"/>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5418BA9-3282-7630-C7CE-F1749F691EF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2F5D289C-BF29-67D3-988F-76A0DA6A9365}"/>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2202FBAA-6E96-FEC7-D252-F909C2811B1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1B5D12D6-151A-E348-2E38-B12A288B1CC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D3116CC4-BE41-4BC3-626C-973986C50DE0}"/>
              </a:ext>
            </a:extLst>
          </p:cNvPr>
          <p:cNvSpPr>
            <a:spLocks noGrp="1"/>
          </p:cNvSpPr>
          <p:nvPr>
            <p:ph type="dt" sz="half" idx="10"/>
          </p:nvPr>
        </p:nvSpPr>
        <p:spPr/>
        <p:txBody>
          <a:bodyPr/>
          <a:lstStyle/>
          <a:p>
            <a:fld id="{46C8DB71-E707-450B-803D-18E9ECD6E7C8}" type="datetimeFigureOut">
              <a:rPr lang="es-ES" smtClean="0"/>
              <a:t>14/10/2025</a:t>
            </a:fld>
            <a:endParaRPr lang="es-ES"/>
          </a:p>
        </p:txBody>
      </p:sp>
      <p:sp>
        <p:nvSpPr>
          <p:cNvPr id="8" name="Marcador de pie de página 7">
            <a:extLst>
              <a:ext uri="{FF2B5EF4-FFF2-40B4-BE49-F238E27FC236}">
                <a16:creationId xmlns:a16="http://schemas.microsoft.com/office/drawing/2014/main" id="{743A480C-A596-13CF-F64C-9E6C7BABC3B4}"/>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53173EA1-94A2-0C1B-706E-565F077E7B1A}"/>
              </a:ext>
            </a:extLst>
          </p:cNvPr>
          <p:cNvSpPr>
            <a:spLocks noGrp="1"/>
          </p:cNvSpPr>
          <p:nvPr>
            <p:ph type="sldNum" sz="quarter" idx="12"/>
          </p:nvPr>
        </p:nvSpPr>
        <p:spPr/>
        <p:txBody>
          <a:bodyPr/>
          <a:lstStyle/>
          <a:p>
            <a:fld id="{13019195-8575-4EC0-BFC6-3D316C6E1261}" type="slidenum">
              <a:rPr lang="es-ES" smtClean="0"/>
              <a:t>‹Nº›</a:t>
            </a:fld>
            <a:endParaRPr lang="es-ES"/>
          </a:p>
        </p:txBody>
      </p:sp>
    </p:spTree>
    <p:extLst>
      <p:ext uri="{BB962C8B-B14F-4D97-AF65-F5344CB8AC3E}">
        <p14:creationId xmlns:p14="http://schemas.microsoft.com/office/powerpoint/2010/main" val="3194019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318C0D5-19FC-6ACE-1846-0AE4D9316F3D}"/>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DAD3449F-87E1-0FE6-8ED8-5477E801B6F8}"/>
              </a:ext>
            </a:extLst>
          </p:cNvPr>
          <p:cNvSpPr>
            <a:spLocks noGrp="1"/>
          </p:cNvSpPr>
          <p:nvPr>
            <p:ph type="dt" sz="half" idx="10"/>
          </p:nvPr>
        </p:nvSpPr>
        <p:spPr/>
        <p:txBody>
          <a:bodyPr/>
          <a:lstStyle/>
          <a:p>
            <a:fld id="{46C8DB71-E707-450B-803D-18E9ECD6E7C8}" type="datetimeFigureOut">
              <a:rPr lang="es-ES" smtClean="0"/>
              <a:t>14/10/2025</a:t>
            </a:fld>
            <a:endParaRPr lang="es-ES"/>
          </a:p>
        </p:txBody>
      </p:sp>
      <p:sp>
        <p:nvSpPr>
          <p:cNvPr id="4" name="Marcador de pie de página 3">
            <a:extLst>
              <a:ext uri="{FF2B5EF4-FFF2-40B4-BE49-F238E27FC236}">
                <a16:creationId xmlns:a16="http://schemas.microsoft.com/office/drawing/2014/main" id="{14374007-4499-37CD-3623-A8CE662F12EB}"/>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7EA5EDB8-BBC4-AB06-34FB-C6139B2691E9}"/>
              </a:ext>
            </a:extLst>
          </p:cNvPr>
          <p:cNvSpPr>
            <a:spLocks noGrp="1"/>
          </p:cNvSpPr>
          <p:nvPr>
            <p:ph type="sldNum" sz="quarter" idx="12"/>
          </p:nvPr>
        </p:nvSpPr>
        <p:spPr/>
        <p:txBody>
          <a:bodyPr/>
          <a:lstStyle/>
          <a:p>
            <a:fld id="{13019195-8575-4EC0-BFC6-3D316C6E1261}" type="slidenum">
              <a:rPr lang="es-ES" smtClean="0"/>
              <a:t>‹Nº›</a:t>
            </a:fld>
            <a:endParaRPr lang="es-ES"/>
          </a:p>
        </p:txBody>
      </p:sp>
    </p:spTree>
    <p:extLst>
      <p:ext uri="{BB962C8B-B14F-4D97-AF65-F5344CB8AC3E}">
        <p14:creationId xmlns:p14="http://schemas.microsoft.com/office/powerpoint/2010/main" val="2218291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ADE82A7-C756-F91C-43CC-1C7B119CC240}"/>
              </a:ext>
            </a:extLst>
          </p:cNvPr>
          <p:cNvSpPr>
            <a:spLocks noGrp="1"/>
          </p:cNvSpPr>
          <p:nvPr>
            <p:ph type="dt" sz="half" idx="10"/>
          </p:nvPr>
        </p:nvSpPr>
        <p:spPr/>
        <p:txBody>
          <a:bodyPr/>
          <a:lstStyle/>
          <a:p>
            <a:fld id="{46C8DB71-E707-450B-803D-18E9ECD6E7C8}" type="datetimeFigureOut">
              <a:rPr lang="es-ES" smtClean="0"/>
              <a:t>14/10/2025</a:t>
            </a:fld>
            <a:endParaRPr lang="es-ES"/>
          </a:p>
        </p:txBody>
      </p:sp>
      <p:sp>
        <p:nvSpPr>
          <p:cNvPr id="3" name="Marcador de pie de página 2">
            <a:extLst>
              <a:ext uri="{FF2B5EF4-FFF2-40B4-BE49-F238E27FC236}">
                <a16:creationId xmlns:a16="http://schemas.microsoft.com/office/drawing/2014/main" id="{0C3AD978-03FC-F97B-2191-5E4ECC973389}"/>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572EF553-86D5-34BA-0752-8F4DBD46813A}"/>
              </a:ext>
            </a:extLst>
          </p:cNvPr>
          <p:cNvSpPr>
            <a:spLocks noGrp="1"/>
          </p:cNvSpPr>
          <p:nvPr>
            <p:ph type="sldNum" sz="quarter" idx="12"/>
          </p:nvPr>
        </p:nvSpPr>
        <p:spPr/>
        <p:txBody>
          <a:bodyPr/>
          <a:lstStyle/>
          <a:p>
            <a:fld id="{13019195-8575-4EC0-BFC6-3D316C6E1261}" type="slidenum">
              <a:rPr lang="es-ES" smtClean="0"/>
              <a:t>‹Nº›</a:t>
            </a:fld>
            <a:endParaRPr lang="es-ES"/>
          </a:p>
        </p:txBody>
      </p:sp>
    </p:spTree>
    <p:extLst>
      <p:ext uri="{BB962C8B-B14F-4D97-AF65-F5344CB8AC3E}">
        <p14:creationId xmlns:p14="http://schemas.microsoft.com/office/powerpoint/2010/main" val="2706068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EC9EDB-161E-A9D8-7A09-3059A6603CE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CD49C3F-B7CD-FB1F-649B-4CAD9D318D8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996B9080-3040-6395-DC87-1F79D72AAD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12495E9-EE38-468B-02A6-E9995FFC92C8}"/>
              </a:ext>
            </a:extLst>
          </p:cNvPr>
          <p:cNvSpPr>
            <a:spLocks noGrp="1"/>
          </p:cNvSpPr>
          <p:nvPr>
            <p:ph type="dt" sz="half" idx="10"/>
          </p:nvPr>
        </p:nvSpPr>
        <p:spPr/>
        <p:txBody>
          <a:bodyPr/>
          <a:lstStyle/>
          <a:p>
            <a:fld id="{46C8DB71-E707-450B-803D-18E9ECD6E7C8}" type="datetimeFigureOut">
              <a:rPr lang="es-ES" smtClean="0"/>
              <a:t>14/10/2025</a:t>
            </a:fld>
            <a:endParaRPr lang="es-ES"/>
          </a:p>
        </p:txBody>
      </p:sp>
      <p:sp>
        <p:nvSpPr>
          <p:cNvPr id="6" name="Marcador de pie de página 5">
            <a:extLst>
              <a:ext uri="{FF2B5EF4-FFF2-40B4-BE49-F238E27FC236}">
                <a16:creationId xmlns:a16="http://schemas.microsoft.com/office/drawing/2014/main" id="{BA97A625-9B82-3298-4C86-FCE9B3B5A7EC}"/>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2085A38-D4D4-107C-C400-873A36B3AD14}"/>
              </a:ext>
            </a:extLst>
          </p:cNvPr>
          <p:cNvSpPr>
            <a:spLocks noGrp="1"/>
          </p:cNvSpPr>
          <p:nvPr>
            <p:ph type="sldNum" sz="quarter" idx="12"/>
          </p:nvPr>
        </p:nvSpPr>
        <p:spPr/>
        <p:txBody>
          <a:bodyPr/>
          <a:lstStyle/>
          <a:p>
            <a:fld id="{13019195-8575-4EC0-BFC6-3D316C6E1261}" type="slidenum">
              <a:rPr lang="es-ES" smtClean="0"/>
              <a:t>‹Nº›</a:t>
            </a:fld>
            <a:endParaRPr lang="es-ES"/>
          </a:p>
        </p:txBody>
      </p:sp>
    </p:spTree>
    <p:extLst>
      <p:ext uri="{BB962C8B-B14F-4D97-AF65-F5344CB8AC3E}">
        <p14:creationId xmlns:p14="http://schemas.microsoft.com/office/powerpoint/2010/main" val="3794608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4D93B5-63FC-2E96-87BF-240842A3901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02A6F436-E512-9ACF-6276-60CE883A19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1BD119E7-25C1-3742-98EE-BBF3406CC5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CA389CE-8E6E-33CF-C18E-608EB3889737}"/>
              </a:ext>
            </a:extLst>
          </p:cNvPr>
          <p:cNvSpPr>
            <a:spLocks noGrp="1"/>
          </p:cNvSpPr>
          <p:nvPr>
            <p:ph type="dt" sz="half" idx="10"/>
          </p:nvPr>
        </p:nvSpPr>
        <p:spPr/>
        <p:txBody>
          <a:bodyPr/>
          <a:lstStyle/>
          <a:p>
            <a:fld id="{46C8DB71-E707-450B-803D-18E9ECD6E7C8}" type="datetimeFigureOut">
              <a:rPr lang="es-ES" smtClean="0"/>
              <a:t>14/10/2025</a:t>
            </a:fld>
            <a:endParaRPr lang="es-ES"/>
          </a:p>
        </p:txBody>
      </p:sp>
      <p:sp>
        <p:nvSpPr>
          <p:cNvPr id="6" name="Marcador de pie de página 5">
            <a:extLst>
              <a:ext uri="{FF2B5EF4-FFF2-40B4-BE49-F238E27FC236}">
                <a16:creationId xmlns:a16="http://schemas.microsoft.com/office/drawing/2014/main" id="{A5CE4F89-4A2F-C680-07FF-71B87DDC0F2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712E2380-18AD-A2B8-F939-253D4AEFBF43}"/>
              </a:ext>
            </a:extLst>
          </p:cNvPr>
          <p:cNvSpPr>
            <a:spLocks noGrp="1"/>
          </p:cNvSpPr>
          <p:nvPr>
            <p:ph type="sldNum" sz="quarter" idx="12"/>
          </p:nvPr>
        </p:nvSpPr>
        <p:spPr/>
        <p:txBody>
          <a:bodyPr/>
          <a:lstStyle/>
          <a:p>
            <a:fld id="{13019195-8575-4EC0-BFC6-3D316C6E1261}" type="slidenum">
              <a:rPr lang="es-ES" smtClean="0"/>
              <a:t>‹Nº›</a:t>
            </a:fld>
            <a:endParaRPr lang="es-ES"/>
          </a:p>
        </p:txBody>
      </p:sp>
    </p:spTree>
    <p:extLst>
      <p:ext uri="{BB962C8B-B14F-4D97-AF65-F5344CB8AC3E}">
        <p14:creationId xmlns:p14="http://schemas.microsoft.com/office/powerpoint/2010/main" val="2866155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82E4A8DE-4263-9DD3-73DE-AC963F3014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324CBA9-CF15-790C-9656-B201C693527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500CAEF-9B72-3BE0-92BE-504A52C472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6C8DB71-E707-450B-803D-18E9ECD6E7C8}" type="datetimeFigureOut">
              <a:rPr lang="es-ES" smtClean="0"/>
              <a:t>14/10/2025</a:t>
            </a:fld>
            <a:endParaRPr lang="es-ES"/>
          </a:p>
        </p:txBody>
      </p:sp>
      <p:sp>
        <p:nvSpPr>
          <p:cNvPr id="5" name="Marcador de pie de página 4">
            <a:extLst>
              <a:ext uri="{FF2B5EF4-FFF2-40B4-BE49-F238E27FC236}">
                <a16:creationId xmlns:a16="http://schemas.microsoft.com/office/drawing/2014/main" id="{6EB219BF-D3F5-73C1-7BBD-933BCB74DB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C0B399A2-C110-9968-59D4-625AD218BC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3019195-8575-4EC0-BFC6-3D316C6E1261}" type="slidenum">
              <a:rPr lang="es-ES" smtClean="0"/>
              <a:t>‹Nº›</a:t>
            </a:fld>
            <a:endParaRPr lang="es-ES"/>
          </a:p>
        </p:txBody>
      </p:sp>
    </p:spTree>
    <p:extLst>
      <p:ext uri="{BB962C8B-B14F-4D97-AF65-F5344CB8AC3E}">
        <p14:creationId xmlns:p14="http://schemas.microsoft.com/office/powerpoint/2010/main" val="38623279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14/10/2025</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32976450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3C806E-66C9-4233-A26A-4D9A23BA3129}" type="datetimeFigureOut">
              <a:rPr lang="fr-CH" smtClean="0">
                <a:solidFill>
                  <a:prstClr val="black">
                    <a:tint val="75000"/>
                  </a:prstClr>
                </a:solidFill>
              </a:rPr>
              <a:pPr/>
              <a:t>14.10.2025</a:t>
            </a:fld>
            <a:endParaRPr lang="fr-CH"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H"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3571D8-56BF-456D-B353-8FD749DD9F4B}" type="slidenum">
              <a:rPr lang="fr-CH" smtClean="0">
                <a:solidFill>
                  <a:prstClr val="black">
                    <a:tint val="75000"/>
                  </a:prstClr>
                </a:solidFill>
              </a:rPr>
              <a:pPr/>
              <a:t>‹Nº›</a:t>
            </a:fld>
            <a:endParaRPr lang="fr-CH" dirty="0">
              <a:solidFill>
                <a:prstClr val="black">
                  <a:tint val="75000"/>
                </a:prstClr>
              </a:solidFill>
            </a:endParaRPr>
          </a:p>
        </p:txBody>
      </p:sp>
    </p:spTree>
    <p:extLst>
      <p:ext uri="{BB962C8B-B14F-4D97-AF65-F5344CB8AC3E}">
        <p14:creationId xmlns:p14="http://schemas.microsoft.com/office/powerpoint/2010/main" val="190505041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hyperlink" Target="https://bible-en-ligne.net/bible,06O-4-3,josue.php" TargetMode="External"/><Relationship Id="rId3" Type="http://schemas.openxmlformats.org/officeDocument/2006/relationships/image" Target="../media/image32.jpeg"/><Relationship Id="rId7" Type="http://schemas.openxmlformats.org/officeDocument/2006/relationships/hyperlink" Target="https://bible-en-ligne.net/bible,06O-4-2,josue.php" TargetMode="External"/><Relationship Id="rId12" Type="http://schemas.openxmlformats.org/officeDocument/2006/relationships/hyperlink" Target="https://bible-en-ligne.net/bible,06O-4-7,josue.php"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hyperlink" Target="https://bible-en-ligne.net/bible,06O-4-1,josue.php" TargetMode="External"/><Relationship Id="rId11" Type="http://schemas.openxmlformats.org/officeDocument/2006/relationships/hyperlink" Target="https://bible-en-ligne.net/bible,06O-4-6,josue.php" TargetMode="External"/><Relationship Id="rId5" Type="http://schemas.openxmlformats.org/officeDocument/2006/relationships/image" Target="../media/image34.png"/><Relationship Id="rId10" Type="http://schemas.openxmlformats.org/officeDocument/2006/relationships/hyperlink" Target="https://bible-en-ligne.net/bible,06O-4-5,josue.php" TargetMode="External"/><Relationship Id="rId4" Type="http://schemas.openxmlformats.org/officeDocument/2006/relationships/image" Target="../media/image33.png"/><Relationship Id="rId9" Type="http://schemas.openxmlformats.org/officeDocument/2006/relationships/hyperlink" Target="https://bible-en-ligne.net/bible,06O-4-4,josue.php"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7.jpeg"/><Relationship Id="rId7" Type="http://schemas.openxmlformats.org/officeDocument/2006/relationships/image" Target="../media/image40.jpeg"/><Relationship Id="rId2" Type="http://schemas.openxmlformats.org/officeDocument/2006/relationships/image" Target="../media/image36.jpeg"/><Relationship Id="rId1" Type="http://schemas.openxmlformats.org/officeDocument/2006/relationships/slideLayout" Target="../slideLayouts/slideLayout7.xml"/><Relationship Id="rId6" Type="http://schemas.openxmlformats.org/officeDocument/2006/relationships/image" Target="../media/image39.jpeg"/><Relationship Id="rId5" Type="http://schemas.microsoft.com/office/2007/relationships/hdphoto" Target="../media/hdphoto3.wdp"/><Relationship Id="rId10" Type="http://schemas.openxmlformats.org/officeDocument/2006/relationships/image" Target="../media/image42.jpeg"/><Relationship Id="rId4" Type="http://schemas.openxmlformats.org/officeDocument/2006/relationships/image" Target="../media/image38.png"/><Relationship Id="rId9" Type="http://schemas.microsoft.com/office/2007/relationships/hdphoto" Target="../media/hdphoto4.wdp"/></Relationships>
</file>

<file path=ppt/slides/_rels/slide1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5.jpeg"/><Relationship Id="rId7" Type="http://schemas.openxmlformats.org/officeDocument/2006/relationships/diagramColors" Target="../diagrams/colors2.xml"/><Relationship Id="rId12" Type="http://schemas.microsoft.com/office/2007/relationships/hdphoto" Target="../media/hdphoto5.wdp"/><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QuickStyle" Target="../diagrams/quickStyle2.xml"/><Relationship Id="rId11" Type="http://schemas.openxmlformats.org/officeDocument/2006/relationships/image" Target="../media/image50.png"/><Relationship Id="rId5" Type="http://schemas.openxmlformats.org/officeDocument/2006/relationships/diagramLayout" Target="../diagrams/layout2.xml"/><Relationship Id="rId10" Type="http://schemas.openxmlformats.org/officeDocument/2006/relationships/image" Target="../media/image49.jpeg"/><Relationship Id="rId4" Type="http://schemas.openxmlformats.org/officeDocument/2006/relationships/diagramData" Target="../diagrams/data2.xml"/><Relationship Id="rId9" Type="http://schemas.openxmlformats.org/officeDocument/2006/relationships/image" Target="../media/image48.jpeg"/></Relationships>
</file>

<file path=ppt/slides/_rels/slide1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3.jpeg"/><Relationship Id="rId7" Type="http://schemas.openxmlformats.org/officeDocument/2006/relationships/hyperlink" Target="https://bible-en-ligne.net/bible,12O-2-15,2-rois.php"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hyperlink" Target="https://bible-en-ligne.net/bible,12O-2-14,2-rois.php" TargetMode="External"/><Relationship Id="rId5" Type="http://schemas.openxmlformats.org/officeDocument/2006/relationships/image" Target="../media/image55.png"/><Relationship Id="rId4" Type="http://schemas.openxmlformats.org/officeDocument/2006/relationships/image" Target="../media/image54.png"/></Relationships>
</file>

<file path=ppt/slides/_rels/slide18.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image" Target="../media/image56.jpeg"/><Relationship Id="rId1" Type="http://schemas.openxmlformats.org/officeDocument/2006/relationships/slideLayout" Target="../slideLayouts/slideLayout7.xml"/><Relationship Id="rId5" Type="http://schemas.openxmlformats.org/officeDocument/2006/relationships/image" Target="../media/image59.jpeg"/><Relationship Id="rId4" Type="http://schemas.openxmlformats.org/officeDocument/2006/relationships/image" Target="../media/image58.jpg"/></Relationships>
</file>

<file path=ppt/slides/_rels/slide19.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7.xml"/><Relationship Id="rId5" Type="http://schemas.openxmlformats.org/officeDocument/2006/relationships/image" Target="../media/image63.jpeg"/><Relationship Id="rId4" Type="http://schemas.openxmlformats.org/officeDocument/2006/relationships/image" Target="../media/image62.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adventiste.org/"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g"/><Relationship Id="rId1" Type="http://schemas.openxmlformats.org/officeDocument/2006/relationships/slideLayout" Target="../slideLayouts/slideLayout29.xml"/><Relationship Id="rId4" Type="http://schemas.openxmlformats.org/officeDocument/2006/relationships/image" Target="../media/image66.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png"/><Relationship Id="rId12" Type="http://schemas.openxmlformats.org/officeDocument/2006/relationships/image" Target="../media/image14.pn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3.png"/><Relationship Id="rId5" Type="http://schemas.openxmlformats.org/officeDocument/2006/relationships/image" Target="../media/image8.png"/><Relationship Id="rId10" Type="http://schemas.microsoft.com/office/2007/relationships/hdphoto" Target="../media/hdphoto1.wdp"/><Relationship Id="rId4" Type="http://schemas.openxmlformats.org/officeDocument/2006/relationships/image" Target="../media/image7.jpe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hyperlink" Target="https://bible-en-ligne.net/bible,06O-3-4,josue.php" TargetMode="External"/><Relationship Id="rId3" Type="http://schemas.openxmlformats.org/officeDocument/2006/relationships/image" Target="../media/image15.jpeg"/><Relationship Id="rId7" Type="http://schemas.openxmlformats.org/officeDocument/2006/relationships/hyperlink" Target="https://bible-en-ligne.net/bible,06O-3-3,josue.php"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hyperlink" Target="https://bible-en-ligne.net/bible,06O-3-2,josue.php" TargetMode="External"/><Relationship Id="rId5" Type="http://schemas.openxmlformats.org/officeDocument/2006/relationships/hyperlink" Target="https://bible-en-ligne.net/bible,06O-3-1,josue.php" TargetMode="External"/><Relationship Id="rId4" Type="http://schemas.openxmlformats.org/officeDocument/2006/relationships/image" Target="../media/image16.png"/><Relationship Id="rId9" Type="http://schemas.openxmlformats.org/officeDocument/2006/relationships/hyperlink" Target="https://bible-en-ligne.net/bible,06O-3-5,josue.php"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23.jpeg"/></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A07CD7B-1F90-1A80-A722-70468215B488}"/>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dirty="0"/>
          </a:p>
        </p:txBody>
      </p:sp>
      <p:pic>
        <p:nvPicPr>
          <p:cNvPr id="9" name="Picture 8" descr="A collage of a group of people&#10;&#10;AI-generated content may be incorrect.">
            <a:extLst>
              <a:ext uri="{FF2B5EF4-FFF2-40B4-BE49-F238E27FC236}">
                <a16:creationId xmlns:a16="http://schemas.microsoft.com/office/drawing/2014/main" id="{F69AB4E3-3FBE-4838-FF61-91143F401626}"/>
              </a:ext>
            </a:extLst>
          </p:cNvPr>
          <p:cNvPicPr>
            <a:picLocks noGrp="1" noRot="1" noChangeAspect="1" noMove="1" noResize="1" noEditPoints="1" noAdjustHandles="1" noChangeArrowheads="1" noChangeShapeType="1" noCrop="1"/>
          </p:cNvPicPr>
          <p:nvPr/>
        </p:nvPicPr>
        <p:blipFill>
          <a:blip r:embed="rId2" cstate="screen">
            <a:extLst>
              <a:ext uri="{28A0092B-C50C-407E-A947-70E740481C1C}">
                <a14:useLocalDpi xmlns:a14="http://schemas.microsoft.com/office/drawing/2010/main"/>
              </a:ext>
            </a:extLst>
          </a:blip>
          <a:srcRect/>
          <a:stretch>
            <a:fillRect/>
          </a:stretch>
        </p:blipFill>
        <p:spPr>
          <a:xfrm>
            <a:off x="20" y="1282"/>
            <a:ext cx="12191980" cy="6856718"/>
          </a:xfrm>
          <a:prstGeom prst="rect">
            <a:avLst/>
          </a:prstGeom>
        </p:spPr>
      </p:pic>
      <p:sp>
        <p:nvSpPr>
          <p:cNvPr id="2" name="CuadroTexto 1">
            <a:extLst>
              <a:ext uri="{FF2B5EF4-FFF2-40B4-BE49-F238E27FC236}">
                <a16:creationId xmlns:a16="http://schemas.microsoft.com/office/drawing/2014/main" id="{280ABF5E-7797-9523-BEE2-7AA71385C31F}"/>
              </a:ext>
            </a:extLst>
          </p:cNvPr>
          <p:cNvSpPr txBox="1"/>
          <p:nvPr/>
        </p:nvSpPr>
        <p:spPr>
          <a:xfrm>
            <a:off x="0" y="5529173"/>
            <a:ext cx="12191999" cy="1200329"/>
          </a:xfrm>
          <a:prstGeom prst="rect">
            <a:avLst/>
          </a:prstGeom>
          <a:noFill/>
        </p:spPr>
        <p:txBody>
          <a:bodyPr wrap="square" rtlCol="0">
            <a:spAutoFit/>
            <a:scene3d>
              <a:camera prst="orthographicFront"/>
              <a:lightRig rig="chilly" dir="t"/>
            </a:scene3d>
            <a:sp3d extrusionH="57150" contourW="38100">
              <a:bevelT h="25400" prst="softRound"/>
              <a:contourClr>
                <a:srgbClr val="6A534F"/>
              </a:contourClr>
            </a:sp3d>
          </a:bodyPr>
          <a:lstStyle/>
          <a:p>
            <a:pPr algn="ctr">
              <a:spcAft>
                <a:spcPts val="600"/>
              </a:spcAft>
            </a:pPr>
            <a:r>
              <a:rPr lang="fr-FR" sz="7200" b="1" dirty="0">
                <a:ln w="9525">
                  <a:noFill/>
                  <a:prstDash val="solid"/>
                </a:ln>
                <a:blipFill dpi="0" rotWithShape="1">
                  <a:blip r:embed="rId3"/>
                  <a:srcRect/>
                  <a:tile tx="0" ty="0" sx="100000" sy="100000" flip="none" algn="tl"/>
                </a:blipFill>
                <a:effectLst>
                  <a:outerShdw blurRad="12700" dist="25400" dir="2700000" algn="tl" rotWithShape="0">
                    <a:srgbClr val="FFFF00"/>
                  </a:outerShdw>
                </a:effectLst>
              </a:rPr>
              <a:t>MONUMENTS DE GRÂCE</a:t>
            </a:r>
          </a:p>
        </p:txBody>
      </p:sp>
      <p:sp>
        <p:nvSpPr>
          <p:cNvPr id="4" name="CuadroTexto 3">
            <a:extLst>
              <a:ext uri="{FF2B5EF4-FFF2-40B4-BE49-F238E27FC236}">
                <a16:creationId xmlns:a16="http://schemas.microsoft.com/office/drawing/2014/main" id="{1BEE2F60-0A3B-D6D2-DE2B-55D47D2616BB}"/>
              </a:ext>
            </a:extLst>
          </p:cNvPr>
          <p:cNvSpPr txBox="1"/>
          <p:nvPr/>
        </p:nvSpPr>
        <p:spPr>
          <a:xfrm>
            <a:off x="0" y="-921"/>
            <a:ext cx="12191998" cy="338554"/>
          </a:xfrm>
          <a:prstGeom prst="rect">
            <a:avLst/>
          </a:prstGeom>
          <a:noFill/>
        </p:spPr>
        <p:txBody>
          <a:bodyPr wrap="square" rtlCol="0">
            <a:spAutoFit/>
          </a:bodyPr>
          <a:lstStyle/>
          <a:p>
            <a:pPr algn="ctr">
              <a:spcAft>
                <a:spcPts val="600"/>
              </a:spcAft>
            </a:pPr>
            <a:r>
              <a:rPr lang="fr-FR" sz="1600" b="1" dirty="0">
                <a:solidFill>
                  <a:srgbClr val="AAF4DA"/>
                </a:solidFill>
                <a:effectLst>
                  <a:outerShdw blurRad="38100" dist="38100" dir="2700000" algn="tl">
                    <a:srgbClr val="000000">
                      <a:alpha val="43137"/>
                    </a:srgbClr>
                  </a:outerShdw>
                </a:effectLst>
              </a:rPr>
              <a:t>Leçon 3 pour le 18 octobre 2025</a:t>
            </a:r>
          </a:p>
        </p:txBody>
      </p:sp>
    </p:spTree>
    <p:extLst>
      <p:ext uri="{BB962C8B-B14F-4D97-AF65-F5344CB8AC3E}">
        <p14:creationId xmlns:p14="http://schemas.microsoft.com/office/powerpoint/2010/main" val="3858029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FDBD6DC0-0686-0972-3E35-5CA77EE512D5}"/>
              </a:ext>
            </a:extLst>
          </p:cNvPr>
          <p:cNvSpPr txBox="1"/>
          <p:nvPr/>
        </p:nvSpPr>
        <p:spPr>
          <a:xfrm>
            <a:off x="228600" y="219333"/>
            <a:ext cx="3136900" cy="2862322"/>
          </a:xfrm>
          <a:prstGeom prst="rect">
            <a:avLst/>
          </a:prstGeom>
          <a:solidFill>
            <a:schemeClr val="accent4">
              <a:lumMod val="20000"/>
              <a:lumOff val="80000"/>
            </a:schemeClr>
          </a:solidFill>
          <a:ln w="38100">
            <a:solidFill>
              <a:schemeClr val="tx1"/>
            </a:solidFill>
          </a:ln>
        </p:spPr>
        <p:txBody>
          <a:bodyPr wrap="square" rtlCol="0">
            <a:spAutoFit/>
          </a:bodyPr>
          <a:lstStyle/>
          <a:p>
            <a:pPr algn="ctr"/>
            <a:r>
              <a:rPr lang="fr-FR" sz="2000" dirty="0">
                <a:solidFill>
                  <a:srgbClr val="0000FF"/>
                </a:solidFill>
              </a:rPr>
              <a:t>« Si vous avez de la foi comme un grain de moutarde », </a:t>
            </a:r>
            <a:r>
              <a:rPr lang="fr-FR" sz="2000" dirty="0"/>
              <a:t>dit Jésus, </a:t>
            </a:r>
            <a:r>
              <a:rPr lang="fr-FR" sz="2000" dirty="0">
                <a:solidFill>
                  <a:srgbClr val="FF0000"/>
                </a:solidFill>
              </a:rPr>
              <a:t>« vous pourrez dire </a:t>
            </a:r>
            <a:br>
              <a:rPr lang="fr-FR" sz="2000" dirty="0">
                <a:solidFill>
                  <a:srgbClr val="FF0000"/>
                </a:solidFill>
              </a:rPr>
            </a:br>
            <a:r>
              <a:rPr lang="fr-FR" sz="2000" dirty="0">
                <a:solidFill>
                  <a:srgbClr val="FF0000"/>
                </a:solidFill>
              </a:rPr>
              <a:t>à cette montagne : Transporte-toi d’ici là, </a:t>
            </a:r>
            <a:br>
              <a:rPr lang="fr-FR" sz="2000" dirty="0">
                <a:solidFill>
                  <a:srgbClr val="FF0000"/>
                </a:solidFill>
              </a:rPr>
            </a:br>
            <a:r>
              <a:rPr lang="fr-FR" sz="2000" dirty="0">
                <a:solidFill>
                  <a:srgbClr val="FF0000"/>
                </a:solidFill>
              </a:rPr>
              <a:t>et elle </a:t>
            </a:r>
            <a:br>
              <a:rPr lang="fr-FR" sz="2000" dirty="0">
                <a:solidFill>
                  <a:srgbClr val="FF0000"/>
                </a:solidFill>
              </a:rPr>
            </a:br>
            <a:r>
              <a:rPr lang="fr-FR" sz="2000" dirty="0">
                <a:solidFill>
                  <a:srgbClr val="FF0000"/>
                </a:solidFill>
              </a:rPr>
              <a:t>se transportera » </a:t>
            </a:r>
            <a:br>
              <a:rPr lang="fr-FR" sz="2000" i="1" dirty="0"/>
            </a:br>
            <a:r>
              <a:rPr lang="fr-FR" sz="2000" i="1" dirty="0">
                <a:solidFill>
                  <a:schemeClr val="accent6">
                    <a:lumMod val="75000"/>
                  </a:schemeClr>
                </a:solidFill>
                <a:effectLst>
                  <a:outerShdw blurRad="38100" dist="38100" dir="2700000" algn="tl">
                    <a:srgbClr val="000000">
                      <a:alpha val="43137"/>
                    </a:srgbClr>
                  </a:outerShdw>
                </a:effectLst>
              </a:rPr>
              <a:t>(Matthieu 17.20).</a:t>
            </a:r>
            <a:r>
              <a:rPr lang="fr-FR" sz="2000" dirty="0">
                <a:solidFill>
                  <a:schemeClr val="accent6">
                    <a:lumMod val="75000"/>
                  </a:schemeClr>
                </a:solidFill>
                <a:effectLst>
                  <a:outerShdw blurRad="38100" dist="38100" dir="2700000" algn="tl">
                    <a:srgbClr val="000000">
                      <a:alpha val="43137"/>
                    </a:srgbClr>
                  </a:outerShdw>
                </a:effectLst>
              </a:rPr>
              <a:t> </a:t>
            </a:r>
            <a:endParaRPr lang="fr-CH" sz="2000" dirty="0">
              <a:solidFill>
                <a:schemeClr val="accent6">
                  <a:lumMod val="75000"/>
                </a:schemeClr>
              </a:solidFill>
              <a:effectLst>
                <a:outerShdw blurRad="38100" dist="38100" dir="2700000" algn="tl">
                  <a:srgbClr val="000000">
                    <a:alpha val="43137"/>
                  </a:srgbClr>
                </a:outerShdw>
              </a:effectLst>
            </a:endParaRPr>
          </a:p>
        </p:txBody>
      </p:sp>
      <p:sp>
        <p:nvSpPr>
          <p:cNvPr id="3" name="ZoneTexte 2">
            <a:extLst>
              <a:ext uri="{FF2B5EF4-FFF2-40B4-BE49-F238E27FC236}">
                <a16:creationId xmlns:a16="http://schemas.microsoft.com/office/drawing/2014/main" id="{C87AC44B-4368-B98E-7404-28AF351FE006}"/>
              </a:ext>
            </a:extLst>
          </p:cNvPr>
          <p:cNvSpPr txBox="1"/>
          <p:nvPr/>
        </p:nvSpPr>
        <p:spPr>
          <a:xfrm>
            <a:off x="4298950" y="127000"/>
            <a:ext cx="7327900" cy="3046988"/>
          </a:xfrm>
          <a:prstGeom prst="rect">
            <a:avLst/>
          </a:prstGeom>
          <a:noFill/>
        </p:spPr>
        <p:txBody>
          <a:bodyPr wrap="square" rtlCol="0">
            <a:spAutoFit/>
          </a:bodyPr>
          <a:lstStyle/>
          <a:p>
            <a:pPr algn="just"/>
            <a:r>
              <a:rPr lang="fr-FR" sz="2400" dirty="0">
                <a:solidFill>
                  <a:srgbClr val="0000FF"/>
                </a:solidFill>
                <a:effectLst>
                  <a:outerShdw blurRad="38100" dist="38100" dir="2700000" algn="tl">
                    <a:srgbClr val="000000">
                      <a:alpha val="43137"/>
                    </a:srgbClr>
                  </a:outerShdw>
                </a:effectLst>
              </a:rPr>
              <a:t>« Bien que très petit, le grain de moutarde contient le même principe de vie mystérieux qui produit les plus grands arbres. </a:t>
            </a:r>
          </a:p>
          <a:p>
            <a:pPr algn="just"/>
            <a:r>
              <a:rPr lang="fr-FR" sz="2400" dirty="0">
                <a:solidFill>
                  <a:schemeClr val="accent1">
                    <a:lumMod val="50000"/>
                  </a:schemeClr>
                </a:solidFill>
                <a:effectLst>
                  <a:outerShdw blurRad="38100" dist="38100" dir="2700000" algn="tl">
                    <a:srgbClr val="000000">
                      <a:alpha val="43137"/>
                    </a:srgbClr>
                  </a:outerShdw>
                </a:effectLst>
              </a:rPr>
              <a:t>Quand la semence de la moutarde est enfouie sous le sol, le tout petit germe s’empare de tous les éléments que Dieu a préparés pour lui servir de nourriture </a:t>
            </a:r>
            <a:br>
              <a:rPr lang="fr-FR" sz="2400" dirty="0">
                <a:solidFill>
                  <a:schemeClr val="accent1">
                    <a:lumMod val="50000"/>
                  </a:schemeClr>
                </a:solidFill>
                <a:effectLst>
                  <a:outerShdw blurRad="38100" dist="38100" dir="2700000" algn="tl">
                    <a:srgbClr val="000000">
                      <a:alpha val="43137"/>
                    </a:srgbClr>
                  </a:outerShdw>
                </a:effectLst>
              </a:rPr>
            </a:br>
            <a:r>
              <a:rPr lang="fr-FR" sz="2400" dirty="0">
                <a:solidFill>
                  <a:srgbClr val="0000FF"/>
                </a:solidFill>
                <a:effectLst>
                  <a:outerShdw blurRad="38100" dist="38100" dir="2700000" algn="tl">
                    <a:srgbClr val="000000">
                      <a:alpha val="43137"/>
                    </a:srgbClr>
                  </a:outerShdw>
                </a:effectLst>
              </a:rPr>
              <a:t>et il ne tarde pas à prendre un développement considérable. </a:t>
            </a:r>
            <a:endParaRPr lang="fr-CH" sz="2400" dirty="0">
              <a:solidFill>
                <a:srgbClr val="0000FF"/>
              </a:solidFill>
              <a:effectLst>
                <a:outerShdw blurRad="38100" dist="38100" dir="2700000" algn="tl">
                  <a:srgbClr val="000000">
                    <a:alpha val="43137"/>
                  </a:srgbClr>
                </a:outerShdw>
              </a:effectLst>
            </a:endParaRPr>
          </a:p>
        </p:txBody>
      </p:sp>
      <p:sp>
        <p:nvSpPr>
          <p:cNvPr id="4" name="ZoneTexte 3">
            <a:extLst>
              <a:ext uri="{FF2B5EF4-FFF2-40B4-BE49-F238E27FC236}">
                <a16:creationId xmlns:a16="http://schemas.microsoft.com/office/drawing/2014/main" id="{E5E2229D-9AA5-B1FA-114D-71D4C3156391}"/>
              </a:ext>
            </a:extLst>
          </p:cNvPr>
          <p:cNvSpPr txBox="1"/>
          <p:nvPr/>
        </p:nvSpPr>
        <p:spPr>
          <a:xfrm>
            <a:off x="3530600" y="3684013"/>
            <a:ext cx="7975600" cy="3046988"/>
          </a:xfrm>
          <a:prstGeom prst="rect">
            <a:avLst/>
          </a:prstGeom>
          <a:noFill/>
        </p:spPr>
        <p:txBody>
          <a:bodyPr wrap="square" rtlCol="0">
            <a:spAutoFit/>
          </a:bodyPr>
          <a:lstStyle/>
          <a:p>
            <a:pPr algn="just"/>
            <a:r>
              <a:rPr lang="fr-FR" sz="2400" dirty="0">
                <a:solidFill>
                  <a:srgbClr val="9933FF"/>
                </a:solidFill>
                <a:effectLst>
                  <a:outerShdw blurRad="38100" dist="38100" dir="2700000" algn="tl">
                    <a:srgbClr val="000000">
                      <a:alpha val="43137"/>
                    </a:srgbClr>
                  </a:outerShdw>
                </a:effectLst>
              </a:rPr>
              <a:t>Si vous avez cette foi-là, vous vous cramponnerez à la Parole de Dieu et vous utiliserez tous les moyens que Dieu a mis à votre disposition. </a:t>
            </a:r>
            <a:r>
              <a:rPr lang="fr-FR" sz="2400" dirty="0">
                <a:solidFill>
                  <a:srgbClr val="663300"/>
                </a:solidFill>
                <a:effectLst>
                  <a:outerShdw blurRad="38100" dist="38100" dir="2700000" algn="tl">
                    <a:srgbClr val="000000">
                      <a:alpha val="43137"/>
                    </a:srgbClr>
                  </a:outerShdw>
                </a:effectLst>
              </a:rPr>
              <a:t>Votre foi, affermie, vous assurera le secours de la puissance céleste. Les obstacles que Satan accumule sur votre sentier, et qui paraissent aussi insurmontables que les montagnes éternelles, disparaîtront à la requête de votre foi. </a:t>
            </a:r>
            <a:r>
              <a:rPr lang="fr-FR" sz="2400" dirty="0">
                <a:effectLst>
                  <a:outerShdw blurRad="38100" dist="38100" dir="2700000" algn="tl">
                    <a:srgbClr val="000000">
                      <a:alpha val="43137"/>
                    </a:srgbClr>
                  </a:outerShdw>
                </a:effectLst>
              </a:rPr>
              <a:t>« Rien ne vous sera impossible » </a:t>
            </a:r>
            <a:r>
              <a:rPr lang="fr-FR" sz="2400" i="1" dirty="0">
                <a:effectLst>
                  <a:outerShdw blurRad="38100" dist="38100" dir="2700000" algn="tl">
                    <a:srgbClr val="000000">
                      <a:alpha val="43137"/>
                    </a:srgbClr>
                  </a:outerShdw>
                </a:effectLst>
              </a:rPr>
              <a:t>(Matthieu 17.20)</a:t>
            </a:r>
            <a:r>
              <a:rPr lang="fr-FR" sz="2400" dirty="0">
                <a:effectLst>
                  <a:outerShdw blurRad="38100" dist="38100" dir="2700000" algn="tl">
                    <a:srgbClr val="000000">
                      <a:alpha val="43137"/>
                    </a:srgbClr>
                  </a:outerShdw>
                </a:effectLst>
              </a:rPr>
              <a:t>. </a:t>
            </a:r>
            <a:endParaRPr lang="fr-CH" dirty="0">
              <a:effectLst>
                <a:outerShdw blurRad="38100" dist="38100" dir="2700000" algn="tl">
                  <a:srgbClr val="000000">
                    <a:alpha val="43137"/>
                  </a:srgbClr>
                </a:outerShdw>
              </a:effectLst>
            </a:endParaRPr>
          </a:p>
        </p:txBody>
      </p:sp>
      <p:sp>
        <p:nvSpPr>
          <p:cNvPr id="5" name="Bulle narrative : rectangle à coins arrondis 4">
            <a:extLst>
              <a:ext uri="{FF2B5EF4-FFF2-40B4-BE49-F238E27FC236}">
                <a16:creationId xmlns:a16="http://schemas.microsoft.com/office/drawing/2014/main" id="{01E831C6-C9AC-5B01-3CB7-2381C5D9348D}"/>
              </a:ext>
            </a:extLst>
          </p:cNvPr>
          <p:cNvSpPr/>
          <p:nvPr/>
        </p:nvSpPr>
        <p:spPr>
          <a:xfrm>
            <a:off x="1162050" y="5254762"/>
            <a:ext cx="2273300" cy="1409700"/>
          </a:xfrm>
          <a:prstGeom prst="wedgeRoundRectCallout">
            <a:avLst>
              <a:gd name="adj1" fmla="val 41204"/>
              <a:gd name="adj2" fmla="val -84347"/>
              <a:gd name="adj3" fmla="val 16667"/>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r>
              <a:rPr lang="fr-CH" sz="2000" dirty="0">
                <a:ln w="0"/>
                <a:solidFill>
                  <a:schemeClr val="tx1"/>
                </a:solidFill>
                <a:effectLst>
                  <a:outerShdw blurRad="38100" dist="19050" dir="2700000" algn="tl" rotWithShape="0">
                    <a:schemeClr val="dk1">
                      <a:alpha val="40000"/>
                    </a:schemeClr>
                  </a:outerShdw>
                </a:effectLst>
              </a:rPr>
            </a:br>
            <a:r>
              <a:rPr lang="fr-CH" sz="2000" dirty="0">
                <a:ln w="0"/>
                <a:solidFill>
                  <a:schemeClr val="tx1"/>
                </a:solidFill>
                <a:effectLst>
                  <a:outerShdw blurRad="38100" dist="19050" dir="2700000" algn="tl" rotWithShape="0">
                    <a:schemeClr val="dk1">
                      <a:alpha val="40000"/>
                    </a:schemeClr>
                  </a:outerShdw>
                </a:effectLst>
              </a:rPr>
              <a:t>(Ellen G. White,</a:t>
            </a:r>
          </a:p>
          <a:p>
            <a:pPr algn="ctr"/>
            <a:r>
              <a:rPr lang="fr-FR" sz="2000" i="1"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MS Minngs"/>
              </a:rPr>
              <a:t>Jésus-Christ,</a:t>
            </a:r>
            <a:r>
              <a:rPr lang="fr-FR" sz="200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MS Minngs"/>
              </a:rPr>
              <a:t> </a:t>
            </a:r>
            <a:br>
              <a:rPr lang="fr-FR" sz="200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MS Minngs"/>
              </a:rPr>
            </a:br>
            <a:r>
              <a:rPr lang="fr-FR" sz="200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MS Minngs"/>
              </a:rPr>
              <a:t>p. 427.)</a:t>
            </a:r>
            <a:endParaRPr lang="fr-CH" dirty="0">
              <a:ln w="0"/>
              <a:solidFill>
                <a:schemeClr val="tx1"/>
              </a:solidFill>
              <a:effectLst>
                <a:outerShdw blurRad="38100" dist="19050" dir="2700000" algn="tl" rotWithShape="0">
                  <a:schemeClr val="dk1">
                    <a:alpha val="40000"/>
                  </a:schemeClr>
                </a:outerShdw>
              </a:effectLst>
            </a:endParaRPr>
          </a:p>
        </p:txBody>
      </p:sp>
      <p:pic>
        <p:nvPicPr>
          <p:cNvPr id="3074" name="Picture 2" descr="Graine De Moutarde Clipart Fruit Dans Son Bourgeon Et Mûres Sur Le Dessus  Dans Un Dessin Animé Dillustration Vectorielle Jaune PNG , Graine De  Moutarde, Clipart, Dessin Animé PNG et vecteur pour">
            <a:extLst>
              <a:ext uri="{FF2B5EF4-FFF2-40B4-BE49-F238E27FC236}">
                <a16:creationId xmlns:a16="http://schemas.microsoft.com/office/drawing/2014/main" id="{EBB12CA1-818F-E240-A381-E3930A27ADF2}"/>
              </a:ext>
            </a:extLst>
          </p:cNvPr>
          <p:cNvPicPr>
            <a:picLocks noChangeAspect="1" noChangeArrowheads="1"/>
          </p:cNvPicPr>
          <p:nvPr/>
        </p:nvPicPr>
        <p:blipFill>
          <a:blip r:embed="rId2">
            <a:clrChange>
              <a:clrFrom>
                <a:srgbClr val="F5F5F5"/>
              </a:clrFrom>
              <a:clrTo>
                <a:srgbClr val="F5F5F5">
                  <a:alpha val="0"/>
                </a:srgbClr>
              </a:clrTo>
            </a:clrChange>
            <a:extLst>
              <a:ext uri="{28A0092B-C50C-407E-A947-70E740481C1C}">
                <a14:useLocalDpi xmlns:a14="http://schemas.microsoft.com/office/drawing/2010/main"/>
              </a:ext>
            </a:extLst>
          </a:blip>
          <a:srcRect/>
          <a:stretch>
            <a:fillRect/>
          </a:stretch>
        </p:blipFill>
        <p:spPr bwMode="auto">
          <a:xfrm>
            <a:off x="1511299" y="2780794"/>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Graine de moutarde : plus de 6 463 illustrations et dessins de stock libres  de droits proposés sous licence | Shutterstock">
            <a:extLst>
              <a:ext uri="{FF2B5EF4-FFF2-40B4-BE49-F238E27FC236}">
                <a16:creationId xmlns:a16="http://schemas.microsoft.com/office/drawing/2014/main" id="{0C82D4A3-7494-57F2-B956-2C34BD00EFE7}"/>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42888" y="3586553"/>
            <a:ext cx="2619375"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234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97A87FA-955C-C6BD-19DA-E2570729E7C7}"/>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dirty="0"/>
          </a:p>
        </p:txBody>
      </p:sp>
      <p:pic>
        <p:nvPicPr>
          <p:cNvPr id="5" name="Picture 4" descr="A blue and white background&#10;&#10;AI-generated content may be incorrect.">
            <a:extLst>
              <a:ext uri="{FF2B5EF4-FFF2-40B4-BE49-F238E27FC236}">
                <a16:creationId xmlns:a16="http://schemas.microsoft.com/office/drawing/2014/main" id="{C4F6CCA5-3C48-D266-214B-8D63D9E86CF5}"/>
              </a:ext>
            </a:extLst>
          </p:cNvPr>
          <p:cNvPicPr>
            <a:picLocks noGrp="1" noRot="1" noChangeAspect="1" noMove="1" noResize="1" noEditPoints="1" noAdjustHandles="1" noChangeArrowheads="1" noChangeShapeType="1" noCrop="1"/>
          </p:cNvPicPr>
          <p:nvPr/>
        </p:nvPicPr>
        <p:blipFill>
          <a:blip r:embed="rId3" cstate="screen">
            <a:extLst>
              <a:ext uri="{28A0092B-C50C-407E-A947-70E740481C1C}">
                <a14:useLocalDpi xmlns:a14="http://schemas.microsoft.com/office/drawing/2010/main"/>
              </a:ext>
            </a:extLst>
          </a:blip>
          <a:srcRect/>
          <a:stretch>
            <a:fillRect/>
          </a:stretch>
        </p:blipFill>
        <p:spPr>
          <a:xfrm>
            <a:off x="20" y="1282"/>
            <a:ext cx="12191980" cy="6856718"/>
          </a:xfrm>
          <a:prstGeom prst="rect">
            <a:avLst/>
          </a:prstGeom>
        </p:spPr>
      </p:pic>
      <p:pic>
        <p:nvPicPr>
          <p:cNvPr id="2" name="Imagen 1" descr="A group of men working on rocks&#10;&#10;AI-generated content may be incorrect.">
            <a:extLst>
              <a:ext uri="{FF2B5EF4-FFF2-40B4-BE49-F238E27FC236}">
                <a16:creationId xmlns:a16="http://schemas.microsoft.com/office/drawing/2014/main" id="{E3204D56-6CBE-FF8F-2258-E1939E6BE67C}"/>
              </a:ext>
            </a:extLst>
          </p:cNvPr>
          <p:cNvPicPr>
            <a:picLocks noGrp="1" noRot="1" noChangeAspect="1" noMove="1" noResize="1" noEditPoints="1" noAdjustHandles="1" noChangeArrowheads="1" noChangeShapeType="1" noCrop="1"/>
          </p:cNvPicPr>
          <p:nvPr/>
        </p:nvPicPr>
        <p:blipFill>
          <a:blip r:embed="rId4" cstate="email">
            <a:extLst>
              <a:ext uri="{28A0092B-C50C-407E-A947-70E740481C1C}">
                <a14:useLocalDpi xmlns:a14="http://schemas.microsoft.com/office/drawing/2010/main"/>
              </a:ext>
            </a:extLst>
          </a:blip>
          <a:srcRect/>
          <a:stretch/>
        </p:blipFill>
        <p:spPr>
          <a:xfrm>
            <a:off x="281724" y="1973359"/>
            <a:ext cx="6350805" cy="4795953"/>
          </a:xfrm>
          <a:prstGeom prst="rect">
            <a:avLst/>
          </a:prstGeom>
          <a:effectLst>
            <a:outerShdw blurRad="50800" dist="38100" dir="2700000" algn="tl" rotWithShape="0">
              <a:prstClr val="black">
                <a:alpha val="40000"/>
              </a:prstClr>
            </a:outerShdw>
          </a:effectLst>
        </p:spPr>
      </p:pic>
      <p:pic>
        <p:nvPicPr>
          <p:cNvPr id="7" name="Imagen 6" descr="Dibujo de una persona&#10;&#10;El contenido generado por IA puede ser incorrecto.">
            <a:extLst>
              <a:ext uri="{FF2B5EF4-FFF2-40B4-BE49-F238E27FC236}">
                <a16:creationId xmlns:a16="http://schemas.microsoft.com/office/drawing/2014/main" id="{2C00827E-BC99-8061-2A79-1C9CD6C30B34}"/>
              </a:ext>
            </a:extLst>
          </p:cNvPr>
          <p:cNvPicPr>
            <a:picLocks noGrp="1" noRot="1" noChangeAspect="1" noMove="1" noResize="1" noEditPoints="1" noAdjustHandles="1" noChangeArrowheads="1" noChangeShapeType="1" noCrop="1"/>
          </p:cNvPicPr>
          <p:nvPr/>
        </p:nvPicPr>
        <p:blipFill>
          <a:blip r:embed="rId5" cstate="email">
            <a:extLst>
              <a:ext uri="{28A0092B-C50C-407E-A947-70E740481C1C}">
                <a14:useLocalDpi xmlns:a14="http://schemas.microsoft.com/office/drawing/2010/main"/>
              </a:ext>
            </a:extLst>
          </a:blip>
          <a:stretch>
            <a:fillRect/>
          </a:stretch>
        </p:blipFill>
        <p:spPr>
          <a:xfrm>
            <a:off x="4671039" y="639011"/>
            <a:ext cx="949974" cy="2128269"/>
          </a:xfrm>
          <a:prstGeom prst="rect">
            <a:avLst/>
          </a:prstGeom>
          <a:effectLst>
            <a:outerShdw blurRad="50800" dist="38100" dir="2700000" algn="tl" rotWithShape="0">
              <a:prstClr val="black">
                <a:alpha val="40000"/>
              </a:prstClr>
            </a:outerShdw>
          </a:effectLst>
        </p:spPr>
      </p:pic>
      <p:sp>
        <p:nvSpPr>
          <p:cNvPr id="3" name="CuadroTexto 2">
            <a:extLst>
              <a:ext uri="{FF2B5EF4-FFF2-40B4-BE49-F238E27FC236}">
                <a16:creationId xmlns:a16="http://schemas.microsoft.com/office/drawing/2014/main" id="{7F67824F-84D0-05EB-DFD3-131616173D33}"/>
              </a:ext>
            </a:extLst>
          </p:cNvPr>
          <p:cNvSpPr txBox="1"/>
          <p:nvPr/>
        </p:nvSpPr>
        <p:spPr>
          <a:xfrm>
            <a:off x="36804" y="685735"/>
            <a:ext cx="4518673" cy="2092881"/>
          </a:xfrm>
          <a:prstGeom prst="rect">
            <a:avLst/>
          </a:prstGeom>
          <a:noFill/>
        </p:spPr>
        <p:txBody>
          <a:bodyPr wrap="square">
            <a:spAutoFit/>
            <a:scene3d>
              <a:camera prst="orthographicFront"/>
              <a:lightRig rig="threePt" dir="t"/>
            </a:scene3d>
            <a:sp3d extrusionH="57150">
              <a:bevelT w="38100" h="38100"/>
            </a:sp3d>
          </a:bodyPr>
          <a:lstStyle/>
          <a:p>
            <a:pPr algn="ctr">
              <a:spcAft>
                <a:spcPts val="600"/>
              </a:spcAft>
            </a:pPr>
            <a:r>
              <a:rPr lang="fr-FR" sz="4800" b="1" dirty="0">
                <a:ln w="0"/>
                <a:gradFill>
                  <a:gsLst>
                    <a:gs pos="0">
                      <a:srgbClr val="A47E64"/>
                    </a:gs>
                    <a:gs pos="50000">
                      <a:srgbClr val="D1BDB0"/>
                    </a:gs>
                    <a:gs pos="100000">
                      <a:srgbClr val="C5BBCF"/>
                    </a:gs>
                  </a:gsLst>
                  <a:lin ang="5400000"/>
                </a:gradFill>
                <a:effectLst>
                  <a:reflection blurRad="6350" stA="53000" endA="300" endPos="35500" dir="5400000" sy="-90000" algn="bl" rotWithShape="0"/>
                </a:effectLst>
              </a:rPr>
              <a:t>SE SOUVENIR </a:t>
            </a:r>
          </a:p>
          <a:p>
            <a:pPr algn="ctr">
              <a:spcAft>
                <a:spcPts val="600"/>
              </a:spcAft>
            </a:pPr>
            <a:r>
              <a:rPr lang="fr-FR" sz="4800" b="1" dirty="0">
                <a:ln w="0"/>
                <a:gradFill>
                  <a:gsLst>
                    <a:gs pos="0">
                      <a:srgbClr val="A47E64"/>
                    </a:gs>
                    <a:gs pos="50000">
                      <a:srgbClr val="D1BDB0"/>
                    </a:gs>
                    <a:gs pos="100000">
                      <a:srgbClr val="C5BBCF"/>
                    </a:gs>
                  </a:gsLst>
                  <a:lin ang="5400000"/>
                </a:gradFill>
                <a:effectLst>
                  <a:reflection blurRad="6350" stA="53000" endA="300" endPos="35500" dir="5400000" sy="-90000" algn="bl" rotWithShape="0"/>
                </a:effectLst>
              </a:rPr>
              <a:t>ET OUBLIER</a:t>
            </a:r>
          </a:p>
          <a:p>
            <a:pPr algn="ctr">
              <a:spcAft>
                <a:spcPts val="600"/>
              </a:spcAft>
            </a:pPr>
            <a:r>
              <a:rPr lang="fr-FR" sz="2400" b="1" dirty="0">
                <a:ln w="0"/>
                <a:solidFill>
                  <a:srgbClr val="FF0000"/>
                </a:solidFill>
                <a:effectLst>
                  <a:reflection blurRad="6350" stA="53000" endA="300" endPos="35500" dir="5400000" sy="-90000" algn="bl" rotWithShape="0"/>
                </a:effectLst>
              </a:rPr>
              <a:t>(JOSUÉ 4)</a:t>
            </a:r>
          </a:p>
        </p:txBody>
      </p:sp>
      <p:sp>
        <p:nvSpPr>
          <p:cNvPr id="4" name="ZoneTexte 3">
            <a:extLst>
              <a:ext uri="{FF2B5EF4-FFF2-40B4-BE49-F238E27FC236}">
                <a16:creationId xmlns:a16="http://schemas.microsoft.com/office/drawing/2014/main" id="{4CA3DFED-D43E-4F40-F3B6-8CEE9F0254BE}"/>
              </a:ext>
            </a:extLst>
          </p:cNvPr>
          <p:cNvSpPr txBox="1"/>
          <p:nvPr/>
        </p:nvSpPr>
        <p:spPr>
          <a:xfrm>
            <a:off x="417576" y="88688"/>
            <a:ext cx="10985500" cy="984885"/>
          </a:xfrm>
          <a:prstGeom prst="rect">
            <a:avLst/>
          </a:prstGeom>
          <a:noFill/>
        </p:spPr>
        <p:txBody>
          <a:bodyPr wrap="square" rtlCol="0">
            <a:spAutoFit/>
          </a:bodyPr>
          <a:lstStyle/>
          <a:p>
            <a:pPr algn="just" fontAlgn="base">
              <a:buNone/>
            </a:pPr>
            <a:r>
              <a:rPr lang="fr-CH" sz="2000" b="0" u="none" strike="noStrike" dirty="0">
                <a:solidFill>
                  <a:srgbClr val="FF0000"/>
                </a:solidFill>
                <a:effectLst/>
                <a:highlight>
                  <a:srgbClr val="FFFF00"/>
                </a:highlight>
                <a:latin typeface="times new roman" panose="02020603050405020304" pitchFamily="18" charset="0"/>
                <a:hlinkClick r:id="rId6" tooltip="Josué - Chapitre 4 -  Verset 1"/>
              </a:rPr>
              <a:t>4:1</a:t>
            </a:r>
            <a:r>
              <a:rPr lang="fr-CH" sz="2000" b="0" dirty="0">
                <a:solidFill>
                  <a:srgbClr val="333333"/>
                </a:solidFill>
                <a:effectLst/>
                <a:highlight>
                  <a:srgbClr val="FFFF00"/>
                </a:highlight>
                <a:latin typeface="times new roman" panose="02020603050405020304" pitchFamily="18" charset="0"/>
              </a:rPr>
              <a:t> </a:t>
            </a:r>
            <a:r>
              <a:rPr lang="fr-CH" sz="2000" b="0" dirty="0">
                <a:solidFill>
                  <a:schemeClr val="bg1"/>
                </a:solidFill>
                <a:effectLst/>
                <a:latin typeface="times new roman" panose="02020603050405020304" pitchFamily="18" charset="0"/>
              </a:rPr>
              <a:t>Lorsque toute la nation eut achevé de passer le Jourdain, l'Éternel dit à Josué:</a:t>
            </a:r>
          </a:p>
          <a:p>
            <a:pPr algn="just" fontAlgn="base">
              <a:buNone/>
            </a:pPr>
            <a:r>
              <a:rPr lang="fr-CH" sz="2000" b="0" u="none" strike="noStrike" dirty="0">
                <a:solidFill>
                  <a:srgbClr val="FF0000"/>
                </a:solidFill>
                <a:effectLst/>
                <a:highlight>
                  <a:srgbClr val="FFFF00"/>
                </a:highlight>
                <a:latin typeface="times new roman" panose="02020603050405020304" pitchFamily="18" charset="0"/>
                <a:hlinkClick r:id="rId7" tooltip="Josué - Chapitre 4 -  Verset 2"/>
              </a:rPr>
              <a:t>4:2</a:t>
            </a:r>
            <a:r>
              <a:rPr lang="fr-CH" sz="2000" b="0" dirty="0">
                <a:solidFill>
                  <a:srgbClr val="333333"/>
                </a:solidFill>
                <a:effectLst/>
                <a:highlight>
                  <a:srgbClr val="FFFF00"/>
                </a:highlight>
                <a:latin typeface="times new roman" panose="02020603050405020304" pitchFamily="18" charset="0"/>
              </a:rPr>
              <a:t> </a:t>
            </a:r>
            <a:r>
              <a:rPr lang="fr-CH" sz="2000" b="0" dirty="0">
                <a:solidFill>
                  <a:schemeClr val="bg1"/>
                </a:solidFill>
                <a:effectLst/>
                <a:latin typeface="times new roman" panose="02020603050405020304" pitchFamily="18" charset="0"/>
              </a:rPr>
              <a:t>Prenez douze hommes parmi le peuple, un homme de chaque tribu.</a:t>
            </a:r>
          </a:p>
          <a:p>
            <a:endParaRPr lang="fr-CH" dirty="0">
              <a:solidFill>
                <a:schemeClr val="bg1"/>
              </a:solidFill>
            </a:endParaRPr>
          </a:p>
        </p:txBody>
      </p:sp>
      <p:sp>
        <p:nvSpPr>
          <p:cNvPr id="6" name="ZoneTexte 5">
            <a:extLst>
              <a:ext uri="{FF2B5EF4-FFF2-40B4-BE49-F238E27FC236}">
                <a16:creationId xmlns:a16="http://schemas.microsoft.com/office/drawing/2014/main" id="{C3EBC823-F920-A56D-41B5-6C77924F2963}"/>
              </a:ext>
            </a:extLst>
          </p:cNvPr>
          <p:cNvSpPr txBox="1"/>
          <p:nvPr/>
        </p:nvSpPr>
        <p:spPr>
          <a:xfrm>
            <a:off x="5727700" y="685735"/>
            <a:ext cx="6286500" cy="1631216"/>
          </a:xfrm>
          <a:prstGeom prst="rect">
            <a:avLst/>
          </a:prstGeom>
          <a:noFill/>
        </p:spPr>
        <p:txBody>
          <a:bodyPr wrap="square" rtlCol="0">
            <a:spAutoFit/>
          </a:bodyPr>
          <a:lstStyle/>
          <a:p>
            <a:pPr algn="just"/>
            <a:r>
              <a:rPr lang="fr-CH" b="0" u="none" strike="noStrike" dirty="0">
                <a:solidFill>
                  <a:srgbClr val="FF0000"/>
                </a:solidFill>
                <a:effectLst/>
                <a:highlight>
                  <a:srgbClr val="FFFF00"/>
                </a:highlight>
                <a:latin typeface="times new roman" panose="02020603050405020304" pitchFamily="18" charset="0"/>
                <a:hlinkClick r:id="rId8" tooltip="Josué - Chapitre 4 -  Verset 3"/>
              </a:rPr>
              <a:t>4:3</a:t>
            </a:r>
            <a:r>
              <a:rPr lang="fr-CH" b="0" i="0" dirty="0">
                <a:solidFill>
                  <a:srgbClr val="333333"/>
                </a:solidFill>
                <a:effectLst/>
                <a:latin typeface="times new roman" panose="02020603050405020304" pitchFamily="18" charset="0"/>
              </a:rPr>
              <a:t> </a:t>
            </a:r>
            <a:r>
              <a:rPr lang="fr-CH" sz="2000" dirty="0">
                <a:solidFill>
                  <a:schemeClr val="bg1"/>
                </a:solidFill>
                <a:latin typeface="times new roman" panose="02020603050405020304" pitchFamily="18" charset="0"/>
              </a:rPr>
              <a:t>Donnez-leur cet ordre: Enlevez d'ici, du milieu du Jourdain, de la place où les sacrificateurs se sont arrêtés de pied ferme, douze pierres, que vous emporterez avec vous, et que vous déposerez dans le lieu où vous passerez </a:t>
            </a:r>
            <a:br>
              <a:rPr lang="fr-CH" sz="2000" dirty="0">
                <a:solidFill>
                  <a:schemeClr val="bg1"/>
                </a:solidFill>
                <a:latin typeface="times new roman" panose="02020603050405020304" pitchFamily="18" charset="0"/>
              </a:rPr>
            </a:br>
            <a:r>
              <a:rPr lang="fr-CH" sz="2000" dirty="0">
                <a:solidFill>
                  <a:schemeClr val="bg1"/>
                </a:solidFill>
                <a:latin typeface="times new roman" panose="02020603050405020304" pitchFamily="18" charset="0"/>
              </a:rPr>
              <a:t>cette nuit.</a:t>
            </a:r>
          </a:p>
        </p:txBody>
      </p:sp>
      <p:sp>
        <p:nvSpPr>
          <p:cNvPr id="8" name="ZoneTexte 7">
            <a:extLst>
              <a:ext uri="{FF2B5EF4-FFF2-40B4-BE49-F238E27FC236}">
                <a16:creationId xmlns:a16="http://schemas.microsoft.com/office/drawing/2014/main" id="{2ABE9A42-C84F-E5F9-69FD-714B88697458}"/>
              </a:ext>
            </a:extLst>
          </p:cNvPr>
          <p:cNvSpPr txBox="1"/>
          <p:nvPr/>
        </p:nvSpPr>
        <p:spPr>
          <a:xfrm>
            <a:off x="5665690" y="2608262"/>
            <a:ext cx="6286500" cy="707886"/>
          </a:xfrm>
          <a:prstGeom prst="rect">
            <a:avLst/>
          </a:prstGeom>
          <a:noFill/>
        </p:spPr>
        <p:txBody>
          <a:bodyPr wrap="square" rtlCol="0">
            <a:spAutoFit/>
          </a:bodyPr>
          <a:lstStyle/>
          <a:p>
            <a:pPr algn="ctr"/>
            <a:r>
              <a:rPr lang="fr-CH" sz="2000" b="0" u="none" strike="noStrike" dirty="0">
                <a:solidFill>
                  <a:srgbClr val="FF0000"/>
                </a:solidFill>
                <a:effectLst/>
                <a:highlight>
                  <a:srgbClr val="FFFF00"/>
                </a:highlight>
                <a:latin typeface="times new roman" panose="02020603050405020304" pitchFamily="18" charset="0"/>
                <a:hlinkClick r:id="rId9" tooltip="Josué - Chapitre 4 -  Verset 4"/>
              </a:rPr>
              <a:t>4:4</a:t>
            </a:r>
            <a:r>
              <a:rPr lang="fr-CH" sz="2000" b="0" i="0" dirty="0">
                <a:solidFill>
                  <a:srgbClr val="333333"/>
                </a:solidFill>
                <a:effectLst/>
                <a:highlight>
                  <a:srgbClr val="FFFF00"/>
                </a:highlight>
                <a:latin typeface="times new roman" panose="02020603050405020304" pitchFamily="18" charset="0"/>
              </a:rPr>
              <a:t> </a:t>
            </a:r>
            <a:r>
              <a:rPr lang="fr-CH" sz="2000" dirty="0">
                <a:solidFill>
                  <a:schemeClr val="accent6">
                    <a:lumMod val="75000"/>
                  </a:schemeClr>
                </a:solidFill>
              </a:rPr>
              <a:t>Josué appela les douze hommes qu'il choisit parmi les enfants d'Israël, un homme de chaque tribu.</a:t>
            </a:r>
          </a:p>
        </p:txBody>
      </p:sp>
      <p:sp>
        <p:nvSpPr>
          <p:cNvPr id="9" name="ZoneTexte 8">
            <a:extLst>
              <a:ext uri="{FF2B5EF4-FFF2-40B4-BE49-F238E27FC236}">
                <a16:creationId xmlns:a16="http://schemas.microsoft.com/office/drawing/2014/main" id="{AF7AB3E0-8815-BF84-5E1F-0DCFBCEC6534}"/>
              </a:ext>
            </a:extLst>
          </p:cNvPr>
          <p:cNvSpPr txBox="1"/>
          <p:nvPr/>
        </p:nvSpPr>
        <p:spPr>
          <a:xfrm>
            <a:off x="4965700" y="3412098"/>
            <a:ext cx="7086600" cy="1015663"/>
          </a:xfrm>
          <a:prstGeom prst="rect">
            <a:avLst/>
          </a:prstGeom>
          <a:noFill/>
        </p:spPr>
        <p:txBody>
          <a:bodyPr wrap="square" rtlCol="0">
            <a:spAutoFit/>
          </a:bodyPr>
          <a:lstStyle/>
          <a:p>
            <a:pPr algn="just"/>
            <a:r>
              <a:rPr lang="fr-CH" sz="2000" dirty="0">
                <a:solidFill>
                  <a:srgbClr val="FF0000"/>
                </a:solidFill>
                <a:highlight>
                  <a:srgbClr val="FFFF00"/>
                </a:highlight>
                <a:hlinkClick r:id="rId10" tooltip="Josué - Chapitre 4 -  Verset 5">
                  <a:extLst>
                    <a:ext uri="{A12FA001-AC4F-418D-AE19-62706E023703}">
                      <ahyp:hlinkClr xmlns:ahyp="http://schemas.microsoft.com/office/drawing/2018/hyperlinkcolor" val="tx"/>
                    </a:ext>
                  </a:extLst>
                </a:hlinkClick>
              </a:rPr>
              <a:t>4:5</a:t>
            </a:r>
            <a:r>
              <a:rPr lang="fr-CH" sz="2000" dirty="0">
                <a:solidFill>
                  <a:schemeClr val="bg1"/>
                </a:solidFill>
              </a:rPr>
              <a:t> </a:t>
            </a:r>
            <a:r>
              <a:rPr lang="fr-CH" sz="2000" dirty="0">
                <a:solidFill>
                  <a:schemeClr val="accent6">
                    <a:lumMod val="75000"/>
                  </a:schemeClr>
                </a:solidFill>
              </a:rPr>
              <a:t>Il leur dit: Passez devant l'arche de l'Éternel, votre Dieu, au milieu du Jourdain, et que chacun de vous charge une pierre sur son épaule, selon le nombre des tribus des enfants d'Israël,</a:t>
            </a:r>
          </a:p>
        </p:txBody>
      </p:sp>
      <p:sp>
        <p:nvSpPr>
          <p:cNvPr id="10" name="ZoneTexte 9">
            <a:extLst>
              <a:ext uri="{FF2B5EF4-FFF2-40B4-BE49-F238E27FC236}">
                <a16:creationId xmlns:a16="http://schemas.microsoft.com/office/drawing/2014/main" id="{7C181B9D-8ACF-DEED-76E0-332DEC8187DA}"/>
              </a:ext>
            </a:extLst>
          </p:cNvPr>
          <p:cNvSpPr txBox="1"/>
          <p:nvPr/>
        </p:nvSpPr>
        <p:spPr>
          <a:xfrm>
            <a:off x="5067300" y="4747920"/>
            <a:ext cx="7086600" cy="707886"/>
          </a:xfrm>
          <a:prstGeom prst="rect">
            <a:avLst/>
          </a:prstGeom>
          <a:noFill/>
        </p:spPr>
        <p:txBody>
          <a:bodyPr wrap="square" rtlCol="0">
            <a:spAutoFit/>
          </a:bodyPr>
          <a:lstStyle/>
          <a:p>
            <a:r>
              <a:rPr lang="fr-CH" b="0" u="none" strike="noStrike" dirty="0">
                <a:solidFill>
                  <a:srgbClr val="FF0000"/>
                </a:solidFill>
                <a:effectLst/>
                <a:highlight>
                  <a:srgbClr val="FFFF00"/>
                </a:highlight>
                <a:latin typeface="times new roman" panose="02020603050405020304" pitchFamily="18" charset="0"/>
                <a:hlinkClick r:id="rId11" tooltip="Josué - Chapitre 4 -  Verset 6"/>
              </a:rPr>
              <a:t>4:6</a:t>
            </a:r>
            <a:r>
              <a:rPr lang="fr-CH" b="0" i="0" dirty="0">
                <a:solidFill>
                  <a:srgbClr val="333333"/>
                </a:solidFill>
                <a:effectLst/>
                <a:highlight>
                  <a:srgbClr val="FFFF00"/>
                </a:highlight>
                <a:latin typeface="times new roman" panose="02020603050405020304" pitchFamily="18" charset="0"/>
              </a:rPr>
              <a:t>  </a:t>
            </a:r>
            <a:r>
              <a:rPr lang="fr-CH" b="0" i="0" dirty="0">
                <a:solidFill>
                  <a:srgbClr val="333333"/>
                </a:solidFill>
                <a:effectLst/>
                <a:latin typeface="times new roman" panose="02020603050405020304" pitchFamily="18" charset="0"/>
              </a:rPr>
              <a:t> </a:t>
            </a:r>
            <a:r>
              <a:rPr lang="fr-CH" sz="2000" b="0" i="0" dirty="0">
                <a:solidFill>
                  <a:schemeClr val="bg1"/>
                </a:solidFill>
                <a:effectLst/>
                <a:latin typeface="times new roman" panose="02020603050405020304" pitchFamily="18" charset="0"/>
              </a:rPr>
              <a:t>afin que cela soit un signe au milieu de vous. Lorsque vos enfants demanderont un jour: Que signifient pour vous ces pierres?</a:t>
            </a:r>
            <a:endParaRPr lang="fr-CH" sz="2000" dirty="0">
              <a:solidFill>
                <a:schemeClr val="bg1"/>
              </a:solidFill>
            </a:endParaRPr>
          </a:p>
        </p:txBody>
      </p:sp>
      <p:sp>
        <p:nvSpPr>
          <p:cNvPr id="11" name="ZoneTexte 10">
            <a:extLst>
              <a:ext uri="{FF2B5EF4-FFF2-40B4-BE49-F238E27FC236}">
                <a16:creationId xmlns:a16="http://schemas.microsoft.com/office/drawing/2014/main" id="{522106F0-3E26-49AB-7D4A-94D9668D3FB4}"/>
              </a:ext>
            </a:extLst>
          </p:cNvPr>
          <p:cNvSpPr txBox="1"/>
          <p:nvPr/>
        </p:nvSpPr>
        <p:spPr>
          <a:xfrm>
            <a:off x="6632529" y="5455806"/>
            <a:ext cx="5381671" cy="1477328"/>
          </a:xfrm>
          <a:prstGeom prst="rect">
            <a:avLst/>
          </a:prstGeom>
          <a:noFill/>
        </p:spPr>
        <p:txBody>
          <a:bodyPr wrap="square" rtlCol="0">
            <a:spAutoFit/>
          </a:bodyPr>
          <a:lstStyle/>
          <a:p>
            <a:pPr algn="just"/>
            <a:r>
              <a:rPr lang="fr-CH" dirty="0">
                <a:highlight>
                  <a:srgbClr val="FFFF00"/>
                </a:highlight>
                <a:hlinkClick r:id="rId12" tooltip="Josué - Chapitre 4 -  Verset 7"/>
              </a:rPr>
              <a:t>4:7</a:t>
            </a:r>
            <a:r>
              <a:rPr lang="fr-CH" dirty="0">
                <a:highlight>
                  <a:srgbClr val="FFFF00"/>
                </a:highlight>
              </a:rPr>
              <a:t> </a:t>
            </a:r>
            <a:r>
              <a:rPr lang="fr-CH" dirty="0"/>
              <a:t>  </a:t>
            </a:r>
            <a:r>
              <a:rPr lang="fr-CH" dirty="0">
                <a:solidFill>
                  <a:schemeClr val="bg1"/>
                </a:solidFill>
              </a:rPr>
              <a:t>vous leur direz: </a:t>
            </a:r>
            <a:r>
              <a:rPr lang="fr-CH" dirty="0">
                <a:solidFill>
                  <a:schemeClr val="accent3">
                    <a:lumMod val="75000"/>
                  </a:schemeClr>
                </a:solidFill>
              </a:rPr>
              <a:t>Les eaux du Jourdain ont été coupées devant l'arche de l'alliance de l'Éternel; lorsqu'elle passa le Jourdain, les eaux du Jourdain ont été coupées, et ces pierres </a:t>
            </a:r>
            <a:r>
              <a:rPr lang="fr-CH" dirty="0">
                <a:solidFill>
                  <a:srgbClr val="FFFF00"/>
                </a:solidFill>
              </a:rPr>
              <a:t>seront à jamais un souvenir pour les enfants d'Israël. »</a:t>
            </a:r>
          </a:p>
        </p:txBody>
      </p:sp>
    </p:spTree>
    <p:extLst>
      <p:ext uri="{BB962C8B-B14F-4D97-AF65-F5344CB8AC3E}">
        <p14:creationId xmlns:p14="http://schemas.microsoft.com/office/powerpoint/2010/main" val="66938243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FDD01CFD-571E-6EC4-7FC3-0902B50E843D}"/>
              </a:ext>
            </a:extLst>
          </p:cNvPr>
          <p:cNvSpPr txBox="1"/>
          <p:nvPr/>
        </p:nvSpPr>
        <p:spPr>
          <a:xfrm>
            <a:off x="3797300" y="396458"/>
            <a:ext cx="8128000" cy="2800767"/>
          </a:xfrm>
          <a:prstGeom prst="rect">
            <a:avLst/>
          </a:prstGeom>
          <a:noFill/>
        </p:spPr>
        <p:txBody>
          <a:bodyPr wrap="square" rtlCol="0">
            <a:spAutoFit/>
          </a:bodyPr>
          <a:lstStyle/>
          <a:p>
            <a:pPr algn="just"/>
            <a:r>
              <a:rPr lang="fr-FR" sz="2200" dirty="0">
                <a:effectLst>
                  <a:outerShdw blurRad="38100" dist="38100" dir="2700000" algn="tl">
                    <a:srgbClr val="000000">
                      <a:alpha val="43137"/>
                    </a:srgbClr>
                  </a:outerShdw>
                </a:effectLst>
              </a:rPr>
              <a:t>« </a:t>
            </a:r>
            <a:r>
              <a:rPr lang="fr-FR" sz="2200" dirty="0">
                <a:solidFill>
                  <a:srgbClr val="0000FF"/>
                </a:solidFill>
                <a:effectLst>
                  <a:outerShdw blurRad="38100" dist="38100" dir="2700000" algn="tl">
                    <a:srgbClr val="000000">
                      <a:alpha val="43137"/>
                    </a:srgbClr>
                  </a:outerShdw>
                </a:effectLst>
              </a:rPr>
              <a:t>Cette promesse n’a pas seulement été donnée à Israël, mais à tous ceux qui obéissent à la Parole de Dieu.</a:t>
            </a:r>
            <a:r>
              <a:rPr lang="fr-FR" sz="2200" dirty="0">
                <a:effectLst>
                  <a:outerShdw blurRad="38100" dist="38100" dir="2700000" algn="tl">
                    <a:srgbClr val="000000">
                      <a:alpha val="43137"/>
                    </a:srgbClr>
                  </a:outerShdw>
                </a:effectLst>
              </a:rPr>
              <a:t> </a:t>
            </a:r>
            <a:r>
              <a:rPr lang="fr-FR" sz="2200" dirty="0">
                <a:solidFill>
                  <a:srgbClr val="FF0000"/>
                </a:solidFill>
                <a:effectLst>
                  <a:outerShdw blurRad="38100" dist="38100" dir="2700000" algn="tl">
                    <a:srgbClr val="000000">
                      <a:alpha val="43137"/>
                    </a:srgbClr>
                  </a:outerShdw>
                </a:effectLst>
              </a:rPr>
              <a:t>Ceux qui vivent au milieu des périls des derniers jours peuvent se rendre compte que, comme au début de leur expérience spirituelle la vérité les avait unis au Sauveur,</a:t>
            </a:r>
            <a:r>
              <a:rPr lang="fr-FR" sz="2200" dirty="0">
                <a:effectLst>
                  <a:outerShdw blurRad="38100" dist="38100" dir="2700000" algn="tl">
                    <a:srgbClr val="000000">
                      <a:alpha val="43137"/>
                    </a:srgbClr>
                  </a:outerShdw>
                </a:effectLst>
              </a:rPr>
              <a:t> </a:t>
            </a:r>
            <a:r>
              <a:rPr lang="fr-FR" sz="2200" dirty="0">
                <a:solidFill>
                  <a:srgbClr val="0000FF"/>
                </a:solidFill>
                <a:effectLst>
                  <a:outerShdw blurRad="38100" dist="38100" dir="2700000" algn="tl">
                    <a:srgbClr val="000000">
                      <a:alpha val="43137"/>
                    </a:srgbClr>
                  </a:outerShdw>
                </a:effectLst>
              </a:rPr>
              <a:t>ainsi Celui qui est le «</a:t>
            </a:r>
            <a:r>
              <a:rPr lang="fr-FR" sz="2200" dirty="0">
                <a:solidFill>
                  <a:srgbClr val="9933FF"/>
                </a:solidFill>
                <a:effectLst>
                  <a:outerShdw blurRad="38100" dist="38100" dir="2700000" algn="tl">
                    <a:srgbClr val="000000">
                      <a:alpha val="43137"/>
                    </a:srgbClr>
                  </a:outerShdw>
                </a:effectLst>
              </a:rPr>
              <a:t> pionnier de la foi et qui la porte à son accomplissement » </a:t>
            </a:r>
            <a:r>
              <a:rPr lang="fr-FR" sz="2200" i="1" dirty="0">
                <a:solidFill>
                  <a:srgbClr val="663300"/>
                </a:solidFill>
                <a:effectLst>
                  <a:outerShdw blurRad="38100" dist="38100" dir="2700000" algn="tl">
                    <a:srgbClr val="000000">
                      <a:alpha val="43137"/>
                    </a:srgbClr>
                  </a:outerShdw>
                </a:effectLst>
              </a:rPr>
              <a:t>(Hébreux 12.2) </a:t>
            </a:r>
            <a:r>
              <a:rPr lang="fr-FR" sz="2200" dirty="0">
                <a:solidFill>
                  <a:srgbClr val="0000FF"/>
                </a:solidFill>
                <a:effectLst>
                  <a:outerShdw blurRad="38100" dist="38100" dir="2700000" algn="tl">
                    <a:srgbClr val="000000">
                      <a:alpha val="43137"/>
                    </a:srgbClr>
                  </a:outerShdw>
                </a:effectLst>
              </a:rPr>
              <a:t>perfectionnera l'œuvre qu'il a commencé pour eux. Dieu, par qui nous sommes appelés à la communion avec son Fils, est fidèle.  </a:t>
            </a:r>
            <a:endParaRPr lang="fr-CH" sz="2200" dirty="0">
              <a:solidFill>
                <a:srgbClr val="0000FF"/>
              </a:solidFill>
              <a:effectLst>
                <a:outerShdw blurRad="38100" dist="38100" dir="2700000" algn="tl">
                  <a:srgbClr val="000000">
                    <a:alpha val="43137"/>
                  </a:srgbClr>
                </a:outerShdw>
              </a:effectLst>
            </a:endParaRPr>
          </a:p>
        </p:txBody>
      </p:sp>
      <p:sp>
        <p:nvSpPr>
          <p:cNvPr id="3" name="ZoneTexte 2">
            <a:extLst>
              <a:ext uri="{FF2B5EF4-FFF2-40B4-BE49-F238E27FC236}">
                <a16:creationId xmlns:a16="http://schemas.microsoft.com/office/drawing/2014/main" id="{59A57C0B-0C17-2AB4-CBAC-D8838003C9C0}"/>
              </a:ext>
            </a:extLst>
          </p:cNvPr>
          <p:cNvSpPr txBox="1"/>
          <p:nvPr/>
        </p:nvSpPr>
        <p:spPr>
          <a:xfrm>
            <a:off x="4584700" y="3289300"/>
            <a:ext cx="7200900" cy="3139321"/>
          </a:xfrm>
          <a:prstGeom prst="rect">
            <a:avLst/>
          </a:prstGeom>
          <a:noFill/>
        </p:spPr>
        <p:txBody>
          <a:bodyPr wrap="square" rtlCol="0">
            <a:spAutoFit/>
          </a:bodyPr>
          <a:lstStyle/>
          <a:p>
            <a:pPr algn="just">
              <a:buNone/>
            </a:pPr>
            <a:r>
              <a:rPr lang="fr-FR" sz="2200" dirty="0">
                <a:solidFill>
                  <a:srgbClr val="0000FF"/>
                </a:solidFill>
                <a:effectLst>
                  <a:outerShdw blurRad="38100" dist="38100" dir="2700000" algn="tl">
                    <a:srgbClr val="000000">
                      <a:alpha val="43137"/>
                    </a:srgbClr>
                  </a:outerShdw>
                </a:effectLst>
              </a:rPr>
              <a:t>Dans la mesure où les hommes et les femmes coopèrent avec Dieu en accomplissant l’œuvre qu'Il leur a donnée, ils avancent avec toujours plus de force. Comme ils exercent une foi simple, croyant jour après jour que Dieu ne manquera pas de les affermir en Christ, Dieu leur dit, comme Il l'a fait à l'ancien Israël : </a:t>
            </a:r>
            <a:r>
              <a:rPr lang="fr-FR" sz="2200" dirty="0">
                <a:solidFill>
                  <a:srgbClr val="9933FF"/>
                </a:solidFill>
                <a:effectLst>
                  <a:outerShdw blurRad="38100" dist="38100" dir="2700000" algn="tl">
                    <a:srgbClr val="000000">
                      <a:alpha val="43137"/>
                    </a:srgbClr>
                  </a:outerShdw>
                </a:effectLst>
                <a:latin typeface="Calibri" panose="020F0502020204030204" pitchFamily="34" charset="0"/>
                <a:ea typeface="MS Minngs"/>
              </a:rPr>
              <a:t>« Car</a:t>
            </a:r>
            <a:r>
              <a:rPr lang="fr-FR" sz="2200" b="1" dirty="0">
                <a:solidFill>
                  <a:srgbClr val="9933FF"/>
                </a:solidFill>
                <a:effectLst>
                  <a:outerShdw blurRad="38100" dist="38100" dir="2700000" algn="tl">
                    <a:srgbClr val="000000">
                      <a:alpha val="43137"/>
                    </a:srgbClr>
                  </a:outerShdw>
                </a:effectLst>
                <a:latin typeface="Calibri" panose="020F0502020204030204" pitchFamily="34" charset="0"/>
                <a:ea typeface="MS Minngs"/>
              </a:rPr>
              <a:t> </a:t>
            </a:r>
            <a:r>
              <a:rPr lang="fr-FR" sz="2200" dirty="0">
                <a:solidFill>
                  <a:srgbClr val="9933FF"/>
                </a:solidFill>
                <a:effectLst>
                  <a:outerShdw blurRad="38100" dist="38100" dir="2700000" algn="tl">
                    <a:srgbClr val="000000">
                      <a:alpha val="43137"/>
                    </a:srgbClr>
                  </a:outerShdw>
                </a:effectLst>
                <a:latin typeface="Calibri" panose="020F0502020204030204" pitchFamily="34" charset="0"/>
                <a:ea typeface="MS Minngs"/>
              </a:rPr>
              <a:t>tu es un peuple saint pour le Seigneur, ton Dieu ; le Seigneur, ton Dieu, t’a choisi, pour que tu sois son bien propre parmi tous les peuples de la terre. » </a:t>
            </a:r>
            <a:r>
              <a:rPr lang="fr-FR" sz="2200" i="1" dirty="0">
                <a:solidFill>
                  <a:srgbClr val="9933FF"/>
                </a:solidFill>
                <a:effectLst>
                  <a:outerShdw blurRad="38100" dist="38100" dir="2700000" algn="tl">
                    <a:srgbClr val="000000">
                      <a:alpha val="43137"/>
                    </a:srgbClr>
                  </a:outerShdw>
                </a:effectLst>
                <a:latin typeface="Calibri" panose="020F0502020204030204" pitchFamily="34" charset="0"/>
                <a:ea typeface="MS Minngs"/>
              </a:rPr>
              <a:t>(Deutéronome 7.6.) </a:t>
            </a:r>
            <a:endParaRPr lang="fr-CH" sz="2200" dirty="0">
              <a:solidFill>
                <a:srgbClr val="0000FF"/>
              </a:solidFill>
              <a:effectLst>
                <a:outerShdw blurRad="38100" dist="38100" dir="2700000" algn="tl">
                  <a:srgbClr val="000000">
                    <a:alpha val="43137"/>
                  </a:srgbClr>
                </a:outerShdw>
              </a:effectLst>
            </a:endParaRPr>
          </a:p>
        </p:txBody>
      </p:sp>
      <p:sp>
        <p:nvSpPr>
          <p:cNvPr id="4" name="Phylactère : pensées 3">
            <a:extLst>
              <a:ext uri="{FF2B5EF4-FFF2-40B4-BE49-F238E27FC236}">
                <a16:creationId xmlns:a16="http://schemas.microsoft.com/office/drawing/2014/main" id="{12B6F2C0-FB92-A787-1673-CDC1A68862CC}"/>
              </a:ext>
            </a:extLst>
          </p:cNvPr>
          <p:cNvSpPr/>
          <p:nvPr/>
        </p:nvSpPr>
        <p:spPr>
          <a:xfrm>
            <a:off x="406400" y="5105400"/>
            <a:ext cx="3302000" cy="1475621"/>
          </a:xfrm>
          <a:prstGeom prst="cloudCallout">
            <a:avLst>
              <a:gd name="adj1" fmla="val 45321"/>
              <a:gd name="adj2" fmla="val -75205"/>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sz="2000" dirty="0">
                <a:ln w="0"/>
                <a:solidFill>
                  <a:schemeClr val="tx1"/>
                </a:solidFill>
                <a:effectLst>
                  <a:outerShdw blurRad="38100" dist="19050" dir="2700000" algn="tl" rotWithShape="0">
                    <a:schemeClr val="dk1">
                      <a:alpha val="40000"/>
                    </a:schemeClr>
                  </a:outerShdw>
                </a:effectLst>
              </a:rPr>
              <a:t>(Notre haute vocation. P.24.)</a:t>
            </a:r>
          </a:p>
        </p:txBody>
      </p:sp>
      <p:pic>
        <p:nvPicPr>
          <p:cNvPr id="5" name="Image 4">
            <a:extLst>
              <a:ext uri="{FF2B5EF4-FFF2-40B4-BE49-F238E27FC236}">
                <a16:creationId xmlns:a16="http://schemas.microsoft.com/office/drawing/2014/main" id="{2B32F6A0-4ED0-40C0-1202-62221BC98FC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90626" y="1219200"/>
            <a:ext cx="1901568" cy="289994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9333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89F61B8-CB93-D056-BB29-A90CCDEF2427}"/>
            </a:ext>
          </a:extLst>
        </p:cNvPr>
        <p:cNvGrpSpPr/>
        <p:nvPr/>
      </p:nvGrpSpPr>
      <p:grpSpPr>
        <a:xfrm>
          <a:off x="0" y="0"/>
          <a:ext cx="0" cy="0"/>
          <a:chOff x="0" y="0"/>
          <a:chExt cx="0" cy="0"/>
        </a:xfrm>
      </p:grpSpPr>
      <p:pic>
        <p:nvPicPr>
          <p:cNvPr id="9" name="Picture 8" descr="A purple and black background&#10;&#10;AI-generated content may be incorrect.">
            <a:extLst>
              <a:ext uri="{FF2B5EF4-FFF2-40B4-BE49-F238E27FC236}">
                <a16:creationId xmlns:a16="http://schemas.microsoft.com/office/drawing/2014/main" id="{FDD6390B-35C0-B861-7317-F71F4F3CE481}"/>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56E44BFA-A5F9-1E96-B1CD-A5E54C88A43C}"/>
              </a:ext>
            </a:extLst>
          </p:cNvPr>
          <p:cNvSpPr txBox="1"/>
          <p:nvPr/>
        </p:nvSpPr>
        <p:spPr>
          <a:xfrm>
            <a:off x="0" y="0"/>
            <a:ext cx="12191999" cy="769441"/>
          </a:xfrm>
          <a:prstGeom prst="rect">
            <a:avLst/>
          </a:prstGeom>
          <a:noFill/>
        </p:spPr>
        <p:txBody>
          <a:bodyPr wrap="square">
            <a:spAutoFit/>
          </a:bodyPr>
          <a:lstStyle/>
          <a:p>
            <a:pPr algn="ctr"/>
            <a:r>
              <a:rPr lang="fr-FR" sz="44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SIGNES POUR LE SOUVENIR</a:t>
            </a:r>
          </a:p>
        </p:txBody>
      </p:sp>
      <p:sp>
        <p:nvSpPr>
          <p:cNvPr id="4" name="CuadroTexto 3">
            <a:extLst>
              <a:ext uri="{FF2B5EF4-FFF2-40B4-BE49-F238E27FC236}">
                <a16:creationId xmlns:a16="http://schemas.microsoft.com/office/drawing/2014/main" id="{845A30FC-2FE4-190D-F756-1049BC89C6E2}"/>
              </a:ext>
            </a:extLst>
          </p:cNvPr>
          <p:cNvSpPr txBox="1"/>
          <p:nvPr/>
        </p:nvSpPr>
        <p:spPr>
          <a:xfrm>
            <a:off x="-1" y="628947"/>
            <a:ext cx="12191999" cy="369332"/>
          </a:xfrm>
          <a:prstGeom prst="rect">
            <a:avLst/>
          </a:prstGeom>
          <a:noFill/>
        </p:spPr>
        <p:txBody>
          <a:bodyPr wrap="square">
            <a:spAutoFit/>
          </a:bodyPr>
          <a:lstStyle/>
          <a:p>
            <a:pPr algn="ctr"/>
            <a:r>
              <a:rPr lang="fr-FR"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 Ces pierres seront à perpétuité un souvenir pour les enfants d'Israël. » (Josué 4.7a)</a:t>
            </a:r>
            <a:endParaRPr lang="fr-FR" sz="1400"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5" name="CuadroTexto 4">
            <a:extLst>
              <a:ext uri="{FF2B5EF4-FFF2-40B4-BE49-F238E27FC236}">
                <a16:creationId xmlns:a16="http://schemas.microsoft.com/office/drawing/2014/main" id="{05704F5E-C7F1-E1E5-FC3C-68853C69F0C6}"/>
              </a:ext>
            </a:extLst>
          </p:cNvPr>
          <p:cNvSpPr txBox="1"/>
          <p:nvPr/>
        </p:nvSpPr>
        <p:spPr>
          <a:xfrm>
            <a:off x="152400" y="1341501"/>
            <a:ext cx="8501202" cy="461665"/>
          </a:xfrm>
          <a:prstGeom prst="rect">
            <a:avLst/>
          </a:prstGeom>
          <a:noFill/>
        </p:spPr>
        <p:txBody>
          <a:bodyPr wrap="square" rtlCol="0">
            <a:spAutoFit/>
          </a:bodyPr>
          <a:lstStyle/>
          <a:p>
            <a:pPr>
              <a:spcBef>
                <a:spcPts val="600"/>
              </a:spcBef>
            </a:pPr>
            <a:r>
              <a:rPr lang="fr-FR" sz="2400" b="1" dirty="0"/>
              <a:t>Dans la Bible, un signe peut avoir diverses significations :</a:t>
            </a:r>
          </a:p>
        </p:txBody>
      </p:sp>
      <p:grpSp>
        <p:nvGrpSpPr>
          <p:cNvPr id="25" name="Grupo 24">
            <a:extLst>
              <a:ext uri="{FF2B5EF4-FFF2-40B4-BE49-F238E27FC236}">
                <a16:creationId xmlns:a16="http://schemas.microsoft.com/office/drawing/2014/main" id="{50DFF90F-28DE-F238-90B7-0104F9FABA30}"/>
              </a:ext>
            </a:extLst>
          </p:cNvPr>
          <p:cNvGrpSpPr/>
          <p:nvPr/>
        </p:nvGrpSpPr>
        <p:grpSpPr>
          <a:xfrm>
            <a:off x="84212" y="1861033"/>
            <a:ext cx="2368133" cy="1374889"/>
            <a:chOff x="84212" y="1861033"/>
            <a:chExt cx="2368133" cy="1374889"/>
          </a:xfrm>
        </p:grpSpPr>
        <p:sp>
          <p:nvSpPr>
            <p:cNvPr id="11" name="Forma libre: forma 10">
              <a:extLst>
                <a:ext uri="{FF2B5EF4-FFF2-40B4-BE49-F238E27FC236}">
                  <a16:creationId xmlns:a16="http://schemas.microsoft.com/office/drawing/2014/main" id="{02EB1938-2CF1-1102-06CB-BC2EA37432B5}"/>
                </a:ext>
              </a:extLst>
            </p:cNvPr>
            <p:cNvSpPr/>
            <p:nvPr/>
          </p:nvSpPr>
          <p:spPr>
            <a:xfrm>
              <a:off x="754300" y="1866859"/>
              <a:ext cx="1698045" cy="1369063"/>
            </a:xfrm>
            <a:custGeom>
              <a:avLst/>
              <a:gdLst>
                <a:gd name="connsiteX0" fmla="*/ 0 w 1848157"/>
                <a:gd name="connsiteY0" fmla="*/ 0 h 1161427"/>
                <a:gd name="connsiteX1" fmla="*/ 1848157 w 1848157"/>
                <a:gd name="connsiteY1" fmla="*/ 0 h 1161427"/>
                <a:gd name="connsiteX2" fmla="*/ 1848157 w 1848157"/>
                <a:gd name="connsiteY2" fmla="*/ 1161427 h 1161427"/>
                <a:gd name="connsiteX3" fmla="*/ 0 w 1848157"/>
                <a:gd name="connsiteY3" fmla="*/ 1161427 h 1161427"/>
                <a:gd name="connsiteX4" fmla="*/ 0 w 1848157"/>
                <a:gd name="connsiteY4" fmla="*/ 0 h 1161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8157" h="1161427">
                  <a:moveTo>
                    <a:pt x="0" y="0"/>
                  </a:moveTo>
                  <a:lnTo>
                    <a:pt x="1848157" y="0"/>
                  </a:lnTo>
                  <a:lnTo>
                    <a:pt x="1848157" y="1161427"/>
                  </a:lnTo>
                  <a:lnTo>
                    <a:pt x="0" y="1161427"/>
                  </a:lnTo>
                  <a:lnTo>
                    <a:pt x="0" y="0"/>
                  </a:lnTo>
                  <a:close/>
                </a:path>
              </a:pathLst>
            </a:custGeom>
            <a:solidFill>
              <a:schemeClr val="accent4">
                <a:lumMod val="20000"/>
                <a:lumOff val="80000"/>
              </a:schemeClr>
            </a:solidFill>
          </p:spPr>
          <p:style>
            <a:lnRef idx="1">
              <a:schemeClr val="dk1">
                <a:hueOff val="0"/>
                <a:satOff val="0"/>
                <a:lumOff val="0"/>
                <a:alphaOff val="0"/>
              </a:schemeClr>
            </a:lnRef>
            <a:fillRef idx="1">
              <a:scrgbClr r="0" g="0" b="0"/>
            </a:fillRef>
            <a:effectRef idx="0">
              <a:schemeClr val="dk1">
                <a:alpha val="40000"/>
                <a:tint val="40000"/>
                <a:hueOff val="0"/>
                <a:satOff val="0"/>
                <a:lumOff val="0"/>
                <a:alphaOff val="0"/>
              </a:schemeClr>
            </a:effectRef>
            <a:fontRef idx="minor">
              <a:schemeClr val="dk1">
                <a:hueOff val="0"/>
                <a:satOff val="0"/>
                <a:lumOff val="0"/>
                <a:alphaOff val="0"/>
              </a:schemeClr>
            </a:fontRef>
          </p:style>
          <p:txBody>
            <a:bodyPr spcFirstLastPara="0" vert="horz" wrap="square" lIns="439681" tIns="76200" rIns="76200" bIns="76200" numCol="1" spcCol="1270" anchor="ctr" anchorCtr="0">
              <a:noAutofit/>
            </a:bodyPr>
            <a:lstStyle/>
            <a:p>
              <a:pPr lvl="0" defTabSz="889000">
                <a:lnSpc>
                  <a:spcPct val="90000"/>
                </a:lnSpc>
                <a:spcBef>
                  <a:spcPct val="0"/>
                </a:spcBef>
                <a:spcAft>
                  <a:spcPct val="35000"/>
                </a:spcAft>
              </a:pPr>
              <a:r>
                <a:rPr lang="fr-FR" sz="1700" b="1" dirty="0"/>
                <a:t>Un acte prodigieux </a:t>
              </a:r>
              <a:r>
                <a:rPr lang="fr-FR" sz="1400" b="1" dirty="0"/>
                <a:t>(1 Rois 13.3)</a:t>
              </a:r>
              <a:endParaRPr lang="fr-FR" sz="1400" kern="1200" dirty="0"/>
            </a:p>
          </p:txBody>
        </p:sp>
        <p:sp>
          <p:nvSpPr>
            <p:cNvPr id="12" name="Rectángulo 11">
              <a:extLst>
                <a:ext uri="{FF2B5EF4-FFF2-40B4-BE49-F238E27FC236}">
                  <a16:creationId xmlns:a16="http://schemas.microsoft.com/office/drawing/2014/main" id="{BF915D9F-B31D-F85D-731C-A607BA578C20}"/>
                </a:ext>
              </a:extLst>
            </p:cNvPr>
            <p:cNvSpPr/>
            <p:nvPr/>
          </p:nvSpPr>
          <p:spPr>
            <a:xfrm>
              <a:off x="84212" y="1861033"/>
              <a:ext cx="1022075" cy="1362067"/>
            </a:xfrm>
            <a:prstGeom prst="rect">
              <a:avLst/>
            </a:prstGeom>
            <a:blipFill rotWithShape="1">
              <a:blip r:embed="rId3" cstate="email">
                <a:extLst>
                  <a:ext uri="{28A0092B-C50C-407E-A947-70E740481C1C}">
                    <a14:useLocalDpi xmlns:a14="http://schemas.microsoft.com/office/drawing/2010/main"/>
                  </a:ext>
                </a:extLst>
              </a:blip>
              <a:srcRect/>
              <a:stretch>
                <a:fillRect/>
              </a:stretch>
            </a:blipFill>
            <a:ln>
              <a:solidFill>
                <a:schemeClr val="accent4">
                  <a:lumMod val="75000"/>
                </a:schemeClr>
              </a:solidFill>
            </a:ln>
          </p:spPr>
          <p:style>
            <a:lnRef idx="3">
              <a:schemeClr val="dk1">
                <a:shade val="80000"/>
                <a:hueOff val="0"/>
                <a:satOff val="0"/>
                <a:lumOff val="0"/>
                <a:alphaOff val="0"/>
              </a:schemeClr>
            </a:lnRef>
            <a:fillRef idx="1">
              <a:scrgbClr r="0" g="0" b="0"/>
            </a:fillRef>
            <a:effectRef idx="1">
              <a:schemeClr val="dk1">
                <a:tint val="40000"/>
                <a:hueOff val="0"/>
                <a:satOff val="0"/>
                <a:lumOff val="0"/>
                <a:alphaOff val="0"/>
              </a:schemeClr>
            </a:effectRef>
            <a:fontRef idx="minor">
              <a:schemeClr val="lt1">
                <a:hueOff val="0"/>
                <a:satOff val="0"/>
                <a:lumOff val="0"/>
                <a:alphaOff val="0"/>
              </a:schemeClr>
            </a:fontRef>
          </p:style>
          <p:txBody>
            <a:bodyPr/>
            <a:lstStyle/>
            <a:p>
              <a:endParaRPr lang="fr-FR" dirty="0"/>
            </a:p>
          </p:txBody>
        </p:sp>
      </p:grpSp>
      <p:grpSp>
        <p:nvGrpSpPr>
          <p:cNvPr id="24" name="Grupo 23">
            <a:extLst>
              <a:ext uri="{FF2B5EF4-FFF2-40B4-BE49-F238E27FC236}">
                <a16:creationId xmlns:a16="http://schemas.microsoft.com/office/drawing/2014/main" id="{5FD581DE-9BC7-0C8A-B145-17CD02B0855B}"/>
              </a:ext>
            </a:extLst>
          </p:cNvPr>
          <p:cNvGrpSpPr/>
          <p:nvPr/>
        </p:nvGrpSpPr>
        <p:grpSpPr>
          <a:xfrm>
            <a:off x="2517614" y="1861641"/>
            <a:ext cx="2366028" cy="1369584"/>
            <a:chOff x="2517614" y="1861641"/>
            <a:chExt cx="2366028" cy="1369584"/>
          </a:xfrm>
        </p:grpSpPr>
        <p:sp>
          <p:nvSpPr>
            <p:cNvPr id="13" name="Forma libre: forma 12">
              <a:extLst>
                <a:ext uri="{FF2B5EF4-FFF2-40B4-BE49-F238E27FC236}">
                  <a16:creationId xmlns:a16="http://schemas.microsoft.com/office/drawing/2014/main" id="{0D1D8166-B2BC-FCF9-0B7F-58A262100318}"/>
                </a:ext>
              </a:extLst>
            </p:cNvPr>
            <p:cNvSpPr/>
            <p:nvPr/>
          </p:nvSpPr>
          <p:spPr>
            <a:xfrm>
              <a:off x="3189053" y="1866859"/>
              <a:ext cx="1694589" cy="1364366"/>
            </a:xfrm>
            <a:custGeom>
              <a:avLst/>
              <a:gdLst>
                <a:gd name="connsiteX0" fmla="*/ 0 w 1844395"/>
                <a:gd name="connsiteY0" fmla="*/ 0 h 1157443"/>
                <a:gd name="connsiteX1" fmla="*/ 1844395 w 1844395"/>
                <a:gd name="connsiteY1" fmla="*/ 0 h 1157443"/>
                <a:gd name="connsiteX2" fmla="*/ 1844395 w 1844395"/>
                <a:gd name="connsiteY2" fmla="*/ 1157443 h 1157443"/>
                <a:gd name="connsiteX3" fmla="*/ 0 w 1844395"/>
                <a:gd name="connsiteY3" fmla="*/ 1157443 h 1157443"/>
                <a:gd name="connsiteX4" fmla="*/ 0 w 1844395"/>
                <a:gd name="connsiteY4" fmla="*/ 0 h 11574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4395" h="1157443">
                  <a:moveTo>
                    <a:pt x="0" y="0"/>
                  </a:moveTo>
                  <a:lnTo>
                    <a:pt x="1844395" y="0"/>
                  </a:lnTo>
                  <a:lnTo>
                    <a:pt x="1844395" y="1157443"/>
                  </a:lnTo>
                  <a:lnTo>
                    <a:pt x="0" y="1157443"/>
                  </a:lnTo>
                  <a:lnTo>
                    <a:pt x="0" y="0"/>
                  </a:lnTo>
                  <a:close/>
                </a:path>
              </a:pathLst>
            </a:custGeom>
            <a:solidFill>
              <a:schemeClr val="accent3">
                <a:lumMod val="20000"/>
                <a:lumOff val="80000"/>
              </a:schemeClr>
            </a:solidFill>
          </p:spPr>
          <p:style>
            <a:lnRef idx="1">
              <a:schemeClr val="dk1">
                <a:hueOff val="0"/>
                <a:satOff val="0"/>
                <a:lumOff val="0"/>
                <a:alphaOff val="0"/>
              </a:schemeClr>
            </a:lnRef>
            <a:fillRef idx="1">
              <a:scrgbClr r="0" g="0" b="0"/>
            </a:fillRef>
            <a:effectRef idx="0">
              <a:schemeClr val="dk1">
                <a:alpha val="40000"/>
                <a:tint val="40000"/>
                <a:hueOff val="0"/>
                <a:satOff val="0"/>
                <a:lumOff val="0"/>
                <a:alphaOff val="0"/>
              </a:schemeClr>
            </a:effectRef>
            <a:fontRef idx="minor">
              <a:schemeClr val="dk1">
                <a:hueOff val="0"/>
                <a:satOff val="0"/>
                <a:lumOff val="0"/>
                <a:alphaOff val="0"/>
              </a:schemeClr>
            </a:fontRef>
          </p:style>
          <p:txBody>
            <a:bodyPr spcFirstLastPara="0" vert="horz" wrap="square" lIns="439404" tIns="76200" rIns="76200" bIns="76200" numCol="1" spcCol="1270" anchor="ctr" anchorCtr="0">
              <a:noAutofit/>
            </a:bodyPr>
            <a:lstStyle/>
            <a:p>
              <a:pPr lvl="0" defTabSz="889000">
                <a:lnSpc>
                  <a:spcPct val="90000"/>
                </a:lnSpc>
                <a:spcBef>
                  <a:spcPct val="0"/>
                </a:spcBef>
                <a:spcAft>
                  <a:spcPct val="35000"/>
                </a:spcAft>
              </a:pPr>
              <a:r>
                <a:rPr lang="fr-FR" sz="1700" b="1" dirty="0"/>
                <a:t>Un symbole de quelque chose </a:t>
              </a:r>
              <a:r>
                <a:rPr lang="fr-FR" sz="1400" b="1" dirty="0"/>
                <a:t>(Genèse 9.13)</a:t>
              </a:r>
              <a:endParaRPr lang="fr-FR" sz="1400" kern="1200" dirty="0"/>
            </a:p>
          </p:txBody>
        </p:sp>
        <p:sp>
          <p:nvSpPr>
            <p:cNvPr id="14" name="Rectángulo 13">
              <a:extLst>
                <a:ext uri="{FF2B5EF4-FFF2-40B4-BE49-F238E27FC236}">
                  <a16:creationId xmlns:a16="http://schemas.microsoft.com/office/drawing/2014/main" id="{F1302451-25C8-601A-78B5-6C9B19B361E5}"/>
                </a:ext>
              </a:extLst>
            </p:cNvPr>
            <p:cNvSpPr/>
            <p:nvPr/>
          </p:nvSpPr>
          <p:spPr>
            <a:xfrm>
              <a:off x="2517614" y="1861641"/>
              <a:ext cx="1020786" cy="1360344"/>
            </a:xfrm>
            <a:prstGeom prst="rect">
              <a:avLst/>
            </a:prstGeom>
            <a:blipFill rotWithShape="1">
              <a:blip r:embed="rId4" cstate="email">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a:ext>
                </a:extLst>
              </a:blip>
              <a:srcRect/>
              <a:stretch>
                <a:fillRect/>
              </a:stretch>
            </a:blipFill>
            <a:ln>
              <a:solidFill>
                <a:schemeClr val="accent3">
                  <a:lumMod val="75000"/>
                </a:schemeClr>
              </a:solidFill>
            </a:ln>
          </p:spPr>
          <p:style>
            <a:lnRef idx="3">
              <a:schemeClr val="dk1">
                <a:shade val="80000"/>
                <a:hueOff val="0"/>
                <a:satOff val="0"/>
                <a:lumOff val="0"/>
                <a:alphaOff val="0"/>
              </a:schemeClr>
            </a:lnRef>
            <a:fillRef idx="1">
              <a:scrgbClr r="0" g="0" b="0"/>
            </a:fillRef>
            <a:effectRef idx="1">
              <a:schemeClr val="dk1">
                <a:tint val="40000"/>
                <a:hueOff val="0"/>
                <a:satOff val="0"/>
                <a:lumOff val="0"/>
                <a:alphaOff val="0"/>
              </a:schemeClr>
            </a:effectRef>
            <a:fontRef idx="minor">
              <a:schemeClr val="lt1">
                <a:hueOff val="0"/>
                <a:satOff val="0"/>
                <a:lumOff val="0"/>
                <a:alphaOff val="0"/>
              </a:schemeClr>
            </a:fontRef>
          </p:style>
          <p:txBody>
            <a:bodyPr/>
            <a:lstStyle/>
            <a:p>
              <a:endParaRPr lang="fr-FR" dirty="0"/>
            </a:p>
          </p:txBody>
        </p:sp>
      </p:grpSp>
      <p:grpSp>
        <p:nvGrpSpPr>
          <p:cNvPr id="23" name="Grupo 22">
            <a:extLst>
              <a:ext uri="{FF2B5EF4-FFF2-40B4-BE49-F238E27FC236}">
                <a16:creationId xmlns:a16="http://schemas.microsoft.com/office/drawing/2014/main" id="{CD2A3CBD-2410-EC68-70A9-7B1A16D8E02F}"/>
              </a:ext>
            </a:extLst>
          </p:cNvPr>
          <p:cNvGrpSpPr/>
          <p:nvPr/>
        </p:nvGrpSpPr>
        <p:grpSpPr>
          <a:xfrm>
            <a:off x="4949727" y="1865266"/>
            <a:ext cx="2351134" cy="1352800"/>
            <a:chOff x="4949727" y="1865266"/>
            <a:chExt cx="2351134" cy="1352800"/>
          </a:xfrm>
        </p:grpSpPr>
        <p:sp>
          <p:nvSpPr>
            <p:cNvPr id="15" name="Forma libre: forma 14">
              <a:extLst>
                <a:ext uri="{FF2B5EF4-FFF2-40B4-BE49-F238E27FC236}">
                  <a16:creationId xmlns:a16="http://schemas.microsoft.com/office/drawing/2014/main" id="{CB60D68B-6838-1997-9807-6F2437053877}"/>
                </a:ext>
              </a:extLst>
            </p:cNvPr>
            <p:cNvSpPr/>
            <p:nvPr/>
          </p:nvSpPr>
          <p:spPr>
            <a:xfrm>
              <a:off x="5620350" y="1866859"/>
              <a:ext cx="1680511" cy="1351207"/>
            </a:xfrm>
            <a:custGeom>
              <a:avLst/>
              <a:gdLst>
                <a:gd name="connsiteX0" fmla="*/ 0 w 1829073"/>
                <a:gd name="connsiteY0" fmla="*/ 0 h 1146279"/>
                <a:gd name="connsiteX1" fmla="*/ 1829073 w 1829073"/>
                <a:gd name="connsiteY1" fmla="*/ 0 h 1146279"/>
                <a:gd name="connsiteX2" fmla="*/ 1829073 w 1829073"/>
                <a:gd name="connsiteY2" fmla="*/ 1146279 h 1146279"/>
                <a:gd name="connsiteX3" fmla="*/ 0 w 1829073"/>
                <a:gd name="connsiteY3" fmla="*/ 1146279 h 1146279"/>
                <a:gd name="connsiteX4" fmla="*/ 0 w 1829073"/>
                <a:gd name="connsiteY4" fmla="*/ 0 h 1146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9073" h="1146279">
                  <a:moveTo>
                    <a:pt x="0" y="0"/>
                  </a:moveTo>
                  <a:lnTo>
                    <a:pt x="1829073" y="0"/>
                  </a:lnTo>
                  <a:lnTo>
                    <a:pt x="1829073" y="1146279"/>
                  </a:lnTo>
                  <a:lnTo>
                    <a:pt x="0" y="1146279"/>
                  </a:lnTo>
                  <a:lnTo>
                    <a:pt x="0" y="0"/>
                  </a:lnTo>
                  <a:close/>
                </a:path>
              </a:pathLst>
            </a:custGeom>
            <a:solidFill>
              <a:schemeClr val="accent1">
                <a:lumMod val="20000"/>
                <a:lumOff val="80000"/>
              </a:schemeClr>
            </a:solidFill>
          </p:spPr>
          <p:style>
            <a:lnRef idx="1">
              <a:schemeClr val="dk1">
                <a:hueOff val="0"/>
                <a:satOff val="0"/>
                <a:lumOff val="0"/>
                <a:alphaOff val="0"/>
              </a:schemeClr>
            </a:lnRef>
            <a:fillRef idx="1">
              <a:scrgbClr r="0" g="0" b="0"/>
            </a:fillRef>
            <a:effectRef idx="0">
              <a:schemeClr val="dk1">
                <a:alpha val="40000"/>
                <a:tint val="40000"/>
                <a:hueOff val="0"/>
                <a:satOff val="0"/>
                <a:lumOff val="0"/>
                <a:alphaOff val="0"/>
              </a:schemeClr>
            </a:effectRef>
            <a:fontRef idx="minor">
              <a:schemeClr val="dk1">
                <a:hueOff val="0"/>
                <a:satOff val="0"/>
                <a:lumOff val="0"/>
                <a:alphaOff val="0"/>
              </a:schemeClr>
            </a:fontRef>
          </p:style>
          <p:txBody>
            <a:bodyPr spcFirstLastPara="0" vert="horz" wrap="square" lIns="437739" tIns="76200" rIns="76200" bIns="76200" numCol="1" spcCol="1270" anchor="ctr" anchorCtr="0">
              <a:noAutofit/>
            </a:bodyPr>
            <a:lstStyle/>
            <a:p>
              <a:pPr lvl="0" algn="ctr" defTabSz="889000">
                <a:spcBef>
                  <a:spcPct val="0"/>
                </a:spcBef>
              </a:pPr>
              <a:r>
                <a:rPr lang="fr-FR" sz="1700" b="1" dirty="0"/>
                <a:t>Une marque d'avertissement </a:t>
              </a:r>
            </a:p>
            <a:p>
              <a:pPr lvl="0" defTabSz="889000">
                <a:spcBef>
                  <a:spcPct val="0"/>
                </a:spcBef>
              </a:pPr>
              <a:r>
                <a:rPr lang="fr-FR" sz="1400" b="1" dirty="0"/>
                <a:t>(Exode 12.13)</a:t>
              </a:r>
              <a:endParaRPr lang="fr-FR" sz="1400" kern="1200" dirty="0"/>
            </a:p>
          </p:txBody>
        </p:sp>
        <p:sp>
          <p:nvSpPr>
            <p:cNvPr id="16" name="Rectángulo 15">
              <a:extLst>
                <a:ext uri="{FF2B5EF4-FFF2-40B4-BE49-F238E27FC236}">
                  <a16:creationId xmlns:a16="http://schemas.microsoft.com/office/drawing/2014/main" id="{B7E29DFF-B7A1-069B-AC30-85D6A5284602}"/>
                </a:ext>
              </a:extLst>
            </p:cNvPr>
            <p:cNvSpPr/>
            <p:nvPr/>
          </p:nvSpPr>
          <p:spPr>
            <a:xfrm>
              <a:off x="4949727" y="1865266"/>
              <a:ext cx="1013067" cy="1350057"/>
            </a:xfrm>
            <a:prstGeom prst="rect">
              <a:avLst/>
            </a:prstGeom>
            <a:blipFill rotWithShape="1">
              <a:blip r:embed="rId6" cstate="email">
                <a:extLst>
                  <a:ext uri="{28A0092B-C50C-407E-A947-70E740481C1C}">
                    <a14:useLocalDpi xmlns:a14="http://schemas.microsoft.com/office/drawing/2010/main"/>
                  </a:ext>
                </a:extLst>
              </a:blip>
              <a:srcRect/>
              <a:stretch>
                <a:fillRect/>
              </a:stretch>
            </a:blipFill>
            <a:ln>
              <a:solidFill>
                <a:schemeClr val="accent1">
                  <a:lumMod val="75000"/>
                </a:schemeClr>
              </a:solidFill>
            </a:ln>
          </p:spPr>
          <p:style>
            <a:lnRef idx="3">
              <a:schemeClr val="dk1">
                <a:shade val="80000"/>
                <a:hueOff val="0"/>
                <a:satOff val="0"/>
                <a:lumOff val="0"/>
                <a:alphaOff val="0"/>
              </a:schemeClr>
            </a:lnRef>
            <a:fillRef idx="1">
              <a:scrgbClr r="0" g="0" b="0"/>
            </a:fillRef>
            <a:effectRef idx="1">
              <a:schemeClr val="dk1">
                <a:tint val="40000"/>
                <a:hueOff val="0"/>
                <a:satOff val="0"/>
                <a:lumOff val="0"/>
                <a:alphaOff val="0"/>
              </a:schemeClr>
            </a:effectRef>
            <a:fontRef idx="minor">
              <a:schemeClr val="lt1">
                <a:hueOff val="0"/>
                <a:satOff val="0"/>
                <a:lumOff val="0"/>
                <a:alphaOff val="0"/>
              </a:schemeClr>
            </a:fontRef>
          </p:style>
          <p:txBody>
            <a:bodyPr/>
            <a:lstStyle/>
            <a:p>
              <a:endParaRPr lang="fr-FR" dirty="0"/>
            </a:p>
          </p:txBody>
        </p:sp>
      </p:grpSp>
      <p:grpSp>
        <p:nvGrpSpPr>
          <p:cNvPr id="22" name="Grupo 21">
            <a:extLst>
              <a:ext uri="{FF2B5EF4-FFF2-40B4-BE49-F238E27FC236}">
                <a16:creationId xmlns:a16="http://schemas.microsoft.com/office/drawing/2014/main" id="{6605A4DA-0CD4-3F1A-2884-5082D14C1FBA}"/>
              </a:ext>
            </a:extLst>
          </p:cNvPr>
          <p:cNvGrpSpPr/>
          <p:nvPr/>
        </p:nvGrpSpPr>
        <p:grpSpPr>
          <a:xfrm>
            <a:off x="7374121" y="1865266"/>
            <a:ext cx="2342743" cy="1350057"/>
            <a:chOff x="7374121" y="1865266"/>
            <a:chExt cx="2342743" cy="1350057"/>
          </a:xfrm>
        </p:grpSpPr>
        <p:sp>
          <p:nvSpPr>
            <p:cNvPr id="17" name="Forma libre: forma 16">
              <a:extLst>
                <a:ext uri="{FF2B5EF4-FFF2-40B4-BE49-F238E27FC236}">
                  <a16:creationId xmlns:a16="http://schemas.microsoft.com/office/drawing/2014/main" id="{4516A642-64F6-5E3A-F96E-69E710E3973A}"/>
                </a:ext>
              </a:extLst>
            </p:cNvPr>
            <p:cNvSpPr/>
            <p:nvPr/>
          </p:nvSpPr>
          <p:spPr>
            <a:xfrm>
              <a:off x="8037569" y="1866859"/>
              <a:ext cx="1679295" cy="1348464"/>
            </a:xfrm>
            <a:custGeom>
              <a:avLst/>
              <a:gdLst>
                <a:gd name="connsiteX0" fmla="*/ 0 w 1827749"/>
                <a:gd name="connsiteY0" fmla="*/ 0 h 1143952"/>
                <a:gd name="connsiteX1" fmla="*/ 1827749 w 1827749"/>
                <a:gd name="connsiteY1" fmla="*/ 0 h 1143952"/>
                <a:gd name="connsiteX2" fmla="*/ 1827749 w 1827749"/>
                <a:gd name="connsiteY2" fmla="*/ 1143952 h 1143952"/>
                <a:gd name="connsiteX3" fmla="*/ 0 w 1827749"/>
                <a:gd name="connsiteY3" fmla="*/ 1143952 h 1143952"/>
                <a:gd name="connsiteX4" fmla="*/ 0 w 1827749"/>
                <a:gd name="connsiteY4" fmla="*/ 0 h 1143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749" h="1143952">
                  <a:moveTo>
                    <a:pt x="0" y="0"/>
                  </a:moveTo>
                  <a:lnTo>
                    <a:pt x="1827749" y="0"/>
                  </a:lnTo>
                  <a:lnTo>
                    <a:pt x="1827749" y="1143952"/>
                  </a:lnTo>
                  <a:lnTo>
                    <a:pt x="0" y="1143952"/>
                  </a:lnTo>
                  <a:lnTo>
                    <a:pt x="0" y="0"/>
                  </a:lnTo>
                  <a:close/>
                </a:path>
              </a:pathLst>
            </a:custGeom>
            <a:solidFill>
              <a:schemeClr val="accent2">
                <a:lumMod val="20000"/>
                <a:lumOff val="80000"/>
              </a:schemeClr>
            </a:solidFill>
          </p:spPr>
          <p:style>
            <a:lnRef idx="1">
              <a:schemeClr val="dk1">
                <a:hueOff val="0"/>
                <a:satOff val="0"/>
                <a:lumOff val="0"/>
                <a:alphaOff val="0"/>
              </a:schemeClr>
            </a:lnRef>
            <a:fillRef idx="1">
              <a:scrgbClr r="0" g="0" b="0"/>
            </a:fillRef>
            <a:effectRef idx="0">
              <a:schemeClr val="dk1">
                <a:alpha val="40000"/>
                <a:tint val="40000"/>
                <a:hueOff val="0"/>
                <a:satOff val="0"/>
                <a:lumOff val="0"/>
                <a:alphaOff val="0"/>
              </a:schemeClr>
            </a:effectRef>
            <a:fontRef idx="minor">
              <a:schemeClr val="dk1">
                <a:hueOff val="0"/>
                <a:satOff val="0"/>
                <a:lumOff val="0"/>
                <a:alphaOff val="0"/>
              </a:schemeClr>
            </a:fontRef>
          </p:style>
          <p:txBody>
            <a:bodyPr spcFirstLastPara="0" vert="horz" wrap="square" lIns="437739" tIns="76200" rIns="76200" bIns="76200" numCol="1" spcCol="1270" anchor="ctr" anchorCtr="0">
              <a:noAutofit/>
            </a:bodyPr>
            <a:lstStyle/>
            <a:p>
              <a:pPr lvl="0" algn="ctr" defTabSz="889000">
                <a:lnSpc>
                  <a:spcPct val="90000"/>
                </a:lnSpc>
                <a:spcBef>
                  <a:spcPct val="0"/>
                </a:spcBef>
                <a:spcAft>
                  <a:spcPct val="35000"/>
                </a:spcAft>
              </a:pPr>
              <a:r>
                <a:rPr lang="fr-FR" b="1" dirty="0"/>
                <a:t>Une marque distinctive </a:t>
              </a:r>
              <a:r>
                <a:rPr lang="fr-FR" sz="1400" b="1" dirty="0"/>
                <a:t>(Ézéchiel 20.20)</a:t>
              </a:r>
              <a:endParaRPr lang="fr-FR" sz="1400" kern="1200" dirty="0"/>
            </a:p>
          </p:txBody>
        </p:sp>
        <p:sp>
          <p:nvSpPr>
            <p:cNvPr id="18" name="Rectángulo 17">
              <a:extLst>
                <a:ext uri="{FF2B5EF4-FFF2-40B4-BE49-F238E27FC236}">
                  <a16:creationId xmlns:a16="http://schemas.microsoft.com/office/drawing/2014/main" id="{F9AD51C1-7962-05EF-2426-5684ACBF3899}"/>
                </a:ext>
              </a:extLst>
            </p:cNvPr>
            <p:cNvSpPr/>
            <p:nvPr/>
          </p:nvSpPr>
          <p:spPr>
            <a:xfrm>
              <a:off x="7374121" y="1865266"/>
              <a:ext cx="1013067" cy="1350057"/>
            </a:xfrm>
            <a:prstGeom prst="rect">
              <a:avLst/>
            </a:prstGeom>
            <a:blipFill rotWithShape="1">
              <a:blip r:embed="rId7" cstate="email">
                <a:extLst>
                  <a:ext uri="{28A0092B-C50C-407E-A947-70E740481C1C}">
                    <a14:useLocalDpi xmlns:a14="http://schemas.microsoft.com/office/drawing/2010/main"/>
                  </a:ext>
                </a:extLst>
              </a:blip>
              <a:srcRect/>
              <a:stretch>
                <a:fillRect/>
              </a:stretch>
            </a:blipFill>
            <a:ln>
              <a:solidFill>
                <a:schemeClr val="accent2">
                  <a:lumMod val="75000"/>
                </a:schemeClr>
              </a:solidFill>
            </a:ln>
          </p:spPr>
          <p:style>
            <a:lnRef idx="3">
              <a:schemeClr val="dk1">
                <a:shade val="80000"/>
                <a:hueOff val="0"/>
                <a:satOff val="0"/>
                <a:lumOff val="0"/>
                <a:alphaOff val="0"/>
              </a:schemeClr>
            </a:lnRef>
            <a:fillRef idx="1">
              <a:scrgbClr r="0" g="0" b="0"/>
            </a:fillRef>
            <a:effectRef idx="1">
              <a:schemeClr val="dk1">
                <a:tint val="40000"/>
                <a:hueOff val="0"/>
                <a:satOff val="0"/>
                <a:lumOff val="0"/>
                <a:alphaOff val="0"/>
              </a:schemeClr>
            </a:effectRef>
            <a:fontRef idx="minor">
              <a:schemeClr val="lt1">
                <a:hueOff val="0"/>
                <a:satOff val="0"/>
                <a:lumOff val="0"/>
                <a:alphaOff val="0"/>
              </a:schemeClr>
            </a:fontRef>
          </p:style>
          <p:txBody>
            <a:bodyPr/>
            <a:lstStyle/>
            <a:p>
              <a:endParaRPr lang="fr-FR" dirty="0"/>
            </a:p>
          </p:txBody>
        </p:sp>
      </p:grpSp>
      <p:grpSp>
        <p:nvGrpSpPr>
          <p:cNvPr id="21" name="Grupo 20">
            <a:extLst>
              <a:ext uri="{FF2B5EF4-FFF2-40B4-BE49-F238E27FC236}">
                <a16:creationId xmlns:a16="http://schemas.microsoft.com/office/drawing/2014/main" id="{B8FA4016-2674-40E6-1C9E-DC334F757A81}"/>
              </a:ext>
            </a:extLst>
          </p:cNvPr>
          <p:cNvGrpSpPr/>
          <p:nvPr/>
        </p:nvGrpSpPr>
        <p:grpSpPr>
          <a:xfrm>
            <a:off x="9798514" y="1865266"/>
            <a:ext cx="2333175" cy="1365960"/>
            <a:chOff x="9798514" y="1865266"/>
            <a:chExt cx="2333175" cy="1365960"/>
          </a:xfrm>
        </p:grpSpPr>
        <p:sp>
          <p:nvSpPr>
            <p:cNvPr id="19" name="Forma libre: forma 18">
              <a:extLst>
                <a:ext uri="{FF2B5EF4-FFF2-40B4-BE49-F238E27FC236}">
                  <a16:creationId xmlns:a16="http://schemas.microsoft.com/office/drawing/2014/main" id="{58255379-E3FF-FF42-E8EB-EDC65DCF0C98}"/>
                </a:ext>
              </a:extLst>
            </p:cNvPr>
            <p:cNvSpPr/>
            <p:nvPr/>
          </p:nvSpPr>
          <p:spPr>
            <a:xfrm>
              <a:off x="10453572" y="1866860"/>
              <a:ext cx="1678117" cy="1364366"/>
            </a:xfrm>
            <a:custGeom>
              <a:avLst/>
              <a:gdLst>
                <a:gd name="connsiteX0" fmla="*/ 0 w 1826467"/>
                <a:gd name="connsiteY0" fmla="*/ 0 h 1218157"/>
                <a:gd name="connsiteX1" fmla="*/ 1826467 w 1826467"/>
                <a:gd name="connsiteY1" fmla="*/ 0 h 1218157"/>
                <a:gd name="connsiteX2" fmla="*/ 1826467 w 1826467"/>
                <a:gd name="connsiteY2" fmla="*/ 1218157 h 1218157"/>
                <a:gd name="connsiteX3" fmla="*/ 0 w 1826467"/>
                <a:gd name="connsiteY3" fmla="*/ 1218157 h 1218157"/>
                <a:gd name="connsiteX4" fmla="*/ 0 w 1826467"/>
                <a:gd name="connsiteY4" fmla="*/ 0 h 1218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6467" h="1218157">
                  <a:moveTo>
                    <a:pt x="0" y="0"/>
                  </a:moveTo>
                  <a:lnTo>
                    <a:pt x="1826467" y="0"/>
                  </a:lnTo>
                  <a:lnTo>
                    <a:pt x="1826467" y="1218157"/>
                  </a:lnTo>
                  <a:lnTo>
                    <a:pt x="0" y="1218157"/>
                  </a:lnTo>
                  <a:lnTo>
                    <a:pt x="0" y="0"/>
                  </a:lnTo>
                  <a:close/>
                </a:path>
              </a:pathLst>
            </a:custGeom>
            <a:solidFill>
              <a:srgbClr val="FFF0C1"/>
            </a:solidFill>
          </p:spPr>
          <p:style>
            <a:lnRef idx="1">
              <a:schemeClr val="dk1">
                <a:hueOff val="0"/>
                <a:satOff val="0"/>
                <a:lumOff val="0"/>
                <a:alphaOff val="0"/>
              </a:schemeClr>
            </a:lnRef>
            <a:fillRef idx="1">
              <a:scrgbClr r="0" g="0" b="0"/>
            </a:fillRef>
            <a:effectRef idx="0">
              <a:schemeClr val="dk1">
                <a:alpha val="40000"/>
                <a:tint val="40000"/>
                <a:hueOff val="0"/>
                <a:satOff val="0"/>
                <a:lumOff val="0"/>
                <a:alphaOff val="0"/>
              </a:schemeClr>
            </a:effectRef>
            <a:fontRef idx="minor">
              <a:schemeClr val="dk1">
                <a:hueOff val="0"/>
                <a:satOff val="0"/>
                <a:lumOff val="0"/>
                <a:alphaOff val="0"/>
              </a:schemeClr>
            </a:fontRef>
          </p:style>
          <p:txBody>
            <a:bodyPr spcFirstLastPara="0" vert="horz" wrap="square" lIns="437739" tIns="76200" rIns="76200" bIns="76200" numCol="1" spcCol="1270" anchor="ctr" anchorCtr="0">
              <a:noAutofit/>
            </a:bodyPr>
            <a:lstStyle/>
            <a:p>
              <a:pPr lvl="0" algn="ctr" defTabSz="889000">
                <a:lnSpc>
                  <a:spcPct val="90000"/>
                </a:lnSpc>
                <a:spcBef>
                  <a:spcPct val="0"/>
                </a:spcBef>
                <a:spcAft>
                  <a:spcPct val="35000"/>
                </a:spcAft>
              </a:pPr>
              <a:r>
                <a:rPr lang="fr-FR" b="1" dirty="0"/>
                <a:t>Un mémorial </a:t>
              </a:r>
              <a:r>
                <a:rPr lang="fr-FR" sz="1400" b="1" dirty="0"/>
                <a:t>(Genèse 28.18)</a:t>
              </a:r>
              <a:endParaRPr lang="fr-FR" sz="1400" kern="1200" dirty="0"/>
            </a:p>
          </p:txBody>
        </p:sp>
        <p:sp>
          <p:nvSpPr>
            <p:cNvPr id="20" name="Rectángulo 19">
              <a:extLst>
                <a:ext uri="{FF2B5EF4-FFF2-40B4-BE49-F238E27FC236}">
                  <a16:creationId xmlns:a16="http://schemas.microsoft.com/office/drawing/2014/main" id="{A83EEF63-BC30-2CA5-DE0E-FE773D30DAEB}"/>
                </a:ext>
              </a:extLst>
            </p:cNvPr>
            <p:cNvSpPr/>
            <p:nvPr/>
          </p:nvSpPr>
          <p:spPr>
            <a:xfrm>
              <a:off x="9798514" y="1865266"/>
              <a:ext cx="1013067" cy="1350057"/>
            </a:xfrm>
            <a:prstGeom prst="rect">
              <a:avLst/>
            </a:prstGeom>
            <a:blipFill rotWithShape="1">
              <a:blip r:embed="rId8" cstate="email">
                <a:extLst>
                  <a:ext uri="{BEBA8EAE-BF5A-486C-A8C5-ECC9F3942E4B}">
                    <a14:imgProps xmlns:a14="http://schemas.microsoft.com/office/drawing/2010/main">
                      <a14:imgLayer r:embed="rId9">
                        <a14:imgEffect>
                          <a14:sharpenSoften amount="50000"/>
                        </a14:imgEffect>
                      </a14:imgLayer>
                    </a14:imgProps>
                  </a:ext>
                  <a:ext uri="{28A0092B-C50C-407E-A947-70E740481C1C}">
                    <a14:useLocalDpi xmlns:a14="http://schemas.microsoft.com/office/drawing/2010/main"/>
                  </a:ext>
                </a:extLst>
              </a:blip>
              <a:srcRect/>
              <a:stretch>
                <a:fillRect/>
              </a:stretch>
            </a:blipFill>
            <a:ln>
              <a:solidFill>
                <a:srgbClr val="C89800"/>
              </a:solidFill>
            </a:ln>
          </p:spPr>
          <p:style>
            <a:lnRef idx="3">
              <a:schemeClr val="dk1">
                <a:shade val="80000"/>
                <a:hueOff val="0"/>
                <a:satOff val="0"/>
                <a:lumOff val="0"/>
                <a:alphaOff val="0"/>
              </a:schemeClr>
            </a:lnRef>
            <a:fillRef idx="1">
              <a:scrgbClr r="0" g="0" b="0"/>
            </a:fillRef>
            <a:effectRef idx="1">
              <a:schemeClr val="dk1">
                <a:tint val="40000"/>
                <a:hueOff val="0"/>
                <a:satOff val="0"/>
                <a:lumOff val="0"/>
                <a:alphaOff val="0"/>
              </a:schemeClr>
            </a:effectRef>
            <a:fontRef idx="minor">
              <a:schemeClr val="lt1">
                <a:hueOff val="0"/>
                <a:satOff val="0"/>
                <a:lumOff val="0"/>
                <a:alphaOff val="0"/>
              </a:schemeClr>
            </a:fontRef>
          </p:style>
          <p:txBody>
            <a:bodyPr/>
            <a:lstStyle/>
            <a:p>
              <a:endParaRPr lang="fr-FR" dirty="0"/>
            </a:p>
          </p:txBody>
        </p:sp>
      </p:grpSp>
      <p:sp>
        <p:nvSpPr>
          <p:cNvPr id="7" name="CuadroTexto 6">
            <a:extLst>
              <a:ext uri="{FF2B5EF4-FFF2-40B4-BE49-F238E27FC236}">
                <a16:creationId xmlns:a16="http://schemas.microsoft.com/office/drawing/2014/main" id="{0BA2DA80-26A1-D87D-AF1A-236BE048D0FC}"/>
              </a:ext>
            </a:extLst>
          </p:cNvPr>
          <p:cNvSpPr txBox="1"/>
          <p:nvPr/>
        </p:nvSpPr>
        <p:spPr>
          <a:xfrm>
            <a:off x="133349" y="3412391"/>
            <a:ext cx="7143749" cy="707886"/>
          </a:xfrm>
          <a:prstGeom prst="rect">
            <a:avLst/>
          </a:prstGeom>
          <a:solidFill>
            <a:schemeClr val="accent4">
              <a:lumMod val="20000"/>
              <a:lumOff val="80000"/>
            </a:schemeClr>
          </a:solidFill>
        </p:spPr>
        <p:txBody>
          <a:bodyPr wrap="square" rtlCol="0">
            <a:spAutoFit/>
          </a:bodyPr>
          <a:lstStyle/>
          <a:p>
            <a:pPr>
              <a:spcBef>
                <a:spcPts val="600"/>
              </a:spcBef>
            </a:pPr>
            <a:r>
              <a:rPr lang="fr-FR" sz="2000" b="1" dirty="0"/>
              <a:t>Les 12 pierres prises du Jourdain que Josué dressa comme signe appartiennent à ce dernier type : </a:t>
            </a:r>
            <a:r>
              <a:rPr lang="fr-FR" sz="2000" b="1" dirty="0">
                <a:solidFill>
                  <a:srgbClr val="0000FF"/>
                </a:solidFill>
              </a:rPr>
              <a:t>un mémorial.</a:t>
            </a:r>
          </a:p>
        </p:txBody>
      </p:sp>
      <p:pic>
        <p:nvPicPr>
          <p:cNvPr id="8" name="Imagen 7">
            <a:extLst>
              <a:ext uri="{FF2B5EF4-FFF2-40B4-BE49-F238E27FC236}">
                <a16:creationId xmlns:a16="http://schemas.microsoft.com/office/drawing/2014/main" id="{583E4246-8532-C88A-6FC8-F4885DF702C1}"/>
              </a:ext>
            </a:extLst>
          </p:cNvPr>
          <p:cNvPicPr>
            <a:picLocks noChangeAspect="1"/>
          </p:cNvPicPr>
          <p:nvPr/>
        </p:nvPicPr>
        <p:blipFill>
          <a:blip r:embed="rId10" cstate="email">
            <a:extLst>
              <a:ext uri="{28A0092B-C50C-407E-A947-70E740481C1C}">
                <a14:useLocalDpi xmlns:a14="http://schemas.microsoft.com/office/drawing/2010/main"/>
              </a:ext>
            </a:extLst>
          </a:blip>
          <a:srcRect/>
          <a:stretch/>
        </p:blipFill>
        <p:spPr>
          <a:xfrm>
            <a:off x="7910860" y="3762068"/>
            <a:ext cx="4020752" cy="2563078"/>
          </a:xfrm>
          <a:prstGeom prst="rect">
            <a:avLst/>
          </a:prstGeom>
          <a:effectLst>
            <a:innerShdw blurRad="114300">
              <a:prstClr val="black"/>
            </a:innerShdw>
          </a:effectLst>
        </p:spPr>
      </p:pic>
      <p:sp>
        <p:nvSpPr>
          <p:cNvPr id="6" name="CuadroTexto 5">
            <a:extLst>
              <a:ext uri="{FF2B5EF4-FFF2-40B4-BE49-F238E27FC236}">
                <a16:creationId xmlns:a16="http://schemas.microsoft.com/office/drawing/2014/main" id="{185CEAC1-AD89-F10C-1F28-A1FFCE497BF2}"/>
              </a:ext>
            </a:extLst>
          </p:cNvPr>
          <p:cNvSpPr txBox="1"/>
          <p:nvPr/>
        </p:nvSpPr>
        <p:spPr>
          <a:xfrm>
            <a:off x="155594" y="5131108"/>
            <a:ext cx="7145267" cy="1631216"/>
          </a:xfrm>
          <a:prstGeom prst="rect">
            <a:avLst/>
          </a:prstGeom>
          <a:solidFill>
            <a:schemeClr val="accent3">
              <a:lumMod val="20000"/>
              <a:lumOff val="80000"/>
            </a:schemeClr>
          </a:solidFill>
        </p:spPr>
        <p:txBody>
          <a:bodyPr wrap="square">
            <a:spAutoFit/>
          </a:bodyPr>
          <a:lstStyle/>
          <a:p>
            <a:pPr algn="just">
              <a:spcBef>
                <a:spcPts val="600"/>
              </a:spcBef>
            </a:pPr>
            <a:r>
              <a:rPr lang="fr-FR" sz="2000" dirty="0">
                <a:solidFill>
                  <a:srgbClr val="0000FF"/>
                </a:solidFill>
              </a:rPr>
              <a:t>Les nouvelles générations devaient connaître ce que Dieu avait fait. Leur foi doit se fonder sur les merveilles de Dieu. </a:t>
            </a:r>
            <a:br>
              <a:rPr lang="fr-FR" sz="2000" dirty="0">
                <a:solidFill>
                  <a:srgbClr val="0000FF"/>
                </a:solidFill>
              </a:rPr>
            </a:br>
            <a:r>
              <a:rPr lang="fr-FR" sz="2000" dirty="0">
                <a:solidFill>
                  <a:srgbClr val="0000FF"/>
                </a:solidFill>
              </a:rPr>
              <a:t>Il est de la responsabilité des parents de transmettre cette connaissance à leurs enfants </a:t>
            </a:r>
            <a:r>
              <a:rPr lang="fr-FR" sz="2000" dirty="0">
                <a:solidFill>
                  <a:srgbClr val="663300"/>
                </a:solidFill>
              </a:rPr>
              <a:t>(Deutéronome 4.9). </a:t>
            </a:r>
            <a:r>
              <a:rPr lang="fr-FR" sz="2000" dirty="0">
                <a:solidFill>
                  <a:srgbClr val="0000FF"/>
                </a:solidFill>
              </a:rPr>
              <a:t>Avec cette connaissance, chacun de nous doit vivre par sa propre foi.</a:t>
            </a:r>
          </a:p>
        </p:txBody>
      </p:sp>
      <p:sp>
        <p:nvSpPr>
          <p:cNvPr id="10" name="CuadroTexto 9">
            <a:extLst>
              <a:ext uri="{FF2B5EF4-FFF2-40B4-BE49-F238E27FC236}">
                <a16:creationId xmlns:a16="http://schemas.microsoft.com/office/drawing/2014/main" id="{40F53E23-62AC-9185-B623-A662D735B334}"/>
              </a:ext>
            </a:extLst>
          </p:cNvPr>
          <p:cNvSpPr txBox="1"/>
          <p:nvPr/>
        </p:nvSpPr>
        <p:spPr>
          <a:xfrm>
            <a:off x="152399" y="4120277"/>
            <a:ext cx="7143749" cy="1015663"/>
          </a:xfrm>
          <a:prstGeom prst="rect">
            <a:avLst/>
          </a:prstGeom>
          <a:solidFill>
            <a:schemeClr val="accent2">
              <a:lumMod val="20000"/>
              <a:lumOff val="80000"/>
            </a:schemeClr>
          </a:solidFill>
        </p:spPr>
        <p:txBody>
          <a:bodyPr wrap="square">
            <a:spAutoFit/>
          </a:bodyPr>
          <a:lstStyle/>
          <a:p>
            <a:pPr algn="just">
              <a:spcBef>
                <a:spcPts val="600"/>
              </a:spcBef>
            </a:pPr>
            <a:r>
              <a:rPr lang="fr-FR" sz="2000" b="1" dirty="0"/>
              <a:t>Au-delà du souvenir lui-même, quel était l'objectif que Dieu avait à l'esprit en demandant que ces pierres soient érigées </a:t>
            </a:r>
            <a:r>
              <a:rPr lang="fr-FR" sz="2000" b="1" dirty="0">
                <a:solidFill>
                  <a:srgbClr val="663300"/>
                </a:solidFill>
              </a:rPr>
              <a:t>(Josué 4.6-7) ?</a:t>
            </a:r>
          </a:p>
        </p:txBody>
      </p:sp>
    </p:spTree>
    <p:extLst>
      <p:ext uri="{BB962C8B-B14F-4D97-AF65-F5344CB8AC3E}">
        <p14:creationId xmlns:p14="http://schemas.microsoft.com/office/powerpoint/2010/main" val="25183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4" presetClass="entr" presetSubtype="16"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ox(in)">
                                      <p:cBhvr>
                                        <p:cTn id="22" dur="75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528" fill="hold" nodeType="clickEffect">
                                  <p:stCondLst>
                                    <p:cond delay="0"/>
                                  </p:stCondLst>
                                  <p:childTnLst>
                                    <p:set>
                                      <p:cBhvr>
                                        <p:cTn id="31" dur="1" fill="hold">
                                          <p:stCondLst>
                                            <p:cond delay="0"/>
                                          </p:stCondLst>
                                        </p:cTn>
                                        <p:tgtEl>
                                          <p:spTgt spid="25"/>
                                        </p:tgtEl>
                                        <p:attrNameLst>
                                          <p:attrName>style.visibility</p:attrName>
                                        </p:attrNameLst>
                                      </p:cBhvr>
                                      <p:to>
                                        <p:strVal val="visible"/>
                                      </p:to>
                                    </p:set>
                                    <p:anim calcmode="lin" valueType="num">
                                      <p:cBhvr>
                                        <p:cTn id="32" dur="500" fill="hold"/>
                                        <p:tgtEl>
                                          <p:spTgt spid="25"/>
                                        </p:tgtEl>
                                        <p:attrNameLst>
                                          <p:attrName>ppt_w</p:attrName>
                                        </p:attrNameLst>
                                      </p:cBhvr>
                                      <p:tavLst>
                                        <p:tav tm="0">
                                          <p:val>
                                            <p:fltVal val="0"/>
                                          </p:val>
                                        </p:tav>
                                        <p:tav tm="100000">
                                          <p:val>
                                            <p:strVal val="#ppt_w"/>
                                          </p:val>
                                        </p:tav>
                                      </p:tavLst>
                                    </p:anim>
                                    <p:anim calcmode="lin" valueType="num">
                                      <p:cBhvr>
                                        <p:cTn id="33" dur="500" fill="hold"/>
                                        <p:tgtEl>
                                          <p:spTgt spid="25"/>
                                        </p:tgtEl>
                                        <p:attrNameLst>
                                          <p:attrName>ppt_h</p:attrName>
                                        </p:attrNameLst>
                                      </p:cBhvr>
                                      <p:tavLst>
                                        <p:tav tm="0">
                                          <p:val>
                                            <p:fltVal val="0"/>
                                          </p:val>
                                        </p:tav>
                                        <p:tav tm="100000">
                                          <p:val>
                                            <p:strVal val="#ppt_h"/>
                                          </p:val>
                                        </p:tav>
                                      </p:tavLst>
                                    </p:anim>
                                    <p:animEffect transition="in" filter="fade">
                                      <p:cBhvr>
                                        <p:cTn id="34" dur="500"/>
                                        <p:tgtEl>
                                          <p:spTgt spid="25"/>
                                        </p:tgtEl>
                                      </p:cBhvr>
                                    </p:animEffect>
                                    <p:anim calcmode="lin" valueType="num">
                                      <p:cBhvr>
                                        <p:cTn id="35" dur="500" fill="hold"/>
                                        <p:tgtEl>
                                          <p:spTgt spid="25"/>
                                        </p:tgtEl>
                                        <p:attrNameLst>
                                          <p:attrName>ppt_x</p:attrName>
                                        </p:attrNameLst>
                                      </p:cBhvr>
                                      <p:tavLst>
                                        <p:tav tm="0">
                                          <p:val>
                                            <p:fltVal val="0.5"/>
                                          </p:val>
                                        </p:tav>
                                        <p:tav tm="100000">
                                          <p:val>
                                            <p:strVal val="#ppt_x"/>
                                          </p:val>
                                        </p:tav>
                                      </p:tavLst>
                                    </p:anim>
                                    <p:anim calcmode="lin" valueType="num">
                                      <p:cBhvr>
                                        <p:cTn id="36" dur="500" fill="hold"/>
                                        <p:tgtEl>
                                          <p:spTgt spid="25"/>
                                        </p:tgtEl>
                                        <p:attrNameLst>
                                          <p:attrName>ppt_y</p:attrName>
                                        </p:attrNameLst>
                                      </p:cBhvr>
                                      <p:tavLst>
                                        <p:tav tm="0">
                                          <p:val>
                                            <p:fltVal val="0.5"/>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53" presetClass="entr" presetSubtype="528" fill="hold" nodeType="click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anim calcmode="lin" valueType="num">
                                      <p:cBhvr>
                                        <p:cTn id="44" dur="500" fill="hold"/>
                                        <p:tgtEl>
                                          <p:spTgt spid="24"/>
                                        </p:tgtEl>
                                        <p:attrNameLst>
                                          <p:attrName>ppt_x</p:attrName>
                                        </p:attrNameLst>
                                      </p:cBhvr>
                                      <p:tavLst>
                                        <p:tav tm="0">
                                          <p:val>
                                            <p:fltVal val="0.5"/>
                                          </p:val>
                                        </p:tav>
                                        <p:tav tm="100000">
                                          <p:val>
                                            <p:strVal val="#ppt_x"/>
                                          </p:val>
                                        </p:tav>
                                      </p:tavLst>
                                    </p:anim>
                                    <p:anim calcmode="lin" valueType="num">
                                      <p:cBhvr>
                                        <p:cTn id="45" dur="500" fill="hold"/>
                                        <p:tgtEl>
                                          <p:spTgt spid="24"/>
                                        </p:tgtEl>
                                        <p:attrNameLst>
                                          <p:attrName>ppt_y</p:attrName>
                                        </p:attrNameLst>
                                      </p:cBhvr>
                                      <p:tavLst>
                                        <p:tav tm="0">
                                          <p:val>
                                            <p:fltVal val="0.5"/>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53" presetClass="entr" presetSubtype="528" fill="hold" nodeType="click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p:cTn id="50" dur="500" fill="hold"/>
                                        <p:tgtEl>
                                          <p:spTgt spid="23"/>
                                        </p:tgtEl>
                                        <p:attrNameLst>
                                          <p:attrName>ppt_w</p:attrName>
                                        </p:attrNameLst>
                                      </p:cBhvr>
                                      <p:tavLst>
                                        <p:tav tm="0">
                                          <p:val>
                                            <p:fltVal val="0"/>
                                          </p:val>
                                        </p:tav>
                                        <p:tav tm="100000">
                                          <p:val>
                                            <p:strVal val="#ppt_w"/>
                                          </p:val>
                                        </p:tav>
                                      </p:tavLst>
                                    </p:anim>
                                    <p:anim calcmode="lin" valueType="num">
                                      <p:cBhvr>
                                        <p:cTn id="51" dur="500" fill="hold"/>
                                        <p:tgtEl>
                                          <p:spTgt spid="23"/>
                                        </p:tgtEl>
                                        <p:attrNameLst>
                                          <p:attrName>ppt_h</p:attrName>
                                        </p:attrNameLst>
                                      </p:cBhvr>
                                      <p:tavLst>
                                        <p:tav tm="0">
                                          <p:val>
                                            <p:fltVal val="0"/>
                                          </p:val>
                                        </p:tav>
                                        <p:tav tm="100000">
                                          <p:val>
                                            <p:strVal val="#ppt_h"/>
                                          </p:val>
                                        </p:tav>
                                      </p:tavLst>
                                    </p:anim>
                                    <p:animEffect transition="in" filter="fade">
                                      <p:cBhvr>
                                        <p:cTn id="52" dur="500"/>
                                        <p:tgtEl>
                                          <p:spTgt spid="23"/>
                                        </p:tgtEl>
                                      </p:cBhvr>
                                    </p:animEffect>
                                    <p:anim calcmode="lin" valueType="num">
                                      <p:cBhvr>
                                        <p:cTn id="53" dur="500" fill="hold"/>
                                        <p:tgtEl>
                                          <p:spTgt spid="23"/>
                                        </p:tgtEl>
                                        <p:attrNameLst>
                                          <p:attrName>ppt_x</p:attrName>
                                        </p:attrNameLst>
                                      </p:cBhvr>
                                      <p:tavLst>
                                        <p:tav tm="0">
                                          <p:val>
                                            <p:fltVal val="0.5"/>
                                          </p:val>
                                        </p:tav>
                                        <p:tav tm="100000">
                                          <p:val>
                                            <p:strVal val="#ppt_x"/>
                                          </p:val>
                                        </p:tav>
                                      </p:tavLst>
                                    </p:anim>
                                    <p:anim calcmode="lin" valueType="num">
                                      <p:cBhvr>
                                        <p:cTn id="54" dur="500" fill="hold"/>
                                        <p:tgtEl>
                                          <p:spTgt spid="23"/>
                                        </p:tgtEl>
                                        <p:attrNameLst>
                                          <p:attrName>ppt_y</p:attrName>
                                        </p:attrNameLst>
                                      </p:cBhvr>
                                      <p:tavLst>
                                        <p:tav tm="0">
                                          <p:val>
                                            <p:fltVal val="0.5"/>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53" presetClass="entr" presetSubtype="528" fill="hold" nodeType="clickEffect">
                                  <p:stCondLst>
                                    <p:cond delay="0"/>
                                  </p:stCondLst>
                                  <p:childTnLst>
                                    <p:set>
                                      <p:cBhvr>
                                        <p:cTn id="58" dur="1" fill="hold">
                                          <p:stCondLst>
                                            <p:cond delay="0"/>
                                          </p:stCondLst>
                                        </p:cTn>
                                        <p:tgtEl>
                                          <p:spTgt spid="22"/>
                                        </p:tgtEl>
                                        <p:attrNameLst>
                                          <p:attrName>style.visibility</p:attrName>
                                        </p:attrNameLst>
                                      </p:cBhvr>
                                      <p:to>
                                        <p:strVal val="visible"/>
                                      </p:to>
                                    </p:set>
                                    <p:anim calcmode="lin" valueType="num">
                                      <p:cBhvr>
                                        <p:cTn id="59" dur="500" fill="hold"/>
                                        <p:tgtEl>
                                          <p:spTgt spid="22"/>
                                        </p:tgtEl>
                                        <p:attrNameLst>
                                          <p:attrName>ppt_w</p:attrName>
                                        </p:attrNameLst>
                                      </p:cBhvr>
                                      <p:tavLst>
                                        <p:tav tm="0">
                                          <p:val>
                                            <p:fltVal val="0"/>
                                          </p:val>
                                        </p:tav>
                                        <p:tav tm="100000">
                                          <p:val>
                                            <p:strVal val="#ppt_w"/>
                                          </p:val>
                                        </p:tav>
                                      </p:tavLst>
                                    </p:anim>
                                    <p:anim calcmode="lin" valueType="num">
                                      <p:cBhvr>
                                        <p:cTn id="60" dur="500" fill="hold"/>
                                        <p:tgtEl>
                                          <p:spTgt spid="22"/>
                                        </p:tgtEl>
                                        <p:attrNameLst>
                                          <p:attrName>ppt_h</p:attrName>
                                        </p:attrNameLst>
                                      </p:cBhvr>
                                      <p:tavLst>
                                        <p:tav tm="0">
                                          <p:val>
                                            <p:fltVal val="0"/>
                                          </p:val>
                                        </p:tav>
                                        <p:tav tm="100000">
                                          <p:val>
                                            <p:strVal val="#ppt_h"/>
                                          </p:val>
                                        </p:tav>
                                      </p:tavLst>
                                    </p:anim>
                                    <p:animEffect transition="in" filter="fade">
                                      <p:cBhvr>
                                        <p:cTn id="61" dur="500"/>
                                        <p:tgtEl>
                                          <p:spTgt spid="22"/>
                                        </p:tgtEl>
                                      </p:cBhvr>
                                    </p:animEffect>
                                    <p:anim calcmode="lin" valueType="num">
                                      <p:cBhvr>
                                        <p:cTn id="62" dur="500" fill="hold"/>
                                        <p:tgtEl>
                                          <p:spTgt spid="22"/>
                                        </p:tgtEl>
                                        <p:attrNameLst>
                                          <p:attrName>ppt_x</p:attrName>
                                        </p:attrNameLst>
                                      </p:cBhvr>
                                      <p:tavLst>
                                        <p:tav tm="0">
                                          <p:val>
                                            <p:fltVal val="0.5"/>
                                          </p:val>
                                        </p:tav>
                                        <p:tav tm="100000">
                                          <p:val>
                                            <p:strVal val="#ppt_x"/>
                                          </p:val>
                                        </p:tav>
                                      </p:tavLst>
                                    </p:anim>
                                    <p:anim calcmode="lin" valueType="num">
                                      <p:cBhvr>
                                        <p:cTn id="63" dur="500" fill="hold"/>
                                        <p:tgtEl>
                                          <p:spTgt spid="22"/>
                                        </p:tgtEl>
                                        <p:attrNameLst>
                                          <p:attrName>ppt_y</p:attrName>
                                        </p:attrNameLst>
                                      </p:cBhvr>
                                      <p:tavLst>
                                        <p:tav tm="0">
                                          <p:val>
                                            <p:fltVal val="0.5"/>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53" presetClass="entr" presetSubtype="528" fill="hold" nodeType="click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anim calcmode="lin" valueType="num">
                                      <p:cBhvr>
                                        <p:cTn id="71" dur="500" fill="hold"/>
                                        <p:tgtEl>
                                          <p:spTgt spid="21"/>
                                        </p:tgtEl>
                                        <p:attrNameLst>
                                          <p:attrName>ppt_x</p:attrName>
                                        </p:attrNameLst>
                                      </p:cBhvr>
                                      <p:tavLst>
                                        <p:tav tm="0">
                                          <p:val>
                                            <p:fltVal val="0.5"/>
                                          </p:val>
                                        </p:tav>
                                        <p:tav tm="100000">
                                          <p:val>
                                            <p:strVal val="#ppt_x"/>
                                          </p:val>
                                        </p:tav>
                                      </p:tavLst>
                                    </p:anim>
                                    <p:anim calcmode="lin" valueType="num">
                                      <p:cBhvr>
                                        <p:cTn id="72" dur="500" fill="hold"/>
                                        <p:tgtEl>
                                          <p:spTgt spid="21"/>
                                        </p:tgtEl>
                                        <p:attrNameLst>
                                          <p:attrName>ppt_y</p:attrName>
                                        </p:attrNameLst>
                                      </p:cBhvr>
                                      <p:tavLst>
                                        <p:tav tm="0">
                                          <p:val>
                                            <p:fltVal val="0.5"/>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7"/>
                                        </p:tgtEl>
                                        <p:attrNameLst>
                                          <p:attrName>style.visibility</p:attrName>
                                        </p:attrNameLst>
                                      </p:cBhvr>
                                      <p:to>
                                        <p:strVal val="visible"/>
                                      </p:to>
                                    </p:set>
                                    <p:animEffect transition="in" filter="wipe(left)">
                                      <p:cBhvr>
                                        <p:cTn id="77" dur="500"/>
                                        <p:tgtEl>
                                          <p:spTgt spid="7"/>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10"/>
                                        </p:tgtEl>
                                        <p:attrNameLst>
                                          <p:attrName>style.visibility</p:attrName>
                                        </p:attrNameLst>
                                      </p:cBhvr>
                                      <p:to>
                                        <p:strVal val="visible"/>
                                      </p:to>
                                    </p:set>
                                    <p:animEffect transition="in" filter="wipe(left)">
                                      <p:cBhvr>
                                        <p:cTn id="82" dur="500"/>
                                        <p:tgtEl>
                                          <p:spTgt spid="10"/>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wipe(left)">
                                      <p:cBhvr>
                                        <p:cTn id="8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animBg="1"/>
      <p:bldP spid="6"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65FCD07B-A1CF-6172-A874-0606A42DB06A}"/>
              </a:ext>
            </a:extLst>
          </p:cNvPr>
          <p:cNvSpPr txBox="1"/>
          <p:nvPr/>
        </p:nvSpPr>
        <p:spPr>
          <a:xfrm>
            <a:off x="4432300" y="412889"/>
            <a:ext cx="7416800" cy="5632311"/>
          </a:xfrm>
          <a:prstGeom prst="rect">
            <a:avLst/>
          </a:prstGeom>
          <a:noFill/>
        </p:spPr>
        <p:txBody>
          <a:bodyPr wrap="square" rtlCol="0">
            <a:spAutoFit/>
          </a:bodyPr>
          <a:lstStyle/>
          <a:p>
            <a:pPr marL="342900" indent="-342900" algn="just">
              <a:buFont typeface="Wingdings" panose="05000000000000000000" pitchFamily="2" charset="2"/>
              <a:buChar char="q"/>
            </a:pPr>
            <a:r>
              <a:rPr lang="fr-FR" sz="2400" dirty="0">
                <a:solidFill>
                  <a:schemeClr val="accent1"/>
                </a:solidFill>
                <a:effectLst>
                  <a:outerShdw blurRad="38100" dist="38100" dir="2700000" algn="tl">
                    <a:srgbClr val="000000">
                      <a:alpha val="43137"/>
                    </a:srgbClr>
                  </a:outerShdw>
                </a:effectLst>
              </a:rPr>
              <a:t>« (Le Seigneur) </a:t>
            </a:r>
            <a:r>
              <a:rPr lang="fr-FR" sz="2400" dirty="0">
                <a:solidFill>
                  <a:srgbClr val="0000FF"/>
                </a:solidFill>
                <a:effectLst>
                  <a:outerShdw blurRad="38100" dist="38100" dir="2700000" algn="tl">
                    <a:srgbClr val="000000">
                      <a:alpha val="43137"/>
                    </a:srgbClr>
                  </a:outerShdw>
                </a:effectLst>
              </a:rPr>
              <a:t>est aujourd'hui encore (la force) de son peuple. Ne nous confions donc ni dans les monarques ni dans les hommes que nous serions tentés de mettre à la place de Dieu. </a:t>
            </a:r>
          </a:p>
          <a:p>
            <a:pPr marL="342900" indent="-342900" algn="just">
              <a:buFont typeface="Wingdings" panose="05000000000000000000" pitchFamily="2" charset="2"/>
              <a:buChar char="q"/>
            </a:pPr>
            <a:endParaRPr lang="fr-FR" sz="2400" dirty="0">
              <a:effectLst>
                <a:outerShdw blurRad="38100" dist="38100" dir="2700000" algn="tl">
                  <a:srgbClr val="000000">
                    <a:alpha val="43137"/>
                  </a:srgbClr>
                </a:outerShdw>
              </a:effectLst>
            </a:endParaRPr>
          </a:p>
          <a:p>
            <a:pPr marL="342900" indent="-342900" algn="just">
              <a:buFont typeface="Wingdings" panose="05000000000000000000" pitchFamily="2" charset="2"/>
              <a:buChar char="q"/>
            </a:pPr>
            <a:r>
              <a:rPr lang="fr-FR" sz="2400" dirty="0">
                <a:solidFill>
                  <a:srgbClr val="9933FF"/>
                </a:solidFill>
                <a:effectLst>
                  <a:outerShdw blurRad="38100" dist="38100" dir="2700000" algn="tl">
                    <a:srgbClr val="000000">
                      <a:alpha val="43137"/>
                    </a:srgbClr>
                  </a:outerShdw>
                </a:effectLst>
              </a:rPr>
              <a:t>Souvenons-nous que les êtres humains que nous sommes sont faillibles et répréhensibles. </a:t>
            </a:r>
          </a:p>
          <a:p>
            <a:pPr marL="342900" indent="-342900" algn="just">
              <a:buFont typeface="Wingdings" panose="05000000000000000000" pitchFamily="2" charset="2"/>
              <a:buChar char="q"/>
            </a:pPr>
            <a:endParaRPr lang="fr-FR" sz="2400" dirty="0">
              <a:effectLst>
                <a:outerShdw blurRad="38100" dist="38100" dir="2700000" algn="tl">
                  <a:srgbClr val="000000">
                    <a:alpha val="43137"/>
                  </a:srgbClr>
                </a:outerShdw>
              </a:effectLst>
            </a:endParaRPr>
          </a:p>
          <a:p>
            <a:pPr marL="342900" indent="-342900" algn="just">
              <a:buFont typeface="Wingdings" panose="05000000000000000000" pitchFamily="2" charset="2"/>
              <a:buChar char="q"/>
            </a:pPr>
            <a:r>
              <a:rPr lang="fr-FR" sz="2400" dirty="0">
                <a:solidFill>
                  <a:srgbClr val="7030A0"/>
                </a:solidFill>
                <a:effectLst>
                  <a:outerShdw blurRad="38100" dist="38100" dir="2700000" algn="tl">
                    <a:srgbClr val="000000">
                      <a:alpha val="43137"/>
                    </a:srgbClr>
                  </a:outerShdw>
                </a:effectLst>
              </a:rPr>
              <a:t>Celui qui possède la toute-puissance est notre haute retraite. Rappelons-nous que, dans n'importe quelle circonstance, c'est lui qui combat. </a:t>
            </a:r>
          </a:p>
          <a:p>
            <a:pPr marL="342900" indent="-342900" algn="just">
              <a:buFont typeface="Wingdings" panose="05000000000000000000" pitchFamily="2" charset="2"/>
              <a:buChar char="q"/>
            </a:pPr>
            <a:endParaRPr lang="fr-FR" sz="2400" dirty="0">
              <a:effectLst>
                <a:outerShdw blurRad="38100" dist="38100" dir="2700000" algn="tl">
                  <a:srgbClr val="000000">
                    <a:alpha val="43137"/>
                  </a:srgbClr>
                </a:outerShdw>
              </a:effectLst>
            </a:endParaRPr>
          </a:p>
          <a:p>
            <a:pPr marL="342900" indent="-342900" algn="just">
              <a:buFont typeface="Wingdings" panose="05000000000000000000" pitchFamily="2" charset="2"/>
              <a:buChar char="q"/>
            </a:pPr>
            <a:r>
              <a:rPr lang="fr-FR" sz="2400" dirty="0">
                <a:solidFill>
                  <a:srgbClr val="0000FF"/>
                </a:solidFill>
                <a:effectLst>
                  <a:outerShdw blurRad="38100" dist="38100" dir="2700000" algn="tl">
                    <a:srgbClr val="000000">
                      <a:alpha val="43137"/>
                    </a:srgbClr>
                  </a:outerShdw>
                </a:effectLst>
              </a:rPr>
              <a:t>Ses possibilités sont illimitées, et plus les apparences nous semblent contraires, plus éclatante est la victoire. »</a:t>
            </a:r>
            <a:endParaRPr lang="fr-CH" sz="2400" dirty="0">
              <a:solidFill>
                <a:srgbClr val="0000FF"/>
              </a:solidFill>
              <a:effectLst>
                <a:outerShdw blurRad="38100" dist="38100" dir="2700000" algn="tl">
                  <a:srgbClr val="000000">
                    <a:alpha val="43137"/>
                  </a:srgbClr>
                </a:outerShdw>
              </a:effectLst>
            </a:endParaRPr>
          </a:p>
        </p:txBody>
      </p:sp>
      <p:sp>
        <p:nvSpPr>
          <p:cNvPr id="3" name="Bulle narrative : rectangle à coins arrondis 2">
            <a:extLst>
              <a:ext uri="{FF2B5EF4-FFF2-40B4-BE49-F238E27FC236}">
                <a16:creationId xmlns:a16="http://schemas.microsoft.com/office/drawing/2014/main" id="{D9F6712E-8D12-2538-3C01-6FA0E1430633}"/>
              </a:ext>
            </a:extLst>
          </p:cNvPr>
          <p:cNvSpPr/>
          <p:nvPr/>
        </p:nvSpPr>
        <p:spPr>
          <a:xfrm>
            <a:off x="2085975" y="5133975"/>
            <a:ext cx="2273300" cy="1409700"/>
          </a:xfrm>
          <a:prstGeom prst="wedgeRoundRectCallout">
            <a:avLst>
              <a:gd name="adj1" fmla="val 40785"/>
              <a:gd name="adj2" fmla="val -110698"/>
              <a:gd name="adj3" fmla="val 16667"/>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sz="2000" dirty="0">
                <a:ln w="0"/>
                <a:solidFill>
                  <a:schemeClr val="tx1"/>
                </a:solidFill>
                <a:effectLst>
                  <a:outerShdw blurRad="38100" dist="19050" dir="2700000" algn="tl" rotWithShape="0">
                    <a:schemeClr val="dk1">
                      <a:alpha val="40000"/>
                    </a:schemeClr>
                  </a:outerShdw>
                </a:effectLst>
              </a:rPr>
              <a:t>(Ellen G. White,</a:t>
            </a:r>
          </a:p>
          <a:p>
            <a:pPr algn="ctr"/>
            <a:r>
              <a:rPr lang="fr-FR" sz="2000" i="1"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MS Minngs"/>
              </a:rPr>
              <a:t>Prophètes et Rois,</a:t>
            </a:r>
            <a:r>
              <a:rPr lang="fr-FR" sz="200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MS Minngs"/>
              </a:rPr>
              <a:t> p. 151.)</a:t>
            </a:r>
            <a:endParaRPr lang="fr-CH" dirty="0">
              <a:ln w="0"/>
              <a:solidFill>
                <a:schemeClr val="tx1"/>
              </a:solidFill>
              <a:effectLst>
                <a:outerShdw blurRad="38100" dist="19050" dir="2700000" algn="tl" rotWithShape="0">
                  <a:schemeClr val="dk1">
                    <a:alpha val="40000"/>
                  </a:schemeClr>
                </a:outerShdw>
              </a:effectLst>
            </a:endParaRPr>
          </a:p>
        </p:txBody>
      </p:sp>
      <p:pic>
        <p:nvPicPr>
          <p:cNvPr id="4" name="Picture 2" descr="Image d’Épingle Story">
            <a:extLst>
              <a:ext uri="{FF2B5EF4-FFF2-40B4-BE49-F238E27FC236}">
                <a16:creationId xmlns:a16="http://schemas.microsoft.com/office/drawing/2014/main" id="{F204B561-F19F-C731-4A0F-E1BC047244C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692528" y="412889"/>
            <a:ext cx="2171078" cy="347646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E94B006B-BC00-C1B1-5099-2D9DD5A7F46B}"/>
              </a:ext>
            </a:extLst>
          </p:cNvPr>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33788" y="3566714"/>
            <a:ext cx="2085587" cy="1562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0352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5A1D611-BBA3-0BE5-9E26-898D6542D46E}"/>
            </a:ext>
          </a:extLst>
        </p:cNvPr>
        <p:cNvGrpSpPr/>
        <p:nvPr/>
      </p:nvGrpSpPr>
      <p:grpSpPr>
        <a:xfrm>
          <a:off x="0" y="0"/>
          <a:ext cx="0" cy="0"/>
          <a:chOff x="0" y="0"/>
          <a:chExt cx="0" cy="0"/>
        </a:xfrm>
      </p:grpSpPr>
      <p:pic>
        <p:nvPicPr>
          <p:cNvPr id="9" name="Picture 8" descr="A close-up of a red and white background&#10;&#10;AI-generated content may be incorrect.">
            <a:extLst>
              <a:ext uri="{FF2B5EF4-FFF2-40B4-BE49-F238E27FC236}">
                <a16:creationId xmlns:a16="http://schemas.microsoft.com/office/drawing/2014/main" id="{9BD497AD-4B62-8C93-6248-51397F82B2D6}"/>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2C000A15-7C5F-B7D0-5E47-0A0F98F62E82}"/>
              </a:ext>
            </a:extLst>
          </p:cNvPr>
          <p:cNvSpPr txBox="1"/>
          <p:nvPr/>
        </p:nvSpPr>
        <p:spPr>
          <a:xfrm>
            <a:off x="0" y="0"/>
            <a:ext cx="12191999" cy="769441"/>
          </a:xfrm>
          <a:prstGeom prst="rect">
            <a:avLst/>
          </a:prstGeom>
          <a:noFill/>
        </p:spPr>
        <p:txBody>
          <a:bodyPr wrap="square">
            <a:spAutoFit/>
          </a:bodyPr>
          <a:lstStyle/>
          <a:p>
            <a:pPr algn="ctr"/>
            <a:r>
              <a:rPr lang="fr-FR" sz="4400" b="1" spc="600" dirty="0">
                <a:ln w="6600">
                  <a:solidFill>
                    <a:schemeClr val="accent2"/>
                  </a:solidFill>
                  <a:prstDash val="solid"/>
                </a:ln>
                <a:solidFill>
                  <a:schemeClr val="accent3">
                    <a:lumMod val="75000"/>
                  </a:schemeClr>
                </a:solidFill>
                <a:effectLst>
                  <a:outerShdw dist="38100" dir="2700000" algn="tl" rotWithShape="0">
                    <a:schemeClr val="accent4"/>
                  </a:outerShdw>
                </a:effectLst>
              </a:rPr>
              <a:t>LES DANGERS DE L'OUBLI</a:t>
            </a:r>
          </a:p>
        </p:txBody>
      </p:sp>
      <p:sp>
        <p:nvSpPr>
          <p:cNvPr id="4" name="CuadroTexto 3">
            <a:extLst>
              <a:ext uri="{FF2B5EF4-FFF2-40B4-BE49-F238E27FC236}">
                <a16:creationId xmlns:a16="http://schemas.microsoft.com/office/drawing/2014/main" id="{F57D169C-540D-8A13-509E-F433C4CF0EAA}"/>
              </a:ext>
            </a:extLst>
          </p:cNvPr>
          <p:cNvSpPr txBox="1"/>
          <p:nvPr/>
        </p:nvSpPr>
        <p:spPr>
          <a:xfrm>
            <a:off x="0" y="651172"/>
            <a:ext cx="12192000" cy="646331"/>
          </a:xfrm>
          <a:prstGeom prst="rect">
            <a:avLst/>
          </a:prstGeom>
          <a:noFill/>
        </p:spPr>
        <p:txBody>
          <a:bodyPr wrap="square">
            <a:spAutoFit/>
          </a:bodyPr>
          <a:lstStyle/>
          <a:p>
            <a:pPr algn="ctr"/>
            <a:r>
              <a:rPr lang="fr-FR" b="1" dirty="0">
                <a:solidFill>
                  <a:srgbClr val="FFCED0"/>
                </a:solidFill>
                <a:effectLst>
                  <a:outerShdw blurRad="38100" dist="38100" dir="2700000" algn="tl">
                    <a:srgbClr val="000000">
                      <a:alpha val="43137"/>
                    </a:srgbClr>
                  </a:outerShdw>
                </a:effectLst>
                <a:latin typeface="Comic Sans MS" panose="030F0702030302020204" pitchFamily="66" charset="0"/>
              </a:rPr>
              <a:t>« Les enfants d'Israël firent ce qui déplaît à l'Éternel, et ils oublièrent l'Éternel, leur Dieu, </a:t>
            </a:r>
            <a:br>
              <a:rPr lang="fr-FR" b="1" dirty="0">
                <a:solidFill>
                  <a:srgbClr val="FFCED0"/>
                </a:solidFill>
                <a:effectLst>
                  <a:outerShdw blurRad="38100" dist="38100" dir="2700000" algn="tl">
                    <a:srgbClr val="000000">
                      <a:alpha val="43137"/>
                    </a:srgbClr>
                  </a:outerShdw>
                </a:effectLst>
                <a:latin typeface="Comic Sans MS" panose="030F0702030302020204" pitchFamily="66" charset="0"/>
              </a:rPr>
            </a:br>
            <a:r>
              <a:rPr lang="fr-FR" b="1" dirty="0">
                <a:solidFill>
                  <a:srgbClr val="FFCED0"/>
                </a:solidFill>
                <a:effectLst>
                  <a:outerShdw blurRad="38100" dist="38100" dir="2700000" algn="tl">
                    <a:srgbClr val="000000">
                      <a:alpha val="43137"/>
                    </a:srgbClr>
                  </a:outerShdw>
                </a:effectLst>
                <a:latin typeface="Comic Sans MS" panose="030F0702030302020204" pitchFamily="66" charset="0"/>
              </a:rPr>
              <a:t>et ils servirent les Baals et les idoles. » (Juges 3.7)</a:t>
            </a:r>
            <a:endParaRPr lang="fr-FR" sz="1400" b="1" dirty="0">
              <a:solidFill>
                <a:srgbClr val="FFCED0"/>
              </a:solidFill>
              <a:effectLst>
                <a:outerShdw blurRad="38100" dist="38100" dir="2700000" algn="tl">
                  <a:srgbClr val="000000">
                    <a:alpha val="43137"/>
                  </a:srgbClr>
                </a:outerShdw>
              </a:effectLst>
              <a:latin typeface="Comic Sans MS" panose="030F0702030302020204" pitchFamily="66" charset="0"/>
            </a:endParaRPr>
          </a:p>
        </p:txBody>
      </p:sp>
      <p:sp>
        <p:nvSpPr>
          <p:cNvPr id="5" name="CuadroTexto 4">
            <a:extLst>
              <a:ext uri="{FF2B5EF4-FFF2-40B4-BE49-F238E27FC236}">
                <a16:creationId xmlns:a16="http://schemas.microsoft.com/office/drawing/2014/main" id="{29EBFAA3-4A3B-D9BE-B5E6-65BEC062B815}"/>
              </a:ext>
            </a:extLst>
          </p:cNvPr>
          <p:cNvSpPr txBox="1"/>
          <p:nvPr/>
        </p:nvSpPr>
        <p:spPr>
          <a:xfrm>
            <a:off x="257175" y="1381125"/>
            <a:ext cx="11934824" cy="400110"/>
          </a:xfrm>
          <a:prstGeom prst="rect">
            <a:avLst/>
          </a:prstGeom>
          <a:noFill/>
        </p:spPr>
        <p:txBody>
          <a:bodyPr wrap="square" rtlCol="0">
            <a:spAutoFit/>
          </a:bodyPr>
          <a:lstStyle/>
          <a:p>
            <a:pPr>
              <a:spcBef>
                <a:spcPts val="600"/>
              </a:spcBef>
            </a:pPr>
            <a:r>
              <a:rPr lang="fr-FR" sz="2000" b="1" dirty="0"/>
              <a:t>En dressant les 12 pierres commémoratives à Guilgal, Josué souligna deux points (Josué 4.23) :</a:t>
            </a:r>
          </a:p>
        </p:txBody>
      </p:sp>
      <p:graphicFrame>
        <p:nvGraphicFramePr>
          <p:cNvPr id="2" name="Diagrama 1">
            <a:extLst>
              <a:ext uri="{FF2B5EF4-FFF2-40B4-BE49-F238E27FC236}">
                <a16:creationId xmlns:a16="http://schemas.microsoft.com/office/drawing/2014/main" id="{6F814F0B-81C0-8DC1-00F2-206D9504F340}"/>
              </a:ext>
            </a:extLst>
          </p:cNvPr>
          <p:cNvGraphicFramePr/>
          <p:nvPr>
            <p:extLst>
              <p:ext uri="{D42A27DB-BD31-4B8C-83A1-F6EECF244321}">
                <p14:modId xmlns:p14="http://schemas.microsoft.com/office/powerpoint/2010/main" val="1559129889"/>
              </p:ext>
            </p:extLst>
          </p:nvPr>
        </p:nvGraphicFramePr>
        <p:xfrm>
          <a:off x="257175" y="1798960"/>
          <a:ext cx="11758260" cy="24193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CuadroTexto 6">
            <a:extLst>
              <a:ext uri="{FF2B5EF4-FFF2-40B4-BE49-F238E27FC236}">
                <a16:creationId xmlns:a16="http://schemas.microsoft.com/office/drawing/2014/main" id="{EE958F7C-AF7F-E3CF-5155-7E4EDC6E332E}"/>
              </a:ext>
            </a:extLst>
          </p:cNvPr>
          <p:cNvSpPr txBox="1"/>
          <p:nvPr/>
        </p:nvSpPr>
        <p:spPr>
          <a:xfrm>
            <a:off x="2576513" y="4226510"/>
            <a:ext cx="6372226" cy="1323439"/>
          </a:xfrm>
          <a:prstGeom prst="rect">
            <a:avLst/>
          </a:prstGeom>
          <a:noFill/>
        </p:spPr>
        <p:txBody>
          <a:bodyPr wrap="square" rtlCol="0">
            <a:spAutoFit/>
          </a:bodyPr>
          <a:lstStyle/>
          <a:p>
            <a:pPr>
              <a:spcBef>
                <a:spcPts val="600"/>
              </a:spcBef>
            </a:pPr>
            <a:r>
              <a:rPr lang="fr-FR" sz="2000" dirty="0">
                <a:solidFill>
                  <a:srgbClr val="0000FF"/>
                </a:solidFill>
                <a:effectLst>
                  <a:outerShdw blurRad="38100" dist="38100" dir="2700000" algn="tl">
                    <a:srgbClr val="000000">
                      <a:alpha val="43137"/>
                    </a:srgbClr>
                  </a:outerShdw>
                </a:effectLst>
              </a:rPr>
              <a:t>La nouvelle génération était en danger de commettre la même erreur que leurs parents : oublier les actes prodigieux de Dieu. Malheureusement, ils oublièrent, et en payèrent les conséquences </a:t>
            </a:r>
            <a:r>
              <a:rPr lang="fr-FR" sz="2000" dirty="0">
                <a:effectLst>
                  <a:outerShdw blurRad="38100" dist="38100" dir="2700000" algn="tl">
                    <a:srgbClr val="000000">
                      <a:alpha val="43137"/>
                    </a:srgbClr>
                  </a:outerShdw>
                </a:effectLst>
              </a:rPr>
              <a:t>(Juges 3.7-8).</a:t>
            </a:r>
          </a:p>
        </p:txBody>
      </p:sp>
      <p:pic>
        <p:nvPicPr>
          <p:cNvPr id="8" name="Imagen 7" descr="Un grupo de hombres posando para una foto&#10;&#10;El contenido generado por IA puede ser incorrecto.">
            <a:extLst>
              <a:ext uri="{FF2B5EF4-FFF2-40B4-BE49-F238E27FC236}">
                <a16:creationId xmlns:a16="http://schemas.microsoft.com/office/drawing/2014/main" id="{2B6F04EC-309E-F609-E150-E60837AF6336}"/>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76566" y="4478554"/>
            <a:ext cx="2328510" cy="2054078"/>
          </a:xfrm>
          <a:prstGeom prst="round2DiagRect">
            <a:avLst>
              <a:gd name="adj1" fmla="val 0"/>
              <a:gd name="adj2" fmla="val 14058"/>
            </a:avLst>
          </a:prstGeom>
          <a:ln w="38100" cap="sq">
            <a:gradFill flip="none" rotWithShape="1">
              <a:gsLst>
                <a:gs pos="0">
                  <a:srgbClr val="FFFF00"/>
                </a:gs>
                <a:gs pos="47000">
                  <a:srgbClr val="FFFF00"/>
                </a:gs>
                <a:gs pos="83000">
                  <a:schemeClr val="accent4"/>
                </a:gs>
                <a:gs pos="100000">
                  <a:schemeClr val="accent4"/>
                </a:gs>
              </a:gsLst>
              <a:lin ang="2700000" scaled="1"/>
              <a:tileRect/>
            </a:gradFill>
            <a:miter lim="800000"/>
          </a:ln>
          <a:effectLst>
            <a:outerShdw blurRad="254000" algn="tl" rotWithShape="0">
              <a:srgbClr val="000000">
                <a:alpha val="43000"/>
              </a:srgbClr>
            </a:outerShdw>
          </a:effectLst>
        </p:spPr>
      </p:pic>
      <p:pic>
        <p:nvPicPr>
          <p:cNvPr id="10" name="Imagen 9" descr="Un par de personas de pie en la calle&#10;&#10;El contenido generado por IA puede ser incorrecto.">
            <a:extLst>
              <a:ext uri="{FF2B5EF4-FFF2-40B4-BE49-F238E27FC236}">
                <a16:creationId xmlns:a16="http://schemas.microsoft.com/office/drawing/2014/main" id="{5244E412-A237-0F7A-B904-8F5A6E170065}"/>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0598114" y="4722565"/>
            <a:ext cx="1417320" cy="1851660"/>
          </a:xfrm>
          <a:prstGeom prst="round2DiagRect">
            <a:avLst>
              <a:gd name="adj1" fmla="val 16667"/>
              <a:gd name="adj2" fmla="val 0"/>
            </a:avLst>
          </a:prstGeom>
          <a:ln w="38100" cap="sq">
            <a:gradFill flip="none" rotWithShape="1">
              <a:gsLst>
                <a:gs pos="0">
                  <a:srgbClr val="FFFF00"/>
                </a:gs>
                <a:gs pos="47000">
                  <a:srgbClr val="FFFF00"/>
                </a:gs>
                <a:gs pos="83000">
                  <a:schemeClr val="accent4"/>
                </a:gs>
                <a:gs pos="100000">
                  <a:schemeClr val="accent4"/>
                </a:gs>
              </a:gsLst>
              <a:lin ang="8100000" scaled="1"/>
              <a:tileRect/>
            </a:gradFill>
            <a:miter lim="800000"/>
          </a:ln>
          <a:effectLst>
            <a:outerShdw blurRad="254000" algn="tl" rotWithShape="0">
              <a:srgbClr val="000000">
                <a:alpha val="43000"/>
              </a:srgbClr>
            </a:outerShdw>
          </a:effectLst>
        </p:spPr>
      </p:pic>
      <p:sp>
        <p:nvSpPr>
          <p:cNvPr id="11" name="CuadroTexto 10">
            <a:extLst>
              <a:ext uri="{FF2B5EF4-FFF2-40B4-BE49-F238E27FC236}">
                <a16:creationId xmlns:a16="http://schemas.microsoft.com/office/drawing/2014/main" id="{40596663-F28C-81E2-BC99-544F48CA83B4}"/>
              </a:ext>
            </a:extLst>
          </p:cNvPr>
          <p:cNvSpPr txBox="1"/>
          <p:nvPr/>
        </p:nvSpPr>
        <p:spPr>
          <a:xfrm>
            <a:off x="3243262" y="5476875"/>
            <a:ext cx="6262687" cy="1323439"/>
          </a:xfrm>
          <a:prstGeom prst="rect">
            <a:avLst/>
          </a:prstGeom>
          <a:noFill/>
        </p:spPr>
        <p:txBody>
          <a:bodyPr wrap="square">
            <a:spAutoFit/>
          </a:bodyPr>
          <a:lstStyle/>
          <a:p>
            <a:pPr algn="just">
              <a:spcBef>
                <a:spcPts val="600"/>
              </a:spcBef>
            </a:pPr>
            <a:r>
              <a:rPr lang="fr-FR" sz="2000" dirty="0">
                <a:solidFill>
                  <a:srgbClr val="0066FF"/>
                </a:solidFill>
                <a:effectLst>
                  <a:outerShdw blurRad="38100" dist="38100" dir="2700000" algn="tl">
                    <a:srgbClr val="000000">
                      <a:alpha val="43137"/>
                    </a:srgbClr>
                  </a:outerShdw>
                </a:effectLst>
              </a:rPr>
              <a:t>Combien il est donc important que nous gardions fraîche dans notre esprit la manière dont Dieu a pris soin de nos ancêtres, et les moments où nous avons vu de nos propres yeux la main puissante de Dieu !</a:t>
            </a:r>
          </a:p>
        </p:txBody>
      </p:sp>
      <p:pic>
        <p:nvPicPr>
          <p:cNvPr id="13" name="Imagen 12" descr="Grupo de personas caminando en un parque&#10;&#10;El contenido generado por IA puede ser incorrecto.">
            <a:extLst>
              <a:ext uri="{FF2B5EF4-FFF2-40B4-BE49-F238E27FC236}">
                <a16:creationId xmlns:a16="http://schemas.microsoft.com/office/drawing/2014/main" id="{08D26641-E676-1A0C-7B94-492CF03AB448}"/>
              </a:ext>
            </a:extLst>
          </p:cNvPr>
          <p:cNvPicPr>
            <a:picLocks noChangeAspect="1"/>
          </p:cNvPicPr>
          <p:nvPr/>
        </p:nvPicPr>
        <p:blipFill rotWithShape="1">
          <a:blip r:embed="rId11" cstate="email">
            <a:extLst>
              <a:ext uri="{BEBA8EAE-BF5A-486C-A8C5-ECC9F3942E4B}">
                <a14:imgProps xmlns:a14="http://schemas.microsoft.com/office/drawing/2010/main">
                  <a14:imgLayer r:embed="rId12">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8948739" y="4292546"/>
            <a:ext cx="1453896" cy="1184656"/>
          </a:xfrm>
          <a:prstGeom prst="ellipse">
            <a:avLst/>
          </a:prstGeom>
          <a:ln w="38100" cap="rnd">
            <a:solidFill>
              <a:srgbClr val="C00000"/>
            </a:solidFill>
          </a:ln>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176896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fltVal val="0"/>
                                          </p:val>
                                        </p:tav>
                                        <p:tav tm="100000">
                                          <p:val>
                                            <p:strVal val="#ppt_w"/>
                                          </p:val>
                                        </p:tav>
                                      </p:tavLst>
                                    </p:anim>
                                    <p:anim calcmode="lin" valueType="num">
                                      <p:cBhvr>
                                        <p:cTn id="17" dur="1000" fill="hold"/>
                                        <p:tgtEl>
                                          <p:spTgt spid="4"/>
                                        </p:tgtEl>
                                        <p:attrNameLst>
                                          <p:attrName>ppt_h</p:attrName>
                                        </p:attrNameLst>
                                      </p:cBhvr>
                                      <p:tavLst>
                                        <p:tav tm="0">
                                          <p:val>
                                            <p:fltVal val="0"/>
                                          </p:val>
                                        </p:tav>
                                        <p:tav tm="100000">
                                          <p:val>
                                            <p:strVal val="#ppt_h"/>
                                          </p:val>
                                        </p:tav>
                                      </p:tavLst>
                                    </p:anim>
                                    <p:anim calcmode="lin" valueType="num">
                                      <p:cBhvr>
                                        <p:cTn id="18" dur="1000" fill="hold"/>
                                        <p:tgtEl>
                                          <p:spTgt spid="4"/>
                                        </p:tgtEl>
                                        <p:attrNameLst>
                                          <p:attrName>style.rotation</p:attrName>
                                        </p:attrNameLst>
                                      </p:cBhvr>
                                      <p:tavLst>
                                        <p:tav tm="0">
                                          <p:val>
                                            <p:fltVal val="90"/>
                                          </p:val>
                                        </p:tav>
                                        <p:tav tm="100000">
                                          <p:val>
                                            <p:fltVal val="0"/>
                                          </p:val>
                                        </p:tav>
                                      </p:tavLst>
                                    </p:anim>
                                    <p:animEffect transition="in" filter="fade">
                                      <p:cBhvr>
                                        <p:cTn id="19" dur="1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left)">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
                                            <p:graphicEl>
                                              <a:dgm id="{1DBC163E-CA53-47E2-A4F1-8FD0C1739CD9}"/>
                                            </p:graphicEl>
                                          </p:spTgt>
                                        </p:tgtEl>
                                        <p:attrNameLst>
                                          <p:attrName>style.visibility</p:attrName>
                                        </p:attrNameLst>
                                      </p:cBhvr>
                                      <p:to>
                                        <p:strVal val="visible"/>
                                      </p:to>
                                    </p:set>
                                    <p:animEffect transition="in" filter="fade">
                                      <p:cBhvr>
                                        <p:cTn id="29" dur="1000"/>
                                        <p:tgtEl>
                                          <p:spTgt spid="2">
                                            <p:graphicEl>
                                              <a:dgm id="{1DBC163E-CA53-47E2-A4F1-8FD0C1739CD9}"/>
                                            </p:graphicEl>
                                          </p:spTgt>
                                        </p:tgtEl>
                                      </p:cBhvr>
                                    </p:animEffect>
                                    <p:anim calcmode="lin" valueType="num">
                                      <p:cBhvr>
                                        <p:cTn id="30" dur="1000" fill="hold"/>
                                        <p:tgtEl>
                                          <p:spTgt spid="2">
                                            <p:graphicEl>
                                              <a:dgm id="{1DBC163E-CA53-47E2-A4F1-8FD0C1739CD9}"/>
                                            </p:graphicEl>
                                          </p:spTgt>
                                        </p:tgtEl>
                                        <p:attrNameLst>
                                          <p:attrName>ppt_x</p:attrName>
                                        </p:attrNameLst>
                                      </p:cBhvr>
                                      <p:tavLst>
                                        <p:tav tm="0">
                                          <p:val>
                                            <p:strVal val="#ppt_x"/>
                                          </p:val>
                                        </p:tav>
                                        <p:tav tm="100000">
                                          <p:val>
                                            <p:strVal val="#ppt_x"/>
                                          </p:val>
                                        </p:tav>
                                      </p:tavLst>
                                    </p:anim>
                                    <p:anim calcmode="lin" valueType="num">
                                      <p:cBhvr>
                                        <p:cTn id="31" dur="1000" fill="hold"/>
                                        <p:tgtEl>
                                          <p:spTgt spid="2">
                                            <p:graphicEl>
                                              <a:dgm id="{1DBC163E-CA53-47E2-A4F1-8FD0C1739CD9}"/>
                                            </p:graphic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2">
                                            <p:graphicEl>
                                              <a:dgm id="{9900CE34-8A0F-463C-ADF3-D4EF6BF119DC}"/>
                                            </p:graphicEl>
                                          </p:spTgt>
                                        </p:tgtEl>
                                        <p:attrNameLst>
                                          <p:attrName>style.visibility</p:attrName>
                                        </p:attrNameLst>
                                      </p:cBhvr>
                                      <p:to>
                                        <p:strVal val="visible"/>
                                      </p:to>
                                    </p:set>
                                    <p:animEffect transition="in" filter="fade">
                                      <p:cBhvr>
                                        <p:cTn id="34" dur="1000"/>
                                        <p:tgtEl>
                                          <p:spTgt spid="2">
                                            <p:graphicEl>
                                              <a:dgm id="{9900CE34-8A0F-463C-ADF3-D4EF6BF119DC}"/>
                                            </p:graphicEl>
                                          </p:spTgt>
                                        </p:tgtEl>
                                      </p:cBhvr>
                                    </p:animEffect>
                                    <p:anim calcmode="lin" valueType="num">
                                      <p:cBhvr>
                                        <p:cTn id="35" dur="1000" fill="hold"/>
                                        <p:tgtEl>
                                          <p:spTgt spid="2">
                                            <p:graphicEl>
                                              <a:dgm id="{9900CE34-8A0F-463C-ADF3-D4EF6BF119DC}"/>
                                            </p:graphicEl>
                                          </p:spTgt>
                                        </p:tgtEl>
                                        <p:attrNameLst>
                                          <p:attrName>ppt_x</p:attrName>
                                        </p:attrNameLst>
                                      </p:cBhvr>
                                      <p:tavLst>
                                        <p:tav tm="0">
                                          <p:val>
                                            <p:strVal val="#ppt_x"/>
                                          </p:val>
                                        </p:tav>
                                        <p:tav tm="100000">
                                          <p:val>
                                            <p:strVal val="#ppt_x"/>
                                          </p:val>
                                        </p:tav>
                                      </p:tavLst>
                                    </p:anim>
                                    <p:anim calcmode="lin" valueType="num">
                                      <p:cBhvr>
                                        <p:cTn id="36" dur="1000" fill="hold"/>
                                        <p:tgtEl>
                                          <p:spTgt spid="2">
                                            <p:graphicEl>
                                              <a:dgm id="{9900CE34-8A0F-463C-ADF3-D4EF6BF119DC}"/>
                                            </p:graphic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2">
                                            <p:graphicEl>
                                              <a:dgm id="{E24F0F28-3AFA-4E7A-8FCD-D0AD630BB311}"/>
                                            </p:graphicEl>
                                          </p:spTgt>
                                        </p:tgtEl>
                                        <p:attrNameLst>
                                          <p:attrName>style.visibility</p:attrName>
                                        </p:attrNameLst>
                                      </p:cBhvr>
                                      <p:to>
                                        <p:strVal val="visible"/>
                                      </p:to>
                                    </p:set>
                                    <p:animEffect transition="in" filter="fade">
                                      <p:cBhvr>
                                        <p:cTn id="41" dur="1000"/>
                                        <p:tgtEl>
                                          <p:spTgt spid="2">
                                            <p:graphicEl>
                                              <a:dgm id="{E24F0F28-3AFA-4E7A-8FCD-D0AD630BB311}"/>
                                            </p:graphicEl>
                                          </p:spTgt>
                                        </p:tgtEl>
                                      </p:cBhvr>
                                    </p:animEffect>
                                    <p:anim calcmode="lin" valueType="num">
                                      <p:cBhvr>
                                        <p:cTn id="42" dur="1000" fill="hold"/>
                                        <p:tgtEl>
                                          <p:spTgt spid="2">
                                            <p:graphicEl>
                                              <a:dgm id="{E24F0F28-3AFA-4E7A-8FCD-D0AD630BB311}"/>
                                            </p:graphicEl>
                                          </p:spTgt>
                                        </p:tgtEl>
                                        <p:attrNameLst>
                                          <p:attrName>ppt_x</p:attrName>
                                        </p:attrNameLst>
                                      </p:cBhvr>
                                      <p:tavLst>
                                        <p:tav tm="0">
                                          <p:val>
                                            <p:strVal val="#ppt_x"/>
                                          </p:val>
                                        </p:tav>
                                        <p:tav tm="100000">
                                          <p:val>
                                            <p:strVal val="#ppt_x"/>
                                          </p:val>
                                        </p:tav>
                                      </p:tavLst>
                                    </p:anim>
                                    <p:anim calcmode="lin" valueType="num">
                                      <p:cBhvr>
                                        <p:cTn id="43" dur="1000" fill="hold"/>
                                        <p:tgtEl>
                                          <p:spTgt spid="2">
                                            <p:graphicEl>
                                              <a:dgm id="{E24F0F28-3AFA-4E7A-8FCD-D0AD630BB311}"/>
                                            </p:graphicEl>
                                          </p:spTgt>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2">
                                            <p:graphicEl>
                                              <a:dgm id="{FEA02886-E86B-444D-B54B-A2D1D4A0311F}"/>
                                            </p:graphicEl>
                                          </p:spTgt>
                                        </p:tgtEl>
                                        <p:attrNameLst>
                                          <p:attrName>style.visibility</p:attrName>
                                        </p:attrNameLst>
                                      </p:cBhvr>
                                      <p:to>
                                        <p:strVal val="visible"/>
                                      </p:to>
                                    </p:set>
                                    <p:animEffect transition="in" filter="fade">
                                      <p:cBhvr>
                                        <p:cTn id="46" dur="1000"/>
                                        <p:tgtEl>
                                          <p:spTgt spid="2">
                                            <p:graphicEl>
                                              <a:dgm id="{FEA02886-E86B-444D-B54B-A2D1D4A0311F}"/>
                                            </p:graphicEl>
                                          </p:spTgt>
                                        </p:tgtEl>
                                      </p:cBhvr>
                                    </p:animEffect>
                                    <p:anim calcmode="lin" valueType="num">
                                      <p:cBhvr>
                                        <p:cTn id="47" dur="1000" fill="hold"/>
                                        <p:tgtEl>
                                          <p:spTgt spid="2">
                                            <p:graphicEl>
                                              <a:dgm id="{FEA02886-E86B-444D-B54B-A2D1D4A0311F}"/>
                                            </p:graphicEl>
                                          </p:spTgt>
                                        </p:tgtEl>
                                        <p:attrNameLst>
                                          <p:attrName>ppt_x</p:attrName>
                                        </p:attrNameLst>
                                      </p:cBhvr>
                                      <p:tavLst>
                                        <p:tav tm="0">
                                          <p:val>
                                            <p:strVal val="#ppt_x"/>
                                          </p:val>
                                        </p:tav>
                                        <p:tav tm="100000">
                                          <p:val>
                                            <p:strVal val="#ppt_x"/>
                                          </p:val>
                                        </p:tav>
                                      </p:tavLst>
                                    </p:anim>
                                    <p:anim calcmode="lin" valueType="num">
                                      <p:cBhvr>
                                        <p:cTn id="48" dur="1000" fill="hold"/>
                                        <p:tgtEl>
                                          <p:spTgt spid="2">
                                            <p:graphicEl>
                                              <a:dgm id="{FEA02886-E86B-444D-B54B-A2D1D4A0311F}"/>
                                            </p:graphic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1" presetClass="entr" presetSubtype="1" fill="hold" nodeType="click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heel(1)">
                                      <p:cBhvr>
                                        <p:cTn id="53" dur="750"/>
                                        <p:tgtEl>
                                          <p:spTgt spid="13"/>
                                        </p:tgtEl>
                                      </p:cBhvr>
                                    </p:animEffect>
                                  </p:childTnLst>
                                </p:cTn>
                              </p:par>
                            </p:childTnLst>
                          </p:cTn>
                        </p:par>
                        <p:par>
                          <p:cTn id="54" fill="hold">
                            <p:stCondLst>
                              <p:cond delay="750"/>
                            </p:stCondLst>
                            <p:childTnLst>
                              <p:par>
                                <p:cTn id="55" presetID="22" presetClass="entr" presetSubtype="8" fill="hold" grpId="0" nodeType="after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wipe(left)">
                                      <p:cBhvr>
                                        <p:cTn id="57" dur="500"/>
                                        <p:tgtEl>
                                          <p:spTgt spid="7"/>
                                        </p:tgtEl>
                                      </p:cBhvr>
                                    </p:animEffect>
                                  </p:childTnLst>
                                </p:cTn>
                              </p:par>
                            </p:childTnLst>
                          </p:cTn>
                        </p:par>
                      </p:childTnLst>
                    </p:cTn>
                  </p:par>
                  <p:par>
                    <p:cTn id="58" fill="hold">
                      <p:stCondLst>
                        <p:cond delay="indefinite"/>
                      </p:stCondLst>
                      <p:childTnLst>
                        <p:par>
                          <p:cTn id="59" fill="hold">
                            <p:stCondLst>
                              <p:cond delay="0"/>
                            </p:stCondLst>
                            <p:childTnLst>
                              <p:par>
                                <p:cTn id="60" presetID="37" presetClass="entr" presetSubtype="0" fill="hold" nodeType="clickEffect">
                                  <p:stCondLst>
                                    <p:cond delay="0"/>
                                  </p:stCondLst>
                                  <p:childTnLst>
                                    <p:set>
                                      <p:cBhvr>
                                        <p:cTn id="61" dur="1" fill="hold">
                                          <p:stCondLst>
                                            <p:cond delay="0"/>
                                          </p:stCondLst>
                                        </p:cTn>
                                        <p:tgtEl>
                                          <p:spTgt spid="8"/>
                                        </p:tgtEl>
                                        <p:attrNameLst>
                                          <p:attrName>style.visibility</p:attrName>
                                        </p:attrNameLst>
                                      </p:cBhvr>
                                      <p:to>
                                        <p:strVal val="visible"/>
                                      </p:to>
                                    </p:set>
                                    <p:animEffect transition="in" filter="fade">
                                      <p:cBhvr>
                                        <p:cTn id="62" dur="1000"/>
                                        <p:tgtEl>
                                          <p:spTgt spid="8"/>
                                        </p:tgtEl>
                                      </p:cBhvr>
                                    </p:animEffect>
                                    <p:anim calcmode="lin" valueType="num">
                                      <p:cBhvr>
                                        <p:cTn id="63" dur="1000" fill="hold"/>
                                        <p:tgtEl>
                                          <p:spTgt spid="8"/>
                                        </p:tgtEl>
                                        <p:attrNameLst>
                                          <p:attrName>ppt_x</p:attrName>
                                        </p:attrNameLst>
                                      </p:cBhvr>
                                      <p:tavLst>
                                        <p:tav tm="0">
                                          <p:val>
                                            <p:strVal val="#ppt_x"/>
                                          </p:val>
                                        </p:tav>
                                        <p:tav tm="100000">
                                          <p:val>
                                            <p:strVal val="#ppt_x"/>
                                          </p:val>
                                        </p:tav>
                                      </p:tavLst>
                                    </p:anim>
                                    <p:anim calcmode="lin" valueType="num">
                                      <p:cBhvr>
                                        <p:cTn id="64" dur="900" decel="100000" fill="hold"/>
                                        <p:tgtEl>
                                          <p:spTgt spid="8"/>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par>
                                <p:cTn id="66" presetID="37" presetClass="entr" presetSubtype="0" fill="hold" grpId="0" nodeType="with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fade">
                                      <p:cBhvr>
                                        <p:cTn id="68" dur="1000"/>
                                        <p:tgtEl>
                                          <p:spTgt spid="11"/>
                                        </p:tgtEl>
                                      </p:cBhvr>
                                    </p:animEffect>
                                    <p:anim calcmode="lin" valueType="num">
                                      <p:cBhvr>
                                        <p:cTn id="69" dur="1000" fill="hold"/>
                                        <p:tgtEl>
                                          <p:spTgt spid="11"/>
                                        </p:tgtEl>
                                        <p:attrNameLst>
                                          <p:attrName>ppt_x</p:attrName>
                                        </p:attrNameLst>
                                      </p:cBhvr>
                                      <p:tavLst>
                                        <p:tav tm="0">
                                          <p:val>
                                            <p:strVal val="#ppt_x"/>
                                          </p:val>
                                        </p:tav>
                                        <p:tav tm="100000">
                                          <p:val>
                                            <p:strVal val="#ppt_x"/>
                                          </p:val>
                                        </p:tav>
                                      </p:tavLst>
                                    </p:anim>
                                    <p:anim calcmode="lin" valueType="num">
                                      <p:cBhvr>
                                        <p:cTn id="70" dur="900" decel="100000" fill="hold"/>
                                        <p:tgtEl>
                                          <p:spTgt spid="1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2" presetID="37" presetClass="entr" presetSubtype="0" fill="hold" nodeType="withEffect">
                                  <p:stCondLst>
                                    <p:cond delay="0"/>
                                  </p:stCondLst>
                                  <p:childTnLst>
                                    <p:set>
                                      <p:cBhvr>
                                        <p:cTn id="73" dur="1" fill="hold">
                                          <p:stCondLst>
                                            <p:cond delay="0"/>
                                          </p:stCondLst>
                                        </p:cTn>
                                        <p:tgtEl>
                                          <p:spTgt spid="10"/>
                                        </p:tgtEl>
                                        <p:attrNameLst>
                                          <p:attrName>style.visibility</p:attrName>
                                        </p:attrNameLst>
                                      </p:cBhvr>
                                      <p:to>
                                        <p:strVal val="visible"/>
                                      </p:to>
                                    </p:set>
                                    <p:animEffect transition="in" filter="fade">
                                      <p:cBhvr>
                                        <p:cTn id="74" dur="1000"/>
                                        <p:tgtEl>
                                          <p:spTgt spid="10"/>
                                        </p:tgtEl>
                                      </p:cBhvr>
                                    </p:animEffect>
                                    <p:anim calcmode="lin" valueType="num">
                                      <p:cBhvr>
                                        <p:cTn id="75" dur="1000" fill="hold"/>
                                        <p:tgtEl>
                                          <p:spTgt spid="10"/>
                                        </p:tgtEl>
                                        <p:attrNameLst>
                                          <p:attrName>ppt_x</p:attrName>
                                        </p:attrNameLst>
                                      </p:cBhvr>
                                      <p:tavLst>
                                        <p:tav tm="0">
                                          <p:val>
                                            <p:strVal val="#ppt_x"/>
                                          </p:val>
                                        </p:tav>
                                        <p:tav tm="100000">
                                          <p:val>
                                            <p:strVal val="#ppt_x"/>
                                          </p:val>
                                        </p:tav>
                                      </p:tavLst>
                                    </p:anim>
                                    <p:anim calcmode="lin" valueType="num">
                                      <p:cBhvr>
                                        <p:cTn id="76" dur="900" decel="100000" fill="hold"/>
                                        <p:tgtEl>
                                          <p:spTgt spid="10"/>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2" grpId="0">
        <p:bldSub>
          <a:bldDgm bld="one"/>
        </p:bldSub>
      </p:bldGraphic>
      <p:bldP spid="7"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D5171BDF-882B-10BC-6D1B-2B60218F2339}"/>
              </a:ext>
            </a:extLst>
          </p:cNvPr>
          <p:cNvSpPr txBox="1"/>
          <p:nvPr/>
        </p:nvSpPr>
        <p:spPr>
          <a:xfrm>
            <a:off x="4025900" y="195808"/>
            <a:ext cx="7950200" cy="4154984"/>
          </a:xfrm>
          <a:prstGeom prst="rect">
            <a:avLst/>
          </a:prstGeom>
          <a:noFill/>
        </p:spPr>
        <p:txBody>
          <a:bodyPr wrap="square" rtlCol="0">
            <a:spAutoFit/>
          </a:bodyPr>
          <a:lstStyle/>
          <a:p>
            <a:pPr marL="342900" indent="-342900" algn="ctr">
              <a:buFont typeface="Wingdings" panose="05000000000000000000" pitchFamily="2" charset="2"/>
              <a:buChar char="v"/>
            </a:pPr>
            <a:r>
              <a:rPr lang="fr-FR" sz="2200" dirty="0">
                <a:solidFill>
                  <a:srgbClr val="0000FF"/>
                </a:solidFill>
                <a:effectLst>
                  <a:outerShdw blurRad="38100" dist="38100" dir="2700000" algn="tl">
                    <a:srgbClr val="000000">
                      <a:alpha val="43137"/>
                    </a:srgbClr>
                  </a:outerShdw>
                </a:effectLst>
              </a:rPr>
              <a:t>Les riches promesses de la Bible sous les yeux, </a:t>
            </a:r>
            <a:br>
              <a:rPr lang="fr-FR" sz="2200" dirty="0">
                <a:solidFill>
                  <a:srgbClr val="0000FF"/>
                </a:solidFill>
                <a:effectLst>
                  <a:outerShdw blurRad="38100" dist="38100" dir="2700000" algn="tl">
                    <a:srgbClr val="000000">
                      <a:alpha val="43137"/>
                    </a:srgbClr>
                  </a:outerShdw>
                </a:effectLst>
              </a:rPr>
            </a:br>
            <a:r>
              <a:rPr lang="fr-FR" sz="2200" dirty="0">
                <a:solidFill>
                  <a:srgbClr val="0000FF"/>
                </a:solidFill>
                <a:effectLst>
                  <a:outerShdw blurRad="38100" dist="38100" dir="2700000" algn="tl">
                    <a:srgbClr val="000000">
                      <a:alpha val="43137"/>
                    </a:srgbClr>
                  </a:outerShdw>
                </a:effectLst>
              </a:rPr>
              <a:t>pouvez-vous encore douter ? </a:t>
            </a:r>
          </a:p>
          <a:p>
            <a:pPr algn="ctr"/>
            <a:r>
              <a:rPr lang="fr-FR" sz="2200" dirty="0">
                <a:solidFill>
                  <a:srgbClr val="663300"/>
                </a:solidFill>
                <a:effectLst>
                  <a:outerShdw blurRad="38100" dist="38100" dir="2700000" algn="tl">
                    <a:srgbClr val="000000">
                      <a:alpha val="43137"/>
                    </a:srgbClr>
                  </a:outerShdw>
                </a:effectLst>
              </a:rPr>
              <a:t>Pouvez-vous croire que le Seigneur empêche durement </a:t>
            </a:r>
            <a:br>
              <a:rPr lang="fr-FR" sz="2200" dirty="0">
                <a:solidFill>
                  <a:srgbClr val="663300"/>
                </a:solidFill>
                <a:effectLst>
                  <a:outerShdw blurRad="38100" dist="38100" dir="2700000" algn="tl">
                    <a:srgbClr val="000000">
                      <a:alpha val="43137"/>
                    </a:srgbClr>
                  </a:outerShdw>
                </a:effectLst>
              </a:rPr>
            </a:br>
            <a:r>
              <a:rPr lang="fr-FR" sz="2200" dirty="0">
                <a:solidFill>
                  <a:srgbClr val="663300"/>
                </a:solidFill>
                <a:effectLst>
                  <a:outerShdw blurRad="38100" dist="38100" dir="2700000" algn="tl">
                    <a:srgbClr val="000000">
                      <a:alpha val="43137"/>
                    </a:srgbClr>
                  </a:outerShdw>
                </a:effectLst>
              </a:rPr>
              <a:t>le pauvre pécheur de venir se jeter repentant à ses pieds, </a:t>
            </a:r>
            <a:br>
              <a:rPr lang="fr-FR" sz="2200" dirty="0">
                <a:solidFill>
                  <a:srgbClr val="663300"/>
                </a:solidFill>
                <a:effectLst>
                  <a:outerShdw blurRad="38100" dist="38100" dir="2700000" algn="tl">
                    <a:srgbClr val="000000">
                      <a:alpha val="43137"/>
                    </a:srgbClr>
                  </a:outerShdw>
                </a:effectLst>
              </a:rPr>
            </a:br>
            <a:r>
              <a:rPr lang="fr-FR" sz="2200" dirty="0">
                <a:solidFill>
                  <a:srgbClr val="663300"/>
                </a:solidFill>
                <a:effectLst>
                  <a:outerShdw blurRad="38100" dist="38100" dir="2700000" algn="tl">
                    <a:srgbClr val="000000">
                      <a:alpha val="43137"/>
                    </a:srgbClr>
                  </a:outerShdw>
                </a:effectLst>
              </a:rPr>
              <a:t>quand il aspire à revenir à lui et désire délaisser ses péchés ? </a:t>
            </a:r>
          </a:p>
          <a:p>
            <a:endParaRPr lang="fr-FR" sz="2200" dirty="0">
              <a:effectLst>
                <a:outerShdw blurRad="38100" dist="38100" dir="2700000" algn="tl">
                  <a:srgbClr val="000000">
                    <a:alpha val="43137"/>
                  </a:srgbClr>
                </a:outerShdw>
              </a:effectLst>
            </a:endParaRPr>
          </a:p>
          <a:p>
            <a:pPr marL="342900" indent="-342900" algn="ctr">
              <a:buFont typeface="Wingdings" panose="05000000000000000000" pitchFamily="2" charset="2"/>
              <a:buChar char="v"/>
            </a:pPr>
            <a:r>
              <a:rPr lang="fr-FR" sz="2200" dirty="0">
                <a:solidFill>
                  <a:srgbClr val="663300"/>
                </a:solidFill>
                <a:effectLst>
                  <a:outerShdw blurRad="38100" dist="38100" dir="2700000" algn="tl">
                    <a:srgbClr val="000000">
                      <a:alpha val="43137"/>
                    </a:srgbClr>
                  </a:outerShdw>
                </a:effectLst>
              </a:rPr>
              <a:t>Arrière de vous de telles pensées ! </a:t>
            </a:r>
            <a:br>
              <a:rPr lang="fr-FR" sz="2200" dirty="0">
                <a:solidFill>
                  <a:srgbClr val="663300"/>
                </a:solidFill>
                <a:effectLst>
                  <a:outerShdw blurRad="38100" dist="38100" dir="2700000" algn="tl">
                    <a:srgbClr val="000000">
                      <a:alpha val="43137"/>
                    </a:srgbClr>
                  </a:outerShdw>
                </a:effectLst>
              </a:rPr>
            </a:br>
            <a:r>
              <a:rPr lang="fr-FR" sz="2200" dirty="0">
                <a:solidFill>
                  <a:srgbClr val="0000FF"/>
                </a:solidFill>
                <a:effectLst>
                  <a:outerShdw blurRad="38100" dist="38100" dir="2700000" algn="tl">
                    <a:srgbClr val="000000">
                      <a:alpha val="43137"/>
                    </a:srgbClr>
                  </a:outerShdw>
                </a:effectLst>
              </a:rPr>
              <a:t>Rien ne peut faire plus de mal à votre âme que d'y nourrir </a:t>
            </a:r>
            <a:br>
              <a:rPr lang="fr-FR" sz="2200" dirty="0">
                <a:solidFill>
                  <a:srgbClr val="0000FF"/>
                </a:solidFill>
                <a:effectLst>
                  <a:outerShdw blurRad="38100" dist="38100" dir="2700000" algn="tl">
                    <a:srgbClr val="000000">
                      <a:alpha val="43137"/>
                    </a:srgbClr>
                  </a:outerShdw>
                </a:effectLst>
              </a:rPr>
            </a:br>
            <a:r>
              <a:rPr lang="fr-FR" sz="2200" dirty="0">
                <a:solidFill>
                  <a:srgbClr val="0000FF"/>
                </a:solidFill>
                <a:effectLst>
                  <a:outerShdw blurRad="38100" dist="38100" dir="2700000" algn="tl">
                    <a:srgbClr val="000000">
                      <a:alpha val="43137"/>
                    </a:srgbClr>
                  </a:outerShdw>
                </a:effectLst>
              </a:rPr>
              <a:t>de si injustes soupçons au sujet de votre Père céleste. </a:t>
            </a:r>
          </a:p>
          <a:p>
            <a:pPr algn="ctr"/>
            <a:endParaRPr lang="fr-FR" sz="2200" dirty="0">
              <a:effectLst>
                <a:outerShdw blurRad="38100" dist="38100" dir="2700000" algn="tl">
                  <a:srgbClr val="000000">
                    <a:alpha val="43137"/>
                  </a:srgbClr>
                </a:outerShdw>
              </a:effectLst>
            </a:endParaRPr>
          </a:p>
          <a:p>
            <a:pPr marL="342900" indent="-342900" algn="ctr">
              <a:buFont typeface="Wingdings" panose="05000000000000000000" pitchFamily="2" charset="2"/>
              <a:buChar char="v"/>
            </a:pPr>
            <a:r>
              <a:rPr lang="fr-FR" sz="2200" dirty="0">
                <a:solidFill>
                  <a:srgbClr val="FF0000"/>
                </a:solidFill>
                <a:effectLst>
                  <a:outerShdw blurRad="38100" dist="38100" dir="2700000" algn="tl">
                    <a:srgbClr val="000000">
                      <a:alpha val="43137"/>
                    </a:srgbClr>
                  </a:outerShdw>
                </a:effectLst>
              </a:rPr>
              <a:t>Il hait le péché, mais il aime le pécheur au point qu'il s'est sacrifié lui-même pour lui dans la personne de Jésus-Christ. </a:t>
            </a:r>
            <a:endParaRPr lang="fr-CH" sz="2200" dirty="0">
              <a:solidFill>
                <a:srgbClr val="FF0000"/>
              </a:solidFill>
              <a:effectLst>
                <a:outerShdw blurRad="38100" dist="38100" dir="2700000" algn="tl">
                  <a:srgbClr val="000000">
                    <a:alpha val="43137"/>
                  </a:srgbClr>
                </a:outerShdw>
              </a:effectLst>
            </a:endParaRPr>
          </a:p>
        </p:txBody>
      </p:sp>
      <p:sp>
        <p:nvSpPr>
          <p:cNvPr id="3" name="ZoneTexte 2">
            <a:extLst>
              <a:ext uri="{FF2B5EF4-FFF2-40B4-BE49-F238E27FC236}">
                <a16:creationId xmlns:a16="http://schemas.microsoft.com/office/drawing/2014/main" id="{5E5CB892-EEA9-0936-2CDA-9376D41C7D7C}"/>
              </a:ext>
            </a:extLst>
          </p:cNvPr>
          <p:cNvSpPr txBox="1"/>
          <p:nvPr/>
        </p:nvSpPr>
        <p:spPr>
          <a:xfrm>
            <a:off x="4514850" y="4559300"/>
            <a:ext cx="6972300" cy="2123658"/>
          </a:xfrm>
          <a:prstGeom prst="rect">
            <a:avLst/>
          </a:prstGeom>
          <a:noFill/>
        </p:spPr>
        <p:txBody>
          <a:bodyPr wrap="square" rtlCol="0">
            <a:spAutoFit/>
          </a:bodyPr>
          <a:lstStyle/>
          <a:p>
            <a:pPr algn="ctr"/>
            <a:r>
              <a:rPr lang="fr-FR" sz="2200" dirty="0">
                <a:effectLst>
                  <a:outerShdw blurRad="38100" dist="38100" dir="2700000" algn="tl">
                    <a:srgbClr val="000000">
                      <a:alpha val="43137"/>
                    </a:srgbClr>
                  </a:outerShdw>
                </a:effectLst>
              </a:rPr>
              <a:t>« Quel langage plus fort et plus tendre aurait-il pu employer pour exprimer son amour envers nous ? </a:t>
            </a:r>
            <a:br>
              <a:rPr lang="fr-FR" sz="2200" dirty="0">
                <a:effectLst>
                  <a:outerShdw blurRad="38100" dist="38100" dir="2700000" algn="tl">
                    <a:srgbClr val="000000">
                      <a:alpha val="43137"/>
                    </a:srgbClr>
                  </a:outerShdw>
                </a:effectLst>
              </a:rPr>
            </a:br>
            <a:r>
              <a:rPr lang="fr-FR" sz="2200" dirty="0">
                <a:effectLst>
                  <a:outerShdw blurRad="38100" dist="38100" dir="2700000" algn="tl">
                    <a:srgbClr val="000000">
                      <a:alpha val="43137"/>
                    </a:srgbClr>
                  </a:outerShdw>
                </a:effectLst>
              </a:rPr>
              <a:t>Voici ses paroles : </a:t>
            </a:r>
            <a:r>
              <a:rPr lang="fr-FR" sz="2200" dirty="0">
                <a:solidFill>
                  <a:srgbClr val="0066FF"/>
                </a:solidFill>
                <a:effectLst>
                  <a:outerShdw blurRad="38100" dist="38100" dir="2700000" algn="tl">
                    <a:srgbClr val="000000">
                      <a:alpha val="43137"/>
                    </a:srgbClr>
                  </a:outerShdw>
                </a:effectLst>
              </a:rPr>
              <a:t>« Une femme oublie-t-elle l'enfant qu'elle allaite ? N'a-t-elle pas pitié du fruit de ses entrailles ? </a:t>
            </a:r>
            <a:r>
              <a:rPr lang="fr-FR" sz="2200" dirty="0">
                <a:solidFill>
                  <a:srgbClr val="FF0000"/>
                </a:solidFill>
                <a:effectLst>
                  <a:outerShdw blurRad="38100" dist="38100" dir="2700000" algn="tl">
                    <a:srgbClr val="000000">
                      <a:alpha val="43137"/>
                    </a:srgbClr>
                  </a:outerShdw>
                </a:effectLst>
              </a:rPr>
              <a:t>Quand elle l'oublierait, </a:t>
            </a:r>
            <a:br>
              <a:rPr lang="fr-FR" sz="2200" dirty="0">
                <a:solidFill>
                  <a:srgbClr val="FF0000"/>
                </a:solidFill>
                <a:effectLst>
                  <a:outerShdw blurRad="38100" dist="38100" dir="2700000" algn="tl">
                    <a:srgbClr val="000000">
                      <a:alpha val="43137"/>
                    </a:srgbClr>
                  </a:outerShdw>
                </a:effectLst>
              </a:rPr>
            </a:br>
            <a:r>
              <a:rPr lang="fr-FR" sz="2200" dirty="0">
                <a:solidFill>
                  <a:srgbClr val="FF0000"/>
                </a:solidFill>
                <a:effectLst>
                  <a:outerShdw blurRad="38100" dist="38100" dir="2700000" algn="tl">
                    <a:srgbClr val="000000">
                      <a:alpha val="43137"/>
                    </a:srgbClr>
                  </a:outerShdw>
                </a:effectLst>
              </a:rPr>
              <a:t>moi je ne t'oublierai point. » </a:t>
            </a:r>
            <a:r>
              <a:rPr lang="fr-FR" sz="2200" dirty="0">
                <a:effectLst>
                  <a:outerShdw blurRad="38100" dist="38100" dir="2700000" algn="tl">
                    <a:srgbClr val="000000">
                      <a:alpha val="43137"/>
                    </a:srgbClr>
                  </a:outerShdw>
                </a:effectLst>
              </a:rPr>
              <a:t>(Ésaïe 49.15.)</a:t>
            </a:r>
            <a:endParaRPr lang="fr-CH" dirty="0">
              <a:effectLst>
                <a:outerShdw blurRad="38100" dist="38100" dir="2700000" algn="tl">
                  <a:srgbClr val="000000">
                    <a:alpha val="43137"/>
                  </a:srgbClr>
                </a:outerShdw>
              </a:effectLst>
            </a:endParaRPr>
          </a:p>
        </p:txBody>
      </p:sp>
      <p:sp>
        <p:nvSpPr>
          <p:cNvPr id="4" name="Parchemin : horizontal 3">
            <a:extLst>
              <a:ext uri="{FF2B5EF4-FFF2-40B4-BE49-F238E27FC236}">
                <a16:creationId xmlns:a16="http://schemas.microsoft.com/office/drawing/2014/main" id="{A496A006-6B7D-FBF1-4266-9D87D5674CF6}"/>
              </a:ext>
            </a:extLst>
          </p:cNvPr>
          <p:cNvSpPr/>
          <p:nvPr/>
        </p:nvSpPr>
        <p:spPr>
          <a:xfrm>
            <a:off x="1249250" y="5330032"/>
            <a:ext cx="3213100" cy="1377077"/>
          </a:xfrm>
          <a:prstGeom prst="horizontalScroll">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sz="2000" b="1" dirty="0">
                <a:solidFill>
                  <a:schemeClr val="bg1"/>
                </a:solidFill>
                <a:effectLst>
                  <a:outerShdw blurRad="38100" dist="38100" dir="2700000" algn="tl">
                    <a:srgbClr val="000000">
                      <a:alpha val="43137"/>
                    </a:srgbClr>
                  </a:outerShdw>
                </a:effectLst>
              </a:rPr>
              <a:t>Ellen G. White,</a:t>
            </a:r>
          </a:p>
          <a:p>
            <a:pPr algn="ctr"/>
            <a:r>
              <a:rPr lang="fr-CH" sz="2000" b="1" dirty="0">
                <a:solidFill>
                  <a:schemeClr val="bg1"/>
                </a:solidFill>
                <a:effectLst>
                  <a:outerShdw blurRad="38100" dist="38100" dir="2700000" algn="tl">
                    <a:srgbClr val="000000">
                      <a:alpha val="43137"/>
                    </a:srgbClr>
                  </a:outerShdw>
                </a:effectLst>
              </a:rPr>
              <a:t>Le Meilleur-Chemin.</a:t>
            </a:r>
          </a:p>
          <a:p>
            <a:pPr algn="ctr"/>
            <a:r>
              <a:rPr lang="fr-CH" sz="2000" b="1" dirty="0">
                <a:solidFill>
                  <a:schemeClr val="bg1"/>
                </a:solidFill>
                <a:effectLst>
                  <a:outerShdw blurRad="38100" dist="38100" dir="2700000" algn="tl">
                    <a:srgbClr val="000000">
                      <a:alpha val="43137"/>
                    </a:srgbClr>
                  </a:outerShdw>
                </a:effectLst>
              </a:rPr>
              <a:t>p. 52</a:t>
            </a:r>
          </a:p>
        </p:txBody>
      </p:sp>
      <p:pic>
        <p:nvPicPr>
          <p:cNvPr id="6" name="Image 5">
            <a:extLst>
              <a:ext uri="{FF2B5EF4-FFF2-40B4-BE49-F238E27FC236}">
                <a16:creationId xmlns:a16="http://schemas.microsoft.com/office/drawing/2014/main" id="{A28F68B2-DF98-D723-D40B-ADBD0400FBCB}"/>
              </a:ext>
            </a:extLst>
          </p:cNvPr>
          <p:cNvPicPr>
            <a:picLocks noChangeAspect="1"/>
          </p:cNvPicPr>
          <p:nvPr/>
        </p:nvPicPr>
        <p:blipFill>
          <a:blip r:embed="rId2" cstate="email">
            <a:clrChange>
              <a:clrFrom>
                <a:srgbClr val="FFFFFC"/>
              </a:clrFrom>
              <a:clrTo>
                <a:srgbClr val="FFFFFC">
                  <a:alpha val="0"/>
                </a:srgbClr>
              </a:clrTo>
            </a:clrChange>
            <a:extLst>
              <a:ext uri="{28A0092B-C50C-407E-A947-70E740481C1C}">
                <a14:useLocalDpi xmlns:a14="http://schemas.microsoft.com/office/drawing/2010/main"/>
              </a:ext>
            </a:extLst>
          </a:blip>
          <a:stretch>
            <a:fillRect/>
          </a:stretch>
        </p:blipFill>
        <p:spPr>
          <a:xfrm>
            <a:off x="1829819" y="-81419"/>
            <a:ext cx="2051963" cy="3062744"/>
          </a:xfrm>
          <a:prstGeom prst="rect">
            <a:avLst/>
          </a:prstGeom>
        </p:spPr>
      </p:pic>
      <p:pic>
        <p:nvPicPr>
          <p:cNvPr id="7" name="Imagen 7" descr="Imagen que contiene interior, edificio, tabla, parado&#10;&#10;Descripción generada automáticamente">
            <a:extLst>
              <a:ext uri="{FF2B5EF4-FFF2-40B4-BE49-F238E27FC236}">
                <a16:creationId xmlns:a16="http://schemas.microsoft.com/office/drawing/2014/main" id="{7B8042F3-80F1-7E69-222C-065D954A319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30177" y="3068957"/>
            <a:ext cx="1851248" cy="2236924"/>
          </a:xfrm>
          <a:prstGeom prst="rect">
            <a:avLst/>
          </a:prstGeom>
          <a:ln w="88900" cap="sq" cmpd="thickThin">
            <a:solidFill>
              <a:schemeClr val="accent3">
                <a:lumMod val="75000"/>
              </a:schemeClr>
            </a:solidFill>
            <a:prstDash val="solid"/>
            <a:miter lim="800000"/>
          </a:ln>
          <a:effectLst>
            <a:innerShdw blurRad="76200">
              <a:srgbClr val="000000"/>
            </a:innerShdw>
          </a:effectLst>
        </p:spPr>
      </p:pic>
    </p:spTree>
    <p:extLst>
      <p:ext uri="{BB962C8B-B14F-4D97-AF65-F5344CB8AC3E}">
        <p14:creationId xmlns:p14="http://schemas.microsoft.com/office/powerpoint/2010/main" val="3924416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4272DF6-A8A0-2CD5-1EB5-7DA0F73ABB48}"/>
            </a:ext>
          </a:extLst>
        </p:cNvPr>
        <p:cNvGrpSpPr/>
        <p:nvPr/>
      </p:nvGrpSpPr>
      <p:grpSpPr>
        <a:xfrm>
          <a:off x="0" y="0"/>
          <a:ext cx="0" cy="0"/>
          <a:chOff x="0" y="0"/>
          <a:chExt cx="0" cy="0"/>
        </a:xfrm>
      </p:grpSpPr>
      <p:sp>
        <p:nvSpPr>
          <p:cNvPr id="17" name="Rectangle 1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dirty="0"/>
          </a:p>
        </p:txBody>
      </p:sp>
      <p:pic>
        <p:nvPicPr>
          <p:cNvPr id="4" name="Picture 3" descr="A blue and white background&#10;&#10;AI-generated content may be incorrect.">
            <a:extLst>
              <a:ext uri="{FF2B5EF4-FFF2-40B4-BE49-F238E27FC236}">
                <a16:creationId xmlns:a16="http://schemas.microsoft.com/office/drawing/2014/main" id="{6266AFC9-D81B-1491-B6F5-4267F49154E8}"/>
              </a:ext>
            </a:extLst>
          </p:cNvPr>
          <p:cNvPicPr>
            <a:picLocks noGrp="1" noRot="1" noChangeAspect="1" noMove="1" noResize="1" noEditPoints="1" noAdjustHandles="1" noChangeArrowheads="1" noChangeShapeType="1" noCrop="1"/>
          </p:cNvPicPr>
          <p:nvPr/>
        </p:nvPicPr>
        <p:blipFill>
          <a:blip r:embed="rId3" cstate="screen">
            <a:extLst>
              <a:ext uri="{28A0092B-C50C-407E-A947-70E740481C1C}">
                <a14:useLocalDpi xmlns:a14="http://schemas.microsoft.com/office/drawing/2010/main"/>
              </a:ext>
            </a:extLst>
          </a:blip>
          <a:srcRect/>
          <a:stretch>
            <a:fillRect/>
          </a:stretch>
        </p:blipFill>
        <p:spPr>
          <a:xfrm>
            <a:off x="20" y="1282"/>
            <a:ext cx="12191980" cy="6856718"/>
          </a:xfrm>
          <a:prstGeom prst="rect">
            <a:avLst/>
          </a:prstGeom>
        </p:spPr>
      </p:pic>
      <p:pic>
        <p:nvPicPr>
          <p:cNvPr id="5" name="Imagen 4" descr="Imagen que contiene hombre, persona, viejo, micrófono&#10;&#10;El contenido generado por IA puede ser incorrecto.">
            <a:extLst>
              <a:ext uri="{FF2B5EF4-FFF2-40B4-BE49-F238E27FC236}">
                <a16:creationId xmlns:a16="http://schemas.microsoft.com/office/drawing/2014/main" id="{39678A3E-ADD1-E58B-F839-A0291783BBBA}"/>
              </a:ext>
            </a:extLst>
          </p:cNvPr>
          <p:cNvPicPr>
            <a:picLocks noGrp="1" noRot="1" noChangeAspect="1" noMove="1" noResize="1" noEditPoints="1" noAdjustHandles="1" noChangeArrowheads="1" noChangeShapeType="1" noCrop="1"/>
          </p:cNvPicPr>
          <p:nvPr/>
        </p:nvPicPr>
        <p:blipFill>
          <a:blip r:embed="rId4" cstate="email">
            <a:extLst>
              <a:ext uri="{28A0092B-C50C-407E-A947-70E740481C1C}">
                <a14:useLocalDpi xmlns:a14="http://schemas.microsoft.com/office/drawing/2010/main"/>
              </a:ext>
            </a:extLst>
          </a:blip>
          <a:stretch>
            <a:fillRect/>
          </a:stretch>
        </p:blipFill>
        <p:spPr>
          <a:xfrm>
            <a:off x="158429" y="431183"/>
            <a:ext cx="6074109" cy="6334188"/>
          </a:xfrm>
          <a:prstGeom prst="rect">
            <a:avLst/>
          </a:prstGeom>
          <a:effectLst>
            <a:outerShdw blurRad="50800" dist="38100" dir="2700000" algn="tl" rotWithShape="0">
              <a:prstClr val="black">
                <a:alpha val="40000"/>
              </a:prstClr>
            </a:outerShdw>
          </a:effectLst>
        </p:spPr>
      </p:pic>
      <p:pic>
        <p:nvPicPr>
          <p:cNvPr id="12" name="Imagen 11" descr="Imagen que contiene persona, hombre, pastel, agua&#10;&#10;El contenido generado por IA puede ser incorrecto.">
            <a:extLst>
              <a:ext uri="{FF2B5EF4-FFF2-40B4-BE49-F238E27FC236}">
                <a16:creationId xmlns:a16="http://schemas.microsoft.com/office/drawing/2014/main" id="{ADD322CC-83EB-C881-91E1-1F01A1F4FE8B}"/>
              </a:ext>
            </a:extLst>
          </p:cNvPr>
          <p:cNvPicPr>
            <a:picLocks noGrp="1" noRot="1" noChangeAspect="1" noMove="1" noResize="1" noEditPoints="1" noAdjustHandles="1" noChangeArrowheads="1" noChangeShapeType="1" noCrop="1"/>
          </p:cNvPicPr>
          <p:nvPr/>
        </p:nvPicPr>
        <p:blipFill>
          <a:blip r:embed="rId5" cstate="email">
            <a:extLst>
              <a:ext uri="{28A0092B-C50C-407E-A947-70E740481C1C}">
                <a14:useLocalDpi xmlns:a14="http://schemas.microsoft.com/office/drawing/2010/main"/>
              </a:ext>
            </a:extLst>
          </a:blip>
          <a:stretch>
            <a:fillRect/>
          </a:stretch>
        </p:blipFill>
        <p:spPr>
          <a:xfrm>
            <a:off x="5407664" y="1838848"/>
            <a:ext cx="6784336" cy="5019152"/>
          </a:xfrm>
          <a:prstGeom prst="rect">
            <a:avLst/>
          </a:prstGeom>
          <a:effectLst>
            <a:outerShdw blurRad="50800" dist="38100" dir="2700000" algn="tl" rotWithShape="0">
              <a:prstClr val="black">
                <a:alpha val="40000"/>
              </a:prstClr>
            </a:outerShdw>
          </a:effectLst>
        </p:spPr>
      </p:pic>
      <p:sp>
        <p:nvSpPr>
          <p:cNvPr id="3" name="CuadroTexto 2">
            <a:extLst>
              <a:ext uri="{FF2B5EF4-FFF2-40B4-BE49-F238E27FC236}">
                <a16:creationId xmlns:a16="http://schemas.microsoft.com/office/drawing/2014/main" id="{16CCFED5-E53B-E8FD-7186-0FA230096D1C}"/>
              </a:ext>
            </a:extLst>
          </p:cNvPr>
          <p:cNvSpPr txBox="1"/>
          <p:nvPr/>
        </p:nvSpPr>
        <p:spPr>
          <a:xfrm>
            <a:off x="5407664" y="2306703"/>
            <a:ext cx="4217049" cy="1754326"/>
          </a:xfrm>
          <a:prstGeom prst="rect">
            <a:avLst/>
          </a:prstGeom>
          <a:noFill/>
        </p:spPr>
        <p:txBody>
          <a:bodyPr wrap="square">
            <a:spAutoFit/>
            <a:scene3d>
              <a:camera prst="orthographicFront"/>
              <a:lightRig rig="threePt" dir="t"/>
            </a:scene3d>
            <a:sp3d extrusionH="57150">
              <a:bevelT w="38100" h="38100"/>
            </a:sp3d>
          </a:bodyPr>
          <a:lstStyle/>
          <a:p>
            <a:pPr algn="ctr">
              <a:spcAft>
                <a:spcPts val="600"/>
              </a:spcAft>
            </a:pPr>
            <a:r>
              <a:rPr lang="fr-FR" sz="5400" b="1" dirty="0">
                <a:ln w="0"/>
                <a:gradFill>
                  <a:gsLst>
                    <a:gs pos="0">
                      <a:srgbClr val="1A5992"/>
                    </a:gs>
                    <a:gs pos="50000">
                      <a:srgbClr val="4997DF"/>
                    </a:gs>
                    <a:gs pos="100000">
                      <a:srgbClr val="C5BBCF"/>
                    </a:gs>
                  </a:gsLst>
                  <a:lin ang="5400000"/>
                </a:gradFill>
                <a:effectLst>
                  <a:reflection blurRad="6350" stA="53000" endA="300" endPos="35500" dir="5400000" sy="-90000" algn="bl" rotWithShape="0"/>
                </a:effectLst>
              </a:rPr>
              <a:t>JALONS DU JOURDAIN</a:t>
            </a:r>
          </a:p>
        </p:txBody>
      </p:sp>
      <p:sp>
        <p:nvSpPr>
          <p:cNvPr id="2" name="ZoneTexte 1">
            <a:extLst>
              <a:ext uri="{FF2B5EF4-FFF2-40B4-BE49-F238E27FC236}">
                <a16:creationId xmlns:a16="http://schemas.microsoft.com/office/drawing/2014/main" id="{DA84D6B8-9082-8EE5-8B16-A5F5D9C6A9A9}"/>
              </a:ext>
            </a:extLst>
          </p:cNvPr>
          <p:cNvSpPr txBox="1"/>
          <p:nvPr/>
        </p:nvSpPr>
        <p:spPr>
          <a:xfrm>
            <a:off x="3289300" y="92629"/>
            <a:ext cx="8572500" cy="1754326"/>
          </a:xfrm>
          <a:prstGeom prst="rect">
            <a:avLst/>
          </a:prstGeom>
          <a:noFill/>
        </p:spPr>
        <p:txBody>
          <a:bodyPr wrap="square" rtlCol="0">
            <a:spAutoFit/>
          </a:bodyPr>
          <a:lstStyle/>
          <a:p>
            <a:pPr algn="just" fontAlgn="base">
              <a:buNone/>
            </a:pPr>
            <a:r>
              <a:rPr lang="fr-CH" b="0" u="none" strike="noStrike" dirty="0">
                <a:solidFill>
                  <a:srgbClr val="FF0000"/>
                </a:solidFill>
                <a:effectLst/>
                <a:highlight>
                  <a:srgbClr val="FFFF00"/>
                </a:highlight>
                <a:latin typeface="times new roman" panose="02020603050405020304" pitchFamily="18" charset="0"/>
                <a:hlinkClick r:id="rId6" tooltip="2 Rois - Chapitre 2 -  Verset 14"/>
              </a:rPr>
              <a:t>2:14</a:t>
            </a:r>
            <a:r>
              <a:rPr lang="fr-CH" b="0" dirty="0">
                <a:solidFill>
                  <a:srgbClr val="333333"/>
                </a:solidFill>
                <a:effectLst/>
                <a:latin typeface="times new roman" panose="02020603050405020304" pitchFamily="18" charset="0"/>
              </a:rPr>
              <a:t> </a:t>
            </a:r>
            <a:r>
              <a:rPr lang="fr-CH" b="0" dirty="0">
                <a:solidFill>
                  <a:srgbClr val="0000FF"/>
                </a:solidFill>
                <a:effectLst/>
                <a:highlight>
                  <a:srgbClr val="00FFFF"/>
                </a:highlight>
                <a:latin typeface="times new roman" panose="02020603050405020304" pitchFamily="18" charset="0"/>
              </a:rPr>
              <a:t>il prit le manteau qu'Élie avait laissé tomber, et il en frappa les eaux</a:t>
            </a:r>
            <a:r>
              <a:rPr lang="fr-CH" b="0" dirty="0">
                <a:solidFill>
                  <a:schemeClr val="bg1"/>
                </a:solidFill>
                <a:effectLst/>
                <a:highlight>
                  <a:srgbClr val="00FFFF"/>
                </a:highlight>
                <a:latin typeface="times new roman" panose="02020603050405020304" pitchFamily="18" charset="0"/>
              </a:rPr>
              <a:t>,</a:t>
            </a:r>
            <a:r>
              <a:rPr lang="fr-CH" b="0" dirty="0">
                <a:solidFill>
                  <a:schemeClr val="bg1"/>
                </a:solidFill>
                <a:effectLst/>
                <a:latin typeface="times new roman" panose="02020603050405020304" pitchFamily="18" charset="0"/>
              </a:rPr>
              <a:t> et dit: </a:t>
            </a:r>
            <a:br>
              <a:rPr lang="fr-CH" b="0" dirty="0">
                <a:solidFill>
                  <a:schemeClr val="bg1"/>
                </a:solidFill>
                <a:effectLst/>
                <a:latin typeface="times new roman" panose="02020603050405020304" pitchFamily="18" charset="0"/>
              </a:rPr>
            </a:br>
            <a:r>
              <a:rPr lang="fr-CH" b="0" dirty="0">
                <a:solidFill>
                  <a:schemeClr val="bg1"/>
                </a:solidFill>
                <a:effectLst/>
                <a:latin typeface="times new roman" panose="02020603050405020304" pitchFamily="18" charset="0"/>
              </a:rPr>
              <a:t>Où est l'Éternel, le Dieu d'Élie? Lui aussi, il frappa les eaux, qui se partagèrent çà et là, et Élisée passa.</a:t>
            </a:r>
          </a:p>
          <a:p>
            <a:pPr lvl="4" algn="just" fontAlgn="base"/>
            <a:r>
              <a:rPr lang="fr-CH" b="0" u="none" strike="noStrike" dirty="0">
                <a:solidFill>
                  <a:schemeClr val="accent5">
                    <a:lumMod val="60000"/>
                    <a:lumOff val="40000"/>
                  </a:schemeClr>
                </a:solidFill>
                <a:effectLst/>
                <a:highlight>
                  <a:srgbClr val="FFFF00"/>
                </a:highlight>
                <a:latin typeface="times new roman" panose="02020603050405020304" pitchFamily="18" charset="0"/>
                <a:hlinkClick r:id="rId7" tooltip="2 Rois - Chapitre 2 -  Verset 15">
                  <a:extLst>
                    <a:ext uri="{A12FA001-AC4F-418D-AE19-62706E023703}">
                      <ahyp:hlinkClr xmlns:ahyp="http://schemas.microsoft.com/office/drawing/2018/hyperlinkcolor" val="tx"/>
                    </a:ext>
                  </a:extLst>
                </a:hlinkClick>
              </a:rPr>
              <a:t>2:15</a:t>
            </a:r>
            <a:r>
              <a:rPr lang="fr-CH" b="0" dirty="0">
                <a:solidFill>
                  <a:schemeClr val="accent5">
                    <a:lumMod val="60000"/>
                    <a:lumOff val="40000"/>
                  </a:schemeClr>
                </a:solidFill>
                <a:effectLst/>
                <a:highlight>
                  <a:srgbClr val="FFFF00"/>
                </a:highlight>
                <a:latin typeface="times new roman" panose="02020603050405020304" pitchFamily="18" charset="0"/>
              </a:rPr>
              <a:t> </a:t>
            </a:r>
            <a:r>
              <a:rPr lang="fr-CH" b="0" dirty="0">
                <a:solidFill>
                  <a:schemeClr val="bg1"/>
                </a:solidFill>
                <a:effectLst/>
                <a:latin typeface="times new roman" panose="02020603050405020304" pitchFamily="18" charset="0"/>
              </a:rPr>
              <a:t>Les fils des prophètes qui étaient à Jéricho, vis-à-vis, l'ayant vu, dirent: </a:t>
            </a:r>
            <a:r>
              <a:rPr lang="fr-CH" b="0" dirty="0">
                <a:solidFill>
                  <a:srgbClr val="0000FF"/>
                </a:solidFill>
                <a:effectLst/>
                <a:highlight>
                  <a:srgbClr val="00FFFF"/>
                </a:highlight>
                <a:latin typeface="times new roman" panose="02020603050405020304" pitchFamily="18" charset="0"/>
              </a:rPr>
              <a:t>L'esprit d'Élie repose sur Élisée! </a:t>
            </a:r>
            <a:r>
              <a:rPr lang="fr-CH" b="0" dirty="0">
                <a:solidFill>
                  <a:schemeClr val="bg1"/>
                </a:solidFill>
                <a:effectLst/>
                <a:latin typeface="times new roman" panose="02020603050405020304" pitchFamily="18" charset="0"/>
              </a:rPr>
              <a:t>Et ils allèrent à sa rencontre, et se prosternèrent contre terre devant lui. </a:t>
            </a:r>
            <a:endParaRPr lang="fr-CH" dirty="0">
              <a:solidFill>
                <a:schemeClr val="bg1"/>
              </a:solidFill>
            </a:endParaRPr>
          </a:p>
        </p:txBody>
      </p:sp>
      <p:sp>
        <p:nvSpPr>
          <p:cNvPr id="6" name="ZoneTexte 5">
            <a:extLst>
              <a:ext uri="{FF2B5EF4-FFF2-40B4-BE49-F238E27FC236}">
                <a16:creationId xmlns:a16="http://schemas.microsoft.com/office/drawing/2014/main" id="{6FCB004A-9F46-8016-0B18-186C1092D29C}"/>
              </a:ext>
            </a:extLst>
          </p:cNvPr>
          <p:cNvSpPr txBox="1"/>
          <p:nvPr/>
        </p:nvSpPr>
        <p:spPr>
          <a:xfrm>
            <a:off x="233105" y="475016"/>
            <a:ext cx="1219200" cy="368300"/>
          </a:xfrm>
          <a:prstGeom prst="rect">
            <a:avLst/>
          </a:prstGeom>
          <a:solidFill>
            <a:srgbClr val="00FFCC"/>
          </a:solidFill>
        </p:spPr>
        <p:txBody>
          <a:bodyPr wrap="square" rtlCol="0">
            <a:spAutoFit/>
          </a:bodyPr>
          <a:lstStyle/>
          <a:p>
            <a:pPr algn="ctr"/>
            <a:r>
              <a:rPr lang="fr-CH" dirty="0">
                <a:solidFill>
                  <a:srgbClr val="FF0000"/>
                </a:solidFill>
              </a:rPr>
              <a:t>2 ROIS </a:t>
            </a:r>
          </a:p>
        </p:txBody>
      </p:sp>
    </p:spTree>
    <p:extLst>
      <p:ext uri="{BB962C8B-B14F-4D97-AF65-F5344CB8AC3E}">
        <p14:creationId xmlns:p14="http://schemas.microsoft.com/office/powerpoint/2010/main" val="177072991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descr="A blue rectangle with black border&#10;&#10;AI-generated content may be incorrect.">
            <a:extLst>
              <a:ext uri="{FF2B5EF4-FFF2-40B4-BE49-F238E27FC236}">
                <a16:creationId xmlns:a16="http://schemas.microsoft.com/office/drawing/2014/main" id="{1617EB66-6603-5806-2629-D6BCCC1263C8}"/>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53E32BC5-0B24-6914-3C1D-2604E062212D}"/>
              </a:ext>
            </a:extLst>
          </p:cNvPr>
          <p:cNvSpPr txBox="1"/>
          <p:nvPr/>
        </p:nvSpPr>
        <p:spPr>
          <a:xfrm>
            <a:off x="533399" y="255193"/>
            <a:ext cx="5419725" cy="923330"/>
          </a:xfrm>
          <a:prstGeom prst="rect">
            <a:avLst/>
          </a:prstGeom>
          <a:solidFill>
            <a:schemeClr val="accent5">
              <a:lumMod val="20000"/>
              <a:lumOff val="80000"/>
            </a:schemeClr>
          </a:solidFill>
          <a:ln w="28575">
            <a:solidFill>
              <a:schemeClr val="accent5">
                <a:lumMod val="75000"/>
              </a:schemeClr>
            </a:solidFill>
          </a:ln>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fr-FR" b="1" dirty="0">
                <a:solidFill>
                  <a:schemeClr val="tx1"/>
                </a:solidFill>
                <a:latin typeface="Comic Sans MS" panose="030F0702030302020204" pitchFamily="66" charset="0"/>
              </a:rPr>
              <a:t>« Il changea la mer en une terre sèche, on traversa le fleuve à pied : là, nous nous réjouîmes en lui. » (Psaume 66.6)</a:t>
            </a:r>
          </a:p>
        </p:txBody>
      </p:sp>
      <p:sp>
        <p:nvSpPr>
          <p:cNvPr id="4" name="CuadroTexto 3">
            <a:extLst>
              <a:ext uri="{FF2B5EF4-FFF2-40B4-BE49-F238E27FC236}">
                <a16:creationId xmlns:a16="http://schemas.microsoft.com/office/drawing/2014/main" id="{314D661B-91FE-5129-1CC7-AEB12FEDD51C}"/>
              </a:ext>
            </a:extLst>
          </p:cNvPr>
          <p:cNvSpPr txBox="1"/>
          <p:nvPr/>
        </p:nvSpPr>
        <p:spPr>
          <a:xfrm>
            <a:off x="6617231" y="255193"/>
            <a:ext cx="5095273" cy="646331"/>
          </a:xfrm>
          <a:prstGeom prst="rect">
            <a:avLst/>
          </a:prstGeom>
          <a:solidFill>
            <a:schemeClr val="accent3">
              <a:lumMod val="60000"/>
              <a:lumOff val="40000"/>
            </a:schemeClr>
          </a:solidFill>
          <a:ln w="28575">
            <a:solidFill>
              <a:schemeClr val="accent3">
                <a:lumMod val="50000"/>
              </a:schemeClr>
            </a:solidFill>
          </a:ln>
        </p:spPr>
        <p:style>
          <a:lnRef idx="0">
            <a:schemeClr val="accent3"/>
          </a:lnRef>
          <a:fillRef idx="3">
            <a:schemeClr val="accent3"/>
          </a:fillRef>
          <a:effectRef idx="3">
            <a:schemeClr val="accent3"/>
          </a:effectRef>
          <a:fontRef idx="minor">
            <a:schemeClr val="lt1"/>
          </a:fontRef>
        </p:style>
        <p:txBody>
          <a:bodyPr wrap="square">
            <a:spAutoFit/>
          </a:bodyPr>
          <a:lstStyle/>
          <a:p>
            <a:pPr algn="ctr"/>
            <a:r>
              <a:rPr lang="fr-FR" b="1" dirty="0">
                <a:solidFill>
                  <a:schemeClr val="tx1"/>
                </a:solidFill>
                <a:latin typeface="Comic Sans MS" panose="030F0702030302020204" pitchFamily="66" charset="0"/>
              </a:rPr>
              <a:t>« La mer le vit et s'enfuit, le Jourdain retourna en arrière » (Psaume 114.3)</a:t>
            </a:r>
            <a:endParaRPr lang="fr-FR" sz="1400" b="1" dirty="0">
              <a:solidFill>
                <a:schemeClr val="tx1"/>
              </a:solidFill>
              <a:latin typeface="Comic Sans MS" panose="030F0702030302020204" pitchFamily="66" charset="0"/>
            </a:endParaRPr>
          </a:p>
        </p:txBody>
      </p:sp>
      <p:sp>
        <p:nvSpPr>
          <p:cNvPr id="5" name="CuadroTexto 4">
            <a:extLst>
              <a:ext uri="{FF2B5EF4-FFF2-40B4-BE49-F238E27FC236}">
                <a16:creationId xmlns:a16="http://schemas.microsoft.com/office/drawing/2014/main" id="{5753915E-8DAB-8459-A56D-8F737B54F88F}"/>
              </a:ext>
            </a:extLst>
          </p:cNvPr>
          <p:cNvSpPr txBox="1"/>
          <p:nvPr/>
        </p:nvSpPr>
        <p:spPr>
          <a:xfrm>
            <a:off x="540000" y="1278251"/>
            <a:ext cx="6447384" cy="1631216"/>
          </a:xfrm>
          <a:prstGeom prst="rect">
            <a:avLst/>
          </a:prstGeom>
          <a:noFill/>
        </p:spPr>
        <p:txBody>
          <a:bodyPr wrap="square" rtlCol="0">
            <a:spAutoFit/>
          </a:bodyPr>
          <a:lstStyle/>
          <a:p>
            <a:pPr>
              <a:spcBef>
                <a:spcPts val="600"/>
              </a:spcBef>
            </a:pPr>
            <a:r>
              <a:rPr lang="fr-FR" sz="2000" b="1" dirty="0"/>
              <a:t>Le passage </a:t>
            </a:r>
            <a:r>
              <a:rPr lang="fr-FR" sz="2000" b="1" dirty="0">
                <a:solidFill>
                  <a:srgbClr val="FF0000"/>
                </a:solidFill>
              </a:rPr>
              <a:t>de la mer Rouge</a:t>
            </a:r>
            <a:r>
              <a:rPr lang="fr-FR" sz="2000" b="1" dirty="0"/>
              <a:t> et celui </a:t>
            </a:r>
            <a:r>
              <a:rPr lang="fr-FR" sz="2000" b="1" dirty="0">
                <a:solidFill>
                  <a:srgbClr val="FF0000"/>
                </a:solidFill>
              </a:rPr>
              <a:t>du Jourdain </a:t>
            </a:r>
            <a:r>
              <a:rPr lang="fr-FR" sz="2000" b="1" dirty="0"/>
              <a:t>sont deux événements historiques qui restèrent liés comme jalons de l'histoire de la Rédemption </a:t>
            </a:r>
            <a:r>
              <a:rPr lang="fr-FR" sz="2000" b="1" dirty="0">
                <a:solidFill>
                  <a:srgbClr val="663300"/>
                </a:solidFill>
              </a:rPr>
              <a:t>(Psaume 66.6 ; Psaume 114). </a:t>
            </a:r>
            <a:r>
              <a:rPr lang="fr-FR" sz="2000" b="1" dirty="0">
                <a:solidFill>
                  <a:srgbClr val="0000FF"/>
                </a:solidFill>
              </a:rPr>
              <a:t>Ensemble, ils signalent </a:t>
            </a:r>
            <a:r>
              <a:rPr lang="fr-FR" sz="2000" b="1" dirty="0">
                <a:solidFill>
                  <a:schemeClr val="accent1">
                    <a:lumMod val="75000"/>
                  </a:schemeClr>
                </a:solidFill>
              </a:rPr>
              <a:t>notre libération du péché</a:t>
            </a:r>
            <a:r>
              <a:rPr lang="fr-FR" sz="2000" b="1" dirty="0"/>
              <a:t> et </a:t>
            </a:r>
            <a:r>
              <a:rPr lang="fr-FR" sz="2000" b="1" dirty="0">
                <a:solidFill>
                  <a:schemeClr val="accent1">
                    <a:lumMod val="75000"/>
                  </a:schemeClr>
                </a:solidFill>
              </a:rPr>
              <a:t>notre accès à la vie éternelle</a:t>
            </a:r>
            <a:r>
              <a:rPr lang="fr-FR" sz="2000" b="1" dirty="0"/>
              <a:t>.</a:t>
            </a:r>
          </a:p>
        </p:txBody>
      </p:sp>
      <p:pic>
        <p:nvPicPr>
          <p:cNvPr id="6" name="Imagen 5" descr="Grupo de personas en el agua&#10;&#10;El contenido generado por IA puede ser incorrecto.">
            <a:extLst>
              <a:ext uri="{FF2B5EF4-FFF2-40B4-BE49-F238E27FC236}">
                <a16:creationId xmlns:a16="http://schemas.microsoft.com/office/drawing/2014/main" id="{9D6E3C37-5995-5C6F-3649-6769B1E65BB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123933" y="1251264"/>
            <a:ext cx="2346960" cy="3101340"/>
          </a:xfrm>
          <a:prstGeom prst="snip2DiagRect">
            <a:avLst>
              <a:gd name="adj1" fmla="val 15836"/>
              <a:gd name="adj2" fmla="val 0"/>
            </a:avLst>
          </a:prstGeom>
          <a:solidFill>
            <a:srgbClr val="FFFFFF">
              <a:shade val="85000"/>
            </a:srgbClr>
          </a:solidFill>
          <a:ln w="38100" cap="sq">
            <a:solidFill>
              <a:schemeClr val="accent5">
                <a:lumMod val="40000"/>
                <a:lumOff val="6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descr="Un hombre con una tabla de surf en el agua&#10;&#10;El contenido generado por IA puede ser incorrecto.">
            <a:extLst>
              <a:ext uri="{FF2B5EF4-FFF2-40B4-BE49-F238E27FC236}">
                <a16:creationId xmlns:a16="http://schemas.microsoft.com/office/drawing/2014/main" id="{BA9AD13D-C23C-57FF-2D10-A6B8F1DE6F62}"/>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636520" y="1251264"/>
            <a:ext cx="2346960" cy="3059430"/>
          </a:xfrm>
          <a:prstGeom prst="snip2DiagRect">
            <a:avLst/>
          </a:prstGeom>
          <a:solidFill>
            <a:srgbClr val="FFFFFF">
              <a:shade val="85000"/>
            </a:srgbClr>
          </a:solidFill>
          <a:ln w="38100" cap="sq">
            <a:solidFill>
              <a:schemeClr val="accent5">
                <a:lumMod val="40000"/>
                <a:lumOff val="6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9" name="Imagen 8">
            <a:extLst>
              <a:ext uri="{FF2B5EF4-FFF2-40B4-BE49-F238E27FC236}">
                <a16:creationId xmlns:a16="http://schemas.microsoft.com/office/drawing/2014/main" id="{81B567B2-AB2D-F880-B10C-BD79C3DF96B7}"/>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6886335" y="4826196"/>
            <a:ext cx="5097145" cy="1694180"/>
          </a:xfrm>
          <a:prstGeom prst="snip2DiagRect">
            <a:avLst>
              <a:gd name="adj1" fmla="val 16802"/>
              <a:gd name="adj2" fmla="val 16667"/>
            </a:avLst>
          </a:prstGeom>
          <a:solidFill>
            <a:srgbClr val="FFFFFF">
              <a:shade val="85000"/>
            </a:srgbClr>
          </a:solidFill>
          <a:ln w="38100" cap="sq">
            <a:solidFill>
              <a:schemeClr val="accent3">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ACBFD153-0A08-23C4-6F42-A1CC4126D636}"/>
              </a:ext>
            </a:extLst>
          </p:cNvPr>
          <p:cNvSpPr txBox="1"/>
          <p:nvPr/>
        </p:nvSpPr>
        <p:spPr>
          <a:xfrm>
            <a:off x="540000" y="5583114"/>
            <a:ext cx="6209786" cy="1015663"/>
          </a:xfrm>
          <a:prstGeom prst="rect">
            <a:avLst/>
          </a:prstGeom>
          <a:solidFill>
            <a:schemeClr val="accent3">
              <a:lumMod val="20000"/>
              <a:lumOff val="80000"/>
            </a:schemeClr>
          </a:solidFill>
        </p:spPr>
        <p:txBody>
          <a:bodyPr wrap="square">
            <a:spAutoFit/>
          </a:bodyPr>
          <a:lstStyle/>
          <a:p>
            <a:pPr>
              <a:spcBef>
                <a:spcPts val="600"/>
              </a:spcBef>
            </a:pPr>
            <a:r>
              <a:rPr lang="fr-FR" sz="2000" b="1" dirty="0">
                <a:solidFill>
                  <a:schemeClr val="accent1">
                    <a:lumMod val="75000"/>
                  </a:schemeClr>
                </a:solidFill>
              </a:rPr>
              <a:t>Traverser miraculeusement le Jourdain </a:t>
            </a:r>
            <a:r>
              <a:rPr lang="fr-FR" sz="2000" b="1" dirty="0"/>
              <a:t>et être transporté </a:t>
            </a:r>
            <a:r>
              <a:rPr lang="fr-FR" sz="2000" b="1" dirty="0">
                <a:solidFill>
                  <a:schemeClr val="accent1">
                    <a:lumMod val="75000"/>
                  </a:schemeClr>
                </a:solidFill>
              </a:rPr>
              <a:t>dans la présence même de Dieu </a:t>
            </a:r>
            <a:r>
              <a:rPr lang="fr-FR" sz="2000" b="1" dirty="0"/>
              <a:t>fut </a:t>
            </a:r>
            <a:br>
              <a:rPr lang="fr-FR" sz="2000" b="1" dirty="0"/>
            </a:br>
            <a:r>
              <a:rPr lang="fr-FR" sz="2000" b="1" dirty="0"/>
              <a:t>une réalité pour Élie </a:t>
            </a:r>
            <a:r>
              <a:rPr lang="fr-FR" sz="2000" b="1" dirty="0">
                <a:solidFill>
                  <a:srgbClr val="663300"/>
                </a:solidFill>
              </a:rPr>
              <a:t>(2 Rois 2.1, 7, 8, 11).</a:t>
            </a:r>
          </a:p>
        </p:txBody>
      </p:sp>
      <p:sp>
        <p:nvSpPr>
          <p:cNvPr id="11" name="CuadroTexto 10">
            <a:extLst>
              <a:ext uri="{FF2B5EF4-FFF2-40B4-BE49-F238E27FC236}">
                <a16:creationId xmlns:a16="http://schemas.microsoft.com/office/drawing/2014/main" id="{341044B0-4486-FF22-6333-F80EBF0096C2}"/>
              </a:ext>
            </a:extLst>
          </p:cNvPr>
          <p:cNvSpPr txBox="1"/>
          <p:nvPr/>
        </p:nvSpPr>
        <p:spPr>
          <a:xfrm>
            <a:off x="540000" y="4439072"/>
            <a:ext cx="6209786" cy="1015663"/>
          </a:xfrm>
          <a:prstGeom prst="rect">
            <a:avLst/>
          </a:prstGeom>
          <a:noFill/>
        </p:spPr>
        <p:txBody>
          <a:bodyPr wrap="square">
            <a:spAutoFit/>
          </a:bodyPr>
          <a:lstStyle/>
          <a:p>
            <a:pPr>
              <a:spcBef>
                <a:spcPts val="600"/>
              </a:spcBef>
            </a:pPr>
            <a:r>
              <a:rPr lang="fr-FR" sz="2000" b="1" dirty="0"/>
              <a:t>Pour </a:t>
            </a:r>
            <a:r>
              <a:rPr lang="fr-FR" sz="2000" b="1" dirty="0">
                <a:solidFill>
                  <a:schemeClr val="accent1">
                    <a:lumMod val="75000"/>
                  </a:schemeClr>
                </a:solidFill>
              </a:rPr>
              <a:t>Élisée,</a:t>
            </a:r>
            <a:r>
              <a:rPr lang="fr-FR" sz="2000" b="1" dirty="0"/>
              <a:t> cependant, le même événement </a:t>
            </a:r>
            <a:r>
              <a:rPr lang="fr-FR" sz="2000" b="1" dirty="0">
                <a:solidFill>
                  <a:schemeClr val="accent1">
                    <a:lumMod val="75000"/>
                  </a:schemeClr>
                </a:solidFill>
              </a:rPr>
              <a:t>fut un signe de la réception du Saint-Esprit, </a:t>
            </a:r>
            <a:r>
              <a:rPr lang="fr-FR" sz="2000" b="1" dirty="0"/>
              <a:t>qui le rendit capable </a:t>
            </a:r>
            <a:r>
              <a:rPr lang="fr-FR" sz="2000" b="1" dirty="0">
                <a:solidFill>
                  <a:schemeClr val="accent1">
                    <a:lumMod val="75000"/>
                  </a:schemeClr>
                </a:solidFill>
              </a:rPr>
              <a:t>d'accomplir sa mission </a:t>
            </a:r>
            <a:r>
              <a:rPr lang="fr-FR" sz="2000" b="1" dirty="0">
                <a:solidFill>
                  <a:srgbClr val="663300"/>
                </a:solidFill>
              </a:rPr>
              <a:t>(2 Rois 2.14-15).</a:t>
            </a:r>
          </a:p>
        </p:txBody>
      </p:sp>
      <p:sp>
        <p:nvSpPr>
          <p:cNvPr id="13" name="CuadroTexto 12">
            <a:extLst>
              <a:ext uri="{FF2B5EF4-FFF2-40B4-BE49-F238E27FC236}">
                <a16:creationId xmlns:a16="http://schemas.microsoft.com/office/drawing/2014/main" id="{629CD6C9-460F-BA90-E110-EDD6C85788D7}"/>
              </a:ext>
            </a:extLst>
          </p:cNvPr>
          <p:cNvSpPr txBox="1"/>
          <p:nvPr/>
        </p:nvSpPr>
        <p:spPr>
          <a:xfrm>
            <a:off x="473324" y="2987255"/>
            <a:ext cx="6583933" cy="1323439"/>
          </a:xfrm>
          <a:prstGeom prst="rect">
            <a:avLst/>
          </a:prstGeom>
          <a:solidFill>
            <a:schemeClr val="accent3">
              <a:lumMod val="20000"/>
              <a:lumOff val="80000"/>
            </a:schemeClr>
          </a:solidFill>
        </p:spPr>
        <p:txBody>
          <a:bodyPr wrap="square">
            <a:spAutoFit/>
          </a:bodyPr>
          <a:lstStyle/>
          <a:p>
            <a:pPr>
              <a:spcBef>
                <a:spcPts val="600"/>
              </a:spcBef>
            </a:pPr>
            <a:r>
              <a:rPr lang="fr-FR" sz="2000" b="1" dirty="0"/>
              <a:t>Entrer dans les eaux du Jourdain eut le même effet sur Jésus, qui fut habilité par le Saint-Esprit pour accomplir sa mission : </a:t>
            </a:r>
            <a:r>
              <a:rPr lang="fr-FR" sz="2000" b="1" dirty="0">
                <a:solidFill>
                  <a:schemeClr val="accent1">
                    <a:lumMod val="75000"/>
                  </a:schemeClr>
                </a:solidFill>
              </a:rPr>
              <a:t>nous libérer du péché </a:t>
            </a:r>
            <a:r>
              <a:rPr lang="fr-FR" sz="2000" b="1" dirty="0"/>
              <a:t>; et </a:t>
            </a:r>
            <a:r>
              <a:rPr lang="fr-FR" sz="2000" b="1" dirty="0">
                <a:solidFill>
                  <a:schemeClr val="accent1">
                    <a:lumMod val="75000"/>
                  </a:schemeClr>
                </a:solidFill>
              </a:rPr>
              <a:t>nous donner la vie éternelle </a:t>
            </a:r>
            <a:r>
              <a:rPr lang="fr-FR" sz="2000" b="1" dirty="0">
                <a:solidFill>
                  <a:srgbClr val="663300"/>
                </a:solidFill>
              </a:rPr>
              <a:t>(Marc 1.9-11 ; Jean 1.29 ; 3.16).</a:t>
            </a:r>
          </a:p>
        </p:txBody>
      </p:sp>
    </p:spTree>
    <p:extLst>
      <p:ext uri="{BB962C8B-B14F-4D97-AF65-F5344CB8AC3E}">
        <p14:creationId xmlns:p14="http://schemas.microsoft.com/office/powerpoint/2010/main" val="1179981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anim calcmode="lin" valueType="num">
                                      <p:cBhvr>
                                        <p:cTn id="10" dur="500" fill="hold"/>
                                        <p:tgtEl>
                                          <p:spTgt spid="3"/>
                                        </p:tgtEl>
                                        <p:attrNameLst>
                                          <p:attrName>ppt_x</p:attrName>
                                        </p:attrNameLst>
                                      </p:cBhvr>
                                      <p:tavLst>
                                        <p:tav tm="0">
                                          <p:val>
                                            <p:fltVal val="0.5"/>
                                          </p:val>
                                        </p:tav>
                                        <p:tav tm="100000">
                                          <p:val>
                                            <p:strVal val="#ppt_x"/>
                                          </p:val>
                                        </p:tav>
                                      </p:tavLst>
                                    </p:anim>
                                    <p:anim calcmode="lin" valueType="num">
                                      <p:cBhvr>
                                        <p:cTn id="11" dur="500" fill="hold"/>
                                        <p:tgtEl>
                                          <p:spTgt spid="3"/>
                                        </p:tgtEl>
                                        <p:attrNameLst>
                                          <p:attrName>ppt_y</p:attrName>
                                        </p:attrNameLst>
                                      </p:cBhvr>
                                      <p:tavLst>
                                        <p:tav tm="0">
                                          <p:val>
                                            <p:fltVal val="0.5"/>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53" presetClass="entr" presetSubtype="528"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12"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strips(downLeft)">
                                      <p:cBhvr>
                                        <p:cTn id="30" dur="500"/>
                                        <p:tgtEl>
                                          <p:spTgt spid="6"/>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left)">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18" presetClass="entr" presetSubtype="6"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strips(downRight)">
                                      <p:cBhvr>
                                        <p:cTn id="39" dur="500"/>
                                        <p:tgtEl>
                                          <p:spTgt spid="8"/>
                                        </p:tgtEl>
                                      </p:cBhvr>
                                    </p:animEffect>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left)">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randombar(horizontal)">
                                      <p:cBhvr>
                                        <p:cTn id="48" dur="500"/>
                                        <p:tgtEl>
                                          <p:spTgt spid="9"/>
                                        </p:tgtEl>
                                      </p:cBhvr>
                                    </p:animEffect>
                                  </p:childTnLst>
                                </p:cTn>
                              </p:par>
                            </p:childTnLst>
                          </p:cTn>
                        </p:par>
                        <p:par>
                          <p:cTn id="49" fill="hold">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wipe(left)">
                                      <p:cBhvr>
                                        <p:cTn id="5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7" grpId="0" animBg="1"/>
      <p:bldP spid="11" grpId="0"/>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5" name="Picture 4" descr="A black and pink rectangular frame&#10;&#10;AI-generated content may be incorrect.">
            <a:extLst>
              <a:ext uri="{FF2B5EF4-FFF2-40B4-BE49-F238E27FC236}">
                <a16:creationId xmlns:a16="http://schemas.microsoft.com/office/drawing/2014/main" id="{50D85AF1-7870-BDCE-0579-0FBEC9DD5B7F}"/>
              </a:ext>
            </a:extLst>
          </p:cNvPr>
          <p:cNvPicPr>
            <a:picLocks noGrp="1" noRot="1" noChangeAspect="1" noMove="1" noResize="1" noEditPoints="1" noAdjustHandles="1" noChangeArrowheads="1" noChangeShapeType="1" noCrop="1"/>
          </p:cNvPicPr>
          <p:nvPr/>
        </p:nvPicPr>
        <p:blipFill>
          <a:blip r:embed="rId2" cstate="screen">
            <a:extLst>
              <a:ext uri="{28A0092B-C50C-407E-A947-70E740481C1C}">
                <a14:useLocalDpi xmlns:a14="http://schemas.microsoft.com/office/drawing/2010/main"/>
              </a:ext>
            </a:extLst>
          </a:blip>
          <a:srcRect/>
          <a:stretch>
            <a:fillRect/>
          </a:stretch>
        </p:blipFill>
        <p:spPr>
          <a:xfrm>
            <a:off x="20" y="1282"/>
            <a:ext cx="12191980" cy="6856718"/>
          </a:xfrm>
          <a:prstGeom prst="rect">
            <a:avLst/>
          </a:prstGeom>
        </p:spPr>
      </p:pic>
      <p:sp>
        <p:nvSpPr>
          <p:cNvPr id="3" name="CuadroTexto 2">
            <a:extLst>
              <a:ext uri="{FF2B5EF4-FFF2-40B4-BE49-F238E27FC236}">
                <a16:creationId xmlns:a16="http://schemas.microsoft.com/office/drawing/2014/main" id="{77C374FF-DACA-5ADA-AC4A-C5CA59483ACF}"/>
              </a:ext>
            </a:extLst>
          </p:cNvPr>
          <p:cNvSpPr txBox="1"/>
          <p:nvPr/>
        </p:nvSpPr>
        <p:spPr>
          <a:xfrm>
            <a:off x="929683" y="981555"/>
            <a:ext cx="10662833" cy="4985980"/>
          </a:xfrm>
          <a:prstGeom prst="rect">
            <a:avLst/>
          </a:prstGeom>
          <a:noFill/>
        </p:spPr>
        <p:txBody>
          <a:bodyPr wrap="square">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fr-FR" sz="2800" b="1" i="0" u="none" strike="noStrike" kern="1200" cap="none" spc="0" normalizeH="0" baseline="0" noProof="0" dirty="0">
                <a:ln>
                  <a:noFill/>
                </a:ln>
                <a:solidFill>
                  <a:srgbClr val="663300"/>
                </a:solidFill>
                <a:effectLst/>
                <a:uLnTx/>
                <a:uFillTx/>
                <a:latin typeface="Constantia" panose="02030602050306030303" pitchFamily="18" charset="0"/>
                <a:ea typeface="+mn-ea"/>
                <a:cs typeface="+mn-cs"/>
              </a:rPr>
              <a:t>« Souvenons-nous des tendres bontés du Seigneur et de la multitude de ses grâces.</a:t>
            </a:r>
            <a:r>
              <a:rPr kumimoji="0" lang="fr-FR" sz="2800" b="1" i="0" u="none" strike="noStrike" kern="1200" cap="none" spc="0" normalizeH="0" baseline="0" noProof="0" dirty="0">
                <a:ln>
                  <a:noFill/>
                </a:ln>
                <a:solidFill>
                  <a:srgbClr val="000000"/>
                </a:solidFill>
                <a:effectLst/>
                <a:uLnTx/>
                <a:uFillTx/>
                <a:latin typeface="Constantia" panose="02030602050306030303" pitchFamily="18" charset="0"/>
                <a:ea typeface="+mn-ea"/>
                <a:cs typeface="+mn-cs"/>
              </a:rPr>
              <a:t> </a:t>
            </a:r>
            <a:r>
              <a:rPr kumimoji="0" lang="fr-FR" sz="2800" b="1" i="0" u="none" strike="noStrike" kern="1200" cap="none" spc="0" normalizeH="0" baseline="0" noProof="0" dirty="0">
                <a:ln>
                  <a:noFill/>
                </a:ln>
                <a:solidFill>
                  <a:srgbClr val="5415F1">
                    <a:lumMod val="75000"/>
                  </a:srgbClr>
                </a:solidFill>
                <a:effectLst/>
                <a:uLnTx/>
                <a:uFillTx/>
                <a:latin typeface="Constantia" panose="02030602050306030303" pitchFamily="18" charset="0"/>
                <a:ea typeface="+mn-ea"/>
                <a:cs typeface="+mn-cs"/>
              </a:rPr>
              <a:t>Comme le peuple d’Israël, dressons des pierres en témoignage, pour y inscrire l’histoire instructive de ce que Dieu a fait pour nous. </a:t>
            </a:r>
            <a:r>
              <a:rPr kumimoji="0" lang="fr-FR" sz="2800" b="1" i="0" u="none" strike="noStrike" kern="1200" cap="none" spc="0" normalizeH="0" baseline="0" noProof="0" dirty="0">
                <a:ln>
                  <a:noFill/>
                </a:ln>
                <a:solidFill>
                  <a:srgbClr val="663300"/>
                </a:solidFill>
                <a:effectLst/>
                <a:uLnTx/>
                <a:uFillTx/>
                <a:latin typeface="Constantia" panose="02030602050306030303" pitchFamily="18" charset="0"/>
                <a:ea typeface="+mn-ea"/>
                <a:cs typeface="+mn-cs"/>
              </a:rPr>
              <a:t>Et, lorsque nous passons en revue ses dispensations à notre égard, au cours de notre pèlerinage, disons avec des cœurs débordants de gratitude </a:t>
            </a:r>
            <a:r>
              <a:rPr kumimoji="0" lang="fr-FR" sz="2800" b="1" i="0" u="none" strike="noStrike" kern="1200" cap="none" spc="0" normalizeH="0" baseline="0" noProof="0" dirty="0">
                <a:ln>
                  <a:noFill/>
                </a:ln>
                <a:solidFill>
                  <a:srgbClr val="000000"/>
                </a:solidFill>
                <a:effectLst/>
                <a:uLnTx/>
                <a:uFillTx/>
                <a:latin typeface="Constantia" panose="02030602050306030303" pitchFamily="18" charset="0"/>
                <a:ea typeface="+mn-ea"/>
                <a:cs typeface="+mn-cs"/>
              </a:rPr>
              <a:t>: </a:t>
            </a:r>
          </a:p>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fr-FR" sz="2800" b="1" i="0" u="none" strike="noStrike" kern="1200" cap="none" spc="0" normalizeH="0" baseline="0" noProof="0" dirty="0">
                <a:ln>
                  <a:noFill/>
                </a:ln>
                <a:solidFill>
                  <a:srgbClr val="000000"/>
                </a:solidFill>
                <a:effectLst/>
                <a:uLnTx/>
                <a:uFillTx/>
                <a:latin typeface="Constantia" panose="02030602050306030303" pitchFamily="18" charset="0"/>
                <a:ea typeface="+mn-ea"/>
                <a:cs typeface="+mn-cs"/>
              </a:rPr>
              <a:t> </a:t>
            </a:r>
            <a:r>
              <a:rPr kumimoji="0" lang="fr-FR" sz="2800" b="1" i="0" u="none" strike="noStrike" kern="1200" cap="none" spc="0" normalizeH="0" baseline="0" noProof="0" dirty="0">
                <a:ln>
                  <a:noFill/>
                </a:ln>
                <a:solidFill>
                  <a:srgbClr val="0000FF"/>
                </a:solidFill>
                <a:effectLst/>
                <a:uLnTx/>
                <a:uFillTx/>
                <a:latin typeface="Constantia" panose="02030602050306030303" pitchFamily="18" charset="0"/>
                <a:ea typeface="+mn-ea"/>
                <a:cs typeface="+mn-cs"/>
              </a:rPr>
              <a:t>« Que rendrai-je à l’Éternel ? </a:t>
            </a:r>
            <a:br>
              <a:rPr kumimoji="0" lang="fr-FR" sz="2800" b="1" i="0" u="none" strike="noStrike" kern="1200" cap="none" spc="0" normalizeH="0" baseline="0" noProof="0" dirty="0">
                <a:ln>
                  <a:noFill/>
                </a:ln>
                <a:solidFill>
                  <a:srgbClr val="0000FF"/>
                </a:solidFill>
                <a:effectLst/>
                <a:uLnTx/>
                <a:uFillTx/>
                <a:latin typeface="Constantia" panose="02030602050306030303" pitchFamily="18" charset="0"/>
                <a:ea typeface="+mn-ea"/>
                <a:cs typeface="+mn-cs"/>
              </a:rPr>
            </a:br>
            <a:r>
              <a:rPr kumimoji="0" lang="fr-FR" sz="2800" b="1" i="0" u="none" strike="noStrike" kern="1200" cap="none" spc="0" normalizeH="0" baseline="0" noProof="0" dirty="0">
                <a:ln>
                  <a:noFill/>
                </a:ln>
                <a:solidFill>
                  <a:srgbClr val="FF0000"/>
                </a:solidFill>
                <a:effectLst/>
                <a:uLnTx/>
                <a:uFillTx/>
                <a:latin typeface="Constantia" panose="02030602050306030303" pitchFamily="18" charset="0"/>
                <a:ea typeface="+mn-ea"/>
                <a:cs typeface="+mn-cs"/>
              </a:rPr>
              <a:t>Tous ses bienfaits sont sur moi !</a:t>
            </a:r>
          </a:p>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fr-FR" sz="2800" b="1" i="0" u="none" strike="noStrike" kern="1200" cap="none" spc="0" normalizeH="0" baseline="0" noProof="0" dirty="0">
                <a:ln>
                  <a:noFill/>
                </a:ln>
                <a:solidFill>
                  <a:srgbClr val="FF0000"/>
                </a:solidFill>
                <a:effectLst/>
                <a:uLnTx/>
                <a:uFillTx/>
                <a:latin typeface="Constantia" panose="02030602050306030303" pitchFamily="18" charset="0"/>
                <a:ea typeface="+mn-ea"/>
                <a:cs typeface="+mn-cs"/>
              </a:rPr>
              <a:t> </a:t>
            </a:r>
            <a:r>
              <a:rPr kumimoji="0" lang="fr-FR" sz="2800" b="1" i="0" u="none" strike="noStrike" kern="1200" cap="none" spc="0" normalizeH="0" baseline="0" noProof="0" dirty="0">
                <a:ln>
                  <a:noFill/>
                </a:ln>
                <a:solidFill>
                  <a:srgbClr val="0000FF"/>
                </a:solidFill>
                <a:effectLst/>
                <a:uLnTx/>
                <a:uFillTx/>
                <a:latin typeface="Constantia" panose="02030602050306030303" pitchFamily="18" charset="0"/>
                <a:ea typeface="+mn-ea"/>
                <a:cs typeface="+mn-cs"/>
              </a:rPr>
              <a:t>Je lèverai la coupe d’actions de grâces, et j’invoquerai le nom de l’Éternel. </a:t>
            </a:r>
            <a:r>
              <a:rPr kumimoji="0" lang="fr-FR" sz="2800" b="1" i="0" u="none" strike="noStrike" kern="1200" cap="none" spc="0" normalizeH="0" baseline="0" noProof="0" dirty="0">
                <a:ln>
                  <a:noFill/>
                </a:ln>
                <a:solidFill>
                  <a:srgbClr val="FF0000"/>
                </a:solidFill>
                <a:effectLst/>
                <a:uLnTx/>
                <a:uFillTx/>
                <a:latin typeface="Constantia" panose="02030602050306030303" pitchFamily="18" charset="0"/>
                <a:ea typeface="+mn-ea"/>
                <a:cs typeface="+mn-cs"/>
              </a:rPr>
              <a:t>Je m’acquitterai de mes vœux envers l’Éternel </a:t>
            </a:r>
            <a:br>
              <a:rPr kumimoji="0" lang="fr-FR" sz="2800" b="1" i="0" u="none" strike="noStrike" kern="1200" cap="none" spc="0" normalizeH="0" baseline="0" noProof="0" dirty="0">
                <a:ln>
                  <a:noFill/>
                </a:ln>
                <a:solidFill>
                  <a:srgbClr val="FF0000"/>
                </a:solidFill>
                <a:effectLst/>
                <a:uLnTx/>
                <a:uFillTx/>
                <a:latin typeface="Constantia" panose="02030602050306030303" pitchFamily="18" charset="0"/>
                <a:ea typeface="+mn-ea"/>
                <a:cs typeface="+mn-cs"/>
              </a:rPr>
            </a:br>
            <a:r>
              <a:rPr kumimoji="0" lang="fr-FR" sz="2800" b="1" i="0" u="none" strike="noStrike" kern="1200" cap="none" spc="0" normalizeH="0" baseline="0" noProof="0" dirty="0">
                <a:ln>
                  <a:noFill/>
                </a:ln>
                <a:solidFill>
                  <a:srgbClr val="FF0000"/>
                </a:solidFill>
                <a:effectLst/>
                <a:uLnTx/>
                <a:uFillTx/>
                <a:latin typeface="Constantia" panose="02030602050306030303" pitchFamily="18" charset="0"/>
                <a:ea typeface="+mn-ea"/>
                <a:cs typeface="+mn-cs"/>
              </a:rPr>
              <a:t>en présence de tout son peuple. » </a:t>
            </a:r>
            <a:r>
              <a:rPr kumimoji="0" lang="fr-FR" sz="2800" b="1" i="0" u="none" strike="noStrike" kern="1200" cap="none" spc="0" normalizeH="0" baseline="0" noProof="0" dirty="0">
                <a:ln>
                  <a:noFill/>
                </a:ln>
                <a:solidFill>
                  <a:srgbClr val="000000"/>
                </a:solidFill>
                <a:effectLst/>
                <a:uLnTx/>
                <a:uFillTx/>
                <a:latin typeface="Constantia" panose="02030602050306030303" pitchFamily="18" charset="0"/>
                <a:ea typeface="+mn-ea"/>
                <a:cs typeface="+mn-cs"/>
              </a:rPr>
              <a:t>(Psaume 116.12-14.) »</a:t>
            </a:r>
          </a:p>
        </p:txBody>
      </p:sp>
      <p:sp>
        <p:nvSpPr>
          <p:cNvPr id="4" name="CuadroTexto 3">
            <a:extLst>
              <a:ext uri="{FF2B5EF4-FFF2-40B4-BE49-F238E27FC236}">
                <a16:creationId xmlns:a16="http://schemas.microsoft.com/office/drawing/2014/main" id="{70DFBCBD-99AD-E0ED-5471-C12DE9C3B910}"/>
              </a:ext>
            </a:extLst>
          </p:cNvPr>
          <p:cNvSpPr txBox="1"/>
          <p:nvPr/>
        </p:nvSpPr>
        <p:spPr>
          <a:xfrm>
            <a:off x="2165782" y="417653"/>
            <a:ext cx="6800418" cy="339853"/>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fr-FR" sz="1600" b="1" i="0" u="none" strike="noStrike" kern="1200" cap="none" spc="0" normalizeH="0" baseline="0" noProof="0">
                <a:ln>
                  <a:noFill/>
                </a:ln>
                <a:solidFill>
                  <a:srgbClr val="FFFF00"/>
                </a:solidFill>
                <a:effectLst/>
                <a:uLnTx/>
                <a:uFillTx/>
                <a:latin typeface="Aptos" panose="02110004020202020204"/>
                <a:ea typeface="+mn-ea"/>
                <a:cs typeface="+mn-cs"/>
              </a:rPr>
              <a:t>E. G. W. (The Desire of Ages, p. 348 ; Jésus-Christ, p. 337, 338. )</a:t>
            </a:r>
            <a:endParaRPr kumimoji="0" lang="fr-FR" sz="1600" b="1" i="0" u="none" strike="noStrike" kern="1200" cap="none" spc="0" normalizeH="0" baseline="0" noProof="0" dirty="0">
              <a:ln>
                <a:noFill/>
              </a:ln>
              <a:solidFill>
                <a:srgbClr val="FFFF00"/>
              </a:solidFill>
              <a:effectLst/>
              <a:uLnTx/>
              <a:uFillTx/>
              <a:latin typeface="Aptos" panose="02110004020202020204"/>
              <a:ea typeface="+mn-ea"/>
              <a:cs typeface="+mn-cs"/>
            </a:endParaRPr>
          </a:p>
        </p:txBody>
      </p:sp>
      <p:pic>
        <p:nvPicPr>
          <p:cNvPr id="2" name="Picture 2" descr="Ceci contient une image de : ">
            <a:extLst>
              <a:ext uri="{FF2B5EF4-FFF2-40B4-BE49-F238E27FC236}">
                <a16:creationId xmlns:a16="http://schemas.microsoft.com/office/drawing/2014/main" id="{FD852DF4-9093-758F-3A7E-BFC8C1A0C93B}"/>
              </a:ext>
            </a:extLst>
          </p:cNvPr>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03200" y="3791072"/>
            <a:ext cx="1123950" cy="217646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2" descr="Ceci contient une image de : 🗽Anthony🗽 on Twitter">
            <a:extLst>
              <a:ext uri="{FF2B5EF4-FFF2-40B4-BE49-F238E27FC236}">
                <a16:creationId xmlns:a16="http://schemas.microsoft.com/office/drawing/2014/main" id="{4A00AABE-8473-3E90-C8F7-C7B1A4745F33}"/>
              </a:ext>
            </a:extLst>
          </p:cNvPr>
          <p:cNvPicPr>
            <a:picLocks noChangeAspect="1" noChangeArrowheads="1"/>
          </p:cNvPicPr>
          <p:nvPr/>
        </p:nvPicPr>
        <p:blipFill>
          <a:blip r:embed="rId4" cstate="email">
            <a:clrChange>
              <a:clrFrom>
                <a:srgbClr val="000000"/>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a:off x="76808" y="266701"/>
            <a:ext cx="1358364" cy="1251676"/>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 6" descr="Une image contenant skiant, neige, pente&#10;&#10;Description générée automatiquement">
            <a:extLst>
              <a:ext uri="{FF2B5EF4-FFF2-40B4-BE49-F238E27FC236}">
                <a16:creationId xmlns:a16="http://schemas.microsoft.com/office/drawing/2014/main" id="{0B14D5E5-114D-E067-CF4F-8CC4017CCD12}"/>
              </a:ext>
            </a:extLst>
          </p:cNvPr>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9131300" y="3571350"/>
            <a:ext cx="2179576" cy="1100723"/>
          </a:xfrm>
          <a:prstGeom prst="rect">
            <a:avLst/>
          </a:prstGeom>
          <a:ln>
            <a:noFill/>
          </a:ln>
        </p:spPr>
      </p:pic>
    </p:spTree>
    <p:extLst>
      <p:ext uri="{BB962C8B-B14F-4D97-AF65-F5344CB8AC3E}">
        <p14:creationId xmlns:p14="http://schemas.microsoft.com/office/powerpoint/2010/main" val="426613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960C5B6E-F7D8-75C5-593F-CDA6E42C2C28}"/>
              </a:ext>
            </a:extLst>
          </p:cNvPr>
          <p:cNvSpPr txBox="1"/>
          <p:nvPr/>
        </p:nvSpPr>
        <p:spPr>
          <a:xfrm>
            <a:off x="2606675" y="92075"/>
            <a:ext cx="9245600" cy="6432530"/>
          </a:xfrm>
          <a:prstGeom prst="rect">
            <a:avLst/>
          </a:prstGeom>
          <a:noFill/>
        </p:spPr>
        <p:txBody>
          <a:bodyPr wrap="square" rtlCol="0">
            <a:spAutoFit/>
          </a:bodyPr>
          <a:lstStyle/>
          <a:p>
            <a:pPr algn="ctr"/>
            <a:r>
              <a:rPr lang="fr-CH" sz="2400" dirty="0">
                <a:solidFill>
                  <a:srgbClr val="0000FF"/>
                </a:solidFill>
                <a:latin typeface="Calibri" panose="020F0502020204030204" pitchFamily="34" charset="0"/>
              </a:rPr>
              <a:t>« </a:t>
            </a:r>
            <a:r>
              <a:rPr lang="fr-CH" sz="2400" b="0" i="0" u="none" strike="noStrike" baseline="0" dirty="0">
                <a:solidFill>
                  <a:srgbClr val="0000FF"/>
                </a:solidFill>
                <a:latin typeface="Calibri" panose="020F0502020204030204" pitchFamily="34" charset="0"/>
              </a:rPr>
              <a:t>Le texte de Josué 4 est la suite du récit de la traversée </a:t>
            </a:r>
            <a:br>
              <a:rPr lang="fr-CH" sz="2400" b="0" i="0" u="none" strike="noStrike" baseline="0" dirty="0">
                <a:solidFill>
                  <a:srgbClr val="0000FF"/>
                </a:solidFill>
                <a:latin typeface="Calibri" panose="020F0502020204030204" pitchFamily="34" charset="0"/>
              </a:rPr>
            </a:br>
            <a:r>
              <a:rPr lang="fr-CH" sz="2400" b="0" i="0" u="none" strike="noStrike" baseline="0" dirty="0">
                <a:solidFill>
                  <a:srgbClr val="0000FF"/>
                </a:solidFill>
                <a:latin typeface="Calibri" panose="020F0502020204030204" pitchFamily="34" charset="0"/>
              </a:rPr>
              <a:t>du Jourdain commencé au chapitre 3. En Josué 4.1 est précisé </a:t>
            </a:r>
            <a:br>
              <a:rPr lang="fr-CH" sz="2400" b="0" i="0" u="none" strike="noStrike" baseline="0" dirty="0">
                <a:solidFill>
                  <a:srgbClr val="0000FF"/>
                </a:solidFill>
                <a:latin typeface="Calibri" panose="020F0502020204030204" pitchFamily="34" charset="0"/>
              </a:rPr>
            </a:br>
            <a:r>
              <a:rPr lang="fr-CH" sz="2400" b="0" i="0" u="none" strike="noStrike" baseline="0" dirty="0">
                <a:solidFill>
                  <a:srgbClr val="FF0000"/>
                </a:solidFill>
                <a:latin typeface="Calibri" panose="020F0502020204030204" pitchFamily="34" charset="0"/>
              </a:rPr>
              <a:t>« toute la nation a achevé de passer le jourdain.</a:t>
            </a:r>
            <a:r>
              <a:rPr lang="fr-CH" sz="2400" b="0" i="0" u="none" strike="noStrike" baseline="0" dirty="0">
                <a:solidFill>
                  <a:srgbClr val="0000FF"/>
                </a:solidFill>
                <a:latin typeface="Calibri" panose="020F0502020204030204" pitchFamily="34" charset="0"/>
              </a:rPr>
              <a:t> </a:t>
            </a:r>
            <a:r>
              <a:rPr lang="fr-CH" sz="2400" b="0" i="0" u="none" strike="noStrike" baseline="0" dirty="0">
                <a:solidFill>
                  <a:schemeClr val="accent1">
                    <a:lumMod val="75000"/>
                  </a:schemeClr>
                </a:solidFill>
                <a:latin typeface="Calibri" panose="020F0502020204030204" pitchFamily="34" charset="0"/>
              </a:rPr>
              <a:t>» </a:t>
            </a:r>
            <a:br>
              <a:rPr lang="fr-CH" sz="2400" b="0" i="0" u="none" strike="noStrike" baseline="0" dirty="0">
                <a:solidFill>
                  <a:srgbClr val="0000FF"/>
                </a:solidFill>
                <a:latin typeface="Calibri" panose="020F0502020204030204" pitchFamily="34" charset="0"/>
              </a:rPr>
            </a:br>
            <a:r>
              <a:rPr lang="fr-CH" sz="2400" b="0" i="0" u="none" strike="noStrike" baseline="0" dirty="0">
                <a:solidFill>
                  <a:schemeClr val="accent5"/>
                </a:solidFill>
                <a:effectLst>
                  <a:outerShdw blurRad="38100" dist="38100" dir="2700000" algn="tl">
                    <a:srgbClr val="000000">
                      <a:alpha val="43137"/>
                    </a:srgbClr>
                  </a:outerShdw>
                </a:effectLst>
                <a:latin typeface="Calibri" panose="020F0502020204030204" pitchFamily="34" charset="0"/>
              </a:rPr>
              <a:t>Cette indication concerne trois temps : </a:t>
            </a:r>
          </a:p>
          <a:p>
            <a:pPr algn="ctr"/>
            <a:r>
              <a:rPr lang="fr-CH" sz="2400" b="0" i="0" u="none" strike="noStrike" baseline="0" dirty="0">
                <a:solidFill>
                  <a:srgbClr val="663300"/>
                </a:solidFill>
                <a:highlight>
                  <a:srgbClr val="FFFF00"/>
                </a:highlight>
                <a:latin typeface="Calibri" panose="020F0502020204030204" pitchFamily="34" charset="0"/>
              </a:rPr>
              <a:t>1) </a:t>
            </a:r>
            <a:r>
              <a:rPr lang="fr-CH" sz="2400" b="0" i="0" u="none" strike="noStrike" baseline="0" dirty="0">
                <a:solidFill>
                  <a:srgbClr val="663300"/>
                </a:solidFill>
                <a:latin typeface="Calibri" panose="020F0502020204030204" pitchFamily="34" charset="0"/>
              </a:rPr>
              <a:t>fin de la traversée du fleuve. </a:t>
            </a:r>
          </a:p>
          <a:p>
            <a:pPr algn="ctr"/>
            <a:r>
              <a:rPr lang="fr-CH" sz="2400" b="0" i="0" u="none" strike="noStrike" baseline="0" dirty="0">
                <a:highlight>
                  <a:srgbClr val="FFFF00"/>
                </a:highlight>
                <a:latin typeface="Calibri" panose="020F0502020204030204" pitchFamily="34" charset="0"/>
              </a:rPr>
              <a:t>2) </a:t>
            </a:r>
            <a:r>
              <a:rPr lang="fr-CH" sz="2400" b="0" i="0" u="none" strike="noStrike" baseline="0" dirty="0">
                <a:latin typeface="Calibri" panose="020F0502020204030204" pitchFamily="34" charset="0"/>
              </a:rPr>
              <a:t>Puis, tout de suite se met en place l’organisation </a:t>
            </a:r>
            <a:br>
              <a:rPr lang="fr-CH" sz="2400" b="0" i="0" u="none" strike="noStrike" baseline="0" dirty="0">
                <a:latin typeface="Calibri" panose="020F0502020204030204" pitchFamily="34" charset="0"/>
              </a:rPr>
            </a:br>
            <a:r>
              <a:rPr lang="fr-CH" sz="2400" b="0" i="0" u="none" strike="noStrike" baseline="0" dirty="0">
                <a:latin typeface="Calibri" panose="020F0502020204030204" pitchFamily="34" charset="0"/>
              </a:rPr>
              <a:t>pour l’érection d’une stèle « </a:t>
            </a:r>
            <a:r>
              <a:rPr lang="fr-CH" sz="2400" b="0" i="1" u="none" strike="noStrike" baseline="0" dirty="0">
                <a:latin typeface="Calibri" panose="020F0502020204030204" pitchFamily="34" charset="0"/>
              </a:rPr>
              <a:t>dodécalithique </a:t>
            </a:r>
            <a:r>
              <a:rPr lang="fr-CH" sz="2400" b="0" i="0" u="none" strike="noStrike" baseline="0" dirty="0">
                <a:latin typeface="Calibri" panose="020F0502020204030204" pitchFamily="34" charset="0"/>
              </a:rPr>
              <a:t>» (v.2)</a:t>
            </a:r>
          </a:p>
          <a:p>
            <a:endParaRPr lang="fr-CH" sz="2400" b="0" i="0" u="none" strike="noStrike" baseline="0" dirty="0">
              <a:latin typeface="Calibri" panose="020F0502020204030204" pitchFamily="34" charset="0"/>
            </a:endParaRPr>
          </a:p>
          <a:p>
            <a:r>
              <a:rPr lang="fr-CH" sz="2400" b="0" i="0" u="none" strike="noStrike" baseline="0" dirty="0">
                <a:solidFill>
                  <a:srgbClr val="0000FF"/>
                </a:solidFill>
                <a:latin typeface="Calibri" panose="020F0502020204030204" pitchFamily="34" charset="0"/>
              </a:rPr>
              <a:t>Alors, l’Eternel énonce les nouvelles instructions pour marquer à la fois les mémoires, mais aussi, la vie même du peuple. </a:t>
            </a:r>
            <a:r>
              <a:rPr lang="fr-CH" sz="2400" b="0" i="0" u="none" strike="noStrike" baseline="0" dirty="0">
                <a:solidFill>
                  <a:srgbClr val="663300"/>
                </a:solidFill>
                <a:latin typeface="Calibri" panose="020F0502020204030204" pitchFamily="34" charset="0"/>
              </a:rPr>
              <a:t>Chaque clan Israélite est concrètement impliqué dans cet événement commémoratif.  </a:t>
            </a:r>
          </a:p>
          <a:p>
            <a:r>
              <a:rPr lang="fr-CH" sz="2800" b="0" i="0" u="none" strike="noStrike" baseline="0" dirty="0">
                <a:latin typeface="Calibri" panose="020F0502020204030204" pitchFamily="34" charset="0"/>
              </a:rPr>
              <a:t> </a:t>
            </a:r>
          </a:p>
          <a:p>
            <a:pPr algn="ctr"/>
            <a:r>
              <a:rPr lang="fr-CH" sz="2400" b="0" i="0" u="none" strike="noStrike" baseline="0" dirty="0">
                <a:solidFill>
                  <a:schemeClr val="accent5"/>
                </a:solidFill>
                <a:highlight>
                  <a:srgbClr val="FFFF00"/>
                </a:highlight>
                <a:latin typeface="Calibri" panose="020F0502020204030204" pitchFamily="34" charset="0"/>
              </a:rPr>
              <a:t>3)</a:t>
            </a:r>
            <a:r>
              <a:rPr lang="fr-CH" sz="2400" b="0" i="0" u="none" strike="noStrike" baseline="0" dirty="0">
                <a:highlight>
                  <a:srgbClr val="FFFF00"/>
                </a:highlight>
                <a:latin typeface="Calibri" panose="020F0502020204030204" pitchFamily="34" charset="0"/>
              </a:rPr>
              <a:t> </a:t>
            </a:r>
            <a:r>
              <a:rPr lang="fr-CH" sz="2400" b="0" i="0" u="none" strike="noStrike" baseline="0" dirty="0">
                <a:solidFill>
                  <a:schemeClr val="accent5">
                    <a:lumMod val="75000"/>
                  </a:schemeClr>
                </a:solidFill>
                <a:latin typeface="Calibri" panose="020F0502020204030204" pitchFamily="34" charset="0"/>
              </a:rPr>
              <a:t>Douze hommes se chargeront chacun d’une pierre à empiler les unes sur les autres formant ainsi un monument en l’honneur de l’Eternel.</a:t>
            </a:r>
          </a:p>
          <a:p>
            <a:r>
              <a:rPr lang="fr-CH" sz="2400" b="0" i="0" u="none" strike="noStrike" baseline="0" dirty="0">
                <a:solidFill>
                  <a:schemeClr val="accent5">
                    <a:lumMod val="75000"/>
                  </a:schemeClr>
                </a:solidFill>
                <a:latin typeface="Calibri" panose="020F0502020204030204" pitchFamily="34" charset="0"/>
              </a:rPr>
              <a:t> </a:t>
            </a:r>
          </a:p>
          <a:p>
            <a:pPr algn="ctr"/>
            <a:r>
              <a:rPr lang="fr-CH" sz="2400" b="0" i="0" u="none" strike="noStrike" baseline="0" dirty="0">
                <a:effectLst>
                  <a:outerShdw blurRad="38100" dist="38100" dir="2700000" algn="tl">
                    <a:srgbClr val="000000">
                      <a:alpha val="43137"/>
                    </a:srgbClr>
                  </a:outerShdw>
                </a:effectLst>
                <a:highlight>
                  <a:srgbClr val="FFF0C1"/>
                </a:highlight>
                <a:latin typeface="Calibri" panose="020F0502020204030204" pitchFamily="34" charset="0"/>
              </a:rPr>
              <a:t>La gloire de Dieu éclate en plein jour ; car un chemin frayé a été marqué par « la pierre », Sa grâce apparaît pour l’éternité (v. 24).»</a:t>
            </a:r>
            <a:endParaRPr lang="fr-CH" sz="2400" dirty="0">
              <a:effectLst>
                <a:outerShdw blurRad="38100" dist="38100" dir="2700000" algn="tl">
                  <a:srgbClr val="000000">
                    <a:alpha val="43137"/>
                  </a:srgbClr>
                </a:outerShdw>
              </a:effectLst>
              <a:highlight>
                <a:srgbClr val="FFF0C1"/>
              </a:highlight>
            </a:endParaRPr>
          </a:p>
        </p:txBody>
      </p:sp>
      <p:sp>
        <p:nvSpPr>
          <p:cNvPr id="4" name="Bulle narrative : rectangle 3">
            <a:extLst>
              <a:ext uri="{FF2B5EF4-FFF2-40B4-BE49-F238E27FC236}">
                <a16:creationId xmlns:a16="http://schemas.microsoft.com/office/drawing/2014/main" id="{D95C3915-66F2-5959-082D-F70B2DD92FB5}"/>
              </a:ext>
            </a:extLst>
          </p:cNvPr>
          <p:cNvSpPr/>
          <p:nvPr/>
        </p:nvSpPr>
        <p:spPr>
          <a:xfrm>
            <a:off x="177800" y="4978400"/>
            <a:ext cx="2527300" cy="1701800"/>
          </a:xfrm>
          <a:prstGeom prst="wedgeRectCallout">
            <a:avLst>
              <a:gd name="adj1" fmla="val 40976"/>
              <a:gd name="adj2" fmla="val -87500"/>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sz="1800" i="0" u="none" strike="noStrike" baseline="0" dirty="0">
                <a:ln w="0"/>
                <a:solidFill>
                  <a:schemeClr val="tx1"/>
                </a:solidFill>
                <a:effectLst>
                  <a:outerShdw blurRad="38100" dist="19050" dir="2700000" algn="tl" rotWithShape="0">
                    <a:schemeClr val="dk1">
                      <a:alpha val="40000"/>
                    </a:schemeClr>
                  </a:outerShdw>
                </a:effectLst>
                <a:latin typeface="Calibri" panose="020F0502020204030204" pitchFamily="34" charset="0"/>
              </a:rPr>
              <a:t>2025, 18 octobre - Leçons de foi tirées du livre de Josué n° 3 | </a:t>
            </a:r>
            <a:r>
              <a:rPr lang="fr-CH" sz="1800" i="0" u="none" strike="noStrike" baseline="0" dirty="0">
                <a:ln w="0"/>
                <a:solidFill>
                  <a:srgbClr val="EF07DE"/>
                </a:solidFill>
                <a:effectLst>
                  <a:outerShdw blurRad="38100" dist="19050" dir="2700000" algn="tl" rotWithShape="0">
                    <a:schemeClr val="dk1">
                      <a:alpha val="40000"/>
                    </a:schemeClr>
                  </a:outerShdw>
                </a:effectLst>
                <a:latin typeface="Calibri" panose="020F0502020204030204" pitchFamily="34" charset="0"/>
                <a:hlinkClick r:id="rId2">
                  <a:extLst>
                    <a:ext uri="{A12FA001-AC4F-418D-AE19-62706E023703}">
                      <ahyp:hlinkClr xmlns:ahyp="http://schemas.microsoft.com/office/drawing/2018/hyperlinkcolor" val="tx"/>
                    </a:ext>
                  </a:extLst>
                </a:hlinkClick>
              </a:rPr>
              <a:t>https://adventiste.</a:t>
            </a:r>
            <a:br>
              <a:rPr lang="fr-CH" sz="1800" i="0" u="none" strike="noStrike" baseline="0" dirty="0">
                <a:ln w="0"/>
                <a:solidFill>
                  <a:srgbClr val="EF07DE"/>
                </a:solidFill>
                <a:effectLst>
                  <a:outerShdw blurRad="38100" dist="19050" dir="2700000" algn="tl" rotWithShape="0">
                    <a:schemeClr val="dk1">
                      <a:alpha val="40000"/>
                    </a:schemeClr>
                  </a:outerShdw>
                </a:effectLst>
                <a:latin typeface="Calibri" panose="020F0502020204030204" pitchFamily="34" charset="0"/>
                <a:hlinkClick r:id="rId2">
                  <a:extLst>
                    <a:ext uri="{A12FA001-AC4F-418D-AE19-62706E023703}">
                      <ahyp:hlinkClr xmlns:ahyp="http://schemas.microsoft.com/office/drawing/2018/hyperlinkcolor" val="tx"/>
                    </a:ext>
                  </a:extLst>
                </a:hlinkClick>
              </a:rPr>
            </a:br>
            <a:r>
              <a:rPr lang="fr-CH" dirty="0" err="1">
                <a:ln w="0"/>
                <a:solidFill>
                  <a:srgbClr val="EF07DE"/>
                </a:solidFill>
                <a:effectLst>
                  <a:outerShdw blurRad="38100" dist="19050" dir="2700000" algn="tl" rotWithShape="0">
                    <a:schemeClr val="dk1">
                      <a:alpha val="40000"/>
                    </a:schemeClr>
                  </a:outerShdw>
                </a:effectLst>
                <a:latin typeface="Calibri" panose="020F0502020204030204" pitchFamily="34" charset="0"/>
                <a:hlinkClick r:id="rId2">
                  <a:extLst>
                    <a:ext uri="{A12FA001-AC4F-418D-AE19-62706E023703}">
                      <ahyp:hlinkClr xmlns:ahyp="http://schemas.microsoft.com/office/drawing/2018/hyperlinkcolor" val="tx"/>
                    </a:ext>
                  </a:extLst>
                </a:hlinkClick>
              </a:rPr>
              <a:t>Org</a:t>
            </a:r>
            <a:r>
              <a:rPr lang="fr-CH" dirty="0">
                <a:ln w="0"/>
                <a:solidFill>
                  <a:srgbClr val="EF07DE"/>
                </a:solidFill>
                <a:effectLst>
                  <a:outerShdw blurRad="38100" dist="19050" dir="2700000" algn="tl" rotWithShape="0">
                    <a:schemeClr val="dk1">
                      <a:alpha val="40000"/>
                    </a:schemeClr>
                  </a:outerShdw>
                </a:effectLst>
                <a:latin typeface="Calibri" panose="020F0502020204030204" pitchFamily="34" charset="0"/>
              </a:rPr>
              <a:t> /bible</a:t>
            </a:r>
          </a:p>
        </p:txBody>
      </p:sp>
      <p:pic>
        <p:nvPicPr>
          <p:cNvPr id="5" name="Imagen 14" descr="Un grupo de personas disfrazadas posando&#10;&#10;Descripción generada automáticamente con confianza media">
            <a:extLst>
              <a:ext uri="{FF2B5EF4-FFF2-40B4-BE49-F238E27FC236}">
                <a16:creationId xmlns:a16="http://schemas.microsoft.com/office/drawing/2014/main" id="{BD3925E9-54B1-AC10-7CE0-553A3AEB179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799067" y="637226"/>
            <a:ext cx="2458483" cy="2294248"/>
          </a:xfrm>
          <a:prstGeom prst="rect">
            <a:avLst/>
          </a:prstGeom>
        </p:spPr>
      </p:pic>
    </p:spTree>
    <p:extLst>
      <p:ext uri="{BB962C8B-B14F-4D97-AF65-F5344CB8AC3E}">
        <p14:creationId xmlns:p14="http://schemas.microsoft.com/office/powerpoint/2010/main" val="4089352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descr="A drawing of a branch with flowers&#10;&#10;AI-generated content may be incorrect.">
            <a:extLst>
              <a:ext uri="{FF2B5EF4-FFF2-40B4-BE49-F238E27FC236}">
                <a16:creationId xmlns:a16="http://schemas.microsoft.com/office/drawing/2014/main" id="{BF8547A5-A045-6CBC-77DE-EF68C9FF3D26}"/>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3" name="Picture 2" descr="Image d’Épingle Story">
            <a:extLst>
              <a:ext uri="{FF2B5EF4-FFF2-40B4-BE49-F238E27FC236}">
                <a16:creationId xmlns:a16="http://schemas.microsoft.com/office/drawing/2014/main" id="{D1DDCCD1-CE48-E1AB-2C6A-2A8447E8E44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21228" y="4640685"/>
            <a:ext cx="1222122" cy="195693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ZoneTexte 1">
            <a:extLst>
              <a:ext uri="{FF2B5EF4-FFF2-40B4-BE49-F238E27FC236}">
                <a16:creationId xmlns:a16="http://schemas.microsoft.com/office/drawing/2014/main" id="{CCDFF15E-07BA-A068-006C-28B76188A374}"/>
              </a:ext>
            </a:extLst>
          </p:cNvPr>
          <p:cNvSpPr txBox="1"/>
          <p:nvPr/>
        </p:nvSpPr>
        <p:spPr>
          <a:xfrm>
            <a:off x="1775520" y="2178157"/>
            <a:ext cx="8178800" cy="2646878"/>
          </a:xfrm>
          <a:prstGeom prst="rect">
            <a:avLst/>
          </a:prstGeom>
          <a:noFill/>
        </p:spPr>
        <p:txBody>
          <a:bodyPr wrap="square" rtlCol="0">
            <a:spAutoFit/>
          </a:bodyPr>
          <a:lstStyle/>
          <a:p>
            <a:pPr marL="0" marR="0" lvl="0" indent="449580" algn="just"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black"/>
                </a:solidFill>
                <a:effectLst/>
                <a:uLnTx/>
                <a:uFillTx/>
                <a:latin typeface="Calibri" panose="020F0502020204030204"/>
                <a:ea typeface="MS Minngs"/>
                <a:cs typeface="+mn-cs"/>
              </a:rPr>
              <a:t>	</a:t>
            </a:r>
            <a:r>
              <a:rPr kumimoji="0" lang="fr-FR" sz="2800" b="0"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Calibri" panose="020F0502020204030204"/>
                <a:ea typeface="MS Minngs"/>
                <a:cs typeface="+mn-cs"/>
              </a:rPr>
              <a:t>«</a:t>
            </a:r>
            <a:r>
              <a:rPr kumimoji="0" lang="fr-FR"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S Minngs"/>
                <a:cs typeface="+mn-cs"/>
              </a:rPr>
              <a:t> </a:t>
            </a:r>
            <a:r>
              <a:rPr kumimoji="0" lang="fr-FR" sz="2400" b="0"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Calibri" panose="020F0502020204030204"/>
                <a:ea typeface="MS Minngs"/>
                <a:cs typeface="+mn-cs"/>
              </a:rPr>
              <a:t>Élevez vos regards, vous qui doutez et qui tremblez ; </a:t>
            </a:r>
            <a:br>
              <a:rPr kumimoji="0" lang="fr-FR" sz="2400" b="0"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Calibri" panose="020F0502020204030204"/>
                <a:ea typeface="MS Minngs"/>
                <a:cs typeface="+mn-cs"/>
              </a:rPr>
            </a:br>
            <a:r>
              <a:rPr kumimoji="0" lang="fr-FR" sz="2400" b="0"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Calibri" panose="020F0502020204030204"/>
                <a:ea typeface="MS Minngs"/>
                <a:cs typeface="+mn-cs"/>
              </a:rPr>
              <a:t>	car Jésus vit et intercède pour vous. </a:t>
            </a:r>
          </a:p>
          <a:p>
            <a:pPr marL="0" marR="0" lvl="0" indent="449580" algn="just"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S Minngs"/>
                <a:cs typeface="+mn-cs"/>
              </a:rPr>
              <a:t>	</a:t>
            </a:r>
            <a:r>
              <a:rPr kumimoji="0" lang="fr-FR" sz="24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panose="020F0502020204030204"/>
                <a:ea typeface="MS Minngs"/>
                <a:cs typeface="+mn-cs"/>
              </a:rPr>
              <a:t>Remerciez Dieu pour le don de son cher Fils </a:t>
            </a:r>
            <a:br>
              <a:rPr kumimoji="0" lang="fr-FR" sz="24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panose="020F0502020204030204"/>
                <a:ea typeface="MS Minngs"/>
                <a:cs typeface="+mn-cs"/>
              </a:rPr>
            </a:br>
            <a:r>
              <a:rPr kumimoji="0" lang="fr-FR" sz="24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panose="020F0502020204030204"/>
                <a:ea typeface="MS Minngs"/>
                <a:cs typeface="+mn-cs"/>
              </a:rPr>
              <a:t>	et demandez-lui qu'il ne soit pas mort pour vous en vain. </a:t>
            </a:r>
            <a:r>
              <a:rPr kumimoji="0" lang="fr-FR"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S Minngs"/>
                <a:cs typeface="+mn-cs"/>
              </a:rPr>
              <a:t>	</a:t>
            </a:r>
            <a:r>
              <a:rPr kumimoji="0" lang="fr-FR" sz="2400" b="0"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Calibri" panose="020F0502020204030204"/>
                <a:ea typeface="MS Minngs"/>
                <a:cs typeface="+mn-cs"/>
              </a:rPr>
              <a:t>L'Esprit vous invite aujourd'hui. Venez à Jésus de tout 	votre cœur, et vous pourrez vous réclamer de sa grâce. »</a:t>
            </a:r>
            <a:endParaRPr kumimoji="0" lang="fr-CH" sz="2400" b="0"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Calibri" panose="020F0502020204030204"/>
              <a:ea typeface="MS Minngs"/>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H"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Parchemin : horizontal 3">
            <a:extLst>
              <a:ext uri="{FF2B5EF4-FFF2-40B4-BE49-F238E27FC236}">
                <a16:creationId xmlns:a16="http://schemas.microsoft.com/office/drawing/2014/main" id="{C3C5538A-B019-98CB-01AE-C4A3E6302844}"/>
              </a:ext>
            </a:extLst>
          </p:cNvPr>
          <p:cNvSpPr/>
          <p:nvPr/>
        </p:nvSpPr>
        <p:spPr>
          <a:xfrm>
            <a:off x="4420295" y="4927166"/>
            <a:ext cx="3213100" cy="1377077"/>
          </a:xfrm>
          <a:prstGeom prst="horizontalScroll">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H"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Ellen G. White,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H"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Le Meilleur-Chemin.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H"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p. 52</a:t>
            </a:r>
          </a:p>
        </p:txBody>
      </p:sp>
      <p:pic>
        <p:nvPicPr>
          <p:cNvPr id="5" name="Picture 4">
            <a:extLst>
              <a:ext uri="{FF2B5EF4-FFF2-40B4-BE49-F238E27FC236}">
                <a16:creationId xmlns:a16="http://schemas.microsoft.com/office/drawing/2014/main" id="{C1015DAD-266D-5962-18E6-BE68E91397A0}"/>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110340" y="4633791"/>
            <a:ext cx="1324164" cy="196382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39E9B695-0CCA-608C-DF2A-B1ECF8C9E045}"/>
              </a:ext>
            </a:extLst>
          </p:cNvPr>
          <p:cNvSpPr/>
          <p:nvPr/>
        </p:nvSpPr>
        <p:spPr>
          <a:xfrm>
            <a:off x="1153619" y="948699"/>
            <a:ext cx="3135217" cy="1229458"/>
          </a:xfrm>
          <a:prstGeom prst="rect">
            <a:avLst/>
          </a:prstGeom>
          <a:solidFill>
            <a:srgbClr val="C00000"/>
          </a:solidFill>
          <a:ln/>
          <a:effectLst>
            <a:softEdge rad="317500"/>
          </a:effectLst>
        </p:spPr>
        <p:style>
          <a:lnRef idx="1">
            <a:schemeClr val="accent2"/>
          </a:lnRef>
          <a:fillRef idx="3">
            <a:schemeClr val="accent2"/>
          </a:fillRef>
          <a:effectRef idx="2">
            <a:schemeClr val="accent2"/>
          </a:effectRef>
          <a:fontRef idx="minor">
            <a:schemeClr val="lt1"/>
          </a:fontRef>
        </p:style>
        <p:txBody>
          <a:bodyPr vert="horz" lIns="91440" tIns="45720" rIns="91440" bIns="45720" rtlCol="0" anchor="ctr">
            <a:normAutofit/>
          </a:bodyPr>
          <a:lstStyle/>
          <a:p>
            <a:pPr algn="ctr">
              <a:lnSpc>
                <a:spcPct val="90000"/>
              </a:lnSpc>
              <a:spcBef>
                <a:spcPct val="0"/>
              </a:spcBef>
            </a:pPr>
            <a:r>
              <a:rPr lang="fr-CH" sz="4000" dirty="0">
                <a:solidFill>
                  <a:srgbClr val="FFFF00"/>
                </a:solidFill>
                <a:latin typeface="Brush Script MT" panose="03060802040406070304" pitchFamily="66" charset="0"/>
              </a:rPr>
              <a:t>J’ADHERE</a:t>
            </a:r>
          </a:p>
        </p:txBody>
      </p:sp>
      <p:sp>
        <p:nvSpPr>
          <p:cNvPr id="7" name="Rectangle 6">
            <a:extLst>
              <a:ext uri="{FF2B5EF4-FFF2-40B4-BE49-F238E27FC236}">
                <a16:creationId xmlns:a16="http://schemas.microsoft.com/office/drawing/2014/main" id="{6F61D48C-400B-4E6C-2498-BFA6DEF7CF6A}"/>
              </a:ext>
            </a:extLst>
          </p:cNvPr>
          <p:cNvSpPr/>
          <p:nvPr/>
        </p:nvSpPr>
        <p:spPr>
          <a:xfrm>
            <a:off x="7317034" y="1218222"/>
            <a:ext cx="2388336" cy="1266221"/>
          </a:xfrm>
          <a:prstGeom prst="rect">
            <a:avLst/>
          </a:prstGeom>
          <a:solidFill>
            <a:srgbClr val="FF0000"/>
          </a:solidFill>
          <a:ln/>
          <a:effectLst>
            <a:softEdge rad="317500"/>
          </a:effectLst>
        </p:spPr>
        <p:style>
          <a:lnRef idx="1">
            <a:schemeClr val="accent2"/>
          </a:lnRef>
          <a:fillRef idx="3">
            <a:schemeClr val="accent2"/>
          </a:fillRef>
          <a:effectRef idx="2">
            <a:schemeClr val="accent2"/>
          </a:effectRef>
          <a:fontRef idx="minor">
            <a:schemeClr val="lt1"/>
          </a:fontRef>
        </p:style>
        <p:txBody>
          <a:bodyPr vert="horz" lIns="91440" tIns="45720" rIns="91440" bIns="45720" rtlCol="0" anchor="ctr">
            <a:normAutofit/>
          </a:bodyPr>
          <a:lstStyle/>
          <a:p>
            <a:pPr algn="ctr">
              <a:lnSpc>
                <a:spcPct val="90000"/>
              </a:lnSpc>
              <a:spcBef>
                <a:spcPct val="0"/>
              </a:spcBef>
            </a:pPr>
            <a:r>
              <a:rPr lang="fr-CH" sz="4000" dirty="0">
                <a:solidFill>
                  <a:srgbClr val="FFFF00"/>
                </a:solidFill>
                <a:latin typeface="Brush Script MT" panose="03060802040406070304" pitchFamily="66" charset="0"/>
              </a:rPr>
              <a:t>Amen !</a:t>
            </a:r>
          </a:p>
        </p:txBody>
      </p:sp>
    </p:spTree>
    <p:extLst>
      <p:ext uri="{BB962C8B-B14F-4D97-AF65-F5344CB8AC3E}">
        <p14:creationId xmlns:p14="http://schemas.microsoft.com/office/powerpoint/2010/main" val="6447360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ppt_w</p:attrName>
                                        </p:attrNameLst>
                                      </p:cBhvr>
                                      <p:tavLst>
                                        <p:tav tm="0">
                                          <p:val>
                                            <p:fltVal val="0"/>
                                          </p:val>
                                        </p:tav>
                                        <p:tav tm="100000">
                                          <p:val>
                                            <p:strVal val="#ppt_w"/>
                                          </p:val>
                                        </p:tav>
                                      </p:tavLst>
                                    </p:anim>
                                    <p:anim calcmode="lin" valueType="num">
                                      <p:cBhvr>
                                        <p:cTn id="8" dur="2000" fill="hold"/>
                                        <p:tgtEl>
                                          <p:spTgt spid="6"/>
                                        </p:tgtEl>
                                        <p:attrNameLst>
                                          <p:attrName>ppt_h</p:attrName>
                                        </p:attrNameLst>
                                      </p:cBhvr>
                                      <p:tavLst>
                                        <p:tav tm="0">
                                          <p:val>
                                            <p:fltVal val="0"/>
                                          </p:val>
                                        </p:tav>
                                        <p:tav tm="100000">
                                          <p:val>
                                            <p:strVal val="#ppt_h"/>
                                          </p:val>
                                        </p:tav>
                                      </p:tavLst>
                                    </p:anim>
                                    <p:anim calcmode="lin" valueType="num">
                                      <p:cBhvr>
                                        <p:cTn id="9" dur="2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2000"/>
                            </p:stCondLst>
                            <p:childTnLst>
                              <p:par>
                                <p:cTn id="12" presetID="15"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2000" fill="hold"/>
                                        <p:tgtEl>
                                          <p:spTgt spid="7"/>
                                        </p:tgtEl>
                                        <p:attrNameLst>
                                          <p:attrName>ppt_w</p:attrName>
                                        </p:attrNameLst>
                                      </p:cBhvr>
                                      <p:tavLst>
                                        <p:tav tm="0">
                                          <p:val>
                                            <p:fltVal val="0"/>
                                          </p:val>
                                        </p:tav>
                                        <p:tav tm="100000">
                                          <p:val>
                                            <p:strVal val="#ppt_w"/>
                                          </p:val>
                                        </p:tav>
                                      </p:tavLst>
                                    </p:anim>
                                    <p:anim calcmode="lin" valueType="num">
                                      <p:cBhvr>
                                        <p:cTn id="15" dur="2000" fill="hold"/>
                                        <p:tgtEl>
                                          <p:spTgt spid="7"/>
                                        </p:tgtEl>
                                        <p:attrNameLst>
                                          <p:attrName>ppt_h</p:attrName>
                                        </p:attrNameLst>
                                      </p:cBhvr>
                                      <p:tavLst>
                                        <p:tav tm="0">
                                          <p:val>
                                            <p:fltVal val="0"/>
                                          </p:val>
                                        </p:tav>
                                        <p:tav tm="100000">
                                          <p:val>
                                            <p:strVal val="#ppt_h"/>
                                          </p:val>
                                        </p:tav>
                                      </p:tavLst>
                                    </p:anim>
                                    <p:anim calcmode="lin" valueType="num">
                                      <p:cBhvr>
                                        <p:cTn id="16" dur="2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7" dur="2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1D1E809-7C92-1947-A824-92A5FCCA77E7}"/>
            </a:ext>
          </a:extLst>
        </p:cNvPr>
        <p:cNvGrpSpPr/>
        <p:nvPr/>
      </p:nvGrpSpPr>
      <p:grpSpPr>
        <a:xfrm>
          <a:off x="0" y="0"/>
          <a:ext cx="0" cy="0"/>
          <a:chOff x="0" y="0"/>
          <a:chExt cx="0" cy="0"/>
        </a:xfrm>
      </p:grpSpPr>
      <p:sp>
        <p:nvSpPr>
          <p:cNvPr id="23" name="Rectangle 2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dirty="0"/>
          </a:p>
        </p:txBody>
      </p:sp>
      <p:pic>
        <p:nvPicPr>
          <p:cNvPr id="4" name="Picture 3" descr="A group of men carrying a gold object&#10;&#10;AI-generated content may be incorrect.">
            <a:extLst>
              <a:ext uri="{FF2B5EF4-FFF2-40B4-BE49-F238E27FC236}">
                <a16:creationId xmlns:a16="http://schemas.microsoft.com/office/drawing/2014/main" id="{0F3694EC-FBD3-FC55-C8F4-9AC76D05020C}"/>
              </a:ext>
            </a:extLst>
          </p:cNvPr>
          <p:cNvPicPr>
            <a:picLocks noGrp="1" noRot="1" noChangeAspect="1" noMove="1" noResize="1" noEditPoints="1" noAdjustHandles="1" noChangeArrowheads="1" noChangeShapeType="1" noCrop="1"/>
          </p:cNvPicPr>
          <p:nvPr/>
        </p:nvPicPr>
        <p:blipFill>
          <a:blip r:embed="rId3" cstate="screen">
            <a:extLst>
              <a:ext uri="{28A0092B-C50C-407E-A947-70E740481C1C}">
                <a14:useLocalDpi xmlns:a14="http://schemas.microsoft.com/office/drawing/2010/main"/>
              </a:ext>
            </a:extLst>
          </a:blip>
          <a:srcRect/>
          <a:stretch>
            <a:fillRect/>
          </a:stretch>
        </p:blipFill>
        <p:spPr>
          <a:xfrm>
            <a:off x="20" y="1282"/>
            <a:ext cx="12191980" cy="6856718"/>
          </a:xfrm>
          <a:prstGeom prst="rect">
            <a:avLst/>
          </a:prstGeom>
        </p:spPr>
      </p:pic>
      <p:sp>
        <p:nvSpPr>
          <p:cNvPr id="2" name="Rectangle 1">
            <a:extLst>
              <a:ext uri="{FF2B5EF4-FFF2-40B4-BE49-F238E27FC236}">
                <a16:creationId xmlns:a16="http://schemas.microsoft.com/office/drawing/2014/main" id="{A139DBED-2E29-0C92-A463-F1C32AF1638F}"/>
              </a:ext>
            </a:extLst>
          </p:cNvPr>
          <p:cNvSpPr/>
          <p:nvPr/>
        </p:nvSpPr>
        <p:spPr>
          <a:xfrm>
            <a:off x="7912100" y="0"/>
            <a:ext cx="4279900" cy="641060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CuadroTexto 2">
            <a:extLst>
              <a:ext uri="{FF2B5EF4-FFF2-40B4-BE49-F238E27FC236}">
                <a16:creationId xmlns:a16="http://schemas.microsoft.com/office/drawing/2014/main" id="{89C75E11-E303-C107-3B73-C50F5A02D589}"/>
              </a:ext>
            </a:extLst>
          </p:cNvPr>
          <p:cNvSpPr txBox="1"/>
          <p:nvPr/>
        </p:nvSpPr>
        <p:spPr>
          <a:xfrm>
            <a:off x="8013708" y="120675"/>
            <a:ext cx="4076684" cy="6370975"/>
          </a:xfrm>
          <a:prstGeom prst="rect">
            <a:avLst/>
          </a:prstGeom>
          <a:noFill/>
        </p:spPr>
        <p:txBody>
          <a:bodyPr wrap="square">
            <a:spAutoFit/>
            <a:scene3d>
              <a:camera prst="orthographicFront"/>
              <a:lightRig rig="threePt" dir="t"/>
            </a:scene3d>
            <a:sp3d extrusionH="57150">
              <a:bevelT w="38100" h="38100"/>
            </a:sp3d>
          </a:bodyPr>
          <a:lstStyle/>
          <a:p>
            <a:pPr lvl="0" algn="ctr">
              <a:spcBef>
                <a:spcPts val="1200"/>
              </a:spcBef>
              <a:defRPr/>
            </a:pPr>
            <a:r>
              <a:rPr lang="fr-FR" sz="2400" b="1" dirty="0">
                <a:ln w="12700" cmpd="sng">
                  <a:noFill/>
                  <a:prstDash val="solid"/>
                </a:ln>
                <a:solidFill>
                  <a:srgbClr val="A3293D"/>
                </a:solidFill>
                <a:latin typeface="Comic Sans MS" panose="030F0702030302020204" pitchFamily="66" charset="0"/>
              </a:rPr>
              <a:t>« Car l'Éternel, votre Dieu, a mis à sec devant vous les eaux du Jourdain </a:t>
            </a:r>
            <a:r>
              <a:rPr lang="fr-FR" sz="2400" b="1" dirty="0">
                <a:ln w="12700" cmpd="sng">
                  <a:noFill/>
                  <a:prstDash val="solid"/>
                </a:ln>
                <a:solidFill>
                  <a:srgbClr val="0000FF"/>
                </a:solidFill>
                <a:latin typeface="Comic Sans MS" panose="030F0702030302020204" pitchFamily="66" charset="0"/>
              </a:rPr>
              <a:t>jusqu'à ce que vous eussiez passé, comme l'Éternel, votre Dieu, l'avait fait à la mer Rouge, qu'il mit à sec devant nous jusqu'à ce que nous eussions passé, afin que tous les peuples de la terre sachent que la main de l'Éternel est puissante, </a:t>
            </a:r>
            <a:r>
              <a:rPr lang="fr-FR" sz="2400" b="1" dirty="0">
                <a:ln w="12700" cmpd="sng">
                  <a:noFill/>
                  <a:prstDash val="solid"/>
                </a:ln>
                <a:solidFill>
                  <a:srgbClr val="A3293D"/>
                </a:solidFill>
                <a:latin typeface="Comic Sans MS" panose="030F0702030302020204" pitchFamily="66" charset="0"/>
              </a:rPr>
              <a:t>et afin que vous ayez toujours la crainte de l'Éternel, votre Dieu. »</a:t>
            </a:r>
          </a:p>
        </p:txBody>
      </p:sp>
      <p:sp>
        <p:nvSpPr>
          <p:cNvPr id="5" name="CuadroTexto 4">
            <a:extLst>
              <a:ext uri="{FF2B5EF4-FFF2-40B4-BE49-F238E27FC236}">
                <a16:creationId xmlns:a16="http://schemas.microsoft.com/office/drawing/2014/main" id="{B23D6669-D962-BB15-7E73-2E919264F88E}"/>
              </a:ext>
            </a:extLst>
          </p:cNvPr>
          <p:cNvSpPr txBox="1"/>
          <p:nvPr/>
        </p:nvSpPr>
        <p:spPr>
          <a:xfrm>
            <a:off x="8115296" y="6410605"/>
            <a:ext cx="4076684" cy="461665"/>
          </a:xfrm>
          <a:prstGeom prst="rect">
            <a:avLst/>
          </a:prstGeom>
          <a:noFill/>
        </p:spPr>
        <p:txBody>
          <a:bodyPr wrap="square">
            <a:spAutoFit/>
          </a:bodyPr>
          <a:lstStyle/>
          <a:p>
            <a:pPr lvl="0" algn="ctr">
              <a:spcAft>
                <a:spcPts val="600"/>
              </a:spcAft>
              <a:defRPr/>
            </a:pPr>
            <a:r>
              <a:rPr lang="fr-FR" sz="2400" b="1" dirty="0">
                <a:ln w="12700" cmpd="sng">
                  <a:noFill/>
                  <a:prstDash val="solid"/>
                </a:ln>
                <a:solidFill>
                  <a:srgbClr val="D5E1EB"/>
                </a:solidFill>
                <a:effectLst>
                  <a:outerShdw blurRad="38100" dist="38100" dir="2700000" algn="tl">
                    <a:srgbClr val="000000">
                      <a:alpha val="43137"/>
                    </a:srgbClr>
                  </a:outerShdw>
                </a:effectLst>
                <a:latin typeface="Comic Sans MS" panose="030F0702030302020204" pitchFamily="66" charset="0"/>
              </a:rPr>
              <a:t>Josué 4.23-24</a:t>
            </a:r>
            <a:endParaRPr kumimoji="0" lang="fr-FR" sz="2400" b="0" i="0" u="none" strike="noStrike" kern="1200" cap="none" spc="0" normalizeH="0" baseline="0" noProof="0" dirty="0">
              <a:ln>
                <a:noFill/>
              </a:ln>
              <a:solidFill>
                <a:srgbClr val="D5E1EB"/>
              </a:solidFill>
              <a:effectLst>
                <a:outerShdw blurRad="38100" dist="38100" dir="2700000" algn="tl">
                  <a:srgbClr val="000000">
                    <a:alpha val="43137"/>
                  </a:srgbClr>
                </a:outerShdw>
              </a:effectLst>
              <a:uLnTx/>
              <a:uFillTx/>
              <a:latin typeface="Aptos" panose="02110004020202020204"/>
              <a:ea typeface="+mn-ea"/>
              <a:cs typeface="+mn-cs"/>
            </a:endParaRPr>
          </a:p>
        </p:txBody>
      </p:sp>
    </p:spTree>
    <p:extLst>
      <p:ext uri="{BB962C8B-B14F-4D97-AF65-F5344CB8AC3E}">
        <p14:creationId xmlns:p14="http://schemas.microsoft.com/office/powerpoint/2010/main" val="1127033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brown and black surface&#10;&#10;AI-generated content may be incorrect.">
            <a:extLst>
              <a:ext uri="{FF2B5EF4-FFF2-40B4-BE49-F238E27FC236}">
                <a16:creationId xmlns:a16="http://schemas.microsoft.com/office/drawing/2014/main" id="{F8CFBCD7-1A36-864E-B9DA-C67827F3F5AA}"/>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CuadroTexto 1">
            <a:extLst>
              <a:ext uri="{FF2B5EF4-FFF2-40B4-BE49-F238E27FC236}">
                <a16:creationId xmlns:a16="http://schemas.microsoft.com/office/drawing/2014/main" id="{3ACF670C-16CC-957A-8F45-91E6B251605C}"/>
              </a:ext>
            </a:extLst>
          </p:cNvPr>
          <p:cNvSpPr txBox="1"/>
          <p:nvPr/>
        </p:nvSpPr>
        <p:spPr>
          <a:xfrm>
            <a:off x="7335297" y="3743380"/>
            <a:ext cx="4522596" cy="3016210"/>
          </a:xfrm>
          <a:prstGeom prst="rect">
            <a:avLst/>
          </a:prstGeom>
          <a:noFill/>
        </p:spPr>
        <p:txBody>
          <a:bodyPr wrap="square" rtlCol="0">
            <a:spAutoFit/>
          </a:bodyPr>
          <a:lstStyle/>
          <a:p>
            <a:pPr>
              <a:spcBef>
                <a:spcPts val="600"/>
              </a:spcBef>
            </a:pPr>
            <a:r>
              <a:rPr lang="fr-FR" sz="2000" b="1" dirty="0">
                <a:solidFill>
                  <a:srgbClr val="9AF4FF"/>
                </a:solidFill>
                <a:effectLst>
                  <a:outerShdw blurRad="38100" dist="38100" dir="2700000" algn="tl">
                    <a:srgbClr val="000000">
                      <a:alpha val="43137"/>
                    </a:srgbClr>
                  </a:outerShdw>
                </a:effectLst>
              </a:rPr>
              <a:t>Le passage du Jourdain (Josué 3) :</a:t>
            </a:r>
          </a:p>
          <a:p>
            <a:pPr lvl="1">
              <a:spcBef>
                <a:spcPts val="600"/>
              </a:spcBef>
            </a:pPr>
            <a:r>
              <a:rPr lang="fr-FR" sz="2000" b="1" dirty="0">
                <a:solidFill>
                  <a:schemeClr val="bg1"/>
                </a:solidFill>
                <a:effectLst>
                  <a:outerShdw blurRad="38100" dist="38100" dir="2700000" algn="tl">
                    <a:srgbClr val="000000">
                      <a:alpha val="43137"/>
                    </a:srgbClr>
                  </a:outerShdw>
                </a:effectLst>
              </a:rPr>
              <a:t>Besoin de sainteté</a:t>
            </a:r>
          </a:p>
          <a:p>
            <a:pPr lvl="1">
              <a:spcBef>
                <a:spcPts val="600"/>
              </a:spcBef>
            </a:pPr>
            <a:r>
              <a:rPr lang="fr-FR" sz="2000" b="1" dirty="0">
                <a:solidFill>
                  <a:schemeClr val="bg1"/>
                </a:solidFill>
                <a:effectLst>
                  <a:outerShdw blurRad="38100" dist="38100" dir="2700000" algn="tl">
                    <a:srgbClr val="000000">
                      <a:alpha val="43137"/>
                    </a:srgbClr>
                  </a:outerShdw>
                </a:effectLst>
              </a:rPr>
              <a:t>Les merveilles de Dieu</a:t>
            </a:r>
          </a:p>
          <a:p>
            <a:pPr>
              <a:spcBef>
                <a:spcPts val="1800"/>
              </a:spcBef>
            </a:pPr>
            <a:r>
              <a:rPr lang="fr-FR" sz="2000" b="1" dirty="0">
                <a:solidFill>
                  <a:srgbClr val="8DFF8D"/>
                </a:solidFill>
                <a:effectLst>
                  <a:outerShdw blurRad="38100" dist="38100" dir="2700000" algn="tl">
                    <a:srgbClr val="000000">
                      <a:alpha val="43137"/>
                    </a:srgbClr>
                  </a:outerShdw>
                </a:effectLst>
              </a:rPr>
              <a:t>Se souvenir et oublier (Josué 4) :</a:t>
            </a:r>
          </a:p>
          <a:p>
            <a:pPr lvl="1">
              <a:spcBef>
                <a:spcPts val="600"/>
              </a:spcBef>
            </a:pPr>
            <a:r>
              <a:rPr lang="fr-FR" sz="2000" b="1" dirty="0">
                <a:solidFill>
                  <a:schemeClr val="bg1"/>
                </a:solidFill>
                <a:effectLst>
                  <a:outerShdw blurRad="38100" dist="38100" dir="2700000" algn="tl">
                    <a:srgbClr val="000000">
                      <a:alpha val="43137"/>
                    </a:srgbClr>
                  </a:outerShdw>
                </a:effectLst>
              </a:rPr>
              <a:t>Signes pour le souvenir</a:t>
            </a:r>
          </a:p>
          <a:p>
            <a:pPr lvl="1">
              <a:spcBef>
                <a:spcPts val="600"/>
              </a:spcBef>
            </a:pPr>
            <a:r>
              <a:rPr lang="fr-FR" sz="2000" b="1" dirty="0">
                <a:solidFill>
                  <a:schemeClr val="bg1"/>
                </a:solidFill>
                <a:effectLst>
                  <a:outerShdw blurRad="38100" dist="38100" dir="2700000" algn="tl">
                    <a:srgbClr val="000000">
                      <a:alpha val="43137"/>
                    </a:srgbClr>
                  </a:outerShdw>
                </a:effectLst>
              </a:rPr>
              <a:t>Les dangers de l'oubli</a:t>
            </a:r>
          </a:p>
          <a:p>
            <a:pPr>
              <a:spcBef>
                <a:spcPts val="1800"/>
              </a:spcBef>
            </a:pPr>
            <a:r>
              <a:rPr lang="fr-FR" sz="2000" b="1" dirty="0">
                <a:solidFill>
                  <a:srgbClr val="FFFF3C"/>
                </a:solidFill>
                <a:effectLst>
                  <a:outerShdw blurRad="38100" dist="38100" dir="2700000" algn="tl">
                    <a:srgbClr val="000000">
                      <a:alpha val="43137"/>
                    </a:srgbClr>
                  </a:outerShdw>
                </a:effectLst>
              </a:rPr>
              <a:t>Jalons du Jourdain</a:t>
            </a:r>
          </a:p>
        </p:txBody>
      </p:sp>
      <p:sp>
        <p:nvSpPr>
          <p:cNvPr id="3" name="CuadroTexto 2">
            <a:extLst>
              <a:ext uri="{FF2B5EF4-FFF2-40B4-BE49-F238E27FC236}">
                <a16:creationId xmlns:a16="http://schemas.microsoft.com/office/drawing/2014/main" id="{55719E01-7E48-3CD0-F0D5-08F1BBB6069D}"/>
              </a:ext>
            </a:extLst>
          </p:cNvPr>
          <p:cNvSpPr txBox="1"/>
          <p:nvPr/>
        </p:nvSpPr>
        <p:spPr>
          <a:xfrm>
            <a:off x="239015" y="201892"/>
            <a:ext cx="7175499" cy="1631216"/>
          </a:xfrm>
          <a:prstGeom prst="rect">
            <a:avLst/>
          </a:prstGeom>
          <a:noFill/>
        </p:spPr>
        <p:txBody>
          <a:bodyPr wrap="square" rtlCol="0">
            <a:spAutoFit/>
          </a:bodyPr>
          <a:lstStyle/>
          <a:p>
            <a:pPr>
              <a:spcBef>
                <a:spcPts val="600"/>
              </a:spcBef>
            </a:pPr>
            <a:r>
              <a:rPr lang="fr-FR" sz="2000" b="1" dirty="0">
                <a:solidFill>
                  <a:schemeClr val="bg1"/>
                </a:solidFill>
                <a:effectLst>
                  <a:outerShdw blurRad="38100" dist="38100" dir="2700000" algn="tl">
                    <a:srgbClr val="000000">
                      <a:alpha val="43137"/>
                    </a:srgbClr>
                  </a:outerShdw>
                </a:effectLst>
              </a:rPr>
              <a:t>Printemps. Les pluies et la fonte des neiges ont rempli le lit du Jourdain jusqu'à le faire déborder. Ses eaux coulent rapidement vers la mer Morte. Même aux endroits les moins profonds – les gués du Jourdain –, traverser le fleuve est une aventure dangereuse.</a:t>
            </a:r>
          </a:p>
        </p:txBody>
      </p:sp>
      <p:pic>
        <p:nvPicPr>
          <p:cNvPr id="7" name="Imagen 6" descr="Imagen que contiene exterior, persona, montaña, pasto&#10;&#10;El contenido generado por IA puede ser incorrecto.">
            <a:extLst>
              <a:ext uri="{FF2B5EF4-FFF2-40B4-BE49-F238E27FC236}">
                <a16:creationId xmlns:a16="http://schemas.microsoft.com/office/drawing/2014/main" id="{75C4C8C7-1308-33B8-E725-FF023E94476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27099" y="3782374"/>
            <a:ext cx="4418623" cy="2937888"/>
          </a:xfrm>
          <a:prstGeom prst="snip2DiagRect">
            <a:avLst>
              <a:gd name="adj1" fmla="val 16382"/>
              <a:gd name="adj2" fmla="val 0"/>
            </a:avLst>
          </a:prstGeom>
          <a:solidFill>
            <a:srgbClr val="FFFFFF">
              <a:shade val="85000"/>
            </a:srgbClr>
          </a:solidFill>
          <a:ln w="88900" cap="sq">
            <a:solidFill>
              <a:srgbClr val="FFC00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7" name="Imagen 16" descr="Imagen que contiene agua, grande, manada, montaña&#10;&#10;El contenido generado por IA puede ser incorrecto.">
            <a:extLst>
              <a:ext uri="{FF2B5EF4-FFF2-40B4-BE49-F238E27FC236}">
                <a16:creationId xmlns:a16="http://schemas.microsoft.com/office/drawing/2014/main" id="{18E7D1F0-5ED2-139C-9203-217F859921C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04028" y="371800"/>
            <a:ext cx="4253865" cy="2861691"/>
          </a:xfrm>
          <a:prstGeom prst="snip2DiagRect">
            <a:avLst/>
          </a:prstGeom>
          <a:solidFill>
            <a:srgbClr val="FFFFFF">
              <a:shade val="85000"/>
            </a:srgbClr>
          </a:solidFill>
          <a:ln w="88900" cap="sq">
            <a:solidFill>
              <a:srgbClr val="9AF4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48" name="Imagen 47" descr="Forma&#10;&#10;El contenido generado por IA puede ser incorrecto.">
            <a:extLst>
              <a:ext uri="{FF2B5EF4-FFF2-40B4-BE49-F238E27FC236}">
                <a16:creationId xmlns:a16="http://schemas.microsoft.com/office/drawing/2014/main" id="{3F6C57C9-17EA-0EF3-697A-D40682BB3BA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516464" y="4212334"/>
            <a:ext cx="248304" cy="240890"/>
          </a:xfrm>
          <a:prstGeom prst="rect">
            <a:avLst/>
          </a:prstGeom>
          <a:effectLst>
            <a:outerShdw blurRad="50800" dist="38100" dir="8100000" algn="tr" rotWithShape="0">
              <a:prstClr val="black">
                <a:alpha val="40000"/>
              </a:prstClr>
            </a:outerShdw>
          </a:effectLst>
        </p:spPr>
      </p:pic>
      <p:pic>
        <p:nvPicPr>
          <p:cNvPr id="50" name="Imagen 49" descr="Forma&#10;&#10;El contenido generado por IA puede ser incorrecto.">
            <a:extLst>
              <a:ext uri="{FF2B5EF4-FFF2-40B4-BE49-F238E27FC236}">
                <a16:creationId xmlns:a16="http://schemas.microsoft.com/office/drawing/2014/main" id="{81AEAFFF-4F15-63F7-62BA-8BCD8861E4A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516464" y="4560762"/>
            <a:ext cx="248304" cy="240890"/>
          </a:xfrm>
          <a:prstGeom prst="rect">
            <a:avLst/>
          </a:prstGeom>
          <a:effectLst>
            <a:outerShdw blurRad="50800" dist="38100" dir="8100000" algn="tr" rotWithShape="0">
              <a:prstClr val="black">
                <a:alpha val="40000"/>
              </a:prstClr>
            </a:outerShdw>
          </a:effectLst>
        </p:spPr>
      </p:pic>
      <p:pic>
        <p:nvPicPr>
          <p:cNvPr id="56" name="Imagen 55" descr="Forma, Círculo&#10;&#10;El contenido generado por IA puede ser incorrecto.">
            <a:extLst>
              <a:ext uri="{FF2B5EF4-FFF2-40B4-BE49-F238E27FC236}">
                <a16:creationId xmlns:a16="http://schemas.microsoft.com/office/drawing/2014/main" id="{9638933F-DB01-D099-BC2B-22484D6AC56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516464" y="5862240"/>
            <a:ext cx="248304" cy="240890"/>
          </a:xfrm>
          <a:prstGeom prst="rect">
            <a:avLst/>
          </a:prstGeom>
          <a:effectLst>
            <a:outerShdw blurRad="50800" dist="38100" dir="8100000" algn="tr" rotWithShape="0">
              <a:prstClr val="black">
                <a:alpha val="40000"/>
              </a:prstClr>
            </a:outerShdw>
          </a:effectLst>
        </p:spPr>
      </p:pic>
      <p:pic>
        <p:nvPicPr>
          <p:cNvPr id="61" name="Imagen 60" descr="Forma, Círculo&#10;&#10;El contenido generado por IA puede ser incorrecto.">
            <a:extLst>
              <a:ext uri="{FF2B5EF4-FFF2-40B4-BE49-F238E27FC236}">
                <a16:creationId xmlns:a16="http://schemas.microsoft.com/office/drawing/2014/main" id="{606F5363-661C-959E-6A7C-61020ED5574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516464" y="5487022"/>
            <a:ext cx="248304" cy="240890"/>
          </a:xfrm>
          <a:prstGeom prst="rect">
            <a:avLst/>
          </a:prstGeom>
          <a:effectLst>
            <a:outerShdw blurRad="50800" dist="38100" dir="8100000" algn="tr" rotWithShape="0">
              <a:prstClr val="black">
                <a:alpha val="40000"/>
              </a:prstClr>
            </a:outerShdw>
          </a:effectLst>
        </p:spPr>
      </p:pic>
      <p:pic>
        <p:nvPicPr>
          <p:cNvPr id="64" name="Imagen 63" descr="Logotipo&#10;&#10;El contenido generado por IA puede ser incorrecto.">
            <a:extLst>
              <a:ext uri="{FF2B5EF4-FFF2-40B4-BE49-F238E27FC236}">
                <a16:creationId xmlns:a16="http://schemas.microsoft.com/office/drawing/2014/main" id="{8DE309A0-5920-6456-2BEA-34076BF9E7FF}"/>
              </a:ext>
            </a:extLst>
          </p:cNvPr>
          <p:cNvPicPr>
            <a:picLocks noChangeAspect="1"/>
          </p:cNvPicPr>
          <p:nvPr/>
        </p:nvPicPr>
        <p:blipFill>
          <a:blip r:embed="rId9" cstate="email">
            <a:extLst>
              <a:ext uri="{BEBA8EAE-BF5A-486C-A8C5-ECC9F3942E4B}">
                <a14:imgProps xmlns:a14="http://schemas.microsoft.com/office/drawing/2010/main">
                  <a14:imgLayer r:embed="rId10">
                    <a14:imgEffect>
                      <a14:brightnessContrast bright="20000"/>
                    </a14:imgEffect>
                  </a14:imgLayer>
                </a14:imgProps>
              </a:ext>
              <a:ext uri="{28A0092B-C50C-407E-A947-70E740481C1C}">
                <a14:useLocalDpi xmlns:a14="http://schemas.microsoft.com/office/drawing/2010/main"/>
              </a:ext>
            </a:extLst>
          </a:blip>
          <a:stretch>
            <a:fillRect/>
          </a:stretch>
        </p:blipFill>
        <p:spPr>
          <a:xfrm>
            <a:off x="6713377" y="6344949"/>
            <a:ext cx="570681" cy="375250"/>
          </a:xfrm>
          <a:prstGeom prst="rect">
            <a:avLst/>
          </a:prstGeom>
        </p:spPr>
      </p:pic>
      <p:pic>
        <p:nvPicPr>
          <p:cNvPr id="68" name="Imagen 67" descr="Icono&#10;&#10;El contenido generado por IA puede ser incorrecto.">
            <a:extLst>
              <a:ext uri="{FF2B5EF4-FFF2-40B4-BE49-F238E27FC236}">
                <a16:creationId xmlns:a16="http://schemas.microsoft.com/office/drawing/2014/main" id="{06916564-6DB7-1FCC-C58E-486466A2E8B6}"/>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6713377" y="5053838"/>
            <a:ext cx="570681" cy="375250"/>
          </a:xfrm>
          <a:prstGeom prst="rect">
            <a:avLst/>
          </a:prstGeom>
        </p:spPr>
      </p:pic>
      <p:pic>
        <p:nvPicPr>
          <p:cNvPr id="71" name="Imagen 70" descr="Icono&#10;&#10;El contenido generado por IA puede ser incorrecto.">
            <a:extLst>
              <a:ext uri="{FF2B5EF4-FFF2-40B4-BE49-F238E27FC236}">
                <a16:creationId xmlns:a16="http://schemas.microsoft.com/office/drawing/2014/main" id="{F825EE70-A3C3-BC30-B36D-AA4D1A5433D6}"/>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6713377" y="3757104"/>
            <a:ext cx="570681" cy="375250"/>
          </a:xfrm>
          <a:prstGeom prst="rect">
            <a:avLst/>
          </a:prstGeom>
        </p:spPr>
      </p:pic>
      <p:sp>
        <p:nvSpPr>
          <p:cNvPr id="5" name="CuadroTexto 4">
            <a:extLst>
              <a:ext uri="{FF2B5EF4-FFF2-40B4-BE49-F238E27FC236}">
                <a16:creationId xmlns:a16="http://schemas.microsoft.com/office/drawing/2014/main" id="{80005F48-1AD9-BA37-6821-77FF72B81841}"/>
              </a:ext>
            </a:extLst>
          </p:cNvPr>
          <p:cNvSpPr txBox="1"/>
          <p:nvPr/>
        </p:nvSpPr>
        <p:spPr>
          <a:xfrm>
            <a:off x="239016" y="2837902"/>
            <a:ext cx="7175498" cy="707886"/>
          </a:xfrm>
          <a:prstGeom prst="rect">
            <a:avLst/>
          </a:prstGeom>
          <a:noFill/>
        </p:spPr>
        <p:txBody>
          <a:bodyPr wrap="square">
            <a:spAutoFit/>
          </a:bodyPr>
          <a:lstStyle/>
          <a:p>
            <a:pPr algn="ctr">
              <a:spcBef>
                <a:spcPts val="600"/>
              </a:spcBef>
            </a:pPr>
            <a:r>
              <a:rPr lang="fr-FR" sz="2000" b="1" dirty="0">
                <a:solidFill>
                  <a:schemeClr val="accent3">
                    <a:lumMod val="75000"/>
                  </a:schemeClr>
                </a:solidFill>
                <a:effectLst>
                  <a:outerShdw blurRad="38100" dist="38100" dir="2700000" algn="tl">
                    <a:srgbClr val="000000">
                      <a:alpha val="43137"/>
                    </a:srgbClr>
                  </a:outerShdw>
                </a:effectLst>
              </a:rPr>
              <a:t>Pour l'homme, impossible. </a:t>
            </a:r>
            <a:r>
              <a:rPr lang="fr-FR" sz="2000" b="1" dirty="0">
                <a:solidFill>
                  <a:srgbClr val="FFFF00"/>
                </a:solidFill>
                <a:effectLst>
                  <a:outerShdw blurRad="38100" dist="38100" dir="2700000" algn="tl">
                    <a:srgbClr val="000000">
                      <a:alpha val="43137"/>
                    </a:srgbClr>
                  </a:outerShdw>
                </a:effectLst>
              </a:rPr>
              <a:t>Pour Dieu, facile : </a:t>
            </a:r>
            <a:br>
              <a:rPr lang="fr-FR" sz="2000" b="1" dirty="0">
                <a:solidFill>
                  <a:srgbClr val="FFFF00"/>
                </a:solidFill>
                <a:effectLst>
                  <a:outerShdw blurRad="38100" dist="38100" dir="2700000" algn="tl">
                    <a:srgbClr val="000000">
                      <a:alpha val="43137"/>
                    </a:srgbClr>
                  </a:outerShdw>
                </a:effectLst>
              </a:rPr>
            </a:br>
            <a:r>
              <a:rPr lang="fr-FR" sz="2000" b="1" dirty="0">
                <a:solidFill>
                  <a:srgbClr val="FFFF00"/>
                </a:solidFill>
                <a:effectLst>
                  <a:outerShdw blurRad="38100" dist="38100" dir="2700000" algn="tl">
                    <a:srgbClr val="000000">
                      <a:alpha val="43137"/>
                    </a:srgbClr>
                  </a:outerShdw>
                </a:effectLst>
              </a:rPr>
              <a:t>« sanctifiez-vous, et traversez le Jourdain ».</a:t>
            </a:r>
          </a:p>
        </p:txBody>
      </p:sp>
      <p:sp>
        <p:nvSpPr>
          <p:cNvPr id="8" name="CuadroTexto 7">
            <a:extLst>
              <a:ext uri="{FF2B5EF4-FFF2-40B4-BE49-F238E27FC236}">
                <a16:creationId xmlns:a16="http://schemas.microsoft.com/office/drawing/2014/main" id="{AFE93F18-61F8-8AE1-E412-ED22C8FF508C}"/>
              </a:ext>
            </a:extLst>
          </p:cNvPr>
          <p:cNvSpPr txBox="1"/>
          <p:nvPr/>
        </p:nvSpPr>
        <p:spPr>
          <a:xfrm>
            <a:off x="239016" y="1833108"/>
            <a:ext cx="7175498" cy="1015663"/>
          </a:xfrm>
          <a:prstGeom prst="rect">
            <a:avLst/>
          </a:prstGeom>
          <a:noFill/>
        </p:spPr>
        <p:txBody>
          <a:bodyPr wrap="square">
            <a:spAutoFit/>
          </a:bodyPr>
          <a:lstStyle/>
          <a:p>
            <a:pPr algn="ctr">
              <a:spcBef>
                <a:spcPts val="600"/>
              </a:spcBef>
            </a:pPr>
            <a:r>
              <a:rPr lang="fr-FR" sz="2000" b="1" dirty="0">
                <a:solidFill>
                  <a:schemeClr val="accent3">
                    <a:lumMod val="75000"/>
                  </a:schemeClr>
                </a:solidFill>
                <a:effectLst>
                  <a:outerShdw blurRad="38100" dist="38100" dir="2700000" algn="tl">
                    <a:srgbClr val="000000">
                      <a:alpha val="43137"/>
                    </a:srgbClr>
                  </a:outerShdw>
                </a:effectLst>
              </a:rPr>
              <a:t>Comment un peuple entier peut-il le traverser, </a:t>
            </a:r>
            <a:br>
              <a:rPr lang="fr-FR" sz="2000" b="1" dirty="0">
                <a:solidFill>
                  <a:schemeClr val="accent3">
                    <a:lumMod val="75000"/>
                  </a:schemeClr>
                </a:solidFill>
                <a:effectLst>
                  <a:outerShdw blurRad="38100" dist="38100" dir="2700000" algn="tl">
                    <a:srgbClr val="000000">
                      <a:alpha val="43137"/>
                    </a:srgbClr>
                  </a:outerShdw>
                </a:effectLst>
              </a:rPr>
            </a:br>
            <a:r>
              <a:rPr lang="fr-FR" sz="2000" b="1" dirty="0">
                <a:solidFill>
                  <a:schemeClr val="accent3">
                    <a:lumMod val="75000"/>
                  </a:schemeClr>
                </a:solidFill>
                <a:effectLst>
                  <a:outerShdw blurRad="38100" dist="38100" dir="2700000" algn="tl">
                    <a:srgbClr val="000000">
                      <a:alpha val="43137"/>
                    </a:srgbClr>
                  </a:outerShdw>
                </a:effectLst>
              </a:rPr>
              <a:t>emmenant des personnes âgées, des femmes enceintes, des enfants et du bétail ?</a:t>
            </a:r>
          </a:p>
        </p:txBody>
      </p:sp>
    </p:spTree>
    <p:extLst>
      <p:ext uri="{BB962C8B-B14F-4D97-AF65-F5344CB8AC3E}">
        <p14:creationId xmlns:p14="http://schemas.microsoft.com/office/powerpoint/2010/main" val="1802631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9"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strips(upLef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3"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strips(upRight)">
                                      <p:cBhvr>
                                        <p:cTn id="21" dur="500"/>
                                        <p:tgtEl>
                                          <p:spTgt spid="7"/>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750" fill="hold"/>
                                        <p:tgtEl>
                                          <p:spTgt spid="71"/>
                                        </p:tgtEl>
                                        <p:attrNameLst>
                                          <p:attrName>ppt_w</p:attrName>
                                        </p:attrNameLst>
                                      </p:cBhvr>
                                      <p:tavLst>
                                        <p:tav tm="0">
                                          <p:val>
                                            <p:fltVal val="0"/>
                                          </p:val>
                                        </p:tav>
                                        <p:tav tm="100000">
                                          <p:val>
                                            <p:strVal val="#ppt_w"/>
                                          </p:val>
                                        </p:tav>
                                      </p:tavLst>
                                    </p:anim>
                                    <p:anim calcmode="lin" valueType="num">
                                      <p:cBhvr>
                                        <p:cTn id="31" dur="750" fill="hold"/>
                                        <p:tgtEl>
                                          <p:spTgt spid="71"/>
                                        </p:tgtEl>
                                        <p:attrNameLst>
                                          <p:attrName>ppt_h</p:attrName>
                                        </p:attrNameLst>
                                      </p:cBhvr>
                                      <p:tavLst>
                                        <p:tav tm="0">
                                          <p:val>
                                            <p:fltVal val="0"/>
                                          </p:val>
                                        </p:tav>
                                        <p:tav tm="100000">
                                          <p:val>
                                            <p:strVal val="#ppt_h"/>
                                          </p:val>
                                        </p:tav>
                                      </p:tavLst>
                                    </p:anim>
                                    <p:anim calcmode="lin" valueType="num">
                                      <p:cBhvr>
                                        <p:cTn id="32" dur="750" fill="hold"/>
                                        <p:tgtEl>
                                          <p:spTgt spid="71"/>
                                        </p:tgtEl>
                                        <p:attrNameLst>
                                          <p:attrName>style.rotation</p:attrName>
                                        </p:attrNameLst>
                                      </p:cBhvr>
                                      <p:tavLst>
                                        <p:tav tm="0">
                                          <p:val>
                                            <p:fltVal val="90"/>
                                          </p:val>
                                        </p:tav>
                                        <p:tav tm="100000">
                                          <p:val>
                                            <p:fltVal val="0"/>
                                          </p:val>
                                        </p:tav>
                                      </p:tavLst>
                                    </p:anim>
                                    <p:animEffect transition="in" filter="fade">
                                      <p:cBhvr>
                                        <p:cTn id="33" dur="750"/>
                                        <p:tgtEl>
                                          <p:spTgt spid="71"/>
                                        </p:tgtEl>
                                      </p:cBhvr>
                                    </p:animEffect>
                                  </p:childTnLst>
                                </p:cTn>
                              </p:par>
                            </p:childTnLst>
                          </p:cTn>
                        </p:par>
                        <p:par>
                          <p:cTn id="34" fill="hold">
                            <p:stCondLst>
                              <p:cond delay="750"/>
                            </p:stCondLst>
                            <p:childTnLst>
                              <p:par>
                                <p:cTn id="35" presetID="22" presetClass="entr" presetSubtype="8" fill="hold" grpId="0" nodeType="afterEffect">
                                  <p:stCondLst>
                                    <p:cond delay="0"/>
                                  </p:stCondLst>
                                  <p:childTnLst>
                                    <p:set>
                                      <p:cBhvr>
                                        <p:cTn id="36" dur="1" fill="hold">
                                          <p:stCondLst>
                                            <p:cond delay="0"/>
                                          </p:stCondLst>
                                        </p:cTn>
                                        <p:tgtEl>
                                          <p:spTgt spid="2">
                                            <p:txEl>
                                              <p:pRg st="0" end="0"/>
                                            </p:txEl>
                                          </p:spTgt>
                                        </p:tgtEl>
                                        <p:attrNameLst>
                                          <p:attrName>style.visibility</p:attrName>
                                        </p:attrNameLst>
                                      </p:cBhvr>
                                      <p:to>
                                        <p:strVal val="visible"/>
                                      </p:to>
                                    </p:set>
                                    <p:animEffect transition="in" filter="wipe(left)">
                                      <p:cBhvr>
                                        <p:cTn id="37" dur="500"/>
                                        <p:tgtEl>
                                          <p:spTgt spid="2">
                                            <p:txEl>
                                              <p:pRg st="0" end="0"/>
                                            </p:txEl>
                                          </p:spTgt>
                                        </p:tgtEl>
                                      </p:cBhvr>
                                    </p:animEffect>
                                  </p:childTnLst>
                                </p:cTn>
                              </p:par>
                            </p:childTnLst>
                          </p:cTn>
                        </p:par>
                        <p:par>
                          <p:cTn id="38" fill="hold">
                            <p:stCondLst>
                              <p:cond delay="1250"/>
                            </p:stCondLst>
                            <p:childTnLst>
                              <p:par>
                                <p:cTn id="39" presetID="23" presetClass="entr" presetSubtype="288"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p:cTn id="41" dur="500" fill="hold"/>
                                        <p:tgtEl>
                                          <p:spTgt spid="48"/>
                                        </p:tgtEl>
                                        <p:attrNameLst>
                                          <p:attrName>ppt_w</p:attrName>
                                        </p:attrNameLst>
                                      </p:cBhvr>
                                      <p:tavLst>
                                        <p:tav tm="0">
                                          <p:val>
                                            <p:strVal val="4/3*#ppt_w"/>
                                          </p:val>
                                        </p:tav>
                                        <p:tav tm="100000">
                                          <p:val>
                                            <p:strVal val="#ppt_w"/>
                                          </p:val>
                                        </p:tav>
                                      </p:tavLst>
                                    </p:anim>
                                    <p:anim calcmode="lin" valueType="num">
                                      <p:cBhvr>
                                        <p:cTn id="42" dur="500" fill="hold"/>
                                        <p:tgtEl>
                                          <p:spTgt spid="48"/>
                                        </p:tgtEl>
                                        <p:attrNameLst>
                                          <p:attrName>ppt_h</p:attrName>
                                        </p:attrNameLst>
                                      </p:cBhvr>
                                      <p:tavLst>
                                        <p:tav tm="0">
                                          <p:val>
                                            <p:strVal val="4/3*#ppt_h"/>
                                          </p:val>
                                        </p:tav>
                                        <p:tav tm="100000">
                                          <p:val>
                                            <p:strVal val="#ppt_h"/>
                                          </p:val>
                                        </p:tav>
                                      </p:tavLst>
                                    </p:anim>
                                  </p:childTnLst>
                                </p:cTn>
                              </p:par>
                            </p:childTnLst>
                          </p:cTn>
                        </p:par>
                        <p:par>
                          <p:cTn id="43" fill="hold">
                            <p:stCondLst>
                              <p:cond delay="1750"/>
                            </p:stCondLst>
                            <p:childTnLst>
                              <p:par>
                                <p:cTn id="44" presetID="22" presetClass="entr" presetSubtype="8" fill="hold" grpId="0" nodeType="afterEffect">
                                  <p:stCondLst>
                                    <p:cond delay="0"/>
                                  </p:stCondLst>
                                  <p:childTnLst>
                                    <p:set>
                                      <p:cBhvr>
                                        <p:cTn id="45" dur="1" fill="hold">
                                          <p:stCondLst>
                                            <p:cond delay="0"/>
                                          </p:stCondLst>
                                        </p:cTn>
                                        <p:tgtEl>
                                          <p:spTgt spid="2">
                                            <p:txEl>
                                              <p:pRg st="1" end="1"/>
                                            </p:txEl>
                                          </p:spTgt>
                                        </p:tgtEl>
                                        <p:attrNameLst>
                                          <p:attrName>style.visibility</p:attrName>
                                        </p:attrNameLst>
                                      </p:cBhvr>
                                      <p:to>
                                        <p:strVal val="visible"/>
                                      </p:to>
                                    </p:set>
                                    <p:animEffect transition="in" filter="wipe(left)">
                                      <p:cBhvr>
                                        <p:cTn id="46" dur="500"/>
                                        <p:tgtEl>
                                          <p:spTgt spid="2">
                                            <p:txEl>
                                              <p:pRg st="1" end="1"/>
                                            </p:txEl>
                                          </p:spTgt>
                                        </p:tgtEl>
                                      </p:cBhvr>
                                    </p:animEffect>
                                  </p:childTnLst>
                                </p:cTn>
                              </p:par>
                            </p:childTnLst>
                          </p:cTn>
                        </p:par>
                        <p:par>
                          <p:cTn id="47" fill="hold">
                            <p:stCondLst>
                              <p:cond delay="2250"/>
                            </p:stCondLst>
                            <p:childTnLst>
                              <p:par>
                                <p:cTn id="48" presetID="23" presetClass="entr" presetSubtype="288" fill="hold" nodeType="afterEffect">
                                  <p:stCondLst>
                                    <p:cond delay="0"/>
                                  </p:stCondLst>
                                  <p:childTnLst>
                                    <p:set>
                                      <p:cBhvr>
                                        <p:cTn id="49" dur="1" fill="hold">
                                          <p:stCondLst>
                                            <p:cond delay="0"/>
                                          </p:stCondLst>
                                        </p:cTn>
                                        <p:tgtEl>
                                          <p:spTgt spid="50"/>
                                        </p:tgtEl>
                                        <p:attrNameLst>
                                          <p:attrName>style.visibility</p:attrName>
                                        </p:attrNameLst>
                                      </p:cBhvr>
                                      <p:to>
                                        <p:strVal val="visible"/>
                                      </p:to>
                                    </p:set>
                                    <p:anim calcmode="lin" valueType="num">
                                      <p:cBhvr>
                                        <p:cTn id="50" dur="500" fill="hold"/>
                                        <p:tgtEl>
                                          <p:spTgt spid="50"/>
                                        </p:tgtEl>
                                        <p:attrNameLst>
                                          <p:attrName>ppt_w</p:attrName>
                                        </p:attrNameLst>
                                      </p:cBhvr>
                                      <p:tavLst>
                                        <p:tav tm="0">
                                          <p:val>
                                            <p:strVal val="4/3*#ppt_w"/>
                                          </p:val>
                                        </p:tav>
                                        <p:tav tm="100000">
                                          <p:val>
                                            <p:strVal val="#ppt_w"/>
                                          </p:val>
                                        </p:tav>
                                      </p:tavLst>
                                    </p:anim>
                                    <p:anim calcmode="lin" valueType="num">
                                      <p:cBhvr>
                                        <p:cTn id="51" dur="500" fill="hold"/>
                                        <p:tgtEl>
                                          <p:spTgt spid="50"/>
                                        </p:tgtEl>
                                        <p:attrNameLst>
                                          <p:attrName>ppt_h</p:attrName>
                                        </p:attrNameLst>
                                      </p:cBhvr>
                                      <p:tavLst>
                                        <p:tav tm="0">
                                          <p:val>
                                            <p:strVal val="4/3*#ppt_h"/>
                                          </p:val>
                                        </p:tav>
                                        <p:tav tm="100000">
                                          <p:val>
                                            <p:strVal val="#ppt_h"/>
                                          </p:val>
                                        </p:tav>
                                      </p:tavLst>
                                    </p:anim>
                                  </p:childTnLst>
                                </p:cTn>
                              </p:par>
                            </p:childTnLst>
                          </p:cTn>
                        </p:par>
                        <p:par>
                          <p:cTn id="52" fill="hold">
                            <p:stCondLst>
                              <p:cond delay="2750"/>
                            </p:stCondLst>
                            <p:childTnLst>
                              <p:par>
                                <p:cTn id="53" presetID="22" presetClass="entr" presetSubtype="8" fill="hold" grpId="0" nodeType="afterEffect">
                                  <p:stCondLst>
                                    <p:cond delay="0"/>
                                  </p:stCondLst>
                                  <p:childTnLst>
                                    <p:set>
                                      <p:cBhvr>
                                        <p:cTn id="54" dur="1" fill="hold">
                                          <p:stCondLst>
                                            <p:cond delay="0"/>
                                          </p:stCondLst>
                                        </p:cTn>
                                        <p:tgtEl>
                                          <p:spTgt spid="2">
                                            <p:txEl>
                                              <p:pRg st="2" end="2"/>
                                            </p:txEl>
                                          </p:spTgt>
                                        </p:tgtEl>
                                        <p:attrNameLst>
                                          <p:attrName>style.visibility</p:attrName>
                                        </p:attrNameLst>
                                      </p:cBhvr>
                                      <p:to>
                                        <p:strVal val="visible"/>
                                      </p:to>
                                    </p:set>
                                    <p:animEffect transition="in" filter="wipe(left)">
                                      <p:cBhvr>
                                        <p:cTn id="55" dur="500"/>
                                        <p:tgtEl>
                                          <p:spTgt spid="2">
                                            <p:txEl>
                                              <p:pRg st="2" end="2"/>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31" presetClass="entr" presetSubtype="0" fill="hold" nodeType="clickEffect">
                                  <p:stCondLst>
                                    <p:cond delay="0"/>
                                  </p:stCondLst>
                                  <p:childTnLst>
                                    <p:set>
                                      <p:cBhvr>
                                        <p:cTn id="59" dur="1" fill="hold">
                                          <p:stCondLst>
                                            <p:cond delay="0"/>
                                          </p:stCondLst>
                                        </p:cTn>
                                        <p:tgtEl>
                                          <p:spTgt spid="68"/>
                                        </p:tgtEl>
                                        <p:attrNameLst>
                                          <p:attrName>style.visibility</p:attrName>
                                        </p:attrNameLst>
                                      </p:cBhvr>
                                      <p:to>
                                        <p:strVal val="visible"/>
                                      </p:to>
                                    </p:set>
                                    <p:anim calcmode="lin" valueType="num">
                                      <p:cBhvr>
                                        <p:cTn id="60" dur="750" fill="hold"/>
                                        <p:tgtEl>
                                          <p:spTgt spid="68"/>
                                        </p:tgtEl>
                                        <p:attrNameLst>
                                          <p:attrName>ppt_w</p:attrName>
                                        </p:attrNameLst>
                                      </p:cBhvr>
                                      <p:tavLst>
                                        <p:tav tm="0">
                                          <p:val>
                                            <p:fltVal val="0"/>
                                          </p:val>
                                        </p:tav>
                                        <p:tav tm="100000">
                                          <p:val>
                                            <p:strVal val="#ppt_w"/>
                                          </p:val>
                                        </p:tav>
                                      </p:tavLst>
                                    </p:anim>
                                    <p:anim calcmode="lin" valueType="num">
                                      <p:cBhvr>
                                        <p:cTn id="61" dur="750" fill="hold"/>
                                        <p:tgtEl>
                                          <p:spTgt spid="68"/>
                                        </p:tgtEl>
                                        <p:attrNameLst>
                                          <p:attrName>ppt_h</p:attrName>
                                        </p:attrNameLst>
                                      </p:cBhvr>
                                      <p:tavLst>
                                        <p:tav tm="0">
                                          <p:val>
                                            <p:fltVal val="0"/>
                                          </p:val>
                                        </p:tav>
                                        <p:tav tm="100000">
                                          <p:val>
                                            <p:strVal val="#ppt_h"/>
                                          </p:val>
                                        </p:tav>
                                      </p:tavLst>
                                    </p:anim>
                                    <p:anim calcmode="lin" valueType="num">
                                      <p:cBhvr>
                                        <p:cTn id="62" dur="750" fill="hold"/>
                                        <p:tgtEl>
                                          <p:spTgt spid="68"/>
                                        </p:tgtEl>
                                        <p:attrNameLst>
                                          <p:attrName>style.rotation</p:attrName>
                                        </p:attrNameLst>
                                      </p:cBhvr>
                                      <p:tavLst>
                                        <p:tav tm="0">
                                          <p:val>
                                            <p:fltVal val="90"/>
                                          </p:val>
                                        </p:tav>
                                        <p:tav tm="100000">
                                          <p:val>
                                            <p:fltVal val="0"/>
                                          </p:val>
                                        </p:tav>
                                      </p:tavLst>
                                    </p:anim>
                                    <p:animEffect transition="in" filter="fade">
                                      <p:cBhvr>
                                        <p:cTn id="63" dur="750"/>
                                        <p:tgtEl>
                                          <p:spTgt spid="68"/>
                                        </p:tgtEl>
                                      </p:cBhvr>
                                    </p:animEffect>
                                  </p:childTnLst>
                                </p:cTn>
                              </p:par>
                            </p:childTnLst>
                          </p:cTn>
                        </p:par>
                        <p:par>
                          <p:cTn id="64" fill="hold">
                            <p:stCondLst>
                              <p:cond delay="750"/>
                            </p:stCondLst>
                            <p:childTnLst>
                              <p:par>
                                <p:cTn id="65" presetID="22" presetClass="entr" presetSubtype="8" fill="hold" grpId="0" nodeType="afterEffect">
                                  <p:stCondLst>
                                    <p:cond delay="0"/>
                                  </p:stCondLst>
                                  <p:childTnLst>
                                    <p:set>
                                      <p:cBhvr>
                                        <p:cTn id="66" dur="1" fill="hold">
                                          <p:stCondLst>
                                            <p:cond delay="0"/>
                                          </p:stCondLst>
                                        </p:cTn>
                                        <p:tgtEl>
                                          <p:spTgt spid="2">
                                            <p:txEl>
                                              <p:pRg st="3" end="3"/>
                                            </p:txEl>
                                          </p:spTgt>
                                        </p:tgtEl>
                                        <p:attrNameLst>
                                          <p:attrName>style.visibility</p:attrName>
                                        </p:attrNameLst>
                                      </p:cBhvr>
                                      <p:to>
                                        <p:strVal val="visible"/>
                                      </p:to>
                                    </p:set>
                                    <p:animEffect transition="in" filter="wipe(left)">
                                      <p:cBhvr>
                                        <p:cTn id="67" dur="500"/>
                                        <p:tgtEl>
                                          <p:spTgt spid="2">
                                            <p:txEl>
                                              <p:pRg st="3" end="3"/>
                                            </p:txEl>
                                          </p:spTgt>
                                        </p:tgtEl>
                                      </p:cBhvr>
                                    </p:animEffect>
                                  </p:childTnLst>
                                </p:cTn>
                              </p:par>
                            </p:childTnLst>
                          </p:cTn>
                        </p:par>
                        <p:par>
                          <p:cTn id="68" fill="hold">
                            <p:stCondLst>
                              <p:cond delay="1250"/>
                            </p:stCondLst>
                            <p:childTnLst>
                              <p:par>
                                <p:cTn id="69" presetID="23" presetClass="entr" presetSubtype="288"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p:cTn id="71" dur="500" fill="hold"/>
                                        <p:tgtEl>
                                          <p:spTgt spid="61"/>
                                        </p:tgtEl>
                                        <p:attrNameLst>
                                          <p:attrName>ppt_w</p:attrName>
                                        </p:attrNameLst>
                                      </p:cBhvr>
                                      <p:tavLst>
                                        <p:tav tm="0">
                                          <p:val>
                                            <p:strVal val="4/3*#ppt_w"/>
                                          </p:val>
                                        </p:tav>
                                        <p:tav tm="100000">
                                          <p:val>
                                            <p:strVal val="#ppt_w"/>
                                          </p:val>
                                        </p:tav>
                                      </p:tavLst>
                                    </p:anim>
                                    <p:anim calcmode="lin" valueType="num">
                                      <p:cBhvr>
                                        <p:cTn id="72" dur="500" fill="hold"/>
                                        <p:tgtEl>
                                          <p:spTgt spid="61"/>
                                        </p:tgtEl>
                                        <p:attrNameLst>
                                          <p:attrName>ppt_h</p:attrName>
                                        </p:attrNameLst>
                                      </p:cBhvr>
                                      <p:tavLst>
                                        <p:tav tm="0">
                                          <p:val>
                                            <p:strVal val="4/3*#ppt_h"/>
                                          </p:val>
                                        </p:tav>
                                        <p:tav tm="100000">
                                          <p:val>
                                            <p:strVal val="#ppt_h"/>
                                          </p:val>
                                        </p:tav>
                                      </p:tavLst>
                                    </p:anim>
                                  </p:childTnLst>
                                </p:cTn>
                              </p:par>
                            </p:childTnLst>
                          </p:cTn>
                        </p:par>
                        <p:par>
                          <p:cTn id="73" fill="hold">
                            <p:stCondLst>
                              <p:cond delay="1750"/>
                            </p:stCondLst>
                            <p:childTnLst>
                              <p:par>
                                <p:cTn id="74" presetID="22" presetClass="entr" presetSubtype="8" fill="hold" grpId="0" nodeType="afterEffect">
                                  <p:stCondLst>
                                    <p:cond delay="0"/>
                                  </p:stCondLst>
                                  <p:childTnLst>
                                    <p:set>
                                      <p:cBhvr>
                                        <p:cTn id="75" dur="1" fill="hold">
                                          <p:stCondLst>
                                            <p:cond delay="0"/>
                                          </p:stCondLst>
                                        </p:cTn>
                                        <p:tgtEl>
                                          <p:spTgt spid="2">
                                            <p:txEl>
                                              <p:pRg st="4" end="4"/>
                                            </p:txEl>
                                          </p:spTgt>
                                        </p:tgtEl>
                                        <p:attrNameLst>
                                          <p:attrName>style.visibility</p:attrName>
                                        </p:attrNameLst>
                                      </p:cBhvr>
                                      <p:to>
                                        <p:strVal val="visible"/>
                                      </p:to>
                                    </p:set>
                                    <p:animEffect transition="in" filter="wipe(left)">
                                      <p:cBhvr>
                                        <p:cTn id="76" dur="500"/>
                                        <p:tgtEl>
                                          <p:spTgt spid="2">
                                            <p:txEl>
                                              <p:pRg st="4" end="4"/>
                                            </p:txEl>
                                          </p:spTgt>
                                        </p:tgtEl>
                                      </p:cBhvr>
                                    </p:animEffect>
                                  </p:childTnLst>
                                </p:cTn>
                              </p:par>
                            </p:childTnLst>
                          </p:cTn>
                        </p:par>
                        <p:par>
                          <p:cTn id="77" fill="hold">
                            <p:stCondLst>
                              <p:cond delay="2250"/>
                            </p:stCondLst>
                            <p:childTnLst>
                              <p:par>
                                <p:cTn id="78" presetID="23" presetClass="entr" presetSubtype="288" fill="hold" nodeType="afterEffect">
                                  <p:stCondLst>
                                    <p:cond delay="0"/>
                                  </p:stCondLst>
                                  <p:childTnLst>
                                    <p:set>
                                      <p:cBhvr>
                                        <p:cTn id="79" dur="1" fill="hold">
                                          <p:stCondLst>
                                            <p:cond delay="0"/>
                                          </p:stCondLst>
                                        </p:cTn>
                                        <p:tgtEl>
                                          <p:spTgt spid="56"/>
                                        </p:tgtEl>
                                        <p:attrNameLst>
                                          <p:attrName>style.visibility</p:attrName>
                                        </p:attrNameLst>
                                      </p:cBhvr>
                                      <p:to>
                                        <p:strVal val="visible"/>
                                      </p:to>
                                    </p:set>
                                    <p:anim calcmode="lin" valueType="num">
                                      <p:cBhvr>
                                        <p:cTn id="80" dur="500" fill="hold"/>
                                        <p:tgtEl>
                                          <p:spTgt spid="56"/>
                                        </p:tgtEl>
                                        <p:attrNameLst>
                                          <p:attrName>ppt_w</p:attrName>
                                        </p:attrNameLst>
                                      </p:cBhvr>
                                      <p:tavLst>
                                        <p:tav tm="0">
                                          <p:val>
                                            <p:strVal val="4/3*#ppt_w"/>
                                          </p:val>
                                        </p:tav>
                                        <p:tav tm="100000">
                                          <p:val>
                                            <p:strVal val="#ppt_w"/>
                                          </p:val>
                                        </p:tav>
                                      </p:tavLst>
                                    </p:anim>
                                    <p:anim calcmode="lin" valueType="num">
                                      <p:cBhvr>
                                        <p:cTn id="81" dur="500" fill="hold"/>
                                        <p:tgtEl>
                                          <p:spTgt spid="56"/>
                                        </p:tgtEl>
                                        <p:attrNameLst>
                                          <p:attrName>ppt_h</p:attrName>
                                        </p:attrNameLst>
                                      </p:cBhvr>
                                      <p:tavLst>
                                        <p:tav tm="0">
                                          <p:val>
                                            <p:strVal val="4/3*#ppt_h"/>
                                          </p:val>
                                        </p:tav>
                                        <p:tav tm="100000">
                                          <p:val>
                                            <p:strVal val="#ppt_h"/>
                                          </p:val>
                                        </p:tav>
                                      </p:tavLst>
                                    </p:anim>
                                  </p:childTnLst>
                                </p:cTn>
                              </p:par>
                            </p:childTnLst>
                          </p:cTn>
                        </p:par>
                        <p:par>
                          <p:cTn id="82" fill="hold">
                            <p:stCondLst>
                              <p:cond delay="2750"/>
                            </p:stCondLst>
                            <p:childTnLst>
                              <p:par>
                                <p:cTn id="83" presetID="22" presetClass="entr" presetSubtype="8" fill="hold" grpId="0" nodeType="afterEffect">
                                  <p:stCondLst>
                                    <p:cond delay="0"/>
                                  </p:stCondLst>
                                  <p:childTnLst>
                                    <p:set>
                                      <p:cBhvr>
                                        <p:cTn id="84" dur="1" fill="hold">
                                          <p:stCondLst>
                                            <p:cond delay="0"/>
                                          </p:stCondLst>
                                        </p:cTn>
                                        <p:tgtEl>
                                          <p:spTgt spid="2">
                                            <p:txEl>
                                              <p:pRg st="5" end="5"/>
                                            </p:txEl>
                                          </p:spTgt>
                                        </p:tgtEl>
                                        <p:attrNameLst>
                                          <p:attrName>style.visibility</p:attrName>
                                        </p:attrNameLst>
                                      </p:cBhvr>
                                      <p:to>
                                        <p:strVal val="visible"/>
                                      </p:to>
                                    </p:set>
                                    <p:animEffect transition="in" filter="wipe(left)">
                                      <p:cBhvr>
                                        <p:cTn id="85" dur="500"/>
                                        <p:tgtEl>
                                          <p:spTgt spid="2">
                                            <p:txEl>
                                              <p:pRg st="5" end="5"/>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31" presetClass="entr" presetSubtype="0" fill="hold" nodeType="clickEffect">
                                  <p:stCondLst>
                                    <p:cond delay="0"/>
                                  </p:stCondLst>
                                  <p:childTnLst>
                                    <p:set>
                                      <p:cBhvr>
                                        <p:cTn id="89" dur="1" fill="hold">
                                          <p:stCondLst>
                                            <p:cond delay="0"/>
                                          </p:stCondLst>
                                        </p:cTn>
                                        <p:tgtEl>
                                          <p:spTgt spid="64"/>
                                        </p:tgtEl>
                                        <p:attrNameLst>
                                          <p:attrName>style.visibility</p:attrName>
                                        </p:attrNameLst>
                                      </p:cBhvr>
                                      <p:to>
                                        <p:strVal val="visible"/>
                                      </p:to>
                                    </p:set>
                                    <p:anim calcmode="lin" valueType="num">
                                      <p:cBhvr>
                                        <p:cTn id="90" dur="750" fill="hold"/>
                                        <p:tgtEl>
                                          <p:spTgt spid="64"/>
                                        </p:tgtEl>
                                        <p:attrNameLst>
                                          <p:attrName>ppt_w</p:attrName>
                                        </p:attrNameLst>
                                      </p:cBhvr>
                                      <p:tavLst>
                                        <p:tav tm="0">
                                          <p:val>
                                            <p:fltVal val="0"/>
                                          </p:val>
                                        </p:tav>
                                        <p:tav tm="100000">
                                          <p:val>
                                            <p:strVal val="#ppt_w"/>
                                          </p:val>
                                        </p:tav>
                                      </p:tavLst>
                                    </p:anim>
                                    <p:anim calcmode="lin" valueType="num">
                                      <p:cBhvr>
                                        <p:cTn id="91" dur="750" fill="hold"/>
                                        <p:tgtEl>
                                          <p:spTgt spid="64"/>
                                        </p:tgtEl>
                                        <p:attrNameLst>
                                          <p:attrName>ppt_h</p:attrName>
                                        </p:attrNameLst>
                                      </p:cBhvr>
                                      <p:tavLst>
                                        <p:tav tm="0">
                                          <p:val>
                                            <p:fltVal val="0"/>
                                          </p:val>
                                        </p:tav>
                                        <p:tav tm="100000">
                                          <p:val>
                                            <p:strVal val="#ppt_h"/>
                                          </p:val>
                                        </p:tav>
                                      </p:tavLst>
                                    </p:anim>
                                    <p:anim calcmode="lin" valueType="num">
                                      <p:cBhvr>
                                        <p:cTn id="92" dur="750" fill="hold"/>
                                        <p:tgtEl>
                                          <p:spTgt spid="64"/>
                                        </p:tgtEl>
                                        <p:attrNameLst>
                                          <p:attrName>style.rotation</p:attrName>
                                        </p:attrNameLst>
                                      </p:cBhvr>
                                      <p:tavLst>
                                        <p:tav tm="0">
                                          <p:val>
                                            <p:fltVal val="90"/>
                                          </p:val>
                                        </p:tav>
                                        <p:tav tm="100000">
                                          <p:val>
                                            <p:fltVal val="0"/>
                                          </p:val>
                                        </p:tav>
                                      </p:tavLst>
                                    </p:anim>
                                    <p:animEffect transition="in" filter="fade">
                                      <p:cBhvr>
                                        <p:cTn id="93" dur="750"/>
                                        <p:tgtEl>
                                          <p:spTgt spid="64"/>
                                        </p:tgtEl>
                                      </p:cBhvr>
                                    </p:animEffect>
                                  </p:childTnLst>
                                </p:cTn>
                              </p:par>
                            </p:childTnLst>
                          </p:cTn>
                        </p:par>
                        <p:par>
                          <p:cTn id="94" fill="hold">
                            <p:stCondLst>
                              <p:cond delay="750"/>
                            </p:stCondLst>
                            <p:childTnLst>
                              <p:par>
                                <p:cTn id="95" presetID="22" presetClass="entr" presetSubtype="8" fill="hold" grpId="0" nodeType="afterEffect">
                                  <p:stCondLst>
                                    <p:cond delay="0"/>
                                  </p:stCondLst>
                                  <p:childTnLst>
                                    <p:set>
                                      <p:cBhvr>
                                        <p:cTn id="96" dur="1" fill="hold">
                                          <p:stCondLst>
                                            <p:cond delay="0"/>
                                          </p:stCondLst>
                                        </p:cTn>
                                        <p:tgtEl>
                                          <p:spTgt spid="2">
                                            <p:txEl>
                                              <p:pRg st="6" end="6"/>
                                            </p:txEl>
                                          </p:spTgt>
                                        </p:tgtEl>
                                        <p:attrNameLst>
                                          <p:attrName>style.visibility</p:attrName>
                                        </p:attrNameLst>
                                      </p:cBhvr>
                                      <p:to>
                                        <p:strVal val="visible"/>
                                      </p:to>
                                    </p:set>
                                    <p:animEffect transition="in" filter="wipe(left)">
                                      <p:cBhvr>
                                        <p:cTn id="9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5"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dirty="0"/>
          </a:p>
        </p:txBody>
      </p:sp>
      <p:pic>
        <p:nvPicPr>
          <p:cNvPr id="4" name="Picture 3" descr="A white rectangular object with blue and orange background&#10;&#10;AI-generated content may be incorrect.">
            <a:extLst>
              <a:ext uri="{FF2B5EF4-FFF2-40B4-BE49-F238E27FC236}">
                <a16:creationId xmlns:a16="http://schemas.microsoft.com/office/drawing/2014/main" id="{9B2E199A-B546-7E76-FAA1-33A4837F70F6}"/>
              </a:ext>
            </a:extLst>
          </p:cNvPr>
          <p:cNvPicPr>
            <a:picLocks noGrp="1" noRot="1" noChangeAspect="1" noMove="1" noResize="1" noEditPoints="1" noAdjustHandles="1" noChangeArrowheads="1" noChangeShapeType="1" noCrop="1"/>
          </p:cNvPicPr>
          <p:nvPr/>
        </p:nvPicPr>
        <p:blipFill>
          <a:blip r:embed="rId3" cstate="screen">
            <a:extLst>
              <a:ext uri="{28A0092B-C50C-407E-A947-70E740481C1C}">
                <a14:useLocalDpi xmlns:a14="http://schemas.microsoft.com/office/drawing/2010/main"/>
              </a:ext>
            </a:extLst>
          </a:blip>
          <a:srcRect/>
          <a:stretch>
            <a:fillRect/>
          </a:stretch>
        </p:blipFill>
        <p:spPr>
          <a:xfrm>
            <a:off x="20" y="1282"/>
            <a:ext cx="12191980" cy="6856718"/>
          </a:xfrm>
          <a:prstGeom prst="rect">
            <a:avLst/>
          </a:prstGeom>
        </p:spPr>
      </p:pic>
      <p:pic>
        <p:nvPicPr>
          <p:cNvPr id="22" name="Imagen 21" descr="A group of men carrying a cart&#10;&#10;AI-generated content may be incorrect.">
            <a:extLst>
              <a:ext uri="{FF2B5EF4-FFF2-40B4-BE49-F238E27FC236}">
                <a16:creationId xmlns:a16="http://schemas.microsoft.com/office/drawing/2014/main" id="{CDEBDB06-5277-79FD-6295-1FC388DF74F9}"/>
              </a:ext>
            </a:extLst>
          </p:cNvPr>
          <p:cNvPicPr>
            <a:picLocks noGrp="1" noRot="1" noChangeAspect="1" noMove="1" noResize="1" noEditPoints="1" noAdjustHandles="1" noChangeArrowheads="1" noChangeShapeType="1" noCrop="1"/>
          </p:cNvPicPr>
          <p:nvPr/>
        </p:nvPicPr>
        <p:blipFill>
          <a:blip r:embed="rId4" cstate="email">
            <a:extLst>
              <a:ext uri="{28A0092B-C50C-407E-A947-70E740481C1C}">
                <a14:useLocalDpi xmlns:a14="http://schemas.microsoft.com/office/drawing/2010/main"/>
              </a:ext>
            </a:extLst>
          </a:blip>
          <a:srcRect/>
          <a:stretch/>
        </p:blipFill>
        <p:spPr>
          <a:xfrm>
            <a:off x="199687" y="92889"/>
            <a:ext cx="4946340" cy="6672220"/>
          </a:xfrm>
          <a:prstGeom prst="rect">
            <a:avLst/>
          </a:prstGeom>
          <a:effectLst>
            <a:outerShdw blurRad="50800" dist="38100" dir="2700000" algn="tl" rotWithShape="0">
              <a:prstClr val="black">
                <a:alpha val="40000"/>
              </a:prstClr>
            </a:outerShdw>
          </a:effectLst>
        </p:spPr>
      </p:pic>
      <p:sp>
        <p:nvSpPr>
          <p:cNvPr id="3" name="CuadroTexto 2">
            <a:extLst>
              <a:ext uri="{FF2B5EF4-FFF2-40B4-BE49-F238E27FC236}">
                <a16:creationId xmlns:a16="http://schemas.microsoft.com/office/drawing/2014/main" id="{F906D153-292F-B9C5-527D-2B68174019DD}"/>
              </a:ext>
            </a:extLst>
          </p:cNvPr>
          <p:cNvSpPr txBox="1"/>
          <p:nvPr/>
        </p:nvSpPr>
        <p:spPr>
          <a:xfrm>
            <a:off x="5146026" y="2251467"/>
            <a:ext cx="7045973" cy="2262158"/>
          </a:xfrm>
          <a:prstGeom prst="rect">
            <a:avLst/>
          </a:prstGeom>
          <a:noFill/>
        </p:spPr>
        <p:txBody>
          <a:bodyPr wrap="square">
            <a:spAutoFit/>
            <a:scene3d>
              <a:camera prst="orthographicFront"/>
              <a:lightRig rig="threePt" dir="t"/>
            </a:scene3d>
            <a:sp3d extrusionH="57150">
              <a:bevelT w="38100" h="38100"/>
            </a:sp3d>
          </a:bodyPr>
          <a:lstStyle/>
          <a:p>
            <a:pPr algn="ctr">
              <a:spcAft>
                <a:spcPts val="600"/>
              </a:spcAft>
            </a:pPr>
            <a:r>
              <a:rPr lang="fr-FR" sz="4800" b="1" dirty="0">
                <a:ln w="0"/>
                <a:gradFill>
                  <a:gsLst>
                    <a:gs pos="0">
                      <a:srgbClr val="99791F"/>
                    </a:gs>
                    <a:gs pos="50000">
                      <a:srgbClr val="DAB549"/>
                    </a:gs>
                    <a:gs pos="100000">
                      <a:srgbClr val="E8D190"/>
                    </a:gs>
                  </a:gsLst>
                  <a:lin ang="5400000"/>
                </a:gradFill>
                <a:effectLst>
                  <a:reflection blurRad="6350" stA="53000" endA="300" endPos="35500" dir="5400000" sy="-90000" algn="bl" rotWithShape="0"/>
                </a:effectLst>
              </a:rPr>
              <a:t>LE PASSAGE DU JOURDAIN</a:t>
            </a:r>
          </a:p>
          <a:p>
            <a:pPr algn="ctr">
              <a:spcAft>
                <a:spcPts val="600"/>
              </a:spcAft>
            </a:pPr>
            <a:r>
              <a:rPr lang="fr-FR" sz="4000" b="1" dirty="0">
                <a:ln w="0"/>
                <a:gradFill>
                  <a:gsLst>
                    <a:gs pos="0">
                      <a:srgbClr val="99791F"/>
                    </a:gs>
                    <a:gs pos="50000">
                      <a:srgbClr val="DAB549"/>
                    </a:gs>
                    <a:gs pos="100000">
                      <a:srgbClr val="E8D190"/>
                    </a:gs>
                  </a:gsLst>
                  <a:lin ang="5400000"/>
                </a:gradFill>
                <a:effectLst>
                  <a:reflection blurRad="6350" stA="53000" endA="300" endPos="35500" dir="5400000" sy="-90000" algn="bl" rotWithShape="0"/>
                </a:effectLst>
              </a:rPr>
              <a:t>(JOSUÉ 3</a:t>
            </a:r>
          </a:p>
        </p:txBody>
      </p:sp>
      <p:sp>
        <p:nvSpPr>
          <p:cNvPr id="2" name="ZoneTexte 1">
            <a:extLst>
              <a:ext uri="{FF2B5EF4-FFF2-40B4-BE49-F238E27FC236}">
                <a16:creationId xmlns:a16="http://schemas.microsoft.com/office/drawing/2014/main" id="{C4E5B3A2-953E-D772-B698-BD68A8754AA3}"/>
              </a:ext>
            </a:extLst>
          </p:cNvPr>
          <p:cNvSpPr txBox="1"/>
          <p:nvPr/>
        </p:nvSpPr>
        <p:spPr>
          <a:xfrm>
            <a:off x="3467099" y="48045"/>
            <a:ext cx="8525213" cy="2215991"/>
          </a:xfrm>
          <a:prstGeom prst="rect">
            <a:avLst/>
          </a:prstGeom>
          <a:noFill/>
        </p:spPr>
        <p:txBody>
          <a:bodyPr wrap="square" rtlCol="0">
            <a:spAutoFit/>
          </a:bodyPr>
          <a:lstStyle/>
          <a:p>
            <a:pPr algn="just" fontAlgn="base">
              <a:buNone/>
            </a:pPr>
            <a:r>
              <a:rPr lang="fr-CH" sz="2000" b="0" u="none" strike="noStrike" dirty="0">
                <a:solidFill>
                  <a:srgbClr val="FFCED0"/>
                </a:solidFill>
                <a:effectLst/>
                <a:latin typeface="times new roman" panose="02020603050405020304" pitchFamily="18" charset="0"/>
                <a:hlinkClick r:id="rId5" tooltip="Josué - Chapitre 3 -  Verset 1">
                  <a:extLst>
                    <a:ext uri="{A12FA001-AC4F-418D-AE19-62706E023703}">
                      <ahyp:hlinkClr xmlns:ahyp="http://schemas.microsoft.com/office/drawing/2018/hyperlinkcolor" val="tx"/>
                    </a:ext>
                  </a:extLst>
                </a:hlinkClick>
              </a:rPr>
              <a:t>3:1</a:t>
            </a:r>
            <a:r>
              <a:rPr lang="fr-CH" sz="2000" b="0" dirty="0">
                <a:solidFill>
                  <a:srgbClr val="FFCED0"/>
                </a:solidFill>
                <a:effectLst/>
                <a:latin typeface="times new roman" panose="02020603050405020304" pitchFamily="18" charset="0"/>
              </a:rPr>
              <a:t> </a:t>
            </a:r>
            <a:r>
              <a:rPr lang="fr-CH" sz="2000" b="0" dirty="0">
                <a:solidFill>
                  <a:schemeClr val="bg1"/>
                </a:solidFill>
                <a:effectLst/>
                <a:latin typeface="times new roman" panose="02020603050405020304" pitchFamily="18" charset="0"/>
              </a:rPr>
              <a:t>Josué, s'étant levé de bon matin, partit de </a:t>
            </a:r>
            <a:r>
              <a:rPr lang="fr-CH" sz="2000" b="0" dirty="0" err="1">
                <a:solidFill>
                  <a:schemeClr val="bg1"/>
                </a:solidFill>
                <a:effectLst/>
                <a:latin typeface="times new roman" panose="02020603050405020304" pitchFamily="18" charset="0"/>
              </a:rPr>
              <a:t>Sittim</a:t>
            </a:r>
            <a:r>
              <a:rPr lang="fr-CH" sz="2000" b="0" dirty="0">
                <a:solidFill>
                  <a:schemeClr val="bg1"/>
                </a:solidFill>
                <a:effectLst/>
                <a:latin typeface="times new roman" panose="02020603050405020304" pitchFamily="18" charset="0"/>
              </a:rPr>
              <a:t> avec tous les enfants d'Israël. Ils arrivèrent au Jourdain; et là, ils passèrent la nuit, avant de le traverser.</a:t>
            </a:r>
          </a:p>
          <a:p>
            <a:pPr algn="just" fontAlgn="base">
              <a:buNone/>
            </a:pPr>
            <a:r>
              <a:rPr lang="fr-CH" sz="2000" b="0" u="none" strike="noStrike" dirty="0">
                <a:solidFill>
                  <a:srgbClr val="FFCED0"/>
                </a:solidFill>
                <a:effectLst/>
                <a:latin typeface="times new roman" panose="02020603050405020304" pitchFamily="18" charset="0"/>
                <a:hlinkClick r:id="rId6" tooltip="Josué - Chapitre 3 -  Verset 2">
                  <a:extLst>
                    <a:ext uri="{A12FA001-AC4F-418D-AE19-62706E023703}">
                      <ahyp:hlinkClr xmlns:ahyp="http://schemas.microsoft.com/office/drawing/2018/hyperlinkcolor" val="tx"/>
                    </a:ext>
                  </a:extLst>
                </a:hlinkClick>
              </a:rPr>
              <a:t>3:2</a:t>
            </a:r>
            <a:r>
              <a:rPr lang="fr-CH" sz="2000" b="0" dirty="0">
                <a:solidFill>
                  <a:srgbClr val="FFCED0"/>
                </a:solidFill>
                <a:effectLst/>
                <a:latin typeface="times new roman" panose="02020603050405020304" pitchFamily="18" charset="0"/>
              </a:rPr>
              <a:t> </a:t>
            </a:r>
            <a:r>
              <a:rPr lang="fr-CH" sz="2000" b="0" dirty="0">
                <a:solidFill>
                  <a:schemeClr val="bg1"/>
                </a:solidFill>
                <a:effectLst/>
                <a:latin typeface="times new roman" panose="02020603050405020304" pitchFamily="18" charset="0"/>
              </a:rPr>
              <a:t>Au bout de trois jours, les officiers parcoururent le camp,</a:t>
            </a:r>
          </a:p>
          <a:p>
            <a:pPr algn="just" fontAlgn="base">
              <a:buNone/>
            </a:pPr>
            <a:r>
              <a:rPr lang="fr-CH" sz="2000" b="0" u="none" strike="noStrike" dirty="0">
                <a:solidFill>
                  <a:srgbClr val="FFC000"/>
                </a:solidFill>
                <a:effectLst/>
                <a:latin typeface="times new roman" panose="02020603050405020304" pitchFamily="18" charset="0"/>
                <a:hlinkClick r:id="rId7" tooltip="Josué - Chapitre 3 -  Verset 3">
                  <a:extLst>
                    <a:ext uri="{A12FA001-AC4F-418D-AE19-62706E023703}">
                      <ahyp:hlinkClr xmlns:ahyp="http://schemas.microsoft.com/office/drawing/2018/hyperlinkcolor" val="tx"/>
                    </a:ext>
                  </a:extLst>
                </a:hlinkClick>
              </a:rPr>
              <a:t>3:3</a:t>
            </a:r>
            <a:r>
              <a:rPr lang="fr-CH" sz="2000" b="0" i="0" dirty="0">
                <a:solidFill>
                  <a:srgbClr val="333333"/>
                </a:solidFill>
                <a:effectLst/>
                <a:latin typeface="times new roman" panose="02020603050405020304" pitchFamily="18" charset="0"/>
              </a:rPr>
              <a:t> </a:t>
            </a:r>
            <a:r>
              <a:rPr lang="fr-CH" sz="2000" b="0" i="0" dirty="0">
                <a:solidFill>
                  <a:schemeClr val="bg1"/>
                </a:solidFill>
                <a:effectLst/>
                <a:latin typeface="times new roman" panose="02020603050405020304" pitchFamily="18" charset="0"/>
              </a:rPr>
              <a:t>et donnèrent cet ordre au peuple: Lorsque vous verrez l'arche de l'alliance de l'Éternel, votre Dieu, portée par les sacrificateurs, les Lévites, vous partirez du lieu où vous êtes, et vous vous mettrez en marche après elle.</a:t>
            </a:r>
            <a:endParaRPr lang="fr-CH" sz="2000" b="0" dirty="0">
              <a:solidFill>
                <a:schemeClr val="bg1"/>
              </a:solidFill>
              <a:effectLst/>
              <a:latin typeface="times new roman" panose="02020603050405020304" pitchFamily="18" charset="0"/>
            </a:endParaRPr>
          </a:p>
          <a:p>
            <a:endParaRPr lang="fr-CH" dirty="0">
              <a:solidFill>
                <a:schemeClr val="bg1"/>
              </a:solidFill>
            </a:endParaRPr>
          </a:p>
        </p:txBody>
      </p:sp>
      <p:sp>
        <p:nvSpPr>
          <p:cNvPr id="5" name="ZoneTexte 4">
            <a:extLst>
              <a:ext uri="{FF2B5EF4-FFF2-40B4-BE49-F238E27FC236}">
                <a16:creationId xmlns:a16="http://schemas.microsoft.com/office/drawing/2014/main" id="{63EEF401-10B4-195A-E112-D52BDD4F6C35}"/>
              </a:ext>
            </a:extLst>
          </p:cNvPr>
          <p:cNvSpPr txBox="1"/>
          <p:nvPr/>
        </p:nvSpPr>
        <p:spPr>
          <a:xfrm>
            <a:off x="5344190" y="4778055"/>
            <a:ext cx="6594812" cy="1938992"/>
          </a:xfrm>
          <a:prstGeom prst="rect">
            <a:avLst/>
          </a:prstGeom>
          <a:noFill/>
        </p:spPr>
        <p:txBody>
          <a:bodyPr wrap="square" rtlCol="0">
            <a:spAutoFit/>
          </a:bodyPr>
          <a:lstStyle/>
          <a:p>
            <a:pPr algn="just" fontAlgn="base">
              <a:buNone/>
            </a:pPr>
            <a:r>
              <a:rPr lang="fr-CH" sz="2000" b="0" u="none" strike="noStrike" dirty="0">
                <a:solidFill>
                  <a:srgbClr val="FFC000"/>
                </a:solidFill>
                <a:effectLst/>
                <a:latin typeface="times new roman" panose="02020603050405020304" pitchFamily="18" charset="0"/>
                <a:hlinkClick r:id="rId8" tooltip="Josué - Chapitre 3 -  Verset 4">
                  <a:extLst>
                    <a:ext uri="{A12FA001-AC4F-418D-AE19-62706E023703}">
                      <ahyp:hlinkClr xmlns:ahyp="http://schemas.microsoft.com/office/drawing/2018/hyperlinkcolor" val="tx"/>
                    </a:ext>
                  </a:extLst>
                </a:hlinkClick>
              </a:rPr>
              <a:t>3:4</a:t>
            </a:r>
            <a:r>
              <a:rPr lang="fr-CH" sz="2000" b="0" dirty="0">
                <a:solidFill>
                  <a:srgbClr val="333333"/>
                </a:solidFill>
                <a:effectLst/>
                <a:latin typeface="times new roman" panose="02020603050405020304" pitchFamily="18" charset="0"/>
              </a:rPr>
              <a:t> </a:t>
            </a:r>
            <a:r>
              <a:rPr lang="fr-CH" sz="2000" b="0" dirty="0">
                <a:solidFill>
                  <a:schemeClr val="bg1"/>
                </a:solidFill>
                <a:effectLst>
                  <a:outerShdw blurRad="38100" dist="38100" dir="2700000" algn="tl">
                    <a:srgbClr val="000000">
                      <a:alpha val="43137"/>
                    </a:srgbClr>
                  </a:outerShdw>
                </a:effectLst>
                <a:latin typeface="times new roman" panose="02020603050405020304" pitchFamily="18" charset="0"/>
              </a:rPr>
              <a:t>Mais il y aura entre vous et elle une distance d'environ deux mille coudées: n'en approchez pas. Elle vous montrera le chemin que vous devez suivre, car vous n'avez point encore passé par ce chemin.</a:t>
            </a:r>
          </a:p>
          <a:p>
            <a:pPr algn="just" fontAlgn="base">
              <a:buNone/>
            </a:pPr>
            <a:r>
              <a:rPr lang="fr-CH" sz="2000" b="0" u="none" strike="noStrike" dirty="0">
                <a:solidFill>
                  <a:srgbClr val="FFC000"/>
                </a:solidFill>
                <a:effectLst/>
                <a:latin typeface="times new roman" panose="02020603050405020304" pitchFamily="18" charset="0"/>
                <a:hlinkClick r:id="rId9" tooltip="Josué - Chapitre 3 -  Verset 5">
                  <a:extLst>
                    <a:ext uri="{A12FA001-AC4F-418D-AE19-62706E023703}">
                      <ahyp:hlinkClr xmlns:ahyp="http://schemas.microsoft.com/office/drawing/2018/hyperlinkcolor" val="tx"/>
                    </a:ext>
                  </a:extLst>
                </a:hlinkClick>
              </a:rPr>
              <a:t>3:5</a:t>
            </a:r>
            <a:r>
              <a:rPr lang="fr-CH" sz="2000" b="0" dirty="0">
                <a:solidFill>
                  <a:srgbClr val="333333"/>
                </a:solidFill>
                <a:effectLst/>
                <a:latin typeface="times new roman" panose="02020603050405020304" pitchFamily="18" charset="0"/>
              </a:rPr>
              <a:t> </a:t>
            </a:r>
            <a:r>
              <a:rPr lang="fr-CH" sz="2000" b="0" dirty="0">
                <a:solidFill>
                  <a:srgbClr val="FFFF00"/>
                </a:solidFill>
                <a:effectLst>
                  <a:outerShdw blurRad="38100" dist="38100" dir="2700000" algn="tl">
                    <a:srgbClr val="000000">
                      <a:alpha val="43137"/>
                    </a:srgbClr>
                  </a:outerShdw>
                </a:effectLst>
                <a:latin typeface="times new roman" panose="02020603050405020304" pitchFamily="18" charset="0"/>
              </a:rPr>
              <a:t>Josué dit au peuple: Sanctifiez-vous, car demain l'Éternel fera des prodiges au milieu de vous.</a:t>
            </a:r>
            <a:endParaRPr lang="fr-CH" dirty="0"/>
          </a:p>
        </p:txBody>
      </p:sp>
    </p:spTree>
    <p:extLst>
      <p:ext uri="{BB962C8B-B14F-4D97-AF65-F5344CB8AC3E}">
        <p14:creationId xmlns:p14="http://schemas.microsoft.com/office/powerpoint/2010/main" val="397390183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7E87576B-9E92-7A9E-43B5-D24DC89D96A1}"/>
              </a:ext>
            </a:extLst>
          </p:cNvPr>
          <p:cNvSpPr txBox="1"/>
          <p:nvPr/>
        </p:nvSpPr>
        <p:spPr>
          <a:xfrm>
            <a:off x="3124200" y="368300"/>
            <a:ext cx="8623300" cy="6647974"/>
          </a:xfrm>
          <a:prstGeom prst="rect">
            <a:avLst/>
          </a:prstGeom>
          <a:noFill/>
        </p:spPr>
        <p:txBody>
          <a:bodyPr wrap="square" rtlCol="0">
            <a:spAutoFit/>
          </a:bodyPr>
          <a:lstStyle/>
          <a:p>
            <a:r>
              <a:rPr lang="fr-FR" sz="2400" b="1" dirty="0"/>
              <a:t>La traversée du Jourdain </a:t>
            </a:r>
            <a:endParaRPr lang="fr-CH" sz="2400" dirty="0"/>
          </a:p>
          <a:p>
            <a:pPr algn="just"/>
            <a:r>
              <a:rPr lang="fr-FR" sz="2400" dirty="0"/>
              <a:t>	</a:t>
            </a:r>
            <a:r>
              <a:rPr lang="fr-FR" sz="2400" dirty="0">
                <a:solidFill>
                  <a:srgbClr val="0000FF"/>
                </a:solidFill>
                <a:effectLst>
                  <a:outerShdw blurRad="38100" dist="38100" dir="2700000" algn="tl">
                    <a:srgbClr val="000000">
                      <a:alpha val="43137"/>
                    </a:srgbClr>
                  </a:outerShdw>
                </a:effectLst>
              </a:rPr>
              <a:t>Les prêtres qui marchaient à la tête du peuple portaient l'arche qui contenait la loi de Dieu. Au moment où leurs pieds touchaient la rive du Jourdain, les eaux qui étaient en amont s'arrêtèrent de couler,</a:t>
            </a:r>
            <a:r>
              <a:rPr lang="fr-FR" sz="2400" b="1" dirty="0">
                <a:solidFill>
                  <a:srgbClr val="0000FF"/>
                </a:solidFill>
                <a:effectLst>
                  <a:outerShdw blurRad="38100" dist="38100" dir="2700000" algn="tl">
                    <a:srgbClr val="000000">
                      <a:alpha val="43137"/>
                    </a:srgbClr>
                  </a:outerShdw>
                </a:effectLst>
              </a:rPr>
              <a:t> </a:t>
            </a:r>
            <a:r>
              <a:rPr lang="fr-FR" sz="2400" dirty="0">
                <a:solidFill>
                  <a:srgbClr val="0000FF"/>
                </a:solidFill>
                <a:effectLst>
                  <a:outerShdw blurRad="38100" dist="38100" dir="2700000" algn="tl">
                    <a:srgbClr val="000000">
                      <a:alpha val="43137"/>
                    </a:srgbClr>
                  </a:outerShdw>
                </a:effectLst>
              </a:rPr>
              <a:t>et ils franchirent le fleuve à pied sec, en portant le coffre sacré, emblème de la présence divine ; la multitude des Hébreux suivit. </a:t>
            </a:r>
          </a:p>
          <a:p>
            <a:pPr algn="just"/>
            <a:r>
              <a:rPr lang="fr-FR" sz="2400" dirty="0">
                <a:solidFill>
                  <a:srgbClr val="FF0000"/>
                </a:solidFill>
                <a:effectLst>
                  <a:outerShdw blurRad="38100" dist="38100" dir="2700000" algn="tl">
                    <a:srgbClr val="000000">
                      <a:alpha val="43137"/>
                    </a:srgbClr>
                  </a:outerShdw>
                </a:effectLst>
              </a:rPr>
              <a:t>Quand les prêtres furent arrivés au milieu du lit du Jourdain, ils reçurent l'ordre d'y stationner jusqu'à ce que tout le peuple ait traversé. </a:t>
            </a:r>
          </a:p>
          <a:p>
            <a:pPr algn="just"/>
            <a:endParaRPr lang="fr-FR" sz="2400" dirty="0"/>
          </a:p>
          <a:p>
            <a:pPr algn="just"/>
            <a:r>
              <a:rPr lang="fr-FR" sz="2400" dirty="0">
                <a:solidFill>
                  <a:srgbClr val="9933FF"/>
                </a:solidFill>
                <a:effectLst>
                  <a:outerShdw blurRad="38100" dist="38100" dir="2700000" algn="tl">
                    <a:srgbClr val="000000">
                      <a:alpha val="43137"/>
                    </a:srgbClr>
                  </a:outerShdw>
                </a:effectLst>
              </a:rPr>
              <a:t>Cette génération d'Israélites eut alors la preuve que les eaux du Jourdain obéissaient à la même puissance que celle qui s'était manifestée aux yeux de leurs pères quarante ans plus tôt à travers la mer des Roseaux,</a:t>
            </a:r>
            <a:r>
              <a:rPr lang="fr-FR" sz="2400" dirty="0">
                <a:effectLst>
                  <a:outerShdw blurRad="38100" dist="38100" dir="2700000" algn="tl">
                    <a:srgbClr val="000000">
                      <a:alpha val="43137"/>
                    </a:srgbClr>
                  </a:outerShdw>
                </a:effectLst>
              </a:rPr>
              <a:t> </a:t>
            </a:r>
            <a:r>
              <a:rPr lang="fr-FR" sz="2400" dirty="0">
                <a:solidFill>
                  <a:srgbClr val="0000FF"/>
                </a:solidFill>
                <a:effectLst>
                  <a:outerShdw blurRad="38100" dist="38100" dir="2700000" algn="tl">
                    <a:srgbClr val="000000">
                      <a:alpha val="43137"/>
                    </a:srgbClr>
                  </a:outerShdw>
                </a:effectLst>
              </a:rPr>
              <a:t>lorsqu'ils étaient enfants. </a:t>
            </a:r>
            <a:br>
              <a:rPr lang="fr-FR" sz="2400" dirty="0">
                <a:solidFill>
                  <a:srgbClr val="0000FF"/>
                </a:solidFill>
                <a:effectLst>
                  <a:outerShdw blurRad="38100" dist="38100" dir="2700000" algn="tl">
                    <a:srgbClr val="000000">
                      <a:alpha val="43137"/>
                    </a:srgbClr>
                  </a:outerShdw>
                </a:effectLst>
              </a:rPr>
            </a:br>
            <a:r>
              <a:rPr lang="fr-FR" sz="2400" dirty="0">
                <a:solidFill>
                  <a:srgbClr val="0000FF"/>
                </a:solidFill>
                <a:effectLst>
                  <a:outerShdw blurRad="38100" dist="38100" dir="2700000" algn="tl">
                    <a:srgbClr val="000000">
                      <a:alpha val="43137"/>
                    </a:srgbClr>
                  </a:outerShdw>
                </a:effectLst>
              </a:rPr>
              <a:t>Mais maintenant, ils franchissaient le Jourdain en hommes de guerre, pleinement équipés pour le combat.</a:t>
            </a:r>
            <a:endParaRPr lang="fr-CH" sz="2400" dirty="0">
              <a:solidFill>
                <a:srgbClr val="0000FF"/>
              </a:solidFill>
              <a:effectLst>
                <a:outerShdw blurRad="38100" dist="38100" dir="2700000" algn="tl">
                  <a:srgbClr val="000000">
                    <a:alpha val="43137"/>
                  </a:srgbClr>
                </a:outerShdw>
              </a:effectLst>
            </a:endParaRPr>
          </a:p>
          <a:p>
            <a:endParaRPr lang="fr-CH" dirty="0"/>
          </a:p>
        </p:txBody>
      </p:sp>
      <p:sp>
        <p:nvSpPr>
          <p:cNvPr id="3" name="Bulle narrative : rectangle à coins arrondis 2">
            <a:extLst>
              <a:ext uri="{FF2B5EF4-FFF2-40B4-BE49-F238E27FC236}">
                <a16:creationId xmlns:a16="http://schemas.microsoft.com/office/drawing/2014/main" id="{4D1A160E-BCED-2C34-0E5D-0DD30DB12AF4}"/>
              </a:ext>
            </a:extLst>
          </p:cNvPr>
          <p:cNvSpPr/>
          <p:nvPr/>
        </p:nvSpPr>
        <p:spPr>
          <a:xfrm>
            <a:off x="241300" y="5168900"/>
            <a:ext cx="2743200" cy="1409700"/>
          </a:xfrm>
          <a:prstGeom prst="wedgeRoundRectCallout">
            <a:avLst>
              <a:gd name="adj1" fmla="val 41204"/>
              <a:gd name="adj2" fmla="val -84347"/>
              <a:gd name="adj3" fmla="val 16667"/>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r>
              <a:rPr lang="fr-CH" sz="2000" dirty="0">
                <a:ln w="0"/>
                <a:solidFill>
                  <a:schemeClr val="tx1"/>
                </a:solidFill>
                <a:effectLst>
                  <a:outerShdw blurRad="38100" dist="19050" dir="2700000" algn="tl" rotWithShape="0">
                    <a:schemeClr val="dk1">
                      <a:alpha val="40000"/>
                    </a:schemeClr>
                  </a:outerShdw>
                </a:effectLst>
              </a:rPr>
            </a:br>
            <a:r>
              <a:rPr lang="fr-CH" sz="2000" dirty="0">
                <a:ln w="0"/>
                <a:solidFill>
                  <a:schemeClr val="tx1"/>
                </a:solidFill>
                <a:effectLst>
                  <a:outerShdw blurRad="38100" dist="19050" dir="2700000" algn="tl" rotWithShape="0">
                    <a:schemeClr val="dk1">
                      <a:alpha val="40000"/>
                    </a:schemeClr>
                  </a:outerShdw>
                </a:effectLst>
              </a:rPr>
              <a:t>(Ellen G. White,</a:t>
            </a:r>
          </a:p>
          <a:p>
            <a:pPr algn="ctr"/>
            <a:r>
              <a:rPr lang="fr-FR" sz="2000" i="1"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MS Minngs"/>
              </a:rPr>
              <a:t>L’Histoire de la rédemption,</a:t>
            </a:r>
            <a:r>
              <a:rPr lang="fr-FR" sz="200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MS Minngs"/>
              </a:rPr>
              <a:t> </a:t>
            </a:r>
            <a:br>
              <a:rPr lang="fr-FR" sz="200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MS Minngs"/>
              </a:rPr>
            </a:br>
            <a:r>
              <a:rPr lang="fr-FR" sz="200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MS Minngs"/>
              </a:rPr>
              <a:t>p. 177-179.</a:t>
            </a:r>
            <a:endParaRPr lang="fr-CH" sz="2000" dirty="0">
              <a:ln w="0"/>
              <a:solidFill>
                <a:schemeClr val="tx1"/>
              </a:solidFill>
              <a:effectLst>
                <a:outerShdw blurRad="38100" dist="19050" dir="2700000" algn="tl" rotWithShape="0">
                  <a:schemeClr val="dk1">
                    <a:alpha val="40000"/>
                  </a:schemeClr>
                </a:outerShdw>
              </a:effectLst>
            </a:endParaRPr>
          </a:p>
          <a:p>
            <a:pPr algn="ctr"/>
            <a:endParaRPr lang="fr-CH" dirty="0"/>
          </a:p>
        </p:txBody>
      </p:sp>
      <p:pic>
        <p:nvPicPr>
          <p:cNvPr id="2050" name="Picture 2" descr="Josué portant l'arche d'alliance traverse le Jourdain avec le peuple juif -  Illustration de Giuseppe Rava">
            <a:extLst>
              <a:ext uri="{FF2B5EF4-FFF2-40B4-BE49-F238E27FC236}">
                <a16:creationId xmlns:a16="http://schemas.microsoft.com/office/drawing/2014/main" id="{71DC9AEA-F9D9-5FC4-6A6A-8C95F22D7EB7}"/>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22262" y="1266825"/>
            <a:ext cx="2581275" cy="17716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6211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descr="A close-up of a yellow rectangular object&#10;&#10;AI-generated content may be incorrect.">
            <a:extLst>
              <a:ext uri="{FF2B5EF4-FFF2-40B4-BE49-F238E27FC236}">
                <a16:creationId xmlns:a16="http://schemas.microsoft.com/office/drawing/2014/main" id="{6F65426B-64E2-A7B8-E5B1-FFFDB3C556D7}"/>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76B5E391-A444-0495-3324-88D026EA3712}"/>
              </a:ext>
            </a:extLst>
          </p:cNvPr>
          <p:cNvSpPr txBox="1"/>
          <p:nvPr/>
        </p:nvSpPr>
        <p:spPr>
          <a:xfrm>
            <a:off x="0" y="0"/>
            <a:ext cx="12191999" cy="769441"/>
          </a:xfrm>
          <a:prstGeom prst="rect">
            <a:avLst/>
          </a:prstGeom>
          <a:noFill/>
        </p:spPr>
        <p:txBody>
          <a:bodyPr wrap="square">
            <a:spAutoFit/>
          </a:bodyPr>
          <a:lstStyle/>
          <a:p>
            <a:pPr algn="ctr"/>
            <a:r>
              <a:rPr lang="fr-FR" sz="4400" b="1" spc="30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BESOIN DE SAINTETÉ</a:t>
            </a:r>
          </a:p>
        </p:txBody>
      </p:sp>
      <p:sp>
        <p:nvSpPr>
          <p:cNvPr id="5" name="CuadroTexto 4">
            <a:extLst>
              <a:ext uri="{FF2B5EF4-FFF2-40B4-BE49-F238E27FC236}">
                <a16:creationId xmlns:a16="http://schemas.microsoft.com/office/drawing/2014/main" id="{CDB887B5-B6AF-121C-9C2A-3B8B66646878}"/>
              </a:ext>
            </a:extLst>
          </p:cNvPr>
          <p:cNvSpPr txBox="1"/>
          <p:nvPr/>
        </p:nvSpPr>
        <p:spPr>
          <a:xfrm>
            <a:off x="0" y="662672"/>
            <a:ext cx="12191999" cy="584775"/>
          </a:xfrm>
          <a:prstGeom prst="rect">
            <a:avLst/>
          </a:prstGeom>
          <a:noFill/>
        </p:spPr>
        <p:txBody>
          <a:bodyPr wrap="square">
            <a:spAutoFit/>
          </a:bodyPr>
          <a:lstStyle/>
          <a:p>
            <a:pPr algn="ctr"/>
            <a:r>
              <a:rPr lang="fr-FR" b="1" dirty="0">
                <a:solidFill>
                  <a:schemeClr val="bg1"/>
                </a:solidFill>
                <a:effectLst>
                  <a:outerShdw blurRad="38100" dist="38100" dir="2700000" algn="tl">
                    <a:srgbClr val="000000">
                      <a:alpha val="43137"/>
                    </a:srgbClr>
                  </a:outerShdw>
                </a:effectLst>
                <a:latin typeface="Comic Sans MS" panose="030F0702030302020204" pitchFamily="66" charset="0"/>
              </a:rPr>
              <a:t>« Josué dit au peuple : Sanctifiez-vous, car demain l'Éternel fera des prodiges au milieu de vous. » </a:t>
            </a:r>
            <a:br>
              <a:rPr lang="fr-FR" b="1" dirty="0">
                <a:solidFill>
                  <a:schemeClr val="bg1"/>
                </a:solidFill>
                <a:effectLst>
                  <a:outerShdw blurRad="38100" dist="38100" dir="2700000" algn="tl">
                    <a:srgbClr val="000000">
                      <a:alpha val="43137"/>
                    </a:srgbClr>
                  </a:outerShdw>
                </a:effectLst>
                <a:latin typeface="Comic Sans MS" panose="030F0702030302020204" pitchFamily="66" charset="0"/>
              </a:rPr>
            </a:br>
            <a:endParaRPr lang="fr-FR" sz="1400" b="1" dirty="0">
              <a:solidFill>
                <a:schemeClr val="bg1"/>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3C72C639-E722-B310-3CFF-8D92AD4C28E5}"/>
              </a:ext>
            </a:extLst>
          </p:cNvPr>
          <p:cNvSpPr txBox="1"/>
          <p:nvPr/>
        </p:nvSpPr>
        <p:spPr>
          <a:xfrm>
            <a:off x="228600" y="1219200"/>
            <a:ext cx="7296150" cy="969496"/>
          </a:xfrm>
          <a:prstGeom prst="rect">
            <a:avLst/>
          </a:prstGeom>
          <a:noFill/>
        </p:spPr>
        <p:txBody>
          <a:bodyPr wrap="square" rtlCol="0">
            <a:spAutoFit/>
          </a:bodyPr>
          <a:lstStyle/>
          <a:p>
            <a:pPr>
              <a:spcBef>
                <a:spcPts val="600"/>
              </a:spcBef>
            </a:pPr>
            <a:r>
              <a:rPr lang="fr-FR" sz="1900" b="1" dirty="0">
                <a:solidFill>
                  <a:schemeClr val="bg1"/>
                </a:solidFill>
              </a:rPr>
              <a:t>Pendant 40 ans, la nuée avait indiqué le moment de démonter </a:t>
            </a:r>
            <a:br>
              <a:rPr lang="fr-FR" sz="1900" b="1" dirty="0">
                <a:solidFill>
                  <a:schemeClr val="bg1"/>
                </a:solidFill>
              </a:rPr>
            </a:br>
            <a:r>
              <a:rPr lang="fr-FR" sz="1900" b="1" dirty="0">
                <a:solidFill>
                  <a:schemeClr val="bg1"/>
                </a:solidFill>
              </a:rPr>
              <a:t>le camp et de se mettre en route, et l'arche guidait Israël vers </a:t>
            </a:r>
            <a:br>
              <a:rPr lang="fr-FR" sz="1900" b="1" dirty="0">
                <a:solidFill>
                  <a:schemeClr val="bg1"/>
                </a:solidFill>
              </a:rPr>
            </a:br>
            <a:r>
              <a:rPr lang="fr-FR" sz="1900" b="1" dirty="0">
                <a:solidFill>
                  <a:schemeClr val="bg1"/>
                </a:solidFill>
              </a:rPr>
              <a:t>sa nouvelle destination </a:t>
            </a:r>
            <a:r>
              <a:rPr lang="fr-FR" sz="1900" b="1" dirty="0">
                <a:solidFill>
                  <a:srgbClr val="663300"/>
                </a:solidFill>
              </a:rPr>
              <a:t>(Nombres 9.17 ; 10.33).</a:t>
            </a:r>
          </a:p>
        </p:txBody>
      </p:sp>
      <p:graphicFrame>
        <p:nvGraphicFramePr>
          <p:cNvPr id="7" name="Diagrama 6">
            <a:extLst>
              <a:ext uri="{FF2B5EF4-FFF2-40B4-BE49-F238E27FC236}">
                <a16:creationId xmlns:a16="http://schemas.microsoft.com/office/drawing/2014/main" id="{17A5C5C4-24A4-EBE3-9619-5757E30C8CF1}"/>
              </a:ext>
            </a:extLst>
          </p:cNvPr>
          <p:cNvGraphicFramePr/>
          <p:nvPr>
            <p:extLst>
              <p:ext uri="{D42A27DB-BD31-4B8C-83A1-F6EECF244321}">
                <p14:modId xmlns:p14="http://schemas.microsoft.com/office/powerpoint/2010/main" val="475977434"/>
              </p:ext>
            </p:extLst>
          </p:nvPr>
        </p:nvGraphicFramePr>
        <p:xfrm>
          <a:off x="7486650" y="1371600"/>
          <a:ext cx="4591050" cy="52292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CuadroTexto 3">
            <a:extLst>
              <a:ext uri="{FF2B5EF4-FFF2-40B4-BE49-F238E27FC236}">
                <a16:creationId xmlns:a16="http://schemas.microsoft.com/office/drawing/2014/main" id="{AA39B965-0B32-6D03-2522-ADAA1DCFFE21}"/>
              </a:ext>
            </a:extLst>
          </p:cNvPr>
          <p:cNvSpPr txBox="1"/>
          <p:nvPr/>
        </p:nvSpPr>
        <p:spPr>
          <a:xfrm>
            <a:off x="3162300" y="2311063"/>
            <a:ext cx="4324350" cy="1846659"/>
          </a:xfrm>
          <a:prstGeom prst="rect">
            <a:avLst/>
          </a:prstGeom>
          <a:noFill/>
        </p:spPr>
        <p:txBody>
          <a:bodyPr wrap="square">
            <a:spAutoFit/>
          </a:bodyPr>
          <a:lstStyle/>
          <a:p>
            <a:pPr>
              <a:spcBef>
                <a:spcPts val="600"/>
              </a:spcBef>
            </a:pPr>
            <a:r>
              <a:rPr lang="fr-FR" sz="1900" b="1" dirty="0">
                <a:solidFill>
                  <a:schemeClr val="accent5">
                    <a:lumMod val="75000"/>
                  </a:schemeClr>
                </a:solidFill>
              </a:rPr>
              <a:t>L'heure du déménagement était arrivée. Le camp de Shittim fut démonté et ils campèrent trois jours face au Jourdain.</a:t>
            </a:r>
            <a:r>
              <a:rPr lang="fr-FR" sz="1900" b="1" dirty="0">
                <a:solidFill>
                  <a:schemeClr val="bg1"/>
                </a:solidFill>
              </a:rPr>
              <a:t> Puis ils reçurent l'ordre de suivre l'arche pour entrer dans la Terre Promise </a:t>
            </a:r>
            <a:r>
              <a:rPr lang="fr-FR" sz="1900" b="1" dirty="0">
                <a:solidFill>
                  <a:srgbClr val="663300"/>
                </a:solidFill>
              </a:rPr>
              <a:t>(Josué 3.1-3).</a:t>
            </a:r>
          </a:p>
        </p:txBody>
      </p:sp>
      <p:pic>
        <p:nvPicPr>
          <p:cNvPr id="9" name="Imagen 8" descr="Imagen que contiene exterior, persona, oveja, grupo&#10;&#10;El contenido generado por IA puede ser incorrecto.">
            <a:extLst>
              <a:ext uri="{FF2B5EF4-FFF2-40B4-BE49-F238E27FC236}">
                <a16:creationId xmlns:a16="http://schemas.microsoft.com/office/drawing/2014/main" id="{DA39D169-22AC-D394-5D8B-7CFB83A1D695}"/>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228600" y="2311064"/>
            <a:ext cx="2865638" cy="2727662"/>
          </a:xfrm>
          <a:prstGeom prst="rect">
            <a:avLst/>
          </a:prstGeom>
          <a:ln w="57150" cap="sq">
            <a:solidFill>
              <a:schemeClr val="accent1">
                <a:lumMod val="75000"/>
              </a:schemeClr>
            </a:solidFill>
            <a:prstDash val="solid"/>
            <a:miter lim="800000"/>
          </a:ln>
          <a:effectLst>
            <a:outerShdw blurRad="50800" dist="38100" dir="2700000" algn="tl" rotWithShape="0">
              <a:srgbClr val="000000">
                <a:alpha val="43000"/>
              </a:srgbClr>
            </a:outerShdw>
          </a:effectLst>
        </p:spPr>
      </p:pic>
      <p:pic>
        <p:nvPicPr>
          <p:cNvPr id="11" name="Imagen 10" descr="Un dibujo de un árbol&#10;&#10;El contenido generado por IA puede ser incorrecto.">
            <a:extLst>
              <a:ext uri="{FF2B5EF4-FFF2-40B4-BE49-F238E27FC236}">
                <a16:creationId xmlns:a16="http://schemas.microsoft.com/office/drawing/2014/main" id="{F71B6FC3-4832-18AD-5810-EF4E0B97C4E5}"/>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228600" y="5229224"/>
            <a:ext cx="2865638" cy="1503807"/>
          </a:xfrm>
          <a:prstGeom prst="rect">
            <a:avLst/>
          </a:prstGeom>
          <a:solidFill>
            <a:srgbClr val="FFFFFF">
              <a:shade val="85000"/>
            </a:srgbClr>
          </a:solidFill>
          <a:ln w="88900" cap="sq">
            <a:solidFill>
              <a:schemeClr val="accent6">
                <a:lumMod val="20000"/>
                <a:lumOff val="8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CuadroTexto 7">
            <a:extLst>
              <a:ext uri="{FF2B5EF4-FFF2-40B4-BE49-F238E27FC236}">
                <a16:creationId xmlns:a16="http://schemas.microsoft.com/office/drawing/2014/main" id="{2A665CEB-9462-F28C-EBFF-D37BE9405F4B}"/>
              </a:ext>
            </a:extLst>
          </p:cNvPr>
          <p:cNvSpPr txBox="1"/>
          <p:nvPr/>
        </p:nvSpPr>
        <p:spPr>
          <a:xfrm>
            <a:off x="3162299" y="4250055"/>
            <a:ext cx="4324350" cy="2431435"/>
          </a:xfrm>
          <a:prstGeom prst="rect">
            <a:avLst/>
          </a:prstGeom>
          <a:noFill/>
        </p:spPr>
        <p:txBody>
          <a:bodyPr wrap="square">
            <a:spAutoFit/>
          </a:bodyPr>
          <a:lstStyle/>
          <a:p>
            <a:pPr algn="ctr">
              <a:spcBef>
                <a:spcPts val="600"/>
              </a:spcBef>
            </a:pPr>
            <a:r>
              <a:rPr lang="fr-FR" sz="1900" b="1" dirty="0">
                <a:solidFill>
                  <a:schemeClr val="accent5">
                    <a:lumMod val="75000"/>
                  </a:schemeClr>
                </a:solidFill>
              </a:rPr>
              <a:t>Mais il y avait une condition préalable : </a:t>
            </a:r>
            <a:r>
              <a:rPr lang="fr-FR" sz="1900" b="1" dirty="0">
                <a:highlight>
                  <a:srgbClr val="FFFF00"/>
                </a:highlight>
              </a:rPr>
              <a:t>ils devaient se sanctifier </a:t>
            </a:r>
            <a:r>
              <a:rPr lang="fr-FR" sz="1900" b="1" dirty="0">
                <a:solidFill>
                  <a:srgbClr val="663300"/>
                </a:solidFill>
              </a:rPr>
              <a:t>(Josué 3.5). </a:t>
            </a:r>
            <a:r>
              <a:rPr lang="fr-FR" sz="1900" b="1" dirty="0">
                <a:solidFill>
                  <a:schemeClr val="accent5">
                    <a:lumMod val="75000"/>
                  </a:schemeClr>
                </a:solidFill>
              </a:rPr>
              <a:t>Cette consécration impliquait une purification cérémonielle (laver les vêtements et le corps),</a:t>
            </a:r>
            <a:r>
              <a:rPr lang="fr-FR" sz="1900" b="1" dirty="0"/>
              <a:t> </a:t>
            </a:r>
            <a:br>
              <a:rPr lang="fr-FR" sz="1900" b="1" dirty="0"/>
            </a:br>
            <a:r>
              <a:rPr lang="fr-FR" sz="1900" b="1" dirty="0">
                <a:solidFill>
                  <a:schemeClr val="bg1"/>
                </a:solidFill>
              </a:rPr>
              <a:t>abandonner le péché, et avoir une attitude réceptive pour obéir aux ordres de Dieu.</a:t>
            </a:r>
          </a:p>
        </p:txBody>
      </p:sp>
      <p:sp>
        <p:nvSpPr>
          <p:cNvPr id="2" name="ZoneTexte 1">
            <a:extLst>
              <a:ext uri="{FF2B5EF4-FFF2-40B4-BE49-F238E27FC236}">
                <a16:creationId xmlns:a16="http://schemas.microsoft.com/office/drawing/2014/main" id="{3E17D5CD-69E5-D37C-3278-E1E33DD304ED}"/>
              </a:ext>
            </a:extLst>
          </p:cNvPr>
          <p:cNvSpPr txBox="1"/>
          <p:nvPr/>
        </p:nvSpPr>
        <p:spPr>
          <a:xfrm>
            <a:off x="9702800" y="215900"/>
            <a:ext cx="2171700" cy="369332"/>
          </a:xfrm>
          <a:prstGeom prst="rect">
            <a:avLst/>
          </a:prstGeom>
          <a:noFill/>
        </p:spPr>
        <p:txBody>
          <a:bodyPr wrap="square" rtlCol="0">
            <a:spAutoFit/>
          </a:bodyPr>
          <a:lstStyle/>
          <a:p>
            <a:r>
              <a:rPr lang="fr-FR" b="1" dirty="0">
                <a:solidFill>
                  <a:srgbClr val="E8D190"/>
                </a:solidFill>
                <a:effectLst>
                  <a:outerShdw blurRad="38100" dist="38100" dir="2700000" algn="tl">
                    <a:srgbClr val="000000">
                      <a:alpha val="43137"/>
                    </a:srgbClr>
                  </a:outerShdw>
                </a:effectLst>
                <a:latin typeface="Comic Sans MS" panose="030F0702030302020204" pitchFamily="66" charset="0"/>
              </a:rPr>
              <a:t>(Josué 3.5)</a:t>
            </a:r>
            <a:endParaRPr lang="fr-CH" dirty="0"/>
          </a:p>
        </p:txBody>
      </p:sp>
    </p:spTree>
    <p:extLst>
      <p:ext uri="{BB962C8B-B14F-4D97-AF65-F5344CB8AC3E}">
        <p14:creationId xmlns:p14="http://schemas.microsoft.com/office/powerpoint/2010/main" val="1852039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900" decel="100000" fill="hold"/>
                                        <p:tgtEl>
                                          <p:spTgt spid="6"/>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900" decel="100000" fill="hold"/>
                                        <p:tgtEl>
                                          <p:spTgt spid="9"/>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left)">
                                      <p:cBhvr>
                                        <p:cTn id="35" dur="500"/>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7">
                                            <p:graphicEl>
                                              <a:dgm id="{3B700EE6-F90D-44FA-9DA9-155E3DDF52C8}"/>
                                            </p:graphicEl>
                                          </p:spTgt>
                                        </p:tgtEl>
                                        <p:attrNameLst>
                                          <p:attrName>style.visibility</p:attrName>
                                        </p:attrNameLst>
                                      </p:cBhvr>
                                      <p:to>
                                        <p:strVal val="visible"/>
                                      </p:to>
                                    </p:set>
                                    <p:anim calcmode="lin" valueType="num">
                                      <p:cBhvr>
                                        <p:cTn id="40" dur="500" fill="hold"/>
                                        <p:tgtEl>
                                          <p:spTgt spid="7">
                                            <p:graphicEl>
                                              <a:dgm id="{3B700EE6-F90D-44FA-9DA9-155E3DDF52C8}"/>
                                            </p:graphicEl>
                                          </p:spTgt>
                                        </p:tgtEl>
                                        <p:attrNameLst>
                                          <p:attrName>ppt_w</p:attrName>
                                        </p:attrNameLst>
                                      </p:cBhvr>
                                      <p:tavLst>
                                        <p:tav tm="0">
                                          <p:val>
                                            <p:fltVal val="0"/>
                                          </p:val>
                                        </p:tav>
                                        <p:tav tm="100000">
                                          <p:val>
                                            <p:strVal val="#ppt_w"/>
                                          </p:val>
                                        </p:tav>
                                      </p:tavLst>
                                    </p:anim>
                                    <p:anim calcmode="lin" valueType="num">
                                      <p:cBhvr>
                                        <p:cTn id="41" dur="500" fill="hold"/>
                                        <p:tgtEl>
                                          <p:spTgt spid="7">
                                            <p:graphicEl>
                                              <a:dgm id="{3B700EE6-F90D-44FA-9DA9-155E3DDF52C8}"/>
                                            </p:graphicEl>
                                          </p:spTgt>
                                        </p:tgtEl>
                                        <p:attrNameLst>
                                          <p:attrName>ppt_h</p:attrName>
                                        </p:attrNameLst>
                                      </p:cBhvr>
                                      <p:tavLst>
                                        <p:tav tm="0">
                                          <p:val>
                                            <p:fltVal val="0"/>
                                          </p:val>
                                        </p:tav>
                                        <p:tav tm="100000">
                                          <p:val>
                                            <p:strVal val="#ppt_h"/>
                                          </p:val>
                                        </p:tav>
                                      </p:tavLst>
                                    </p:anim>
                                    <p:animEffect transition="in" filter="fade">
                                      <p:cBhvr>
                                        <p:cTn id="42" dur="500"/>
                                        <p:tgtEl>
                                          <p:spTgt spid="7">
                                            <p:graphicEl>
                                              <a:dgm id="{3B700EE6-F90D-44FA-9DA9-155E3DDF52C8}"/>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7">
                                            <p:graphicEl>
                                              <a:dgm id="{3A3C2CE7-D117-4FDD-AA4D-036C9293A5CD}"/>
                                            </p:graphicEl>
                                          </p:spTgt>
                                        </p:tgtEl>
                                        <p:attrNameLst>
                                          <p:attrName>style.visibility</p:attrName>
                                        </p:attrNameLst>
                                      </p:cBhvr>
                                      <p:to>
                                        <p:strVal val="visible"/>
                                      </p:to>
                                    </p:set>
                                    <p:anim calcmode="lin" valueType="num">
                                      <p:cBhvr>
                                        <p:cTn id="47" dur="500" fill="hold"/>
                                        <p:tgtEl>
                                          <p:spTgt spid="7">
                                            <p:graphicEl>
                                              <a:dgm id="{3A3C2CE7-D117-4FDD-AA4D-036C9293A5CD}"/>
                                            </p:graphicEl>
                                          </p:spTgt>
                                        </p:tgtEl>
                                        <p:attrNameLst>
                                          <p:attrName>ppt_w</p:attrName>
                                        </p:attrNameLst>
                                      </p:cBhvr>
                                      <p:tavLst>
                                        <p:tav tm="0">
                                          <p:val>
                                            <p:fltVal val="0"/>
                                          </p:val>
                                        </p:tav>
                                        <p:tav tm="100000">
                                          <p:val>
                                            <p:strVal val="#ppt_w"/>
                                          </p:val>
                                        </p:tav>
                                      </p:tavLst>
                                    </p:anim>
                                    <p:anim calcmode="lin" valueType="num">
                                      <p:cBhvr>
                                        <p:cTn id="48" dur="500" fill="hold"/>
                                        <p:tgtEl>
                                          <p:spTgt spid="7">
                                            <p:graphicEl>
                                              <a:dgm id="{3A3C2CE7-D117-4FDD-AA4D-036C9293A5CD}"/>
                                            </p:graphicEl>
                                          </p:spTgt>
                                        </p:tgtEl>
                                        <p:attrNameLst>
                                          <p:attrName>ppt_h</p:attrName>
                                        </p:attrNameLst>
                                      </p:cBhvr>
                                      <p:tavLst>
                                        <p:tav tm="0">
                                          <p:val>
                                            <p:fltVal val="0"/>
                                          </p:val>
                                        </p:tav>
                                        <p:tav tm="100000">
                                          <p:val>
                                            <p:strVal val="#ppt_h"/>
                                          </p:val>
                                        </p:tav>
                                      </p:tavLst>
                                    </p:anim>
                                    <p:animEffect transition="in" filter="fade">
                                      <p:cBhvr>
                                        <p:cTn id="49" dur="500"/>
                                        <p:tgtEl>
                                          <p:spTgt spid="7">
                                            <p:graphicEl>
                                              <a:dgm id="{3A3C2CE7-D117-4FDD-AA4D-036C9293A5CD}"/>
                                            </p:graphicEl>
                                          </p:spTgt>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7">
                                            <p:graphicEl>
                                              <a:dgm id="{5177AED7-6976-4950-8E6D-7D308EBE87D8}"/>
                                            </p:graphicEl>
                                          </p:spTgt>
                                        </p:tgtEl>
                                        <p:attrNameLst>
                                          <p:attrName>style.visibility</p:attrName>
                                        </p:attrNameLst>
                                      </p:cBhvr>
                                      <p:to>
                                        <p:strVal val="visible"/>
                                      </p:to>
                                    </p:set>
                                    <p:anim calcmode="lin" valueType="num">
                                      <p:cBhvr>
                                        <p:cTn id="52" dur="500" fill="hold"/>
                                        <p:tgtEl>
                                          <p:spTgt spid="7">
                                            <p:graphicEl>
                                              <a:dgm id="{5177AED7-6976-4950-8E6D-7D308EBE87D8}"/>
                                            </p:graphicEl>
                                          </p:spTgt>
                                        </p:tgtEl>
                                        <p:attrNameLst>
                                          <p:attrName>ppt_w</p:attrName>
                                        </p:attrNameLst>
                                      </p:cBhvr>
                                      <p:tavLst>
                                        <p:tav tm="0">
                                          <p:val>
                                            <p:fltVal val="0"/>
                                          </p:val>
                                        </p:tav>
                                        <p:tav tm="100000">
                                          <p:val>
                                            <p:strVal val="#ppt_w"/>
                                          </p:val>
                                        </p:tav>
                                      </p:tavLst>
                                    </p:anim>
                                    <p:anim calcmode="lin" valueType="num">
                                      <p:cBhvr>
                                        <p:cTn id="53" dur="500" fill="hold"/>
                                        <p:tgtEl>
                                          <p:spTgt spid="7">
                                            <p:graphicEl>
                                              <a:dgm id="{5177AED7-6976-4950-8E6D-7D308EBE87D8}"/>
                                            </p:graphicEl>
                                          </p:spTgt>
                                        </p:tgtEl>
                                        <p:attrNameLst>
                                          <p:attrName>ppt_h</p:attrName>
                                        </p:attrNameLst>
                                      </p:cBhvr>
                                      <p:tavLst>
                                        <p:tav tm="0">
                                          <p:val>
                                            <p:fltVal val="0"/>
                                          </p:val>
                                        </p:tav>
                                        <p:tav tm="100000">
                                          <p:val>
                                            <p:strVal val="#ppt_h"/>
                                          </p:val>
                                        </p:tav>
                                      </p:tavLst>
                                    </p:anim>
                                    <p:animEffect transition="in" filter="fade">
                                      <p:cBhvr>
                                        <p:cTn id="54" dur="500"/>
                                        <p:tgtEl>
                                          <p:spTgt spid="7">
                                            <p:graphicEl>
                                              <a:dgm id="{5177AED7-6976-4950-8E6D-7D308EBE87D8}"/>
                                            </p:graphicEl>
                                          </p:spTgt>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grpId="0" nodeType="clickEffect">
                                  <p:stCondLst>
                                    <p:cond delay="0"/>
                                  </p:stCondLst>
                                  <p:childTnLst>
                                    <p:set>
                                      <p:cBhvr>
                                        <p:cTn id="58" dur="1" fill="hold">
                                          <p:stCondLst>
                                            <p:cond delay="0"/>
                                          </p:stCondLst>
                                        </p:cTn>
                                        <p:tgtEl>
                                          <p:spTgt spid="7">
                                            <p:graphicEl>
                                              <a:dgm id="{125E4A80-B916-4674-86F6-0CBEA861CFCA}"/>
                                            </p:graphicEl>
                                          </p:spTgt>
                                        </p:tgtEl>
                                        <p:attrNameLst>
                                          <p:attrName>style.visibility</p:attrName>
                                        </p:attrNameLst>
                                      </p:cBhvr>
                                      <p:to>
                                        <p:strVal val="visible"/>
                                      </p:to>
                                    </p:set>
                                    <p:anim calcmode="lin" valueType="num">
                                      <p:cBhvr>
                                        <p:cTn id="59" dur="500" fill="hold"/>
                                        <p:tgtEl>
                                          <p:spTgt spid="7">
                                            <p:graphicEl>
                                              <a:dgm id="{125E4A80-B916-4674-86F6-0CBEA861CFCA}"/>
                                            </p:graphicEl>
                                          </p:spTgt>
                                        </p:tgtEl>
                                        <p:attrNameLst>
                                          <p:attrName>ppt_w</p:attrName>
                                        </p:attrNameLst>
                                      </p:cBhvr>
                                      <p:tavLst>
                                        <p:tav tm="0">
                                          <p:val>
                                            <p:fltVal val="0"/>
                                          </p:val>
                                        </p:tav>
                                        <p:tav tm="100000">
                                          <p:val>
                                            <p:strVal val="#ppt_w"/>
                                          </p:val>
                                        </p:tav>
                                      </p:tavLst>
                                    </p:anim>
                                    <p:anim calcmode="lin" valueType="num">
                                      <p:cBhvr>
                                        <p:cTn id="60" dur="500" fill="hold"/>
                                        <p:tgtEl>
                                          <p:spTgt spid="7">
                                            <p:graphicEl>
                                              <a:dgm id="{125E4A80-B916-4674-86F6-0CBEA861CFCA}"/>
                                            </p:graphicEl>
                                          </p:spTgt>
                                        </p:tgtEl>
                                        <p:attrNameLst>
                                          <p:attrName>ppt_h</p:attrName>
                                        </p:attrNameLst>
                                      </p:cBhvr>
                                      <p:tavLst>
                                        <p:tav tm="0">
                                          <p:val>
                                            <p:fltVal val="0"/>
                                          </p:val>
                                        </p:tav>
                                        <p:tav tm="100000">
                                          <p:val>
                                            <p:strVal val="#ppt_h"/>
                                          </p:val>
                                        </p:tav>
                                      </p:tavLst>
                                    </p:anim>
                                    <p:animEffect transition="in" filter="fade">
                                      <p:cBhvr>
                                        <p:cTn id="61" dur="500"/>
                                        <p:tgtEl>
                                          <p:spTgt spid="7">
                                            <p:graphicEl>
                                              <a:dgm id="{125E4A80-B916-4674-86F6-0CBEA861CFCA}"/>
                                            </p:graphicEl>
                                          </p:spTgt>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7">
                                            <p:graphicEl>
                                              <a:dgm id="{4D24E318-0B83-45D6-9383-872D859926FE}"/>
                                            </p:graphicEl>
                                          </p:spTgt>
                                        </p:tgtEl>
                                        <p:attrNameLst>
                                          <p:attrName>style.visibility</p:attrName>
                                        </p:attrNameLst>
                                      </p:cBhvr>
                                      <p:to>
                                        <p:strVal val="visible"/>
                                      </p:to>
                                    </p:set>
                                    <p:anim calcmode="lin" valueType="num">
                                      <p:cBhvr>
                                        <p:cTn id="64" dur="500" fill="hold"/>
                                        <p:tgtEl>
                                          <p:spTgt spid="7">
                                            <p:graphicEl>
                                              <a:dgm id="{4D24E318-0B83-45D6-9383-872D859926FE}"/>
                                            </p:graphicEl>
                                          </p:spTgt>
                                        </p:tgtEl>
                                        <p:attrNameLst>
                                          <p:attrName>ppt_w</p:attrName>
                                        </p:attrNameLst>
                                      </p:cBhvr>
                                      <p:tavLst>
                                        <p:tav tm="0">
                                          <p:val>
                                            <p:fltVal val="0"/>
                                          </p:val>
                                        </p:tav>
                                        <p:tav tm="100000">
                                          <p:val>
                                            <p:strVal val="#ppt_w"/>
                                          </p:val>
                                        </p:tav>
                                      </p:tavLst>
                                    </p:anim>
                                    <p:anim calcmode="lin" valueType="num">
                                      <p:cBhvr>
                                        <p:cTn id="65" dur="500" fill="hold"/>
                                        <p:tgtEl>
                                          <p:spTgt spid="7">
                                            <p:graphicEl>
                                              <a:dgm id="{4D24E318-0B83-45D6-9383-872D859926FE}"/>
                                            </p:graphicEl>
                                          </p:spTgt>
                                        </p:tgtEl>
                                        <p:attrNameLst>
                                          <p:attrName>ppt_h</p:attrName>
                                        </p:attrNameLst>
                                      </p:cBhvr>
                                      <p:tavLst>
                                        <p:tav tm="0">
                                          <p:val>
                                            <p:fltVal val="0"/>
                                          </p:val>
                                        </p:tav>
                                        <p:tav tm="100000">
                                          <p:val>
                                            <p:strVal val="#ppt_h"/>
                                          </p:val>
                                        </p:tav>
                                      </p:tavLst>
                                    </p:anim>
                                    <p:animEffect transition="in" filter="fade">
                                      <p:cBhvr>
                                        <p:cTn id="66" dur="500"/>
                                        <p:tgtEl>
                                          <p:spTgt spid="7">
                                            <p:graphicEl>
                                              <a:dgm id="{4D24E318-0B83-45D6-9383-872D859926FE}"/>
                                            </p:graphicEl>
                                          </p:spTgt>
                                        </p:tgtEl>
                                      </p:cBhvr>
                                    </p:animEffect>
                                  </p:childTnLst>
                                </p:cTn>
                              </p:par>
                            </p:childTnLst>
                          </p:cTn>
                        </p:par>
                      </p:childTnLst>
                    </p:cTn>
                  </p:par>
                  <p:par>
                    <p:cTn id="67" fill="hold">
                      <p:stCondLst>
                        <p:cond delay="indefinite"/>
                      </p:stCondLst>
                      <p:childTnLst>
                        <p:par>
                          <p:cTn id="68" fill="hold">
                            <p:stCondLst>
                              <p:cond delay="0"/>
                            </p:stCondLst>
                            <p:childTnLst>
                              <p:par>
                                <p:cTn id="69" presetID="53" presetClass="entr" presetSubtype="16" fill="hold" grpId="0" nodeType="clickEffect">
                                  <p:stCondLst>
                                    <p:cond delay="0"/>
                                  </p:stCondLst>
                                  <p:childTnLst>
                                    <p:set>
                                      <p:cBhvr>
                                        <p:cTn id="70" dur="1" fill="hold">
                                          <p:stCondLst>
                                            <p:cond delay="0"/>
                                          </p:stCondLst>
                                        </p:cTn>
                                        <p:tgtEl>
                                          <p:spTgt spid="7">
                                            <p:graphicEl>
                                              <a:dgm id="{0759605B-5584-4948-935D-6D3B7E321BF5}"/>
                                            </p:graphicEl>
                                          </p:spTgt>
                                        </p:tgtEl>
                                        <p:attrNameLst>
                                          <p:attrName>style.visibility</p:attrName>
                                        </p:attrNameLst>
                                      </p:cBhvr>
                                      <p:to>
                                        <p:strVal val="visible"/>
                                      </p:to>
                                    </p:set>
                                    <p:anim calcmode="lin" valueType="num">
                                      <p:cBhvr>
                                        <p:cTn id="71" dur="500" fill="hold"/>
                                        <p:tgtEl>
                                          <p:spTgt spid="7">
                                            <p:graphicEl>
                                              <a:dgm id="{0759605B-5584-4948-935D-6D3B7E321BF5}"/>
                                            </p:graphicEl>
                                          </p:spTgt>
                                        </p:tgtEl>
                                        <p:attrNameLst>
                                          <p:attrName>ppt_w</p:attrName>
                                        </p:attrNameLst>
                                      </p:cBhvr>
                                      <p:tavLst>
                                        <p:tav tm="0">
                                          <p:val>
                                            <p:fltVal val="0"/>
                                          </p:val>
                                        </p:tav>
                                        <p:tav tm="100000">
                                          <p:val>
                                            <p:strVal val="#ppt_w"/>
                                          </p:val>
                                        </p:tav>
                                      </p:tavLst>
                                    </p:anim>
                                    <p:anim calcmode="lin" valueType="num">
                                      <p:cBhvr>
                                        <p:cTn id="72" dur="500" fill="hold"/>
                                        <p:tgtEl>
                                          <p:spTgt spid="7">
                                            <p:graphicEl>
                                              <a:dgm id="{0759605B-5584-4948-935D-6D3B7E321BF5}"/>
                                            </p:graphicEl>
                                          </p:spTgt>
                                        </p:tgtEl>
                                        <p:attrNameLst>
                                          <p:attrName>ppt_h</p:attrName>
                                        </p:attrNameLst>
                                      </p:cBhvr>
                                      <p:tavLst>
                                        <p:tav tm="0">
                                          <p:val>
                                            <p:fltVal val="0"/>
                                          </p:val>
                                        </p:tav>
                                        <p:tav tm="100000">
                                          <p:val>
                                            <p:strVal val="#ppt_h"/>
                                          </p:val>
                                        </p:tav>
                                      </p:tavLst>
                                    </p:anim>
                                    <p:animEffect transition="in" filter="fade">
                                      <p:cBhvr>
                                        <p:cTn id="73" dur="500"/>
                                        <p:tgtEl>
                                          <p:spTgt spid="7">
                                            <p:graphicEl>
                                              <a:dgm id="{0759605B-5584-4948-935D-6D3B7E321BF5}"/>
                                            </p:graphicEl>
                                          </p:spTgt>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7">
                                            <p:graphicEl>
                                              <a:dgm id="{FE0DCAB5-1783-4F64-AF28-E96BEE454A05}"/>
                                            </p:graphicEl>
                                          </p:spTgt>
                                        </p:tgtEl>
                                        <p:attrNameLst>
                                          <p:attrName>style.visibility</p:attrName>
                                        </p:attrNameLst>
                                      </p:cBhvr>
                                      <p:to>
                                        <p:strVal val="visible"/>
                                      </p:to>
                                    </p:set>
                                    <p:anim calcmode="lin" valueType="num">
                                      <p:cBhvr>
                                        <p:cTn id="76" dur="500" fill="hold"/>
                                        <p:tgtEl>
                                          <p:spTgt spid="7">
                                            <p:graphicEl>
                                              <a:dgm id="{FE0DCAB5-1783-4F64-AF28-E96BEE454A05}"/>
                                            </p:graphicEl>
                                          </p:spTgt>
                                        </p:tgtEl>
                                        <p:attrNameLst>
                                          <p:attrName>ppt_w</p:attrName>
                                        </p:attrNameLst>
                                      </p:cBhvr>
                                      <p:tavLst>
                                        <p:tav tm="0">
                                          <p:val>
                                            <p:fltVal val="0"/>
                                          </p:val>
                                        </p:tav>
                                        <p:tav tm="100000">
                                          <p:val>
                                            <p:strVal val="#ppt_w"/>
                                          </p:val>
                                        </p:tav>
                                      </p:tavLst>
                                    </p:anim>
                                    <p:anim calcmode="lin" valueType="num">
                                      <p:cBhvr>
                                        <p:cTn id="77" dur="500" fill="hold"/>
                                        <p:tgtEl>
                                          <p:spTgt spid="7">
                                            <p:graphicEl>
                                              <a:dgm id="{FE0DCAB5-1783-4F64-AF28-E96BEE454A05}"/>
                                            </p:graphicEl>
                                          </p:spTgt>
                                        </p:tgtEl>
                                        <p:attrNameLst>
                                          <p:attrName>ppt_h</p:attrName>
                                        </p:attrNameLst>
                                      </p:cBhvr>
                                      <p:tavLst>
                                        <p:tav tm="0">
                                          <p:val>
                                            <p:fltVal val="0"/>
                                          </p:val>
                                        </p:tav>
                                        <p:tav tm="100000">
                                          <p:val>
                                            <p:strVal val="#ppt_h"/>
                                          </p:val>
                                        </p:tav>
                                      </p:tavLst>
                                    </p:anim>
                                    <p:animEffect transition="in" filter="fade">
                                      <p:cBhvr>
                                        <p:cTn id="78" dur="500"/>
                                        <p:tgtEl>
                                          <p:spTgt spid="7">
                                            <p:graphicEl>
                                              <a:dgm id="{FE0DCAB5-1783-4F64-AF28-E96BEE454A05}"/>
                                            </p:graphicEl>
                                          </p:spTgt>
                                        </p:tgtEl>
                                      </p:cBhvr>
                                    </p:animEffect>
                                  </p:childTnLst>
                                </p:cTn>
                              </p:par>
                            </p:childTnLst>
                          </p:cTn>
                        </p:par>
                      </p:childTnLst>
                    </p:cTn>
                  </p:par>
                  <p:par>
                    <p:cTn id="79" fill="hold">
                      <p:stCondLst>
                        <p:cond delay="indefinite"/>
                      </p:stCondLst>
                      <p:childTnLst>
                        <p:par>
                          <p:cTn id="80" fill="hold">
                            <p:stCondLst>
                              <p:cond delay="0"/>
                            </p:stCondLst>
                            <p:childTnLst>
                              <p:par>
                                <p:cTn id="81" presetID="37" presetClass="entr" presetSubtype="0" fill="hold" nodeType="click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900" decel="100000" fill="hold"/>
                                        <p:tgtEl>
                                          <p:spTgt spid="11"/>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8"/>
                                        </p:tgtEl>
                                        <p:attrNameLst>
                                          <p:attrName>style.visibility</p:attrName>
                                        </p:attrNameLst>
                                      </p:cBhvr>
                                      <p:to>
                                        <p:strVal val="visible"/>
                                      </p:to>
                                    </p:set>
                                    <p:animEffect transition="in" filter="fade">
                                      <p:cBhvr>
                                        <p:cTn id="89" dur="1000"/>
                                        <p:tgtEl>
                                          <p:spTgt spid="8"/>
                                        </p:tgtEl>
                                      </p:cBhvr>
                                    </p:animEffect>
                                    <p:anim calcmode="lin" valueType="num">
                                      <p:cBhvr>
                                        <p:cTn id="90" dur="1000" fill="hold"/>
                                        <p:tgtEl>
                                          <p:spTgt spid="8"/>
                                        </p:tgtEl>
                                        <p:attrNameLst>
                                          <p:attrName>ppt_x</p:attrName>
                                        </p:attrNameLst>
                                      </p:cBhvr>
                                      <p:tavLst>
                                        <p:tav tm="0">
                                          <p:val>
                                            <p:strVal val="#ppt_x"/>
                                          </p:val>
                                        </p:tav>
                                        <p:tav tm="100000">
                                          <p:val>
                                            <p:strVal val="#ppt_x"/>
                                          </p:val>
                                        </p:tav>
                                      </p:tavLst>
                                    </p:anim>
                                    <p:anim calcmode="lin" valueType="num">
                                      <p:cBhvr>
                                        <p:cTn id="91" dur="900" decel="100000" fill="hold"/>
                                        <p:tgtEl>
                                          <p:spTgt spid="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7" grpId="0">
        <p:bldSub>
          <a:bldDgm bld="one"/>
        </p:bldSub>
      </p:bldGraphic>
      <p:bldP spid="4"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37371DFE-87DF-76A7-92D9-04A290F0A2E8}"/>
              </a:ext>
            </a:extLst>
          </p:cNvPr>
          <p:cNvSpPr txBox="1"/>
          <p:nvPr/>
        </p:nvSpPr>
        <p:spPr>
          <a:xfrm>
            <a:off x="2339975" y="152638"/>
            <a:ext cx="9359900" cy="7017306"/>
          </a:xfrm>
          <a:prstGeom prst="rect">
            <a:avLst/>
          </a:prstGeom>
          <a:noFill/>
        </p:spPr>
        <p:txBody>
          <a:bodyPr wrap="square" rtlCol="0">
            <a:spAutoFit/>
          </a:bodyPr>
          <a:lstStyle/>
          <a:p>
            <a:pPr algn="just"/>
            <a:r>
              <a:rPr lang="fr-FR" sz="2400" dirty="0">
                <a:solidFill>
                  <a:srgbClr val="0000FF"/>
                </a:solidFill>
                <a:effectLst>
                  <a:outerShdw blurRad="38100" dist="38100" dir="2700000" algn="tl">
                    <a:srgbClr val="000000">
                      <a:alpha val="43137"/>
                    </a:srgbClr>
                  </a:outerShdw>
                </a:effectLst>
              </a:rPr>
              <a:t>« Une fois que la multitude des Hébreux eut franchi le Jourdain, Josué donna l'ordre aux prêtres de sortir du lit du fleuve. Dès qu'ils furent à nouveau sur la terre ferme, porteurs du coffre sacré, le Jourdain se remit à couler comme auparavant et à inonder ses rives. </a:t>
            </a:r>
          </a:p>
          <a:p>
            <a:pPr algn="just"/>
            <a:endParaRPr lang="fr-FR" sz="2400" dirty="0">
              <a:effectLst>
                <a:outerShdw blurRad="38100" dist="38100" dir="2700000" algn="tl">
                  <a:srgbClr val="000000">
                    <a:alpha val="43137"/>
                  </a:srgbClr>
                </a:outerShdw>
              </a:effectLst>
            </a:endParaRPr>
          </a:p>
          <a:p>
            <a:pPr algn="just"/>
            <a:r>
              <a:rPr lang="fr-FR" sz="2400" dirty="0">
                <a:solidFill>
                  <a:srgbClr val="FF0000"/>
                </a:solidFill>
                <a:effectLst>
                  <a:outerShdw blurRad="38100" dist="38100" dir="2700000" algn="tl">
                    <a:srgbClr val="000000">
                      <a:alpha val="43137"/>
                    </a:srgbClr>
                  </a:outerShdw>
                </a:effectLst>
              </a:rPr>
              <a:t>À la vue de ce prodige, la foi des Israélites fut grandement fortifiée. Pour que ce merveilleux miracle ne soit jamais oublié, le Seigneur </a:t>
            </a:r>
            <a:br>
              <a:rPr lang="fr-FR" sz="2400" dirty="0">
                <a:solidFill>
                  <a:srgbClr val="FF0000"/>
                </a:solidFill>
                <a:effectLst>
                  <a:outerShdw blurRad="38100" dist="38100" dir="2700000" algn="tl">
                    <a:srgbClr val="000000">
                      <a:alpha val="43137"/>
                    </a:srgbClr>
                  </a:outerShdw>
                </a:effectLst>
              </a:rPr>
            </a:br>
            <a:r>
              <a:rPr lang="fr-FR" sz="2400" dirty="0">
                <a:solidFill>
                  <a:srgbClr val="FF0000"/>
                </a:solidFill>
                <a:effectLst>
                  <a:outerShdw blurRad="38100" dist="38100" dir="2700000" algn="tl">
                    <a:srgbClr val="000000">
                      <a:alpha val="43137"/>
                    </a:srgbClr>
                  </a:outerShdw>
                </a:effectLst>
              </a:rPr>
              <a:t>dit à Josué de donner des ordres pour que des hommes de renom </a:t>
            </a:r>
            <a:br>
              <a:rPr lang="fr-FR" sz="2400" dirty="0">
                <a:solidFill>
                  <a:srgbClr val="FF0000"/>
                </a:solidFill>
                <a:effectLst>
                  <a:outerShdw blurRad="38100" dist="38100" dir="2700000" algn="tl">
                    <a:srgbClr val="000000">
                      <a:alpha val="43137"/>
                    </a:srgbClr>
                  </a:outerShdw>
                </a:effectLst>
              </a:rPr>
            </a:br>
            <a:r>
              <a:rPr lang="fr-FR" sz="2400" dirty="0">
                <a:solidFill>
                  <a:srgbClr val="FF0000"/>
                </a:solidFill>
                <a:effectLst>
                  <a:outerShdw blurRad="38100" dist="38100" dir="2700000" algn="tl">
                    <a:srgbClr val="000000">
                      <a:alpha val="43137"/>
                    </a:srgbClr>
                  </a:outerShdw>
                </a:effectLst>
              </a:rPr>
              <a:t>— un pour chaque tribu — </a:t>
            </a:r>
            <a:r>
              <a:rPr lang="fr-FR" sz="2400" dirty="0">
                <a:solidFill>
                  <a:srgbClr val="9933FF"/>
                </a:solidFill>
                <a:effectLst>
                  <a:outerShdw blurRad="38100" dist="38100" dir="2700000" algn="tl">
                    <a:srgbClr val="000000">
                      <a:alpha val="43137"/>
                    </a:srgbClr>
                  </a:outerShdw>
                </a:effectLst>
              </a:rPr>
              <a:t>aillent prendre des pierres dans le lit du fleuve, à l'endroit même où les prêtres avaient stationné pendant </a:t>
            </a:r>
            <a:br>
              <a:rPr lang="fr-FR" sz="2400" dirty="0">
                <a:solidFill>
                  <a:srgbClr val="9933FF"/>
                </a:solidFill>
                <a:effectLst>
                  <a:outerShdw blurRad="38100" dist="38100" dir="2700000" algn="tl">
                    <a:srgbClr val="000000">
                      <a:alpha val="43137"/>
                    </a:srgbClr>
                  </a:outerShdw>
                </a:effectLst>
              </a:rPr>
            </a:br>
            <a:r>
              <a:rPr lang="fr-FR" sz="2400" dirty="0">
                <a:solidFill>
                  <a:srgbClr val="9933FF"/>
                </a:solidFill>
                <a:effectLst>
                  <a:outerShdw blurRad="38100" dist="38100" dir="2700000" algn="tl">
                    <a:srgbClr val="000000">
                      <a:alpha val="43137"/>
                    </a:srgbClr>
                  </a:outerShdw>
                </a:effectLst>
              </a:rPr>
              <a:t>que la multitude des Hébreux traversât le Jourdain, qu'ils portent ces pierres sur leurs épaules, et s'en servent pour ériger un monument à Guilgal,</a:t>
            </a:r>
            <a:r>
              <a:rPr lang="fr-FR" sz="2400" dirty="0">
                <a:solidFill>
                  <a:srgbClr val="663300"/>
                </a:solidFill>
                <a:effectLst>
                  <a:outerShdw blurRad="38100" dist="38100" dir="2700000" algn="tl">
                    <a:srgbClr val="000000">
                      <a:alpha val="43137"/>
                    </a:srgbClr>
                  </a:outerShdw>
                </a:effectLst>
              </a:rPr>
              <a:t> destiné à commémorer le fait que le peuple d'Israël avait franchi le Jourdain à pied sec. </a:t>
            </a:r>
          </a:p>
          <a:p>
            <a:pPr algn="just"/>
            <a:endParaRPr lang="fr-FR" sz="2400" dirty="0">
              <a:solidFill>
                <a:srgbClr val="663300"/>
              </a:solidFill>
              <a:effectLst>
                <a:outerShdw blurRad="38100" dist="38100" dir="2700000" algn="tl">
                  <a:srgbClr val="000000">
                    <a:alpha val="43137"/>
                  </a:srgbClr>
                </a:outerShdw>
              </a:effectLst>
            </a:endParaRPr>
          </a:p>
          <a:p>
            <a:pPr algn="just"/>
            <a:r>
              <a:rPr lang="fr-FR" sz="2400" dirty="0">
                <a:solidFill>
                  <a:srgbClr val="0000FF"/>
                </a:solidFill>
                <a:effectLst>
                  <a:outerShdw blurRad="38100" dist="38100" dir="2700000" algn="tl">
                    <a:srgbClr val="000000">
                      <a:alpha val="43137"/>
                    </a:srgbClr>
                  </a:outerShdw>
                </a:effectLst>
              </a:rPr>
              <a:t>Dès que les prêtres furent sortis du lit du fleuve, Dieu retira sa main puissante, et les eaux du Jourdain se remirent à couler avec force dans leur lit. »</a:t>
            </a:r>
            <a:endParaRPr lang="fr-CH" sz="2400" dirty="0">
              <a:solidFill>
                <a:srgbClr val="0000FF"/>
              </a:solidFill>
              <a:effectLst>
                <a:outerShdw blurRad="38100" dist="38100" dir="2700000" algn="tl">
                  <a:srgbClr val="000000">
                    <a:alpha val="43137"/>
                  </a:srgbClr>
                </a:outerShdw>
              </a:effectLst>
            </a:endParaRPr>
          </a:p>
          <a:p>
            <a:pPr algn="just"/>
            <a:endParaRPr lang="fr-CH" dirty="0"/>
          </a:p>
        </p:txBody>
      </p:sp>
      <p:sp>
        <p:nvSpPr>
          <p:cNvPr id="3" name="Bulle narrative : rectangle à coins arrondis 2">
            <a:extLst>
              <a:ext uri="{FF2B5EF4-FFF2-40B4-BE49-F238E27FC236}">
                <a16:creationId xmlns:a16="http://schemas.microsoft.com/office/drawing/2014/main" id="{45461EF1-0B40-565A-28D8-74D95D658BE1}"/>
              </a:ext>
            </a:extLst>
          </p:cNvPr>
          <p:cNvSpPr/>
          <p:nvPr/>
        </p:nvSpPr>
        <p:spPr>
          <a:xfrm>
            <a:off x="208937" y="2108200"/>
            <a:ext cx="2009775" cy="1409700"/>
          </a:xfrm>
          <a:prstGeom prst="wedgeRoundRectCallout">
            <a:avLst>
              <a:gd name="adj1" fmla="val 61109"/>
              <a:gd name="adj2" fmla="val -70834"/>
              <a:gd name="adj3" fmla="val 16667"/>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r>
              <a:rPr lang="fr-CH" sz="2000" dirty="0">
                <a:ln w="0"/>
                <a:solidFill>
                  <a:schemeClr val="tx1"/>
                </a:solidFill>
                <a:effectLst>
                  <a:outerShdw blurRad="38100" dist="19050" dir="2700000" algn="tl" rotWithShape="0">
                    <a:schemeClr val="dk1">
                      <a:alpha val="40000"/>
                    </a:schemeClr>
                  </a:outerShdw>
                </a:effectLst>
              </a:rPr>
            </a:br>
            <a:r>
              <a:rPr lang="fr-CH" sz="2000" dirty="0">
                <a:ln w="0"/>
                <a:solidFill>
                  <a:schemeClr val="tx1"/>
                </a:solidFill>
                <a:effectLst>
                  <a:outerShdw blurRad="38100" dist="19050" dir="2700000" algn="tl" rotWithShape="0">
                    <a:schemeClr val="dk1">
                      <a:alpha val="40000"/>
                    </a:schemeClr>
                  </a:outerShdw>
                </a:effectLst>
              </a:rPr>
              <a:t>(Ellen G. White,</a:t>
            </a:r>
          </a:p>
          <a:p>
            <a:pPr algn="ctr"/>
            <a:r>
              <a:rPr lang="fr-FR" sz="2000" i="1"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MS Minngs"/>
              </a:rPr>
              <a:t>L’Histoire de la rédemption,</a:t>
            </a:r>
            <a:r>
              <a:rPr lang="fr-FR" sz="200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MS Minngs"/>
              </a:rPr>
              <a:t> </a:t>
            </a:r>
            <a:br>
              <a:rPr lang="fr-FR" sz="200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MS Minngs"/>
              </a:rPr>
            </a:br>
            <a:r>
              <a:rPr lang="fr-FR" sz="200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MS Minngs"/>
              </a:rPr>
              <a:t>p. 177-179.)</a:t>
            </a:r>
            <a:endParaRPr lang="fr-CH" sz="2000" dirty="0">
              <a:ln w="0"/>
              <a:solidFill>
                <a:schemeClr val="tx1"/>
              </a:solidFill>
              <a:effectLst>
                <a:outerShdw blurRad="38100" dist="19050" dir="2700000" algn="tl" rotWithShape="0">
                  <a:schemeClr val="dk1">
                    <a:alpha val="40000"/>
                  </a:schemeClr>
                </a:outerShdw>
              </a:effectLst>
            </a:endParaRPr>
          </a:p>
          <a:p>
            <a:pPr algn="ctr"/>
            <a:endParaRPr lang="fr-CH" dirty="0"/>
          </a:p>
        </p:txBody>
      </p:sp>
      <p:pic>
        <p:nvPicPr>
          <p:cNvPr id="1026" name="Picture 2" descr="Images Bibliques Gratuites :: La traversée du Jourdain :: Josué, l'arche de  l'alliance et la traversée du Jourdain (Josué 3:1 - 4:24)">
            <a:extLst>
              <a:ext uri="{FF2B5EF4-FFF2-40B4-BE49-F238E27FC236}">
                <a16:creationId xmlns:a16="http://schemas.microsoft.com/office/drawing/2014/main" id="{98F3A336-F0BC-FF5C-3BA1-9AD6A689527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2449" y="3743325"/>
            <a:ext cx="2039546" cy="152769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descr="français, langue française: OPEN BIBLE STORIES - 15.html">
            <a:extLst>
              <a:ext uri="{FF2B5EF4-FFF2-40B4-BE49-F238E27FC236}">
                <a16:creationId xmlns:a16="http://schemas.microsoft.com/office/drawing/2014/main" id="{28241A29-F099-DDBC-4FFC-921D412A3BF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53991" y="371474"/>
            <a:ext cx="2146971" cy="13239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0" name="Picture 6" descr="Le prophète Josué">
            <a:extLst>
              <a:ext uri="{FF2B5EF4-FFF2-40B4-BE49-F238E27FC236}">
                <a16:creationId xmlns:a16="http://schemas.microsoft.com/office/drawing/2014/main" id="{87F8A62F-7EAE-50E3-E71B-44DA757F6FA0}"/>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41734" y="5377934"/>
            <a:ext cx="1367271" cy="138566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866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dirty="0"/>
          </a:p>
        </p:txBody>
      </p:sp>
      <p:pic>
        <p:nvPicPr>
          <p:cNvPr id="9" name="Picture 8" descr="A blue sky above a white surface&#10;&#10;AI-generated content may be incorrect.">
            <a:extLst>
              <a:ext uri="{FF2B5EF4-FFF2-40B4-BE49-F238E27FC236}">
                <a16:creationId xmlns:a16="http://schemas.microsoft.com/office/drawing/2014/main" id="{966DC51D-567A-12B7-3B96-9432B663B33C}"/>
              </a:ext>
            </a:extLst>
          </p:cNvPr>
          <p:cNvPicPr>
            <a:picLocks noGrp="1" noRot="1" noChangeAspect="1" noMove="1" noResize="1" noEditPoints="1" noAdjustHandles="1" noChangeArrowheads="1" noChangeShapeType="1" noCrop="1"/>
          </p:cNvPicPr>
          <p:nvPr/>
        </p:nvPicPr>
        <p:blipFill>
          <a:blip r:embed="rId2" cstate="screen">
            <a:extLst>
              <a:ext uri="{28A0092B-C50C-407E-A947-70E740481C1C}">
                <a14:useLocalDpi xmlns:a14="http://schemas.microsoft.com/office/drawing/2010/main"/>
              </a:ext>
            </a:extLst>
          </a:blip>
          <a:srcRect/>
          <a:stretch>
            <a:fillRect/>
          </a:stretch>
        </p:blipFill>
        <p:spPr>
          <a:xfrm>
            <a:off x="20" y="1282"/>
            <a:ext cx="12191980" cy="6856718"/>
          </a:xfrm>
          <a:prstGeom prst="rect">
            <a:avLst/>
          </a:prstGeom>
        </p:spPr>
      </p:pic>
      <p:sp>
        <p:nvSpPr>
          <p:cNvPr id="3" name="CuadroTexto 2">
            <a:extLst>
              <a:ext uri="{FF2B5EF4-FFF2-40B4-BE49-F238E27FC236}">
                <a16:creationId xmlns:a16="http://schemas.microsoft.com/office/drawing/2014/main" id="{3E58591A-4319-1438-A224-AEB1B8D12542}"/>
              </a:ext>
            </a:extLst>
          </p:cNvPr>
          <p:cNvSpPr txBox="1"/>
          <p:nvPr/>
        </p:nvSpPr>
        <p:spPr>
          <a:xfrm>
            <a:off x="209549" y="0"/>
            <a:ext cx="11772901" cy="769441"/>
          </a:xfrm>
          <a:prstGeom prst="rect">
            <a:avLst/>
          </a:prstGeom>
          <a:noFill/>
        </p:spPr>
        <p:txBody>
          <a:bodyPr wrap="square">
            <a:spAutoFit/>
          </a:bodyPr>
          <a:lstStyle/>
          <a:p>
            <a:pPr algn="ctr">
              <a:spcAft>
                <a:spcPts val="600"/>
              </a:spcAft>
            </a:pPr>
            <a:r>
              <a:rPr lang="fr-FR" sz="4400" b="1" spc="300" dirty="0">
                <a:ln w="9525" cmpd="sng">
                  <a:solidFill>
                    <a:schemeClr val="accent1"/>
                  </a:solidFill>
                  <a:prstDash val="solid"/>
                </a:ln>
                <a:solidFill>
                  <a:srgbClr val="70AD47">
                    <a:tint val="1000"/>
                  </a:srgbClr>
                </a:solidFill>
                <a:effectLst>
                  <a:glow rad="38100">
                    <a:schemeClr val="accent1">
                      <a:alpha val="40000"/>
                    </a:schemeClr>
                  </a:glow>
                </a:effectLst>
              </a:rPr>
              <a:t>LES MERVEILLES DE DIEU</a:t>
            </a:r>
          </a:p>
        </p:txBody>
      </p:sp>
      <p:sp>
        <p:nvSpPr>
          <p:cNvPr id="5" name="CuadroTexto 4">
            <a:extLst>
              <a:ext uri="{FF2B5EF4-FFF2-40B4-BE49-F238E27FC236}">
                <a16:creationId xmlns:a16="http://schemas.microsoft.com/office/drawing/2014/main" id="{36B1BDF9-F71B-88C0-8CC3-C2DD7588CA4E}"/>
              </a:ext>
            </a:extLst>
          </p:cNvPr>
          <p:cNvSpPr txBox="1"/>
          <p:nvPr/>
        </p:nvSpPr>
        <p:spPr>
          <a:xfrm>
            <a:off x="285750" y="618548"/>
            <a:ext cx="11696700" cy="923330"/>
          </a:xfrm>
          <a:prstGeom prst="rect">
            <a:avLst/>
          </a:prstGeom>
          <a:noFill/>
        </p:spPr>
        <p:txBody>
          <a:bodyPr wrap="square">
            <a:spAutoFit/>
          </a:bodyPr>
          <a:lstStyle/>
          <a:p>
            <a:pPr algn="ctr">
              <a:spcAft>
                <a:spcPts val="600"/>
              </a:spcAft>
            </a:pPr>
            <a:r>
              <a:rPr lang="fr-FR"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les eaux qui descendent d'en haut s'arrêtèrent, et s'élevèrent en un monceau, à une très grande distance, près de la ville d'Adam, qui est à côté de Tsarthan ; et celles qui descendaient vers la mer de la plaine, la mer Salée, furent complètement coupées </a:t>
            </a:r>
            <a:r>
              <a:rPr lang="fr-FR" sz="14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(Josué 3.16)</a:t>
            </a:r>
          </a:p>
        </p:txBody>
      </p:sp>
      <p:sp>
        <p:nvSpPr>
          <p:cNvPr id="6" name="CuadroTexto 5">
            <a:extLst>
              <a:ext uri="{FF2B5EF4-FFF2-40B4-BE49-F238E27FC236}">
                <a16:creationId xmlns:a16="http://schemas.microsoft.com/office/drawing/2014/main" id="{0B32CA84-A8A9-0F80-16A3-84944AD60BB2}"/>
              </a:ext>
            </a:extLst>
          </p:cNvPr>
          <p:cNvSpPr txBox="1"/>
          <p:nvPr/>
        </p:nvSpPr>
        <p:spPr>
          <a:xfrm>
            <a:off x="5472113" y="1636347"/>
            <a:ext cx="6510337" cy="1631216"/>
          </a:xfrm>
          <a:prstGeom prst="rect">
            <a:avLst/>
          </a:prstGeom>
          <a:solidFill>
            <a:schemeClr val="accent4">
              <a:lumMod val="20000"/>
              <a:lumOff val="80000"/>
            </a:schemeClr>
          </a:solidFill>
        </p:spPr>
        <p:txBody>
          <a:bodyPr wrap="square" rtlCol="0">
            <a:spAutoFit/>
          </a:bodyPr>
          <a:lstStyle/>
          <a:p>
            <a:pPr algn="just">
              <a:spcBef>
                <a:spcPts val="600"/>
              </a:spcBef>
            </a:pPr>
            <a:r>
              <a:rPr lang="fr-FR" sz="2000" dirty="0">
                <a:effectLst>
                  <a:outerShdw blurRad="38100" dist="38100" dir="2700000" algn="tl">
                    <a:srgbClr val="000000">
                      <a:alpha val="43137"/>
                    </a:srgbClr>
                  </a:outerShdw>
                </a:effectLst>
              </a:rPr>
              <a:t>Dieu est « le seul qui fasse des prodiges » </a:t>
            </a:r>
            <a:r>
              <a:rPr lang="fr-FR" sz="2000" dirty="0">
                <a:solidFill>
                  <a:srgbClr val="FF0000"/>
                </a:solidFill>
                <a:effectLst>
                  <a:outerShdw blurRad="38100" dist="38100" dir="2700000" algn="tl">
                    <a:srgbClr val="000000">
                      <a:alpha val="43137"/>
                    </a:srgbClr>
                  </a:outerShdw>
                </a:effectLst>
              </a:rPr>
              <a:t>(Psaume 72.18). </a:t>
            </a:r>
            <a:r>
              <a:rPr lang="fr-FR" sz="2000" dirty="0">
                <a:effectLst>
                  <a:outerShdw blurRad="38100" dist="38100" dir="2700000" algn="tl">
                    <a:srgbClr val="000000">
                      <a:alpha val="43137"/>
                    </a:srgbClr>
                  </a:outerShdw>
                </a:effectLst>
              </a:rPr>
              <a:t>C'est pourquoi nous le reconnaissons comme le Dieu Unique </a:t>
            </a:r>
            <a:r>
              <a:rPr lang="fr-FR" sz="2000" dirty="0">
                <a:solidFill>
                  <a:srgbClr val="FF0000"/>
                </a:solidFill>
                <a:effectLst>
                  <a:outerShdw blurRad="38100" dist="38100" dir="2700000" algn="tl">
                    <a:srgbClr val="000000">
                      <a:alpha val="43137"/>
                    </a:srgbClr>
                  </a:outerShdw>
                </a:effectLst>
              </a:rPr>
              <a:t>(Psaume 86.10</a:t>
            </a:r>
            <a:r>
              <a:rPr lang="fr-FR" sz="2000" dirty="0">
                <a:effectLst>
                  <a:outerShdw blurRad="38100" dist="38100" dir="2700000" algn="tl">
                    <a:srgbClr val="000000">
                      <a:alpha val="43137"/>
                    </a:srgbClr>
                  </a:outerShdw>
                </a:effectLst>
              </a:rPr>
              <a:t>) ; nous nous souvenons de ses merveilles </a:t>
            </a:r>
            <a:r>
              <a:rPr lang="fr-FR" sz="2000" dirty="0">
                <a:solidFill>
                  <a:srgbClr val="FF0000"/>
                </a:solidFill>
                <a:effectLst>
                  <a:outerShdw blurRad="38100" dist="38100" dir="2700000" algn="tl">
                    <a:srgbClr val="000000">
                      <a:alpha val="43137"/>
                    </a:srgbClr>
                  </a:outerShdw>
                </a:effectLst>
              </a:rPr>
              <a:t>(Psaume 77.12) </a:t>
            </a:r>
            <a:r>
              <a:rPr lang="fr-FR" sz="2000" dirty="0">
                <a:effectLst>
                  <a:outerShdw blurRad="38100" dist="38100" dir="2700000" algn="tl">
                    <a:srgbClr val="000000">
                      <a:alpha val="43137"/>
                    </a:srgbClr>
                  </a:outerShdw>
                </a:effectLst>
              </a:rPr>
              <a:t>; et nous racontons ses œuvres extraordinaires </a:t>
            </a:r>
            <a:r>
              <a:rPr lang="fr-FR" sz="2000" dirty="0">
                <a:solidFill>
                  <a:srgbClr val="FF0000"/>
                </a:solidFill>
                <a:effectLst>
                  <a:outerShdw blurRad="38100" dist="38100" dir="2700000" algn="tl">
                    <a:srgbClr val="000000">
                      <a:alpha val="43137"/>
                    </a:srgbClr>
                  </a:outerShdw>
                </a:effectLst>
              </a:rPr>
              <a:t>(Psaume 96.3).</a:t>
            </a:r>
          </a:p>
        </p:txBody>
      </p:sp>
      <p:pic>
        <p:nvPicPr>
          <p:cNvPr id="4" name="Imagen 3" descr="Imagen que contiene tabla, hecho de madera, viejo, grande&#10;&#10;El contenido generado por IA puede ser incorrecto.">
            <a:extLst>
              <a:ext uri="{FF2B5EF4-FFF2-40B4-BE49-F238E27FC236}">
                <a16:creationId xmlns:a16="http://schemas.microsoft.com/office/drawing/2014/main" id="{DDD47B7F-6019-71F0-12B2-C12C62670C7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2526" y="2094978"/>
            <a:ext cx="4465751" cy="2819006"/>
          </a:xfrm>
          <a:prstGeom prst="rect">
            <a:avLst/>
          </a:prstGeom>
          <a:ln w="88900" cap="sq" cmpd="thickThin">
            <a:solidFill>
              <a:srgbClr val="926D36"/>
            </a:solidFill>
            <a:prstDash val="solid"/>
            <a:miter lim="800000"/>
          </a:ln>
          <a:effectLst>
            <a:innerShdw blurRad="76200">
              <a:srgbClr val="000000"/>
            </a:innerShdw>
          </a:effectLst>
        </p:spPr>
      </p:pic>
      <p:sp>
        <p:nvSpPr>
          <p:cNvPr id="8" name="CuadroTexto 7">
            <a:extLst>
              <a:ext uri="{FF2B5EF4-FFF2-40B4-BE49-F238E27FC236}">
                <a16:creationId xmlns:a16="http://schemas.microsoft.com/office/drawing/2014/main" id="{005D4EEF-1520-14E4-D6D3-FA034A480F38}"/>
              </a:ext>
            </a:extLst>
          </p:cNvPr>
          <p:cNvSpPr txBox="1"/>
          <p:nvPr/>
        </p:nvSpPr>
        <p:spPr>
          <a:xfrm>
            <a:off x="128587" y="5259060"/>
            <a:ext cx="6719887" cy="1323439"/>
          </a:xfrm>
          <a:prstGeom prst="rect">
            <a:avLst/>
          </a:prstGeom>
          <a:solidFill>
            <a:schemeClr val="accent4">
              <a:lumMod val="40000"/>
              <a:lumOff val="60000"/>
            </a:schemeClr>
          </a:solidFill>
        </p:spPr>
        <p:txBody>
          <a:bodyPr wrap="square">
            <a:spAutoFit/>
          </a:bodyPr>
          <a:lstStyle/>
          <a:p>
            <a:pPr algn="ctr">
              <a:spcBef>
                <a:spcPts val="600"/>
              </a:spcBef>
            </a:pPr>
            <a:r>
              <a:rPr lang="fr-FR" sz="2000" dirty="0">
                <a:solidFill>
                  <a:srgbClr val="0000FF"/>
                </a:solidFill>
                <a:effectLst>
                  <a:outerShdw blurRad="38100" dist="38100" dir="2700000" algn="tl">
                    <a:srgbClr val="000000">
                      <a:alpha val="43137"/>
                    </a:srgbClr>
                  </a:outerShdw>
                </a:effectLst>
              </a:rPr>
              <a:t>Le passage du Jourdain est l'une des merveilles de Dieu, qui annonce – prophétiquement – une autre des grandes merveilles que Dieu a promis d'accomplir en nous : </a:t>
            </a:r>
            <a:br>
              <a:rPr lang="fr-FR" sz="2000" dirty="0">
                <a:solidFill>
                  <a:srgbClr val="0000FF"/>
                </a:solidFill>
                <a:effectLst>
                  <a:outerShdw blurRad="38100" dist="38100" dir="2700000" algn="tl">
                    <a:srgbClr val="000000">
                      <a:alpha val="43137"/>
                    </a:srgbClr>
                  </a:outerShdw>
                </a:effectLst>
              </a:rPr>
            </a:br>
            <a:r>
              <a:rPr lang="fr-FR" sz="2000" b="1" dirty="0">
                <a:solidFill>
                  <a:srgbClr val="FF0000"/>
                </a:solidFill>
                <a:effectLst>
                  <a:outerShdw blurRad="38100" dist="38100" dir="2700000" algn="tl">
                    <a:srgbClr val="000000">
                      <a:alpha val="43137"/>
                    </a:srgbClr>
                  </a:outerShdw>
                </a:effectLst>
              </a:rPr>
              <a:t>l'entrée dans le Canaan céleste (Zacharie 8.6-8).</a:t>
            </a:r>
          </a:p>
        </p:txBody>
      </p:sp>
      <p:pic>
        <p:nvPicPr>
          <p:cNvPr id="10" name="Imagen 9" descr="Un grupo de personas en medio de varios árboles&#10;&#10;El contenido generado por IA puede ser incorrecto.">
            <a:extLst>
              <a:ext uri="{FF2B5EF4-FFF2-40B4-BE49-F238E27FC236}">
                <a16:creationId xmlns:a16="http://schemas.microsoft.com/office/drawing/2014/main" id="{A538EC3F-93EF-B448-A06B-B06D882EE141}"/>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a:ext>
            </a:extLst>
          </a:blip>
          <a:srcRect/>
          <a:stretch>
            <a:fillRect/>
          </a:stretch>
        </p:blipFill>
        <p:spPr>
          <a:xfrm>
            <a:off x="6943724" y="4895423"/>
            <a:ext cx="5119689" cy="1858442"/>
          </a:xfrm>
          <a:prstGeom prst="rect">
            <a:avLst/>
          </a:prstGeom>
          <a:ln w="88900" cap="sq" cmpd="thickThin">
            <a:solidFill>
              <a:schemeClr val="accent4">
                <a:lumMod val="50000"/>
              </a:schemeClr>
            </a:solidFill>
            <a:prstDash val="solid"/>
            <a:miter lim="800000"/>
          </a:ln>
          <a:effectLst>
            <a:innerShdw blurRad="76200">
              <a:srgbClr val="000000"/>
            </a:innerShdw>
          </a:effectLst>
        </p:spPr>
      </p:pic>
      <p:sp>
        <p:nvSpPr>
          <p:cNvPr id="7" name="CuadroTexto 6">
            <a:extLst>
              <a:ext uri="{FF2B5EF4-FFF2-40B4-BE49-F238E27FC236}">
                <a16:creationId xmlns:a16="http://schemas.microsoft.com/office/drawing/2014/main" id="{3B297A29-913F-E0CE-D7A1-D102B22DD393}"/>
              </a:ext>
            </a:extLst>
          </p:cNvPr>
          <p:cNvSpPr txBox="1"/>
          <p:nvPr/>
        </p:nvSpPr>
        <p:spPr>
          <a:xfrm>
            <a:off x="5472113" y="3362032"/>
            <a:ext cx="6615176" cy="1323439"/>
          </a:xfrm>
          <a:prstGeom prst="rect">
            <a:avLst/>
          </a:prstGeom>
          <a:solidFill>
            <a:schemeClr val="accent3">
              <a:lumMod val="20000"/>
              <a:lumOff val="80000"/>
            </a:schemeClr>
          </a:solidFill>
        </p:spPr>
        <p:txBody>
          <a:bodyPr wrap="square">
            <a:spAutoFit/>
          </a:bodyPr>
          <a:lstStyle/>
          <a:p>
            <a:pPr algn="just">
              <a:spcBef>
                <a:spcPts val="600"/>
              </a:spcBef>
            </a:pPr>
            <a:r>
              <a:rPr lang="fr-FR" sz="2000" dirty="0">
                <a:effectLst>
                  <a:outerShdw blurRad="38100" dist="38100" dir="2700000" algn="tl">
                    <a:srgbClr val="000000">
                      <a:alpha val="43137"/>
                    </a:srgbClr>
                  </a:outerShdw>
                </a:effectLst>
              </a:rPr>
              <a:t>Rien n'est difficile ou trop merveilleux pour Celui qui a créé tout ce qui existe </a:t>
            </a:r>
            <a:r>
              <a:rPr lang="fr-FR" sz="2000" dirty="0">
                <a:solidFill>
                  <a:srgbClr val="FF0000"/>
                </a:solidFill>
                <a:effectLst>
                  <a:outerShdw blurRad="38100" dist="38100" dir="2700000" algn="tl">
                    <a:srgbClr val="000000">
                      <a:alpha val="43137"/>
                    </a:srgbClr>
                  </a:outerShdw>
                </a:effectLst>
              </a:rPr>
              <a:t>(Jérémie 32.17 ; Luc 1.37). </a:t>
            </a:r>
            <a:r>
              <a:rPr lang="fr-FR" sz="2000" dirty="0">
                <a:effectLst>
                  <a:outerShdw blurRad="38100" dist="38100" dir="2700000" algn="tl">
                    <a:srgbClr val="000000">
                      <a:alpha val="43137"/>
                    </a:srgbClr>
                  </a:outerShdw>
                </a:effectLst>
              </a:rPr>
              <a:t>C'est pourquoi nous pouvons avoir confiance qu'il peut aussi faire des merveilles dans notre vie </a:t>
            </a:r>
            <a:r>
              <a:rPr lang="fr-FR" sz="2000" dirty="0">
                <a:solidFill>
                  <a:srgbClr val="FF0000"/>
                </a:solidFill>
                <a:effectLst>
                  <a:outerShdw blurRad="38100" dist="38100" dir="2700000" algn="tl">
                    <a:srgbClr val="000000">
                      <a:alpha val="43137"/>
                    </a:srgbClr>
                  </a:outerShdw>
                </a:effectLst>
              </a:rPr>
              <a:t>(Psaume 107.8).</a:t>
            </a:r>
          </a:p>
        </p:txBody>
      </p:sp>
    </p:spTree>
    <p:extLst>
      <p:ext uri="{BB962C8B-B14F-4D97-AF65-F5344CB8AC3E}">
        <p14:creationId xmlns:p14="http://schemas.microsoft.com/office/powerpoint/2010/main" val="2451376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par>
                                <p:cTn id="17" presetID="14" presetClass="entr" presetSubtype="5"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vertic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1000" fill="hold"/>
                                        <p:tgtEl>
                                          <p:spTgt spid="10"/>
                                        </p:tgtEl>
                                        <p:attrNameLst>
                                          <p:attrName>ppt_w</p:attrName>
                                        </p:attrNameLst>
                                      </p:cBhvr>
                                      <p:tavLst>
                                        <p:tav tm="0">
                                          <p:val>
                                            <p:fltVal val="0"/>
                                          </p:val>
                                        </p:tav>
                                        <p:tav tm="100000">
                                          <p:val>
                                            <p:strVal val="#ppt_w"/>
                                          </p:val>
                                        </p:tav>
                                      </p:tavLst>
                                    </p:anim>
                                    <p:anim calcmode="lin" valueType="num">
                                      <p:cBhvr>
                                        <p:cTn id="35" dur="1000" fill="hold"/>
                                        <p:tgtEl>
                                          <p:spTgt spid="10"/>
                                        </p:tgtEl>
                                        <p:attrNameLst>
                                          <p:attrName>ppt_h</p:attrName>
                                        </p:attrNameLst>
                                      </p:cBhvr>
                                      <p:tavLst>
                                        <p:tav tm="0">
                                          <p:val>
                                            <p:fltVal val="0"/>
                                          </p:val>
                                        </p:tav>
                                        <p:tav tm="100000">
                                          <p:val>
                                            <p:strVal val="#ppt_h"/>
                                          </p:val>
                                        </p:tav>
                                      </p:tavLst>
                                    </p:anim>
                                    <p:anim calcmode="lin" valueType="num">
                                      <p:cBhvr>
                                        <p:cTn id="36" dur="1000" fill="hold"/>
                                        <p:tgtEl>
                                          <p:spTgt spid="10"/>
                                        </p:tgtEl>
                                        <p:attrNameLst>
                                          <p:attrName>style.rotation</p:attrName>
                                        </p:attrNameLst>
                                      </p:cBhvr>
                                      <p:tavLst>
                                        <p:tav tm="0">
                                          <p:val>
                                            <p:fltVal val="90"/>
                                          </p:val>
                                        </p:tav>
                                        <p:tav tm="100000">
                                          <p:val>
                                            <p:fltVal val="0"/>
                                          </p:val>
                                        </p:tav>
                                      </p:tavLst>
                                    </p:anim>
                                    <p:animEffect transition="in" filter="fade">
                                      <p:cBhvr>
                                        <p:cTn id="37" dur="1000"/>
                                        <p:tgtEl>
                                          <p:spTgt spid="10"/>
                                        </p:tgtEl>
                                      </p:cBhvr>
                                    </p:animEffect>
                                  </p:childTnLst>
                                </p:cTn>
                              </p:par>
                            </p:childTnLst>
                          </p:cTn>
                        </p:par>
                        <p:par>
                          <p:cTn id="38" fill="hold">
                            <p:stCondLst>
                              <p:cond delay="1000"/>
                            </p:stCondLst>
                            <p:childTnLst>
                              <p:par>
                                <p:cTn id="39" presetID="22" presetClass="entr" presetSubtype="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animBg="1"/>
      <p:bldP spid="8" grpId="0" animBg="1"/>
      <p:bldP spid="7" grpId="0" animBg="1"/>
    </p:bldLst>
  </p:timing>
</p:sld>
</file>

<file path=ppt/theme/theme1.xml><?xml version="1.0" encoding="utf-8"?>
<a:theme xmlns:a="http://schemas.openxmlformats.org/drawingml/2006/main" name="Tema de Office">
  <a:themeElements>
    <a:clrScheme name="Personalizado 7">
      <a:dk1>
        <a:srgbClr val="000000"/>
      </a:dk1>
      <a:lt1>
        <a:sysClr val="window" lastClr="FFFFFF"/>
      </a:lt1>
      <a:dk2>
        <a:srgbClr val="5E5E5E"/>
      </a:dk2>
      <a:lt2>
        <a:srgbClr val="DDDDDD"/>
      </a:lt2>
      <a:accent1>
        <a:srgbClr val="CE145B"/>
      </a:accent1>
      <a:accent2>
        <a:srgbClr val="92D050"/>
      </a:accent2>
      <a:accent3>
        <a:srgbClr val="FFFF66"/>
      </a:accent3>
      <a:accent4>
        <a:srgbClr val="33CCCC"/>
      </a:accent4>
      <a:accent5>
        <a:srgbClr val="9F07C9"/>
      </a:accent5>
      <a:accent6>
        <a:srgbClr val="5415F1"/>
      </a:accent6>
      <a:hlink>
        <a:srgbClr val="EF07DE"/>
      </a:hlink>
      <a:folHlink>
        <a:srgbClr val="B2B2B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6_Thème Office 2013 – 2022">
  <a:themeElements>
    <a:clrScheme name="Thème 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1605</TotalTime>
  <Words>3139</Words>
  <Application>Microsoft Office PowerPoint</Application>
  <PresentationFormat>Panorámica</PresentationFormat>
  <Paragraphs>143</Paragraphs>
  <Slides>20</Slides>
  <Notes>5</Notes>
  <HiddenSlides>0</HiddenSlides>
  <MMClips>0</MMClips>
  <ScaleCrop>false</ScaleCrop>
  <HeadingPairs>
    <vt:vector size="6" baseType="variant">
      <vt:variant>
        <vt:lpstr>Fuentes usadas</vt:lpstr>
      </vt:variant>
      <vt:variant>
        <vt:i4>10</vt:i4>
      </vt:variant>
      <vt:variant>
        <vt:lpstr>Tema</vt:lpstr>
      </vt:variant>
      <vt:variant>
        <vt:i4>3</vt:i4>
      </vt:variant>
      <vt:variant>
        <vt:lpstr>Títulos de diapositiva</vt:lpstr>
      </vt:variant>
      <vt:variant>
        <vt:i4>20</vt:i4>
      </vt:variant>
    </vt:vector>
  </HeadingPairs>
  <TitlesOfParts>
    <vt:vector size="33" baseType="lpstr">
      <vt:lpstr>Comic Sans MS</vt:lpstr>
      <vt:lpstr>Aptos Display</vt:lpstr>
      <vt:lpstr>Calibri</vt:lpstr>
      <vt:lpstr>Brush Script MT</vt:lpstr>
      <vt:lpstr>Aptos</vt:lpstr>
      <vt:lpstr>Wingdings</vt:lpstr>
      <vt:lpstr>Calibri Light</vt:lpstr>
      <vt:lpstr>times new roman</vt:lpstr>
      <vt:lpstr>Arial</vt:lpstr>
      <vt:lpstr>Constantia</vt:lpstr>
      <vt:lpstr>Tema de Office</vt:lpstr>
      <vt:lpstr>1_Tema de Office</vt:lpstr>
      <vt:lpstr>6_Thème Office 2013 – 2022</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Sergio</dc:creator>
  <cp:lastModifiedBy>Sergio</cp:lastModifiedBy>
  <cp:revision>91</cp:revision>
  <dcterms:created xsi:type="dcterms:W3CDTF">2025-09-23T16:48:06Z</dcterms:created>
  <dcterms:modified xsi:type="dcterms:W3CDTF">2025-10-14T20:20:56Z</dcterms:modified>
</cp:coreProperties>
</file>