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F4B"/>
    <a:srgbClr val="036C94"/>
    <a:srgbClr val="B2BF5E"/>
    <a:srgbClr val="F7DC83"/>
    <a:srgbClr val="F389CD"/>
    <a:srgbClr val="9BFF9B"/>
    <a:srgbClr val="2E1500"/>
    <a:srgbClr val="752C24"/>
    <a:srgbClr val="E9B477"/>
    <a:srgbClr val="FDD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C10AE-1E1C-4EA3-A425-6F58F6688395}" type="doc">
      <dgm:prSet loTypeId="urn:microsoft.com/office/officeart/2005/8/layout/vProcess5" loCatId="process" qsTypeId="urn:microsoft.com/office/officeart/2005/8/quickstyle/simple3" qsCatId="simple" csTypeId="urn:microsoft.com/office/officeart/2005/8/colors/colorful1" csCatId="colorful" phldr="1"/>
      <dgm:spPr/>
      <dgm:t>
        <a:bodyPr/>
        <a:lstStyle/>
        <a:p>
          <a:endParaRPr lang="es-ES"/>
        </a:p>
      </dgm:t>
    </dgm:pt>
    <dgm:pt modelId="{69D3DE4F-B035-4419-AD42-BC19FCCA72FE}">
      <dgm:prSet custT="1"/>
      <dgm:spPr>
        <a:effectLst>
          <a:outerShdw blurRad="50800" dist="38100" dir="2700000" algn="tl" rotWithShape="0">
            <a:prstClr val="black">
              <a:alpha val="40000"/>
            </a:prstClr>
          </a:outerShdw>
        </a:effectLst>
      </dgm:spPr>
      <dgm:t>
        <a:bodyPr rIns="0"/>
        <a:lstStyle/>
        <a:p>
          <a:r>
            <a:rPr lang="fr-FR" sz="1800" b="1" noProof="0" dirty="0"/>
            <a:t>L'histoire que Dieu a écrite (Josué 24.1-13)</a:t>
          </a:r>
          <a:endParaRPr lang="es-ES" sz="1800" b="1" noProof="0" dirty="0"/>
        </a:p>
      </dgm:t>
    </dgm:pt>
    <dgm:pt modelId="{A1B53E60-9D13-4BE9-91F7-7B16909B0AEF}" type="parTrans" cxnId="{97D0D79E-C93E-499D-9A9D-28C6673EB9ED}">
      <dgm:prSet/>
      <dgm:spPr/>
      <dgm:t>
        <a:bodyPr/>
        <a:lstStyle/>
        <a:p>
          <a:endParaRPr lang="es-ES" sz="1800"/>
        </a:p>
      </dgm:t>
    </dgm:pt>
    <dgm:pt modelId="{91A12EA2-232C-43CD-8203-FBE0C5DE4404}" type="sibTrans" cxnId="{97D0D79E-C93E-499D-9A9D-28C6673EB9ED}">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fr-FR" sz="1800" noProof="0" dirty="0"/>
        </a:p>
      </dgm:t>
    </dgm:pt>
    <dgm:pt modelId="{1A6284D3-E313-48D3-B99B-D0070036B406}">
      <dgm:prSet custT="1"/>
      <dgm:spPr>
        <a:effectLst>
          <a:outerShdw blurRad="50800" dist="38100" dir="2700000" algn="tl" rotWithShape="0">
            <a:prstClr val="black">
              <a:alpha val="40000"/>
            </a:prstClr>
          </a:outerShdw>
        </a:effectLst>
      </dgm:spPr>
      <dgm:t>
        <a:bodyPr rIns="0"/>
        <a:lstStyle/>
        <a:p>
          <a:r>
            <a:rPr lang="fr-FR" sz="1800" b="1" noProof="0" dirty="0"/>
            <a:t>L'appel à l'intégrité (Josué 24.14-15)</a:t>
          </a:r>
          <a:endParaRPr lang="es-ES" sz="1800" b="1" noProof="0" dirty="0"/>
        </a:p>
      </dgm:t>
    </dgm:pt>
    <dgm:pt modelId="{49CF05A3-0305-44C5-B26D-D1CA93F52DB9}" type="parTrans" cxnId="{B4001F67-C065-4AE4-9419-B5FA3125DDB3}">
      <dgm:prSet/>
      <dgm:spPr/>
      <dgm:t>
        <a:bodyPr/>
        <a:lstStyle/>
        <a:p>
          <a:endParaRPr lang="es-ES" sz="1800"/>
        </a:p>
      </dgm:t>
    </dgm:pt>
    <dgm:pt modelId="{B70DD2CC-751A-4730-9BEE-743ABCDC9BBB}" type="sibTrans" cxnId="{B4001F67-C065-4AE4-9419-B5FA3125DDB3}">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fr-FR" sz="1800" noProof="0" dirty="0"/>
        </a:p>
      </dgm:t>
    </dgm:pt>
    <dgm:pt modelId="{B0754501-22AF-43A4-95CC-8DBB6EC082BD}">
      <dgm:prSet custT="1"/>
      <dgm:spPr>
        <a:effectLst>
          <a:outerShdw blurRad="50800" dist="38100" dir="2700000" algn="tl" rotWithShape="0">
            <a:prstClr val="black">
              <a:alpha val="40000"/>
            </a:prstClr>
          </a:outerShdw>
        </a:effectLst>
      </dgm:spPr>
      <dgm:t>
        <a:bodyPr rIns="0"/>
        <a:lstStyle/>
        <a:p>
          <a:r>
            <a:rPr lang="fr-FR" sz="1800" b="1" noProof="0" dirty="0"/>
            <a:t>Le choix du peuple (Josué 24.16-21)</a:t>
          </a:r>
          <a:endParaRPr lang="es-ES" sz="1800" b="1" noProof="0" dirty="0"/>
        </a:p>
      </dgm:t>
    </dgm:pt>
    <dgm:pt modelId="{AE2A275F-E5F3-4212-BC77-A4CDD94A7B18}" type="parTrans" cxnId="{F802C522-6422-4224-88CC-62D8C8E722BB}">
      <dgm:prSet/>
      <dgm:spPr/>
      <dgm:t>
        <a:bodyPr/>
        <a:lstStyle/>
        <a:p>
          <a:endParaRPr lang="es-ES" sz="1800"/>
        </a:p>
      </dgm:t>
    </dgm:pt>
    <dgm:pt modelId="{58DA6EA0-74B8-401E-AA9D-EC13163F1649}" type="sibTrans" cxnId="{F802C522-6422-4224-88CC-62D8C8E722BB}">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fr-FR" sz="1800" noProof="0" dirty="0"/>
        </a:p>
      </dgm:t>
    </dgm:pt>
    <dgm:pt modelId="{96ADB1B9-DB91-4486-8D5A-89A253DAD0F3}">
      <dgm:prSet custT="1"/>
      <dgm:spPr>
        <a:effectLst>
          <a:outerShdw blurRad="50800" dist="38100" dir="2700000" algn="tl" rotWithShape="0">
            <a:prstClr val="black">
              <a:alpha val="40000"/>
            </a:prstClr>
          </a:outerShdw>
        </a:effectLst>
      </dgm:spPr>
      <dgm:t>
        <a:bodyPr rIns="0"/>
        <a:lstStyle/>
        <a:p>
          <a:r>
            <a:rPr lang="fr-FR" sz="1800" b="1" noProof="0" dirty="0"/>
            <a:t>Le renouvellement de l'alliance (Josué 24.22-28)</a:t>
          </a:r>
          <a:endParaRPr lang="es-ES" sz="1800" b="1" noProof="0" dirty="0"/>
        </a:p>
      </dgm:t>
    </dgm:pt>
    <dgm:pt modelId="{E23060D4-195C-4D2F-9188-99FC0E923E8A}" type="parTrans" cxnId="{8F841D31-1B66-4CD5-81FB-BDEC6215F39C}">
      <dgm:prSet/>
      <dgm:spPr/>
      <dgm:t>
        <a:bodyPr/>
        <a:lstStyle/>
        <a:p>
          <a:endParaRPr lang="es-ES" sz="1800"/>
        </a:p>
      </dgm:t>
    </dgm:pt>
    <dgm:pt modelId="{9107974C-75DB-4635-BA96-54C674F07C83}" type="sibTrans" cxnId="{8F841D31-1B66-4CD5-81FB-BDEC6215F39C}">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fr-FR" sz="1800" noProof="0" dirty="0"/>
        </a:p>
      </dgm:t>
    </dgm:pt>
    <dgm:pt modelId="{EAF55A3F-1180-4F60-BCD7-EEB76A322046}">
      <dgm:prSet custT="1"/>
      <dgm:spPr>
        <a:effectLst>
          <a:outerShdw blurRad="50800" dist="38100" dir="2700000" algn="tl" rotWithShape="0">
            <a:prstClr val="black">
              <a:alpha val="40000"/>
            </a:prstClr>
          </a:outerShdw>
        </a:effectLst>
      </dgm:spPr>
      <dgm:t>
        <a:bodyPr rIns="0"/>
        <a:lstStyle/>
        <a:p>
          <a:r>
            <a:rPr lang="fr-FR" sz="1800" b="1" noProof="0" dirty="0"/>
            <a:t>La continuation de l'histoire (Josué 24.29-33)</a:t>
          </a:r>
          <a:endParaRPr lang="es-ES" sz="1800" b="1" noProof="0" dirty="0"/>
        </a:p>
      </dgm:t>
    </dgm:pt>
    <dgm:pt modelId="{7F4AD1DA-3CDA-4037-980B-73E5F6F9EDA1}" type="parTrans" cxnId="{EA680ABF-567B-47B3-AADB-26012927175B}">
      <dgm:prSet/>
      <dgm:spPr/>
      <dgm:t>
        <a:bodyPr/>
        <a:lstStyle/>
        <a:p>
          <a:endParaRPr lang="es-ES" sz="1800"/>
        </a:p>
      </dgm:t>
    </dgm:pt>
    <dgm:pt modelId="{762135BC-7C22-4CCC-BC86-65612B40F1D6}" type="sibTrans" cxnId="{EA680ABF-567B-47B3-AADB-26012927175B}">
      <dgm:prSet/>
      <dgm:spPr/>
      <dgm:t>
        <a:bodyPr/>
        <a:lstStyle/>
        <a:p>
          <a:endParaRPr lang="es-ES" sz="1800"/>
        </a:p>
      </dgm:t>
    </dgm:pt>
    <dgm:pt modelId="{52AC8C0A-D394-4FD5-8DCB-AF5430D490F0}" type="pres">
      <dgm:prSet presAssocID="{7D5C10AE-1E1C-4EA3-A425-6F58F6688395}" presName="outerComposite" presStyleCnt="0">
        <dgm:presLayoutVars>
          <dgm:chMax val="5"/>
          <dgm:dir/>
          <dgm:resizeHandles val="exact"/>
        </dgm:presLayoutVars>
      </dgm:prSet>
      <dgm:spPr/>
    </dgm:pt>
    <dgm:pt modelId="{013482AC-7192-4E8E-8F9D-7C92992CA12E}" type="pres">
      <dgm:prSet presAssocID="{7D5C10AE-1E1C-4EA3-A425-6F58F6688395}" presName="dummyMaxCanvas" presStyleCnt="0">
        <dgm:presLayoutVars/>
      </dgm:prSet>
      <dgm:spPr/>
    </dgm:pt>
    <dgm:pt modelId="{2127D0A3-08E0-4B77-9149-12877E4553DC}" type="pres">
      <dgm:prSet presAssocID="{7D5C10AE-1E1C-4EA3-A425-6F58F6688395}" presName="FiveNodes_1" presStyleLbl="node1" presStyleIdx="0" presStyleCnt="5">
        <dgm:presLayoutVars>
          <dgm:bulletEnabled val="1"/>
        </dgm:presLayoutVars>
      </dgm:prSet>
      <dgm:spPr/>
    </dgm:pt>
    <dgm:pt modelId="{FC48FDAD-A8DC-4628-A83F-0C218EBE3173}" type="pres">
      <dgm:prSet presAssocID="{7D5C10AE-1E1C-4EA3-A425-6F58F6688395}" presName="FiveNodes_2" presStyleLbl="node1" presStyleIdx="1" presStyleCnt="5">
        <dgm:presLayoutVars>
          <dgm:bulletEnabled val="1"/>
        </dgm:presLayoutVars>
      </dgm:prSet>
      <dgm:spPr/>
    </dgm:pt>
    <dgm:pt modelId="{171BE40D-DF9A-40DE-B4BB-CCE5EF279C3E}" type="pres">
      <dgm:prSet presAssocID="{7D5C10AE-1E1C-4EA3-A425-6F58F6688395}" presName="FiveNodes_3" presStyleLbl="node1" presStyleIdx="2" presStyleCnt="5">
        <dgm:presLayoutVars>
          <dgm:bulletEnabled val="1"/>
        </dgm:presLayoutVars>
      </dgm:prSet>
      <dgm:spPr/>
    </dgm:pt>
    <dgm:pt modelId="{7A0EC5D2-A8C8-43F0-949B-679A0C3ED567}" type="pres">
      <dgm:prSet presAssocID="{7D5C10AE-1E1C-4EA3-A425-6F58F6688395}" presName="FiveNodes_4" presStyleLbl="node1" presStyleIdx="3" presStyleCnt="5" custScaleX="106618">
        <dgm:presLayoutVars>
          <dgm:bulletEnabled val="1"/>
        </dgm:presLayoutVars>
      </dgm:prSet>
      <dgm:spPr/>
    </dgm:pt>
    <dgm:pt modelId="{A69A85D2-7D25-468F-B109-5D85D6A87DA0}" type="pres">
      <dgm:prSet presAssocID="{7D5C10AE-1E1C-4EA3-A425-6F58F6688395}" presName="FiveNodes_5" presStyleLbl="node1" presStyleIdx="4" presStyleCnt="5">
        <dgm:presLayoutVars>
          <dgm:bulletEnabled val="1"/>
        </dgm:presLayoutVars>
      </dgm:prSet>
      <dgm:spPr/>
    </dgm:pt>
    <dgm:pt modelId="{942E5999-5789-441C-A104-F2DD05307549}" type="pres">
      <dgm:prSet presAssocID="{7D5C10AE-1E1C-4EA3-A425-6F58F6688395}" presName="FiveConn_1-2" presStyleLbl="fgAccFollowNode1" presStyleIdx="0" presStyleCnt="4">
        <dgm:presLayoutVars>
          <dgm:bulletEnabled val="1"/>
        </dgm:presLayoutVars>
      </dgm:prSet>
      <dgm:spPr/>
    </dgm:pt>
    <dgm:pt modelId="{BC1B2083-8856-4B85-9091-BF19E4CB9BFA}" type="pres">
      <dgm:prSet presAssocID="{7D5C10AE-1E1C-4EA3-A425-6F58F6688395}" presName="FiveConn_2-3" presStyleLbl="fgAccFollowNode1" presStyleIdx="1" presStyleCnt="4">
        <dgm:presLayoutVars>
          <dgm:bulletEnabled val="1"/>
        </dgm:presLayoutVars>
      </dgm:prSet>
      <dgm:spPr/>
    </dgm:pt>
    <dgm:pt modelId="{C4F65A43-9A3C-4A61-BCB0-8631152C7599}" type="pres">
      <dgm:prSet presAssocID="{7D5C10AE-1E1C-4EA3-A425-6F58F6688395}" presName="FiveConn_3-4" presStyleLbl="fgAccFollowNode1" presStyleIdx="2" presStyleCnt="4">
        <dgm:presLayoutVars>
          <dgm:bulletEnabled val="1"/>
        </dgm:presLayoutVars>
      </dgm:prSet>
      <dgm:spPr/>
    </dgm:pt>
    <dgm:pt modelId="{E2A91DB1-799A-4297-93C2-42494D9CE027}" type="pres">
      <dgm:prSet presAssocID="{7D5C10AE-1E1C-4EA3-A425-6F58F6688395}" presName="FiveConn_4-5" presStyleLbl="fgAccFollowNode1" presStyleIdx="3" presStyleCnt="4">
        <dgm:presLayoutVars>
          <dgm:bulletEnabled val="1"/>
        </dgm:presLayoutVars>
      </dgm:prSet>
      <dgm:spPr/>
    </dgm:pt>
    <dgm:pt modelId="{180508B8-0DEE-4CAC-8443-C8FD4B94EDD4}" type="pres">
      <dgm:prSet presAssocID="{7D5C10AE-1E1C-4EA3-A425-6F58F6688395}" presName="FiveNodes_1_text" presStyleLbl="node1" presStyleIdx="4" presStyleCnt="5">
        <dgm:presLayoutVars>
          <dgm:bulletEnabled val="1"/>
        </dgm:presLayoutVars>
      </dgm:prSet>
      <dgm:spPr/>
    </dgm:pt>
    <dgm:pt modelId="{D5504A13-09B0-47C9-9B67-0B097066B96E}" type="pres">
      <dgm:prSet presAssocID="{7D5C10AE-1E1C-4EA3-A425-6F58F6688395}" presName="FiveNodes_2_text" presStyleLbl="node1" presStyleIdx="4" presStyleCnt="5">
        <dgm:presLayoutVars>
          <dgm:bulletEnabled val="1"/>
        </dgm:presLayoutVars>
      </dgm:prSet>
      <dgm:spPr/>
    </dgm:pt>
    <dgm:pt modelId="{95F916E9-4C9A-4EE6-9048-3FED81429CCC}" type="pres">
      <dgm:prSet presAssocID="{7D5C10AE-1E1C-4EA3-A425-6F58F6688395}" presName="FiveNodes_3_text" presStyleLbl="node1" presStyleIdx="4" presStyleCnt="5">
        <dgm:presLayoutVars>
          <dgm:bulletEnabled val="1"/>
        </dgm:presLayoutVars>
      </dgm:prSet>
      <dgm:spPr/>
    </dgm:pt>
    <dgm:pt modelId="{A06B007F-F2B4-4A30-B5C1-FAC497B4C24C}" type="pres">
      <dgm:prSet presAssocID="{7D5C10AE-1E1C-4EA3-A425-6F58F6688395}" presName="FiveNodes_4_text" presStyleLbl="node1" presStyleIdx="4" presStyleCnt="5">
        <dgm:presLayoutVars>
          <dgm:bulletEnabled val="1"/>
        </dgm:presLayoutVars>
      </dgm:prSet>
      <dgm:spPr/>
    </dgm:pt>
    <dgm:pt modelId="{5E7BF8F3-DF6A-4EAC-871F-3A9230D88A55}" type="pres">
      <dgm:prSet presAssocID="{7D5C10AE-1E1C-4EA3-A425-6F58F6688395}" presName="FiveNodes_5_text" presStyleLbl="node1" presStyleIdx="4" presStyleCnt="5">
        <dgm:presLayoutVars>
          <dgm:bulletEnabled val="1"/>
        </dgm:presLayoutVars>
      </dgm:prSet>
      <dgm:spPr/>
    </dgm:pt>
  </dgm:ptLst>
  <dgm:cxnLst>
    <dgm:cxn modelId="{BD50A80E-DE05-4D1F-922F-900FCC36881A}" type="presOf" srcId="{69D3DE4F-B035-4419-AD42-BC19FCCA72FE}" destId="{180508B8-0DEE-4CAC-8443-C8FD4B94EDD4}" srcOrd="1" destOrd="0" presId="urn:microsoft.com/office/officeart/2005/8/layout/vProcess5"/>
    <dgm:cxn modelId="{90C4A616-1B2F-4CAF-8173-8DB27BAEB8C7}" type="presOf" srcId="{58DA6EA0-74B8-401E-AA9D-EC13163F1649}" destId="{C4F65A43-9A3C-4A61-BCB0-8631152C7599}" srcOrd="0" destOrd="0" presId="urn:microsoft.com/office/officeart/2005/8/layout/vProcess5"/>
    <dgm:cxn modelId="{1978631C-27C1-491A-8303-F98F3DC645FC}" type="presOf" srcId="{9107974C-75DB-4635-BA96-54C674F07C83}" destId="{E2A91DB1-799A-4297-93C2-42494D9CE027}" srcOrd="0" destOrd="0" presId="urn:microsoft.com/office/officeart/2005/8/layout/vProcess5"/>
    <dgm:cxn modelId="{F802C522-6422-4224-88CC-62D8C8E722BB}" srcId="{7D5C10AE-1E1C-4EA3-A425-6F58F6688395}" destId="{B0754501-22AF-43A4-95CC-8DBB6EC082BD}" srcOrd="2" destOrd="0" parTransId="{AE2A275F-E5F3-4212-BC77-A4CDD94A7B18}" sibTransId="{58DA6EA0-74B8-401E-AA9D-EC13163F1649}"/>
    <dgm:cxn modelId="{8F841D31-1B66-4CD5-81FB-BDEC6215F39C}" srcId="{7D5C10AE-1E1C-4EA3-A425-6F58F6688395}" destId="{96ADB1B9-DB91-4486-8D5A-89A253DAD0F3}" srcOrd="3" destOrd="0" parTransId="{E23060D4-195C-4D2F-9188-99FC0E923E8A}" sibTransId="{9107974C-75DB-4635-BA96-54C674F07C83}"/>
    <dgm:cxn modelId="{CE2E9733-22B2-414E-AF0D-5B8C2EB8BC77}" type="presOf" srcId="{7D5C10AE-1E1C-4EA3-A425-6F58F6688395}" destId="{52AC8C0A-D394-4FD5-8DCB-AF5430D490F0}" srcOrd="0" destOrd="0" presId="urn:microsoft.com/office/officeart/2005/8/layout/vProcess5"/>
    <dgm:cxn modelId="{92DE0645-F61F-4CD9-9322-7A431E97DB57}" type="presOf" srcId="{91A12EA2-232C-43CD-8203-FBE0C5DE4404}" destId="{942E5999-5789-441C-A104-F2DD05307549}" srcOrd="0" destOrd="0" presId="urn:microsoft.com/office/officeart/2005/8/layout/vProcess5"/>
    <dgm:cxn modelId="{6C800647-5285-4DBD-8219-DE24891D1C18}" type="presOf" srcId="{96ADB1B9-DB91-4486-8D5A-89A253DAD0F3}" destId="{7A0EC5D2-A8C8-43F0-949B-679A0C3ED567}" srcOrd="0" destOrd="0" presId="urn:microsoft.com/office/officeart/2005/8/layout/vProcess5"/>
    <dgm:cxn modelId="{B4001F67-C065-4AE4-9419-B5FA3125DDB3}" srcId="{7D5C10AE-1E1C-4EA3-A425-6F58F6688395}" destId="{1A6284D3-E313-48D3-B99B-D0070036B406}" srcOrd="1" destOrd="0" parTransId="{49CF05A3-0305-44C5-B26D-D1CA93F52DB9}" sibTransId="{B70DD2CC-751A-4730-9BEE-743ABCDC9BBB}"/>
    <dgm:cxn modelId="{4D5DB26C-5312-471D-ADB6-73DC7A06F50E}" type="presOf" srcId="{B70DD2CC-751A-4730-9BEE-743ABCDC9BBB}" destId="{BC1B2083-8856-4B85-9091-BF19E4CB9BFA}" srcOrd="0" destOrd="0" presId="urn:microsoft.com/office/officeart/2005/8/layout/vProcess5"/>
    <dgm:cxn modelId="{7C56337E-00BF-4CFD-93A6-7A67B3E2AA04}" type="presOf" srcId="{EAF55A3F-1180-4F60-BCD7-EEB76A322046}" destId="{5E7BF8F3-DF6A-4EAC-871F-3A9230D88A55}" srcOrd="1" destOrd="0" presId="urn:microsoft.com/office/officeart/2005/8/layout/vProcess5"/>
    <dgm:cxn modelId="{97D0D79E-C93E-499D-9A9D-28C6673EB9ED}" srcId="{7D5C10AE-1E1C-4EA3-A425-6F58F6688395}" destId="{69D3DE4F-B035-4419-AD42-BC19FCCA72FE}" srcOrd="0" destOrd="0" parTransId="{A1B53E60-9D13-4BE9-91F7-7B16909B0AEF}" sibTransId="{91A12EA2-232C-43CD-8203-FBE0C5DE4404}"/>
    <dgm:cxn modelId="{20F619A1-3BA3-41BA-BF7C-FC63F0AB2BEC}" type="presOf" srcId="{B0754501-22AF-43A4-95CC-8DBB6EC082BD}" destId="{95F916E9-4C9A-4EE6-9048-3FED81429CCC}" srcOrd="1" destOrd="0" presId="urn:microsoft.com/office/officeart/2005/8/layout/vProcess5"/>
    <dgm:cxn modelId="{83E139AB-42A2-4C34-B669-2A979ECE2A42}" type="presOf" srcId="{96ADB1B9-DB91-4486-8D5A-89A253DAD0F3}" destId="{A06B007F-F2B4-4A30-B5C1-FAC497B4C24C}" srcOrd="1" destOrd="0" presId="urn:microsoft.com/office/officeart/2005/8/layout/vProcess5"/>
    <dgm:cxn modelId="{C5BE20BD-0317-415F-84A0-1B63451CAAB4}" type="presOf" srcId="{EAF55A3F-1180-4F60-BCD7-EEB76A322046}" destId="{A69A85D2-7D25-468F-B109-5D85D6A87DA0}" srcOrd="0" destOrd="0" presId="urn:microsoft.com/office/officeart/2005/8/layout/vProcess5"/>
    <dgm:cxn modelId="{EA680ABF-567B-47B3-AADB-26012927175B}" srcId="{7D5C10AE-1E1C-4EA3-A425-6F58F6688395}" destId="{EAF55A3F-1180-4F60-BCD7-EEB76A322046}" srcOrd="4" destOrd="0" parTransId="{7F4AD1DA-3CDA-4037-980B-73E5F6F9EDA1}" sibTransId="{762135BC-7C22-4CCC-BC86-65612B40F1D6}"/>
    <dgm:cxn modelId="{BE830ED1-2ECC-4E6F-A3C8-79C2FEFA23F5}" type="presOf" srcId="{1A6284D3-E313-48D3-B99B-D0070036B406}" destId="{D5504A13-09B0-47C9-9B67-0B097066B96E}" srcOrd="1" destOrd="0" presId="urn:microsoft.com/office/officeart/2005/8/layout/vProcess5"/>
    <dgm:cxn modelId="{0AD243DD-5C00-4EC8-842D-EE6214933BA6}" type="presOf" srcId="{B0754501-22AF-43A4-95CC-8DBB6EC082BD}" destId="{171BE40D-DF9A-40DE-B4BB-CCE5EF279C3E}" srcOrd="0" destOrd="0" presId="urn:microsoft.com/office/officeart/2005/8/layout/vProcess5"/>
    <dgm:cxn modelId="{FCE387E9-2EAF-4592-94B5-684BB76F9776}" type="presOf" srcId="{1A6284D3-E313-48D3-B99B-D0070036B406}" destId="{FC48FDAD-A8DC-4628-A83F-0C218EBE3173}" srcOrd="0" destOrd="0" presId="urn:microsoft.com/office/officeart/2005/8/layout/vProcess5"/>
    <dgm:cxn modelId="{349286FA-4086-43BF-970D-912C2F4787FC}" type="presOf" srcId="{69D3DE4F-B035-4419-AD42-BC19FCCA72FE}" destId="{2127D0A3-08E0-4B77-9149-12877E4553DC}" srcOrd="0" destOrd="0" presId="urn:microsoft.com/office/officeart/2005/8/layout/vProcess5"/>
    <dgm:cxn modelId="{8A7F8A19-40D5-45DC-B973-1D149C40F084}" type="presParOf" srcId="{52AC8C0A-D394-4FD5-8DCB-AF5430D490F0}" destId="{013482AC-7192-4E8E-8F9D-7C92992CA12E}" srcOrd="0" destOrd="0" presId="urn:microsoft.com/office/officeart/2005/8/layout/vProcess5"/>
    <dgm:cxn modelId="{FEC341C8-8547-4CE8-9F45-F8BA673D688E}" type="presParOf" srcId="{52AC8C0A-D394-4FD5-8DCB-AF5430D490F0}" destId="{2127D0A3-08E0-4B77-9149-12877E4553DC}" srcOrd="1" destOrd="0" presId="urn:microsoft.com/office/officeart/2005/8/layout/vProcess5"/>
    <dgm:cxn modelId="{F2D546D0-A159-4316-A1F3-D4FE4DF53238}" type="presParOf" srcId="{52AC8C0A-D394-4FD5-8DCB-AF5430D490F0}" destId="{FC48FDAD-A8DC-4628-A83F-0C218EBE3173}" srcOrd="2" destOrd="0" presId="urn:microsoft.com/office/officeart/2005/8/layout/vProcess5"/>
    <dgm:cxn modelId="{9B355BBB-6126-4771-BBFF-E2EBAE758C7A}" type="presParOf" srcId="{52AC8C0A-D394-4FD5-8DCB-AF5430D490F0}" destId="{171BE40D-DF9A-40DE-B4BB-CCE5EF279C3E}" srcOrd="3" destOrd="0" presId="urn:microsoft.com/office/officeart/2005/8/layout/vProcess5"/>
    <dgm:cxn modelId="{696E1FDA-35CF-424D-91C1-7DC74DCC8E9F}" type="presParOf" srcId="{52AC8C0A-D394-4FD5-8DCB-AF5430D490F0}" destId="{7A0EC5D2-A8C8-43F0-949B-679A0C3ED567}" srcOrd="4" destOrd="0" presId="urn:microsoft.com/office/officeart/2005/8/layout/vProcess5"/>
    <dgm:cxn modelId="{41BFC8CA-F71F-4365-A176-C46FCF83B99F}" type="presParOf" srcId="{52AC8C0A-D394-4FD5-8DCB-AF5430D490F0}" destId="{A69A85D2-7D25-468F-B109-5D85D6A87DA0}" srcOrd="5" destOrd="0" presId="urn:microsoft.com/office/officeart/2005/8/layout/vProcess5"/>
    <dgm:cxn modelId="{62649F23-4350-4B4A-9465-02C9952EF4BA}" type="presParOf" srcId="{52AC8C0A-D394-4FD5-8DCB-AF5430D490F0}" destId="{942E5999-5789-441C-A104-F2DD05307549}" srcOrd="6" destOrd="0" presId="urn:microsoft.com/office/officeart/2005/8/layout/vProcess5"/>
    <dgm:cxn modelId="{9EB95C67-EDA8-4927-A762-956A5CECFEA7}" type="presParOf" srcId="{52AC8C0A-D394-4FD5-8DCB-AF5430D490F0}" destId="{BC1B2083-8856-4B85-9091-BF19E4CB9BFA}" srcOrd="7" destOrd="0" presId="urn:microsoft.com/office/officeart/2005/8/layout/vProcess5"/>
    <dgm:cxn modelId="{B3881BE3-8119-4714-8527-11A6E14E66FC}" type="presParOf" srcId="{52AC8C0A-D394-4FD5-8DCB-AF5430D490F0}" destId="{C4F65A43-9A3C-4A61-BCB0-8631152C7599}" srcOrd="8" destOrd="0" presId="urn:microsoft.com/office/officeart/2005/8/layout/vProcess5"/>
    <dgm:cxn modelId="{41161A11-2727-42F0-B2ED-0798E7E8B2F5}" type="presParOf" srcId="{52AC8C0A-D394-4FD5-8DCB-AF5430D490F0}" destId="{E2A91DB1-799A-4297-93C2-42494D9CE027}" srcOrd="9" destOrd="0" presId="urn:microsoft.com/office/officeart/2005/8/layout/vProcess5"/>
    <dgm:cxn modelId="{B1FE44CD-4E38-4FCF-AD1A-8B36E5D85331}" type="presParOf" srcId="{52AC8C0A-D394-4FD5-8DCB-AF5430D490F0}" destId="{180508B8-0DEE-4CAC-8443-C8FD4B94EDD4}" srcOrd="10" destOrd="0" presId="urn:microsoft.com/office/officeart/2005/8/layout/vProcess5"/>
    <dgm:cxn modelId="{11F35ADC-8320-4BEB-86FF-B4C8B6F29248}" type="presParOf" srcId="{52AC8C0A-D394-4FD5-8DCB-AF5430D490F0}" destId="{D5504A13-09B0-47C9-9B67-0B097066B96E}" srcOrd="11" destOrd="0" presId="urn:microsoft.com/office/officeart/2005/8/layout/vProcess5"/>
    <dgm:cxn modelId="{5406C82C-9C6A-466B-AEFF-8B071E90DE12}" type="presParOf" srcId="{52AC8C0A-D394-4FD5-8DCB-AF5430D490F0}" destId="{95F916E9-4C9A-4EE6-9048-3FED81429CCC}" srcOrd="12" destOrd="0" presId="urn:microsoft.com/office/officeart/2005/8/layout/vProcess5"/>
    <dgm:cxn modelId="{A09A7486-9F65-4722-8159-D50CBFED7F1A}" type="presParOf" srcId="{52AC8C0A-D394-4FD5-8DCB-AF5430D490F0}" destId="{A06B007F-F2B4-4A30-B5C1-FAC497B4C24C}" srcOrd="13" destOrd="0" presId="urn:microsoft.com/office/officeart/2005/8/layout/vProcess5"/>
    <dgm:cxn modelId="{38865636-8BBC-49B5-B4DC-0FBCA15AD7EE}" type="presParOf" srcId="{52AC8C0A-D394-4FD5-8DCB-AF5430D490F0}" destId="{5E7BF8F3-DF6A-4EAC-871F-3A9230D88A5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10BB6-9906-415A-9957-9AAB382B0671}"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s-ES"/>
        </a:p>
      </dgm:t>
    </dgm:pt>
    <dgm:pt modelId="{CD387350-E4A0-417A-8737-FF93E2BBE432}">
      <dgm:prSet custT="1"/>
      <dgm:spPr>
        <a:solidFill>
          <a:srgbClr val="7030A0"/>
        </a:solidFill>
      </dgm:spPr>
      <dgm:t>
        <a:bodyPr/>
        <a:lstStyle/>
        <a:p>
          <a:r>
            <a:rPr lang="fr-FR" sz="2000" b="1" noProof="0" dirty="0">
              <a:effectLst>
                <a:outerShdw blurRad="38100" dist="38100" dir="2700000" algn="tl">
                  <a:srgbClr val="000000">
                    <a:alpha val="43137"/>
                  </a:srgbClr>
                </a:outerShdw>
              </a:effectLst>
            </a:rPr>
            <a:t>1. Ce fut le premier lieu de Canaan où campa Abraham (Genèse 12.6)</a:t>
          </a:r>
          <a:endParaRPr lang="es-ES" sz="2000" b="1" noProof="0" dirty="0">
            <a:effectLst>
              <a:outerShdw blurRad="38100" dist="38100" dir="2700000" algn="tl">
                <a:srgbClr val="000000">
                  <a:alpha val="43137"/>
                </a:srgbClr>
              </a:outerShdw>
            </a:effectLst>
          </a:endParaRPr>
        </a:p>
      </dgm:t>
    </dgm:pt>
    <dgm:pt modelId="{4E04A33F-3951-4B2E-BDCB-6C608C23C2B9}" type="parTrans" cxnId="{DF583B94-4596-4A0D-B099-A88C06C373AE}">
      <dgm:prSet/>
      <dgm:spPr/>
      <dgm:t>
        <a:bodyPr/>
        <a:lstStyle/>
        <a:p>
          <a:endParaRPr lang="es-ES" sz="2000" b="1">
            <a:effectLst>
              <a:outerShdw blurRad="38100" dist="38100" dir="2700000" algn="tl">
                <a:srgbClr val="000000">
                  <a:alpha val="43137"/>
                </a:srgbClr>
              </a:outerShdw>
            </a:effectLst>
          </a:endParaRPr>
        </a:p>
      </dgm:t>
    </dgm:pt>
    <dgm:pt modelId="{D159C789-2916-481C-AC45-2AC6DEE08FF2}" type="sibTrans" cxnId="{DF583B94-4596-4A0D-B099-A88C06C373AE}">
      <dgm:prSet/>
      <dgm:spPr/>
      <dgm:t>
        <a:bodyPr/>
        <a:lstStyle/>
        <a:p>
          <a:endParaRPr lang="es-ES" sz="2000" b="1">
            <a:effectLst>
              <a:outerShdw blurRad="38100" dist="38100" dir="2700000" algn="tl">
                <a:srgbClr val="000000">
                  <a:alpha val="43137"/>
                </a:srgbClr>
              </a:outerShdw>
            </a:effectLst>
          </a:endParaRPr>
        </a:p>
      </dgm:t>
    </dgm:pt>
    <dgm:pt modelId="{798AB19D-ECD5-4E83-93C1-1F58EE9C9242}">
      <dgm:prSet custT="1"/>
      <dgm:spPr>
        <a:solidFill>
          <a:schemeClr val="accent4">
            <a:lumMod val="50000"/>
          </a:schemeClr>
        </a:solidFill>
      </dgm:spPr>
      <dgm:t>
        <a:bodyPr/>
        <a:lstStyle/>
        <a:p>
          <a:r>
            <a:rPr lang="fr-FR" sz="2000" b="1" noProof="0" dirty="0">
              <a:effectLst>
                <a:outerShdw blurRad="38100" dist="38100" dir="2700000" algn="tl">
                  <a:srgbClr val="000000">
                    <a:alpha val="43137"/>
                  </a:srgbClr>
                </a:outerShdw>
              </a:effectLst>
            </a:rPr>
            <a:t>2. Ce fut le premier lieu de Canaan où campa Jacob (Genèse 33.18)</a:t>
          </a:r>
          <a:endParaRPr lang="es-ES" sz="2000" b="1" noProof="0" dirty="0">
            <a:effectLst>
              <a:outerShdw blurRad="38100" dist="38100" dir="2700000" algn="tl">
                <a:srgbClr val="000000">
                  <a:alpha val="43137"/>
                </a:srgbClr>
              </a:outerShdw>
            </a:effectLst>
          </a:endParaRPr>
        </a:p>
      </dgm:t>
    </dgm:pt>
    <dgm:pt modelId="{B31D8306-6909-42BF-A6B5-E5BFCA4E097A}" type="parTrans" cxnId="{5DA6ADCE-4E43-45EC-92C5-E6D7E74035A2}">
      <dgm:prSet/>
      <dgm:spPr/>
      <dgm:t>
        <a:bodyPr/>
        <a:lstStyle/>
        <a:p>
          <a:endParaRPr lang="es-ES" sz="2000" b="1">
            <a:effectLst>
              <a:outerShdw blurRad="38100" dist="38100" dir="2700000" algn="tl">
                <a:srgbClr val="000000">
                  <a:alpha val="43137"/>
                </a:srgbClr>
              </a:outerShdw>
            </a:effectLst>
          </a:endParaRPr>
        </a:p>
      </dgm:t>
    </dgm:pt>
    <dgm:pt modelId="{4E747D89-E1FA-4F40-B4AD-1013812343E6}" type="sibTrans" cxnId="{5DA6ADCE-4E43-45EC-92C5-E6D7E74035A2}">
      <dgm:prSet/>
      <dgm:spPr/>
      <dgm:t>
        <a:bodyPr/>
        <a:lstStyle/>
        <a:p>
          <a:endParaRPr lang="es-ES" sz="2000" b="1">
            <a:effectLst>
              <a:outerShdw blurRad="38100" dist="38100" dir="2700000" algn="tl">
                <a:srgbClr val="000000">
                  <a:alpha val="43137"/>
                </a:srgbClr>
              </a:outerShdw>
            </a:effectLst>
          </a:endParaRPr>
        </a:p>
      </dgm:t>
    </dgm:pt>
    <dgm:pt modelId="{D1932EA2-E8FC-4F08-9329-B9288A5015F7}">
      <dgm:prSet custT="1"/>
      <dgm:spPr>
        <a:solidFill>
          <a:schemeClr val="accent2">
            <a:lumMod val="50000"/>
          </a:schemeClr>
        </a:solidFill>
      </dgm:spPr>
      <dgm:t>
        <a:bodyPr/>
        <a:lstStyle/>
        <a:p>
          <a:r>
            <a:rPr lang="fr-FR" sz="2000" b="1" noProof="0" dirty="0">
              <a:effectLst>
                <a:outerShdw blurRad="38100" dist="38100" dir="2700000" algn="tl">
                  <a:srgbClr val="000000">
                    <a:alpha val="43137"/>
                  </a:srgbClr>
                </a:outerShdw>
              </a:effectLst>
            </a:rPr>
            <a:t>3. Ce fut la seule possession acquise par Jacob (Genèse 33.19)</a:t>
          </a:r>
          <a:endParaRPr lang="es-ES" sz="2000" b="1" noProof="0" dirty="0">
            <a:effectLst>
              <a:outerShdw blurRad="38100" dist="38100" dir="2700000" algn="tl">
                <a:srgbClr val="000000">
                  <a:alpha val="43137"/>
                </a:srgbClr>
              </a:outerShdw>
            </a:effectLst>
          </a:endParaRPr>
        </a:p>
      </dgm:t>
    </dgm:pt>
    <dgm:pt modelId="{A6FF5F50-66DE-4BD0-B98A-7F76583B89BD}" type="parTrans" cxnId="{074F620C-B815-4835-A0E1-BF177369AD77}">
      <dgm:prSet/>
      <dgm:spPr/>
      <dgm:t>
        <a:bodyPr/>
        <a:lstStyle/>
        <a:p>
          <a:endParaRPr lang="es-ES" sz="2000" b="1">
            <a:effectLst>
              <a:outerShdw blurRad="38100" dist="38100" dir="2700000" algn="tl">
                <a:srgbClr val="000000">
                  <a:alpha val="43137"/>
                </a:srgbClr>
              </a:outerShdw>
            </a:effectLst>
          </a:endParaRPr>
        </a:p>
      </dgm:t>
    </dgm:pt>
    <dgm:pt modelId="{906B1D79-C48C-4C6E-9381-445E99C7E658}" type="sibTrans" cxnId="{074F620C-B815-4835-A0E1-BF177369AD77}">
      <dgm:prSet/>
      <dgm:spPr/>
      <dgm:t>
        <a:bodyPr/>
        <a:lstStyle/>
        <a:p>
          <a:endParaRPr lang="es-ES" sz="2000" b="1">
            <a:effectLst>
              <a:outerShdw blurRad="38100" dist="38100" dir="2700000" algn="tl">
                <a:srgbClr val="000000">
                  <a:alpha val="43137"/>
                </a:srgbClr>
              </a:outerShdw>
            </a:effectLst>
          </a:endParaRPr>
        </a:p>
      </dgm:t>
    </dgm:pt>
    <dgm:pt modelId="{7E1201E9-3500-4A94-AC51-4821C99C61EC}">
      <dgm:prSet custT="1"/>
      <dgm:spPr>
        <a:solidFill>
          <a:srgbClr val="375170"/>
        </a:solidFill>
      </dgm:spPr>
      <dgm:t>
        <a:bodyPr/>
        <a:lstStyle/>
        <a:p>
          <a:r>
            <a:rPr lang="fr-FR" sz="2000" b="1" noProof="0" dirty="0">
              <a:effectLst>
                <a:outerShdw blurRad="38100" dist="38100" dir="2700000" algn="tl">
                  <a:srgbClr val="000000">
                    <a:alpha val="43137"/>
                  </a:srgbClr>
                </a:outerShdw>
              </a:effectLst>
            </a:rPr>
            <a:t>4. C'est là que Jacob enterra les dieux étrangers que possédait encore sa famille (Genèse 35.4)</a:t>
          </a:r>
          <a:endParaRPr lang="es-ES" sz="2000" b="1" noProof="0" dirty="0">
            <a:effectLst>
              <a:outerShdw blurRad="38100" dist="38100" dir="2700000" algn="tl">
                <a:srgbClr val="000000">
                  <a:alpha val="43137"/>
                </a:srgbClr>
              </a:outerShdw>
            </a:effectLst>
          </a:endParaRPr>
        </a:p>
      </dgm:t>
    </dgm:pt>
    <dgm:pt modelId="{4700FFD2-0BCB-4419-BE9D-92530486C4B7}" type="parTrans" cxnId="{5A09459B-61BE-4C65-BAD8-6C027EE7CBC4}">
      <dgm:prSet/>
      <dgm:spPr/>
      <dgm:t>
        <a:bodyPr/>
        <a:lstStyle/>
        <a:p>
          <a:endParaRPr lang="es-ES" sz="2000" b="1">
            <a:effectLst>
              <a:outerShdw blurRad="38100" dist="38100" dir="2700000" algn="tl">
                <a:srgbClr val="000000">
                  <a:alpha val="43137"/>
                </a:srgbClr>
              </a:outerShdw>
            </a:effectLst>
          </a:endParaRPr>
        </a:p>
      </dgm:t>
    </dgm:pt>
    <dgm:pt modelId="{B16424F7-61A9-48A4-9816-9017B5555AE2}" type="sibTrans" cxnId="{5A09459B-61BE-4C65-BAD8-6C027EE7CBC4}">
      <dgm:prSet/>
      <dgm:spPr/>
      <dgm:t>
        <a:bodyPr/>
        <a:lstStyle/>
        <a:p>
          <a:endParaRPr lang="es-ES" sz="2000" b="1">
            <a:effectLst>
              <a:outerShdw blurRad="38100" dist="38100" dir="2700000" algn="tl">
                <a:srgbClr val="000000">
                  <a:alpha val="43137"/>
                </a:srgbClr>
              </a:outerShdw>
            </a:effectLst>
          </a:endParaRPr>
        </a:p>
      </dgm:t>
    </dgm:pt>
    <dgm:pt modelId="{8CF698DE-538E-4611-B39E-0660C0FA78DD}" type="pres">
      <dgm:prSet presAssocID="{9AC10BB6-9906-415A-9957-9AAB382B0671}" presName="linear" presStyleCnt="0">
        <dgm:presLayoutVars>
          <dgm:animLvl val="lvl"/>
          <dgm:resizeHandles val="exact"/>
        </dgm:presLayoutVars>
      </dgm:prSet>
      <dgm:spPr/>
    </dgm:pt>
    <dgm:pt modelId="{11E0DE68-D6C6-4A99-AE8F-6B0DB7F1EF15}" type="pres">
      <dgm:prSet presAssocID="{CD387350-E4A0-417A-8737-FF93E2BBE432}" presName="parentText" presStyleLbl="node1" presStyleIdx="0" presStyleCnt="4">
        <dgm:presLayoutVars>
          <dgm:chMax val="0"/>
          <dgm:bulletEnabled val="1"/>
        </dgm:presLayoutVars>
      </dgm:prSet>
      <dgm:spPr/>
    </dgm:pt>
    <dgm:pt modelId="{DAE775A6-BC74-4981-AFFA-CCE0C81B60DB}" type="pres">
      <dgm:prSet presAssocID="{D159C789-2916-481C-AC45-2AC6DEE08FF2}" presName="spacer" presStyleCnt="0"/>
      <dgm:spPr/>
    </dgm:pt>
    <dgm:pt modelId="{F28057B6-914F-4162-A1E6-62C0FACC967C}" type="pres">
      <dgm:prSet presAssocID="{798AB19D-ECD5-4E83-93C1-1F58EE9C9242}" presName="parentText" presStyleLbl="node1" presStyleIdx="1" presStyleCnt="4">
        <dgm:presLayoutVars>
          <dgm:chMax val="0"/>
          <dgm:bulletEnabled val="1"/>
        </dgm:presLayoutVars>
      </dgm:prSet>
      <dgm:spPr/>
    </dgm:pt>
    <dgm:pt modelId="{557CCA0B-0676-4C3E-A6E4-DA3282A1084A}" type="pres">
      <dgm:prSet presAssocID="{4E747D89-E1FA-4F40-B4AD-1013812343E6}" presName="spacer" presStyleCnt="0"/>
      <dgm:spPr/>
    </dgm:pt>
    <dgm:pt modelId="{AC61220C-B99C-49DF-98C9-45D044822E5A}" type="pres">
      <dgm:prSet presAssocID="{D1932EA2-E8FC-4F08-9329-B9288A5015F7}" presName="parentText" presStyleLbl="node1" presStyleIdx="2" presStyleCnt="4">
        <dgm:presLayoutVars>
          <dgm:chMax val="0"/>
          <dgm:bulletEnabled val="1"/>
        </dgm:presLayoutVars>
      </dgm:prSet>
      <dgm:spPr/>
    </dgm:pt>
    <dgm:pt modelId="{8850C61C-B71E-4A5B-95DB-D1885DF61CFA}" type="pres">
      <dgm:prSet presAssocID="{906B1D79-C48C-4C6E-9381-445E99C7E658}" presName="spacer" presStyleCnt="0"/>
      <dgm:spPr/>
    </dgm:pt>
    <dgm:pt modelId="{D8E3A47D-7AAD-492B-87DB-471556F70C0E}" type="pres">
      <dgm:prSet presAssocID="{7E1201E9-3500-4A94-AC51-4821C99C61EC}" presName="parentText" presStyleLbl="node1" presStyleIdx="3" presStyleCnt="4" custScaleY="145869">
        <dgm:presLayoutVars>
          <dgm:chMax val="0"/>
          <dgm:bulletEnabled val="1"/>
        </dgm:presLayoutVars>
      </dgm:prSet>
      <dgm:spPr/>
    </dgm:pt>
  </dgm:ptLst>
  <dgm:cxnLst>
    <dgm:cxn modelId="{074F620C-B815-4835-A0E1-BF177369AD77}" srcId="{9AC10BB6-9906-415A-9957-9AAB382B0671}" destId="{D1932EA2-E8FC-4F08-9329-B9288A5015F7}" srcOrd="2" destOrd="0" parTransId="{A6FF5F50-66DE-4BD0-B98A-7F76583B89BD}" sibTransId="{906B1D79-C48C-4C6E-9381-445E99C7E658}"/>
    <dgm:cxn modelId="{7430F156-280A-4F8F-AB88-82FD3BBE04DB}" type="presOf" srcId="{7E1201E9-3500-4A94-AC51-4821C99C61EC}" destId="{D8E3A47D-7AAD-492B-87DB-471556F70C0E}" srcOrd="0" destOrd="0" presId="urn:microsoft.com/office/officeart/2005/8/layout/vList2"/>
    <dgm:cxn modelId="{FE490D5A-4FC7-477D-81C1-B9B994831A4B}" type="presOf" srcId="{798AB19D-ECD5-4E83-93C1-1F58EE9C9242}" destId="{F28057B6-914F-4162-A1E6-62C0FACC967C}" srcOrd="0" destOrd="0" presId="urn:microsoft.com/office/officeart/2005/8/layout/vList2"/>
    <dgm:cxn modelId="{FC606192-AE35-484D-8FE2-E4F289761943}" type="presOf" srcId="{9AC10BB6-9906-415A-9957-9AAB382B0671}" destId="{8CF698DE-538E-4611-B39E-0660C0FA78DD}" srcOrd="0" destOrd="0" presId="urn:microsoft.com/office/officeart/2005/8/layout/vList2"/>
    <dgm:cxn modelId="{DF583B94-4596-4A0D-B099-A88C06C373AE}" srcId="{9AC10BB6-9906-415A-9957-9AAB382B0671}" destId="{CD387350-E4A0-417A-8737-FF93E2BBE432}" srcOrd="0" destOrd="0" parTransId="{4E04A33F-3951-4B2E-BDCB-6C608C23C2B9}" sibTransId="{D159C789-2916-481C-AC45-2AC6DEE08FF2}"/>
    <dgm:cxn modelId="{5A09459B-61BE-4C65-BAD8-6C027EE7CBC4}" srcId="{9AC10BB6-9906-415A-9957-9AAB382B0671}" destId="{7E1201E9-3500-4A94-AC51-4821C99C61EC}" srcOrd="3" destOrd="0" parTransId="{4700FFD2-0BCB-4419-BE9D-92530486C4B7}" sibTransId="{B16424F7-61A9-48A4-9816-9017B5555AE2}"/>
    <dgm:cxn modelId="{17AC4EB7-811B-4AF4-93E0-EDC902B84062}" type="presOf" srcId="{D1932EA2-E8FC-4F08-9329-B9288A5015F7}" destId="{AC61220C-B99C-49DF-98C9-45D044822E5A}" srcOrd="0" destOrd="0" presId="urn:microsoft.com/office/officeart/2005/8/layout/vList2"/>
    <dgm:cxn modelId="{5DA6ADCE-4E43-45EC-92C5-E6D7E74035A2}" srcId="{9AC10BB6-9906-415A-9957-9AAB382B0671}" destId="{798AB19D-ECD5-4E83-93C1-1F58EE9C9242}" srcOrd="1" destOrd="0" parTransId="{B31D8306-6909-42BF-A6B5-E5BFCA4E097A}" sibTransId="{4E747D89-E1FA-4F40-B4AD-1013812343E6}"/>
    <dgm:cxn modelId="{EA3726E5-E0F4-4774-9894-D89BFB1DB371}" type="presOf" srcId="{CD387350-E4A0-417A-8737-FF93E2BBE432}" destId="{11E0DE68-D6C6-4A99-AE8F-6B0DB7F1EF15}" srcOrd="0" destOrd="0" presId="urn:microsoft.com/office/officeart/2005/8/layout/vList2"/>
    <dgm:cxn modelId="{B59D99D7-75D0-4320-841F-D90D137ABDA8}" type="presParOf" srcId="{8CF698DE-538E-4611-B39E-0660C0FA78DD}" destId="{11E0DE68-D6C6-4A99-AE8F-6B0DB7F1EF15}" srcOrd="0" destOrd="0" presId="urn:microsoft.com/office/officeart/2005/8/layout/vList2"/>
    <dgm:cxn modelId="{B27704F9-E769-4C20-8129-D3E9C548EDA1}" type="presParOf" srcId="{8CF698DE-538E-4611-B39E-0660C0FA78DD}" destId="{DAE775A6-BC74-4981-AFFA-CCE0C81B60DB}" srcOrd="1" destOrd="0" presId="urn:microsoft.com/office/officeart/2005/8/layout/vList2"/>
    <dgm:cxn modelId="{E71B7355-D340-4F7B-B3A9-ABA5EDF5E096}" type="presParOf" srcId="{8CF698DE-538E-4611-B39E-0660C0FA78DD}" destId="{F28057B6-914F-4162-A1E6-62C0FACC967C}" srcOrd="2" destOrd="0" presId="urn:microsoft.com/office/officeart/2005/8/layout/vList2"/>
    <dgm:cxn modelId="{8C5F8303-1897-4B13-A383-DBF62493FE8E}" type="presParOf" srcId="{8CF698DE-538E-4611-B39E-0660C0FA78DD}" destId="{557CCA0B-0676-4C3E-A6E4-DA3282A1084A}" srcOrd="3" destOrd="0" presId="urn:microsoft.com/office/officeart/2005/8/layout/vList2"/>
    <dgm:cxn modelId="{52E12894-1D35-4A0D-B23B-692C486A3AFA}" type="presParOf" srcId="{8CF698DE-538E-4611-B39E-0660C0FA78DD}" destId="{AC61220C-B99C-49DF-98C9-45D044822E5A}" srcOrd="4" destOrd="0" presId="urn:microsoft.com/office/officeart/2005/8/layout/vList2"/>
    <dgm:cxn modelId="{F04F0397-253A-467E-982B-F7130487ACCF}" type="presParOf" srcId="{8CF698DE-538E-4611-B39E-0660C0FA78DD}" destId="{8850C61C-B71E-4A5B-95DB-D1885DF61CFA}" srcOrd="5" destOrd="0" presId="urn:microsoft.com/office/officeart/2005/8/layout/vList2"/>
    <dgm:cxn modelId="{9040D6CD-DDB9-4FCB-9232-8A0C72C31B1D}" type="presParOf" srcId="{8CF698DE-538E-4611-B39E-0660C0FA78DD}" destId="{D8E3A47D-7AAD-492B-87DB-471556F70C0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C756E1-E72D-4807-8D87-6D8E689921C8}"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ES"/>
        </a:p>
      </dgm:t>
    </dgm:pt>
    <dgm:pt modelId="{B82ED169-2531-4C62-A3DC-2B0118B8A22F}">
      <dgm:prSet custT="1"/>
      <dgm:spPr/>
      <dgm:t>
        <a:bodyPr/>
        <a:lstStyle/>
        <a:p>
          <a:pPr algn="ctr"/>
          <a:r>
            <a:rPr lang="es-ES" sz="2000" b="1" noProof="0" dirty="0" err="1">
              <a:effectLst>
                <a:outerShdw blurRad="38100" dist="38100" dir="2700000" algn="tl">
                  <a:srgbClr val="000000">
                    <a:alpha val="43137"/>
                  </a:srgbClr>
                </a:outerShdw>
              </a:effectLst>
            </a:rPr>
            <a:t>Craindre</a:t>
          </a:r>
          <a:r>
            <a:rPr lang="es-ES" sz="2000" b="1" noProof="0" dirty="0">
              <a:effectLst>
                <a:outerShdw blurRad="38100" dist="38100" dir="2700000" algn="tl">
                  <a:srgbClr val="000000">
                    <a:alpha val="43137"/>
                  </a:srgbClr>
                </a:outerShdw>
              </a:effectLst>
            </a:rPr>
            <a:t> </a:t>
          </a:r>
          <a:r>
            <a:rPr lang="es-ES" sz="2000" b="1" noProof="0" dirty="0" err="1">
              <a:effectLst>
                <a:outerShdw blurRad="38100" dist="38100" dir="2700000" algn="tl">
                  <a:srgbClr val="000000">
                    <a:alpha val="43137"/>
                  </a:srgbClr>
                </a:outerShdw>
              </a:effectLst>
            </a:rPr>
            <a:t>Dieu</a:t>
          </a:r>
          <a:endParaRPr lang="es-ES" sz="2000" b="1" noProof="0" dirty="0">
            <a:effectLst>
              <a:outerShdw blurRad="38100" dist="38100" dir="2700000" algn="tl">
                <a:srgbClr val="000000">
                  <a:alpha val="43137"/>
                </a:srgbClr>
              </a:outerShdw>
            </a:effectLst>
          </a:endParaRPr>
        </a:p>
      </dgm:t>
    </dgm:pt>
    <dgm:pt modelId="{2DBB5BF2-3FF5-420E-B500-A2CC5076C520}" type="parTrans" cxnId="{EF160BF2-027B-4562-907E-0F5BA055FB20}">
      <dgm:prSet/>
      <dgm:spPr/>
      <dgm:t>
        <a:bodyPr/>
        <a:lstStyle/>
        <a:p>
          <a:endParaRPr lang="es-ES" sz="2000">
            <a:effectLst>
              <a:outerShdw blurRad="38100" dist="38100" dir="2700000" algn="tl">
                <a:srgbClr val="000000">
                  <a:alpha val="43137"/>
                </a:srgbClr>
              </a:outerShdw>
            </a:effectLst>
          </a:endParaRPr>
        </a:p>
      </dgm:t>
    </dgm:pt>
    <dgm:pt modelId="{A29B741E-FD94-4C9B-BF46-E2AC0EF3ABC3}" type="sibTrans" cxnId="{EF160BF2-027B-4562-907E-0F5BA055FB20}">
      <dgm:prSet/>
      <dgm:spPr/>
      <dgm:t>
        <a:bodyPr/>
        <a:lstStyle/>
        <a:p>
          <a:endParaRPr lang="es-ES" sz="2000">
            <a:effectLst>
              <a:outerShdw blurRad="38100" dist="38100" dir="2700000" algn="tl">
                <a:srgbClr val="000000">
                  <a:alpha val="43137"/>
                </a:srgbClr>
              </a:outerShdw>
            </a:effectLst>
          </a:endParaRPr>
        </a:p>
      </dgm:t>
    </dgm:pt>
    <dgm:pt modelId="{03D5B538-CBC3-4A5D-96C6-835A833FD8DB}">
      <dgm:prSet custT="1"/>
      <dgm:spPr/>
      <dgm:t>
        <a:bodyPr/>
        <a:lstStyle/>
        <a:p>
          <a:pPr>
            <a:buClr>
              <a:schemeClr val="accent5">
                <a:lumMod val="50000"/>
              </a:schemeClr>
            </a:buClr>
            <a:buFont typeface="Wingdings" panose="05000000000000000000" pitchFamily="2" charset="2"/>
            <a:buChar char="v"/>
          </a:pPr>
          <a:r>
            <a:rPr lang="fr-FR" sz="2000" b="1" noProof="0" dirty="0">
              <a:effectLst/>
            </a:rPr>
            <a:t>Manifester un respect profond envers Celui qui est infiniment plus grand que moi, et l'accepter comme mon Roi et Seigneur</a:t>
          </a:r>
          <a:endParaRPr lang="fr-FR" sz="2000" noProof="0" dirty="0">
            <a:effectLst/>
          </a:endParaRPr>
        </a:p>
      </dgm:t>
    </dgm:pt>
    <dgm:pt modelId="{284CEC1C-7B15-4C33-8C7F-D2AB55074723}" type="parTrans" cxnId="{8C11E631-1CA3-4840-9693-88064502F191}">
      <dgm:prSet/>
      <dgm:spPr/>
      <dgm:t>
        <a:bodyPr/>
        <a:lstStyle/>
        <a:p>
          <a:endParaRPr lang="es-ES" sz="2000">
            <a:effectLst>
              <a:outerShdw blurRad="38100" dist="38100" dir="2700000" algn="tl">
                <a:srgbClr val="000000">
                  <a:alpha val="43137"/>
                </a:srgbClr>
              </a:outerShdw>
            </a:effectLst>
          </a:endParaRPr>
        </a:p>
      </dgm:t>
    </dgm:pt>
    <dgm:pt modelId="{47FC5BBF-A54A-4F39-B01A-76BAF292E932}" type="sibTrans" cxnId="{8C11E631-1CA3-4840-9693-88064502F191}">
      <dgm:prSet/>
      <dgm:spPr/>
      <dgm:t>
        <a:bodyPr/>
        <a:lstStyle/>
        <a:p>
          <a:endParaRPr lang="es-ES" sz="2000">
            <a:effectLst>
              <a:outerShdw blurRad="38100" dist="38100" dir="2700000" algn="tl">
                <a:srgbClr val="000000">
                  <a:alpha val="43137"/>
                </a:srgbClr>
              </a:outerShdw>
            </a:effectLst>
          </a:endParaRPr>
        </a:p>
      </dgm:t>
    </dgm:pt>
    <dgm:pt modelId="{0554EEC4-DF4A-4B57-AE62-D704C4B36887}">
      <dgm:prSet custT="1"/>
      <dgm:spPr>
        <a:gradFill rotWithShape="0">
          <a:gsLst>
            <a:gs pos="0">
              <a:schemeClr val="accent5">
                <a:hueOff val="5039990"/>
                <a:satOff val="0"/>
                <a:lumOff val="0"/>
                <a:alphaOff val="0"/>
                <a:satMod val="103000"/>
                <a:lumMod val="102000"/>
                <a:tint val="94000"/>
              </a:schemeClr>
            </a:gs>
            <a:gs pos="50000">
              <a:srgbClr val="00C000"/>
            </a:gs>
            <a:gs pos="100000">
              <a:srgbClr val="00B800"/>
            </a:gs>
          </a:gsLst>
        </a:gradFill>
      </dgm:spPr>
      <dgm:t>
        <a:bodyPr/>
        <a:lstStyle/>
        <a:p>
          <a:pPr algn="ctr"/>
          <a:r>
            <a:rPr lang="es-ES" sz="2000" b="1" noProof="0" dirty="0">
              <a:effectLst>
                <a:outerShdw blurRad="38100" dist="38100" dir="2700000" algn="tl">
                  <a:srgbClr val="000000">
                    <a:alpha val="43137"/>
                  </a:srgbClr>
                </a:outerShdw>
              </a:effectLst>
            </a:rPr>
            <a:t>Servir </a:t>
          </a:r>
          <a:r>
            <a:rPr lang="es-ES" sz="2000" b="1" noProof="0" dirty="0" err="1">
              <a:effectLst>
                <a:outerShdw blurRad="38100" dist="38100" dir="2700000" algn="tl">
                  <a:srgbClr val="000000">
                    <a:alpha val="43137"/>
                  </a:srgbClr>
                </a:outerShdw>
              </a:effectLst>
            </a:rPr>
            <a:t>Dieu</a:t>
          </a:r>
          <a:r>
            <a:rPr lang="es-ES" sz="2000" b="1" noProof="0" dirty="0">
              <a:effectLst>
                <a:outerShdw blurRad="38100" dist="38100" dir="2700000" algn="tl">
                  <a:srgbClr val="000000">
                    <a:alpha val="43137"/>
                  </a:srgbClr>
                </a:outerShdw>
              </a:effectLst>
            </a:rPr>
            <a:t> </a:t>
          </a:r>
          <a:r>
            <a:rPr lang="es-ES" sz="2000" b="1" noProof="0" dirty="0" err="1">
              <a:effectLst>
                <a:outerShdw blurRad="38100" dist="38100" dir="2700000" algn="tl">
                  <a:srgbClr val="000000">
                    <a:alpha val="43137"/>
                  </a:srgbClr>
                </a:outerShdw>
              </a:effectLst>
            </a:rPr>
            <a:t>avec</a:t>
          </a:r>
          <a:r>
            <a:rPr lang="es-ES" sz="2000" b="1" noProof="0" dirty="0">
              <a:effectLst>
                <a:outerShdw blurRad="38100" dist="38100" dir="2700000" algn="tl">
                  <a:srgbClr val="000000">
                    <a:alpha val="43137"/>
                  </a:srgbClr>
                </a:outerShdw>
              </a:effectLst>
            </a:rPr>
            <a:t> </a:t>
          </a:r>
          <a:r>
            <a:rPr lang="es-ES" sz="2000" b="1" noProof="0" dirty="0" err="1">
              <a:effectLst>
                <a:outerShdw blurRad="38100" dist="38100" dir="2700000" algn="tl">
                  <a:srgbClr val="000000">
                    <a:alpha val="43137"/>
                  </a:srgbClr>
                </a:outerShdw>
              </a:effectLst>
            </a:rPr>
            <a:t>intégrité</a:t>
          </a:r>
          <a:endParaRPr lang="es-ES" sz="2000" b="1" noProof="0" dirty="0">
            <a:effectLst>
              <a:outerShdw blurRad="38100" dist="38100" dir="2700000" algn="tl">
                <a:srgbClr val="000000">
                  <a:alpha val="43137"/>
                </a:srgbClr>
              </a:outerShdw>
            </a:effectLst>
          </a:endParaRPr>
        </a:p>
      </dgm:t>
    </dgm:pt>
    <dgm:pt modelId="{D7484190-5C0A-4B78-91B4-4459ED2044DF}" type="parTrans" cxnId="{B630FDE3-8E01-40EA-8EBB-2CDE72CD207A}">
      <dgm:prSet/>
      <dgm:spPr/>
      <dgm:t>
        <a:bodyPr/>
        <a:lstStyle/>
        <a:p>
          <a:endParaRPr lang="es-ES" sz="2000">
            <a:effectLst>
              <a:outerShdw blurRad="38100" dist="38100" dir="2700000" algn="tl">
                <a:srgbClr val="000000">
                  <a:alpha val="43137"/>
                </a:srgbClr>
              </a:outerShdw>
            </a:effectLst>
          </a:endParaRPr>
        </a:p>
      </dgm:t>
    </dgm:pt>
    <dgm:pt modelId="{D3EF28C9-33F4-472A-B31A-126855C473C9}" type="sibTrans" cxnId="{B630FDE3-8E01-40EA-8EBB-2CDE72CD207A}">
      <dgm:prSet/>
      <dgm:spPr/>
      <dgm:t>
        <a:bodyPr/>
        <a:lstStyle/>
        <a:p>
          <a:endParaRPr lang="es-ES" sz="2000">
            <a:effectLst>
              <a:outerShdw blurRad="38100" dist="38100" dir="2700000" algn="tl">
                <a:srgbClr val="000000">
                  <a:alpha val="43137"/>
                </a:srgbClr>
              </a:outerShdw>
            </a:effectLst>
          </a:endParaRPr>
        </a:p>
      </dgm:t>
    </dgm:pt>
    <dgm:pt modelId="{B2E6E93B-5677-45CB-B94E-91B158F39FBD}">
      <dgm:prSet custT="1"/>
      <dgm:spPr/>
      <dgm:t>
        <a:bodyPr/>
        <a:lstStyle/>
        <a:p>
          <a:pPr>
            <a:buClr>
              <a:schemeClr val="accent4">
                <a:lumMod val="50000"/>
              </a:schemeClr>
            </a:buClr>
            <a:buFont typeface="Wingdings" panose="05000000000000000000" pitchFamily="2" charset="2"/>
            <a:buChar char="v"/>
          </a:pPr>
          <a:r>
            <a:rPr lang="fr-FR" sz="2000" b="1" noProof="0" dirty="0">
              <a:effectLst/>
            </a:rPr>
            <a:t>Un service sans défaut (ainsi se définissait l'animal qui n'était propre au sacrifice que s'il était « sans défaut » [intègre])</a:t>
          </a:r>
          <a:endParaRPr lang="fr-FR" sz="2000" noProof="0" dirty="0">
            <a:effectLst/>
          </a:endParaRPr>
        </a:p>
      </dgm:t>
    </dgm:pt>
    <dgm:pt modelId="{F0B31A59-10F3-47A4-8561-F4FCFCB6FF16}" type="parTrans" cxnId="{340BDA03-D6D1-43A9-8404-3850DFEBB7C8}">
      <dgm:prSet/>
      <dgm:spPr/>
      <dgm:t>
        <a:bodyPr/>
        <a:lstStyle/>
        <a:p>
          <a:endParaRPr lang="es-ES" sz="2000">
            <a:effectLst>
              <a:outerShdw blurRad="38100" dist="38100" dir="2700000" algn="tl">
                <a:srgbClr val="000000">
                  <a:alpha val="43137"/>
                </a:srgbClr>
              </a:outerShdw>
            </a:effectLst>
          </a:endParaRPr>
        </a:p>
      </dgm:t>
    </dgm:pt>
    <dgm:pt modelId="{5A961B2D-1246-4AEB-83D3-E6EB6B95BA43}" type="sibTrans" cxnId="{340BDA03-D6D1-43A9-8404-3850DFEBB7C8}">
      <dgm:prSet/>
      <dgm:spPr/>
      <dgm:t>
        <a:bodyPr/>
        <a:lstStyle/>
        <a:p>
          <a:endParaRPr lang="es-ES" sz="2000">
            <a:effectLst>
              <a:outerShdw blurRad="38100" dist="38100" dir="2700000" algn="tl">
                <a:srgbClr val="000000">
                  <a:alpha val="43137"/>
                </a:srgbClr>
              </a:outerShdw>
            </a:effectLst>
          </a:endParaRPr>
        </a:p>
      </dgm:t>
    </dgm:pt>
    <dgm:pt modelId="{3B57E65D-C111-415A-97A6-2D0FDEF89D6E}">
      <dgm:prSet custT="1"/>
      <dgm:spPr/>
      <dgm:t>
        <a:bodyPr/>
        <a:lstStyle/>
        <a:p>
          <a:pPr algn="ctr"/>
          <a:r>
            <a:rPr lang="es-ES" sz="2000" b="1" noProof="0" dirty="0">
              <a:effectLst>
                <a:outerShdw blurRad="38100" dist="38100" dir="2700000" algn="tl">
                  <a:srgbClr val="000000">
                    <a:alpha val="43137"/>
                  </a:srgbClr>
                </a:outerShdw>
              </a:effectLst>
            </a:rPr>
            <a:t>Servir </a:t>
          </a:r>
          <a:r>
            <a:rPr lang="es-ES" sz="2000" b="1" noProof="0" dirty="0" err="1">
              <a:effectLst>
                <a:outerShdw blurRad="38100" dist="38100" dir="2700000" algn="tl">
                  <a:srgbClr val="000000">
                    <a:alpha val="43137"/>
                  </a:srgbClr>
                </a:outerShdw>
              </a:effectLst>
            </a:rPr>
            <a:t>Dieu</a:t>
          </a:r>
          <a:r>
            <a:rPr lang="es-ES" sz="2000" b="1" noProof="0" dirty="0">
              <a:effectLst>
                <a:outerShdw blurRad="38100" dist="38100" dir="2700000" algn="tl">
                  <a:srgbClr val="000000">
                    <a:alpha val="43137"/>
                  </a:srgbClr>
                </a:outerShdw>
              </a:effectLst>
            </a:rPr>
            <a:t> en </a:t>
          </a:r>
          <a:r>
            <a:rPr lang="es-ES" sz="2000" b="1" noProof="0" dirty="0" err="1">
              <a:effectLst>
                <a:outerShdw blurRad="38100" dist="38100" dir="2700000" algn="tl">
                  <a:srgbClr val="000000">
                    <a:alpha val="43137"/>
                  </a:srgbClr>
                </a:outerShdw>
              </a:effectLst>
            </a:rPr>
            <a:t>vérité</a:t>
          </a:r>
          <a:endParaRPr lang="es-ES" sz="2000" b="1" noProof="0" dirty="0">
            <a:effectLst>
              <a:outerShdw blurRad="38100" dist="38100" dir="2700000" algn="tl">
                <a:srgbClr val="000000">
                  <a:alpha val="43137"/>
                </a:srgbClr>
              </a:outerShdw>
            </a:effectLst>
          </a:endParaRPr>
        </a:p>
      </dgm:t>
    </dgm:pt>
    <dgm:pt modelId="{E9602198-6F05-418E-9FF0-66A183B9187A}" type="parTrans" cxnId="{F64AF563-DA2F-4381-8DC9-8AD4331854EF}">
      <dgm:prSet/>
      <dgm:spPr/>
      <dgm:t>
        <a:bodyPr/>
        <a:lstStyle/>
        <a:p>
          <a:endParaRPr lang="es-ES" sz="2000">
            <a:effectLst>
              <a:outerShdw blurRad="38100" dist="38100" dir="2700000" algn="tl">
                <a:srgbClr val="000000">
                  <a:alpha val="43137"/>
                </a:srgbClr>
              </a:outerShdw>
            </a:effectLst>
          </a:endParaRPr>
        </a:p>
      </dgm:t>
    </dgm:pt>
    <dgm:pt modelId="{49277E73-D29A-4FB2-ADBF-5CD71A1DE245}" type="sibTrans" cxnId="{F64AF563-DA2F-4381-8DC9-8AD4331854EF}">
      <dgm:prSet/>
      <dgm:spPr/>
      <dgm:t>
        <a:bodyPr/>
        <a:lstStyle/>
        <a:p>
          <a:endParaRPr lang="es-ES" sz="2000">
            <a:effectLst>
              <a:outerShdw blurRad="38100" dist="38100" dir="2700000" algn="tl">
                <a:srgbClr val="000000">
                  <a:alpha val="43137"/>
                </a:srgbClr>
              </a:outerShdw>
            </a:effectLst>
          </a:endParaRPr>
        </a:p>
      </dgm:t>
    </dgm:pt>
    <dgm:pt modelId="{4F57E86D-CC5D-41E7-9D5C-8F0BF098E704}">
      <dgm:prSet custT="1"/>
      <dgm:spPr/>
      <dgm:t>
        <a:bodyPr/>
        <a:lstStyle/>
        <a:p>
          <a:pPr>
            <a:buClr>
              <a:schemeClr val="accent6">
                <a:lumMod val="50000"/>
              </a:schemeClr>
            </a:buClr>
            <a:buFont typeface="Wingdings" panose="05000000000000000000" pitchFamily="2" charset="2"/>
            <a:buChar char="v"/>
          </a:pPr>
          <a:r>
            <a:rPr lang="fr-FR" sz="2000" b="1" noProof="0" dirty="0">
              <a:effectLst/>
            </a:rPr>
            <a:t>Être fidèle, digne de confiance, loyal, sans partage, cohérent. Refléter par ma vie la gratitude envers Dieu pour ce qu'il a fait en moi</a:t>
          </a:r>
          <a:endParaRPr lang="fr-FR" sz="2000" noProof="0" dirty="0">
            <a:effectLst/>
          </a:endParaRPr>
        </a:p>
      </dgm:t>
    </dgm:pt>
    <dgm:pt modelId="{7FFEA975-AF79-4D38-B73E-D59FC536A63D}" type="parTrans" cxnId="{35B242FF-77B2-4A09-8454-3A6DAFE2C6CC}">
      <dgm:prSet/>
      <dgm:spPr/>
      <dgm:t>
        <a:bodyPr/>
        <a:lstStyle/>
        <a:p>
          <a:endParaRPr lang="es-ES" sz="2000">
            <a:effectLst>
              <a:outerShdw blurRad="38100" dist="38100" dir="2700000" algn="tl">
                <a:srgbClr val="000000">
                  <a:alpha val="43137"/>
                </a:srgbClr>
              </a:outerShdw>
            </a:effectLst>
          </a:endParaRPr>
        </a:p>
      </dgm:t>
    </dgm:pt>
    <dgm:pt modelId="{DE1D6C82-253A-4160-8B21-1EFD9CA8DCEB}" type="sibTrans" cxnId="{35B242FF-77B2-4A09-8454-3A6DAFE2C6CC}">
      <dgm:prSet/>
      <dgm:spPr/>
      <dgm:t>
        <a:bodyPr/>
        <a:lstStyle/>
        <a:p>
          <a:endParaRPr lang="es-ES" sz="2000">
            <a:effectLst>
              <a:outerShdw blurRad="38100" dist="38100" dir="2700000" algn="tl">
                <a:srgbClr val="000000">
                  <a:alpha val="43137"/>
                </a:srgbClr>
              </a:outerShdw>
            </a:effectLst>
          </a:endParaRPr>
        </a:p>
      </dgm:t>
    </dgm:pt>
    <dgm:pt modelId="{80B4658F-1381-4912-BDD2-CF4A73DDEF41}" type="pres">
      <dgm:prSet presAssocID="{67C756E1-E72D-4807-8D87-6D8E689921C8}" presName="linear" presStyleCnt="0">
        <dgm:presLayoutVars>
          <dgm:animLvl val="lvl"/>
          <dgm:resizeHandles val="exact"/>
        </dgm:presLayoutVars>
      </dgm:prSet>
      <dgm:spPr/>
    </dgm:pt>
    <dgm:pt modelId="{2E1229BB-88F6-4208-A452-84AC4F717891}" type="pres">
      <dgm:prSet presAssocID="{B82ED169-2531-4C62-A3DC-2B0118B8A22F}" presName="parentText" presStyleLbl="node1" presStyleIdx="0" presStyleCnt="3">
        <dgm:presLayoutVars>
          <dgm:chMax val="0"/>
          <dgm:bulletEnabled val="1"/>
        </dgm:presLayoutVars>
      </dgm:prSet>
      <dgm:spPr/>
    </dgm:pt>
    <dgm:pt modelId="{854F4650-27AE-4C03-B454-E09E451F5BDE}" type="pres">
      <dgm:prSet presAssocID="{B82ED169-2531-4C62-A3DC-2B0118B8A22F}" presName="childText" presStyleLbl="revTx" presStyleIdx="0" presStyleCnt="3">
        <dgm:presLayoutVars>
          <dgm:bulletEnabled val="1"/>
        </dgm:presLayoutVars>
      </dgm:prSet>
      <dgm:spPr/>
    </dgm:pt>
    <dgm:pt modelId="{91EBD55B-773A-4BEF-B76C-4D8BBE65E8E9}" type="pres">
      <dgm:prSet presAssocID="{0554EEC4-DF4A-4B57-AE62-D704C4B36887}" presName="parentText" presStyleLbl="node1" presStyleIdx="1" presStyleCnt="3">
        <dgm:presLayoutVars>
          <dgm:chMax val="0"/>
          <dgm:bulletEnabled val="1"/>
        </dgm:presLayoutVars>
      </dgm:prSet>
      <dgm:spPr/>
    </dgm:pt>
    <dgm:pt modelId="{7CF48978-E8B4-4BA6-95E8-43AAEF845A18}" type="pres">
      <dgm:prSet presAssocID="{0554EEC4-DF4A-4B57-AE62-D704C4B36887}" presName="childText" presStyleLbl="revTx" presStyleIdx="1" presStyleCnt="3">
        <dgm:presLayoutVars>
          <dgm:bulletEnabled val="1"/>
        </dgm:presLayoutVars>
      </dgm:prSet>
      <dgm:spPr/>
    </dgm:pt>
    <dgm:pt modelId="{DC838278-61D5-4F0B-A5CA-D07614038E8A}" type="pres">
      <dgm:prSet presAssocID="{3B57E65D-C111-415A-97A6-2D0FDEF89D6E}" presName="parentText" presStyleLbl="node1" presStyleIdx="2" presStyleCnt="3">
        <dgm:presLayoutVars>
          <dgm:chMax val="0"/>
          <dgm:bulletEnabled val="1"/>
        </dgm:presLayoutVars>
      </dgm:prSet>
      <dgm:spPr/>
    </dgm:pt>
    <dgm:pt modelId="{F01C0CC6-238B-429D-AD18-2848C863196E}" type="pres">
      <dgm:prSet presAssocID="{3B57E65D-C111-415A-97A6-2D0FDEF89D6E}" presName="childText" presStyleLbl="revTx" presStyleIdx="2" presStyleCnt="3">
        <dgm:presLayoutVars>
          <dgm:bulletEnabled val="1"/>
        </dgm:presLayoutVars>
      </dgm:prSet>
      <dgm:spPr/>
    </dgm:pt>
  </dgm:ptLst>
  <dgm:cxnLst>
    <dgm:cxn modelId="{340BDA03-D6D1-43A9-8404-3850DFEBB7C8}" srcId="{0554EEC4-DF4A-4B57-AE62-D704C4B36887}" destId="{B2E6E93B-5677-45CB-B94E-91B158F39FBD}" srcOrd="0" destOrd="0" parTransId="{F0B31A59-10F3-47A4-8561-F4FCFCB6FF16}" sibTransId="{5A961B2D-1246-4AEB-83D3-E6EB6B95BA43}"/>
    <dgm:cxn modelId="{C6001206-E348-46B4-8255-CBFC8F924106}" type="presOf" srcId="{B2E6E93B-5677-45CB-B94E-91B158F39FBD}" destId="{7CF48978-E8B4-4BA6-95E8-43AAEF845A18}" srcOrd="0" destOrd="0" presId="urn:microsoft.com/office/officeart/2005/8/layout/vList2"/>
    <dgm:cxn modelId="{82FF432E-1C37-49C0-A7C1-142824BD06EB}" type="presOf" srcId="{0554EEC4-DF4A-4B57-AE62-D704C4B36887}" destId="{91EBD55B-773A-4BEF-B76C-4D8BBE65E8E9}" srcOrd="0" destOrd="0" presId="urn:microsoft.com/office/officeart/2005/8/layout/vList2"/>
    <dgm:cxn modelId="{8C11E631-1CA3-4840-9693-88064502F191}" srcId="{B82ED169-2531-4C62-A3DC-2B0118B8A22F}" destId="{03D5B538-CBC3-4A5D-96C6-835A833FD8DB}" srcOrd="0" destOrd="0" parTransId="{284CEC1C-7B15-4C33-8C7F-D2AB55074723}" sibTransId="{47FC5BBF-A54A-4F39-B01A-76BAF292E932}"/>
    <dgm:cxn modelId="{A1D31F41-FC3F-43E8-B4E5-29E829516421}" type="presOf" srcId="{67C756E1-E72D-4807-8D87-6D8E689921C8}" destId="{80B4658F-1381-4912-BDD2-CF4A73DDEF41}" srcOrd="0" destOrd="0" presId="urn:microsoft.com/office/officeart/2005/8/layout/vList2"/>
    <dgm:cxn modelId="{F64AF563-DA2F-4381-8DC9-8AD4331854EF}" srcId="{67C756E1-E72D-4807-8D87-6D8E689921C8}" destId="{3B57E65D-C111-415A-97A6-2D0FDEF89D6E}" srcOrd="2" destOrd="0" parTransId="{E9602198-6F05-418E-9FF0-66A183B9187A}" sibTransId="{49277E73-D29A-4FB2-ADBF-5CD71A1DE245}"/>
    <dgm:cxn modelId="{FC90DC4C-FBBD-4456-8C74-3F172C72D07E}" type="presOf" srcId="{03D5B538-CBC3-4A5D-96C6-835A833FD8DB}" destId="{854F4650-27AE-4C03-B454-E09E451F5BDE}" srcOrd="0" destOrd="0" presId="urn:microsoft.com/office/officeart/2005/8/layout/vList2"/>
    <dgm:cxn modelId="{574E4A83-6506-4F45-A51D-B521355A2675}" type="presOf" srcId="{3B57E65D-C111-415A-97A6-2D0FDEF89D6E}" destId="{DC838278-61D5-4F0B-A5CA-D07614038E8A}" srcOrd="0" destOrd="0" presId="urn:microsoft.com/office/officeart/2005/8/layout/vList2"/>
    <dgm:cxn modelId="{AE2048AC-29C7-43C3-A5C0-CE3667E98FB3}" type="presOf" srcId="{4F57E86D-CC5D-41E7-9D5C-8F0BF098E704}" destId="{F01C0CC6-238B-429D-AD18-2848C863196E}" srcOrd="0" destOrd="0" presId="urn:microsoft.com/office/officeart/2005/8/layout/vList2"/>
    <dgm:cxn modelId="{C2A1F0CF-479B-45A4-B9D0-C74719F75166}" type="presOf" srcId="{B82ED169-2531-4C62-A3DC-2B0118B8A22F}" destId="{2E1229BB-88F6-4208-A452-84AC4F717891}" srcOrd="0" destOrd="0" presId="urn:microsoft.com/office/officeart/2005/8/layout/vList2"/>
    <dgm:cxn modelId="{B630FDE3-8E01-40EA-8EBB-2CDE72CD207A}" srcId="{67C756E1-E72D-4807-8D87-6D8E689921C8}" destId="{0554EEC4-DF4A-4B57-AE62-D704C4B36887}" srcOrd="1" destOrd="0" parTransId="{D7484190-5C0A-4B78-91B4-4459ED2044DF}" sibTransId="{D3EF28C9-33F4-472A-B31A-126855C473C9}"/>
    <dgm:cxn modelId="{EF160BF2-027B-4562-907E-0F5BA055FB20}" srcId="{67C756E1-E72D-4807-8D87-6D8E689921C8}" destId="{B82ED169-2531-4C62-A3DC-2B0118B8A22F}" srcOrd="0" destOrd="0" parTransId="{2DBB5BF2-3FF5-420E-B500-A2CC5076C520}" sibTransId="{A29B741E-FD94-4C9B-BF46-E2AC0EF3ABC3}"/>
    <dgm:cxn modelId="{35B242FF-77B2-4A09-8454-3A6DAFE2C6CC}" srcId="{3B57E65D-C111-415A-97A6-2D0FDEF89D6E}" destId="{4F57E86D-CC5D-41E7-9D5C-8F0BF098E704}" srcOrd="0" destOrd="0" parTransId="{7FFEA975-AF79-4D38-B73E-D59FC536A63D}" sibTransId="{DE1D6C82-253A-4160-8B21-1EFD9CA8DCEB}"/>
    <dgm:cxn modelId="{B70193D8-BDD5-46DE-A7AE-661C2D67A2DA}" type="presParOf" srcId="{80B4658F-1381-4912-BDD2-CF4A73DDEF41}" destId="{2E1229BB-88F6-4208-A452-84AC4F717891}" srcOrd="0" destOrd="0" presId="urn:microsoft.com/office/officeart/2005/8/layout/vList2"/>
    <dgm:cxn modelId="{AA7D8626-8929-43E0-8FE5-DE95EF0F94D8}" type="presParOf" srcId="{80B4658F-1381-4912-BDD2-CF4A73DDEF41}" destId="{854F4650-27AE-4C03-B454-E09E451F5BDE}" srcOrd="1" destOrd="0" presId="urn:microsoft.com/office/officeart/2005/8/layout/vList2"/>
    <dgm:cxn modelId="{4A97C415-6F18-4460-BCAC-22161FAE7B8F}" type="presParOf" srcId="{80B4658F-1381-4912-BDD2-CF4A73DDEF41}" destId="{91EBD55B-773A-4BEF-B76C-4D8BBE65E8E9}" srcOrd="2" destOrd="0" presId="urn:microsoft.com/office/officeart/2005/8/layout/vList2"/>
    <dgm:cxn modelId="{52561AD6-B48B-4949-8DD9-557C850E67B8}" type="presParOf" srcId="{80B4658F-1381-4912-BDD2-CF4A73DDEF41}" destId="{7CF48978-E8B4-4BA6-95E8-43AAEF845A18}" srcOrd="3" destOrd="0" presId="urn:microsoft.com/office/officeart/2005/8/layout/vList2"/>
    <dgm:cxn modelId="{C0683F7B-762C-4DCF-AB5C-5FF8098672B7}" type="presParOf" srcId="{80B4658F-1381-4912-BDD2-CF4A73DDEF41}" destId="{DC838278-61D5-4F0B-A5CA-D07614038E8A}" srcOrd="4" destOrd="0" presId="urn:microsoft.com/office/officeart/2005/8/layout/vList2"/>
    <dgm:cxn modelId="{27FCFB85-5179-49E3-9C99-3EED1A21009E}" type="presParOf" srcId="{80B4658F-1381-4912-BDD2-CF4A73DDEF41}" destId="{F01C0CC6-238B-429D-AD18-2848C863196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7D0A3-08E0-4B77-9149-12877E4553DC}">
      <dsp:nvSpPr>
        <dsp:cNvPr id="0" name=""/>
        <dsp:cNvSpPr/>
      </dsp:nvSpPr>
      <dsp:spPr>
        <a:xfrm>
          <a:off x="0" y="0"/>
          <a:ext cx="5613926" cy="522624"/>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fr-FR" sz="1800" b="1" kern="1200" noProof="0" dirty="0"/>
            <a:t>L'histoire que Dieu a écrite (Josué 24.1-13)</a:t>
          </a:r>
          <a:endParaRPr lang="es-ES" sz="1800" b="1" kern="1200" noProof="0" dirty="0"/>
        </a:p>
      </dsp:txBody>
      <dsp:txXfrm>
        <a:off x="15307" y="15307"/>
        <a:ext cx="4988826" cy="492010"/>
      </dsp:txXfrm>
    </dsp:sp>
    <dsp:sp modelId="{FC48FDAD-A8DC-4628-A83F-0C218EBE3173}">
      <dsp:nvSpPr>
        <dsp:cNvPr id="0" name=""/>
        <dsp:cNvSpPr/>
      </dsp:nvSpPr>
      <dsp:spPr>
        <a:xfrm>
          <a:off x="419221" y="595211"/>
          <a:ext cx="5613926" cy="52262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fr-FR" sz="1800" b="1" kern="1200" noProof="0" dirty="0"/>
            <a:t>L'appel à l'intégrité (Josué 24.14-15)</a:t>
          </a:r>
          <a:endParaRPr lang="es-ES" sz="1800" b="1" kern="1200" noProof="0" dirty="0"/>
        </a:p>
      </dsp:txBody>
      <dsp:txXfrm>
        <a:off x="434528" y="610518"/>
        <a:ext cx="4824384" cy="492010"/>
      </dsp:txXfrm>
    </dsp:sp>
    <dsp:sp modelId="{171BE40D-DF9A-40DE-B4BB-CCE5EF279C3E}">
      <dsp:nvSpPr>
        <dsp:cNvPr id="0" name=""/>
        <dsp:cNvSpPr/>
      </dsp:nvSpPr>
      <dsp:spPr>
        <a:xfrm>
          <a:off x="838443" y="1190422"/>
          <a:ext cx="5613926" cy="522624"/>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fr-FR" sz="1800" b="1" kern="1200" noProof="0" dirty="0"/>
            <a:t>Le choix du peuple (Josué 24.16-21)</a:t>
          </a:r>
          <a:endParaRPr lang="es-ES" sz="1800" b="1" kern="1200" noProof="0" dirty="0"/>
        </a:p>
      </dsp:txBody>
      <dsp:txXfrm>
        <a:off x="853750" y="1205729"/>
        <a:ext cx="4824384" cy="492010"/>
      </dsp:txXfrm>
    </dsp:sp>
    <dsp:sp modelId="{7A0EC5D2-A8C8-43F0-949B-679A0C3ED567}">
      <dsp:nvSpPr>
        <dsp:cNvPr id="0" name=""/>
        <dsp:cNvSpPr/>
      </dsp:nvSpPr>
      <dsp:spPr>
        <a:xfrm>
          <a:off x="1071900" y="1785634"/>
          <a:ext cx="5985455" cy="52262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fr-FR" sz="1800" b="1" kern="1200" noProof="0" dirty="0"/>
            <a:t>Le renouvellement de l'alliance (Josué 24.22-28)</a:t>
          </a:r>
          <a:endParaRPr lang="es-ES" sz="1800" b="1" kern="1200" noProof="0" dirty="0"/>
        </a:p>
      </dsp:txBody>
      <dsp:txXfrm>
        <a:off x="1087207" y="1800941"/>
        <a:ext cx="5145688" cy="492010"/>
      </dsp:txXfrm>
    </dsp:sp>
    <dsp:sp modelId="{A69A85D2-7D25-468F-B109-5D85D6A87DA0}">
      <dsp:nvSpPr>
        <dsp:cNvPr id="0" name=""/>
        <dsp:cNvSpPr/>
      </dsp:nvSpPr>
      <dsp:spPr>
        <a:xfrm>
          <a:off x="1676886" y="2380845"/>
          <a:ext cx="5613926" cy="522624"/>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fr-FR" sz="1800" b="1" kern="1200" noProof="0" dirty="0"/>
            <a:t>La continuation de l'histoire (Josué 24.29-33)</a:t>
          </a:r>
          <a:endParaRPr lang="es-ES" sz="1800" b="1" kern="1200" noProof="0" dirty="0"/>
        </a:p>
      </dsp:txBody>
      <dsp:txXfrm>
        <a:off x="1692193" y="2396152"/>
        <a:ext cx="4824384" cy="492010"/>
      </dsp:txXfrm>
    </dsp:sp>
    <dsp:sp modelId="{942E5999-5789-441C-A104-F2DD05307549}">
      <dsp:nvSpPr>
        <dsp:cNvPr id="0" name=""/>
        <dsp:cNvSpPr/>
      </dsp:nvSpPr>
      <dsp:spPr>
        <a:xfrm>
          <a:off x="5274220" y="381806"/>
          <a:ext cx="339705" cy="33970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noProof="0" dirty="0"/>
        </a:p>
      </dsp:txBody>
      <dsp:txXfrm>
        <a:off x="5350654" y="381806"/>
        <a:ext cx="186837" cy="255628"/>
      </dsp:txXfrm>
    </dsp:sp>
    <dsp:sp modelId="{BC1B2083-8856-4B85-9091-BF19E4CB9BFA}">
      <dsp:nvSpPr>
        <dsp:cNvPr id="0" name=""/>
        <dsp:cNvSpPr/>
      </dsp:nvSpPr>
      <dsp:spPr>
        <a:xfrm>
          <a:off x="5693441" y="977017"/>
          <a:ext cx="339705" cy="33970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noProof="0" dirty="0"/>
        </a:p>
      </dsp:txBody>
      <dsp:txXfrm>
        <a:off x="5769875" y="977017"/>
        <a:ext cx="186837" cy="255628"/>
      </dsp:txXfrm>
    </dsp:sp>
    <dsp:sp modelId="{C4F65A43-9A3C-4A61-BCB0-8631152C7599}">
      <dsp:nvSpPr>
        <dsp:cNvPr id="0" name=""/>
        <dsp:cNvSpPr/>
      </dsp:nvSpPr>
      <dsp:spPr>
        <a:xfrm>
          <a:off x="6112663" y="1563518"/>
          <a:ext cx="339705" cy="33970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noProof="0" dirty="0"/>
        </a:p>
      </dsp:txBody>
      <dsp:txXfrm>
        <a:off x="6189097" y="1563518"/>
        <a:ext cx="186837" cy="255628"/>
      </dsp:txXfrm>
    </dsp:sp>
    <dsp:sp modelId="{E2A91DB1-799A-4297-93C2-42494D9CE027}">
      <dsp:nvSpPr>
        <dsp:cNvPr id="0" name=""/>
        <dsp:cNvSpPr/>
      </dsp:nvSpPr>
      <dsp:spPr>
        <a:xfrm>
          <a:off x="6531885" y="2164536"/>
          <a:ext cx="339705" cy="33970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noProof="0" dirty="0"/>
        </a:p>
      </dsp:txBody>
      <dsp:txXfrm>
        <a:off x="6608319" y="2164536"/>
        <a:ext cx="186837" cy="255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0DE68-D6C6-4A99-AE8F-6B0DB7F1EF15}">
      <dsp:nvSpPr>
        <dsp:cNvPr id="0" name=""/>
        <dsp:cNvSpPr/>
      </dsp:nvSpPr>
      <dsp:spPr>
        <a:xfrm>
          <a:off x="0" y="30261"/>
          <a:ext cx="8467725" cy="394875"/>
        </a:xfrm>
        <a:prstGeom prst="round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1. Ce fut le premier lieu de Canaan où campa Abraham (Genèse 12.6)</a:t>
          </a:r>
          <a:endParaRPr lang="es-ES" sz="2000" b="1" kern="1200" noProof="0" dirty="0">
            <a:effectLst>
              <a:outerShdw blurRad="38100" dist="38100" dir="2700000" algn="tl">
                <a:srgbClr val="000000">
                  <a:alpha val="43137"/>
                </a:srgbClr>
              </a:outerShdw>
            </a:effectLst>
          </a:endParaRPr>
        </a:p>
      </dsp:txBody>
      <dsp:txXfrm>
        <a:off x="19276" y="49537"/>
        <a:ext cx="8429173" cy="356323"/>
      </dsp:txXfrm>
    </dsp:sp>
    <dsp:sp modelId="{F28057B6-914F-4162-A1E6-62C0FACC967C}">
      <dsp:nvSpPr>
        <dsp:cNvPr id="0" name=""/>
        <dsp:cNvSpPr/>
      </dsp:nvSpPr>
      <dsp:spPr>
        <a:xfrm>
          <a:off x="0" y="439536"/>
          <a:ext cx="8467725" cy="394875"/>
        </a:xfrm>
        <a:prstGeom prst="roundRect">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2. Ce fut le premier lieu de Canaan où campa Jacob (Genèse 33.18)</a:t>
          </a:r>
          <a:endParaRPr lang="es-ES" sz="2000" b="1" kern="1200" noProof="0" dirty="0">
            <a:effectLst>
              <a:outerShdw blurRad="38100" dist="38100" dir="2700000" algn="tl">
                <a:srgbClr val="000000">
                  <a:alpha val="43137"/>
                </a:srgbClr>
              </a:outerShdw>
            </a:effectLst>
          </a:endParaRPr>
        </a:p>
      </dsp:txBody>
      <dsp:txXfrm>
        <a:off x="19276" y="458812"/>
        <a:ext cx="8429173" cy="356323"/>
      </dsp:txXfrm>
    </dsp:sp>
    <dsp:sp modelId="{AC61220C-B99C-49DF-98C9-45D044822E5A}">
      <dsp:nvSpPr>
        <dsp:cNvPr id="0" name=""/>
        <dsp:cNvSpPr/>
      </dsp:nvSpPr>
      <dsp:spPr>
        <a:xfrm>
          <a:off x="0" y="848811"/>
          <a:ext cx="8467725" cy="394875"/>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3. Ce fut la seule possession acquise par Jacob (Genèse 33.19)</a:t>
          </a:r>
          <a:endParaRPr lang="es-ES" sz="2000" b="1" kern="1200" noProof="0" dirty="0">
            <a:effectLst>
              <a:outerShdw blurRad="38100" dist="38100" dir="2700000" algn="tl">
                <a:srgbClr val="000000">
                  <a:alpha val="43137"/>
                </a:srgbClr>
              </a:outerShdw>
            </a:effectLst>
          </a:endParaRPr>
        </a:p>
      </dsp:txBody>
      <dsp:txXfrm>
        <a:off x="19276" y="868087"/>
        <a:ext cx="8429173" cy="356323"/>
      </dsp:txXfrm>
    </dsp:sp>
    <dsp:sp modelId="{D8E3A47D-7AAD-492B-87DB-471556F70C0E}">
      <dsp:nvSpPr>
        <dsp:cNvPr id="0" name=""/>
        <dsp:cNvSpPr/>
      </dsp:nvSpPr>
      <dsp:spPr>
        <a:xfrm>
          <a:off x="0" y="1258086"/>
          <a:ext cx="8467725" cy="576000"/>
        </a:xfrm>
        <a:prstGeom prst="roundRect">
          <a:avLst/>
        </a:prstGeom>
        <a:solidFill>
          <a:srgbClr val="37517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4. C'est là que Jacob enterra les dieux étrangers que possédait encore sa famille (Genèse 35.4)</a:t>
          </a:r>
          <a:endParaRPr lang="es-ES" sz="2000" b="1" kern="1200" noProof="0" dirty="0">
            <a:effectLst>
              <a:outerShdw blurRad="38100" dist="38100" dir="2700000" algn="tl">
                <a:srgbClr val="000000">
                  <a:alpha val="43137"/>
                </a:srgbClr>
              </a:outerShdw>
            </a:effectLst>
          </a:endParaRPr>
        </a:p>
      </dsp:txBody>
      <dsp:txXfrm>
        <a:off x="28118" y="1286204"/>
        <a:ext cx="8411489" cy="519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229BB-88F6-4208-A452-84AC4F717891}">
      <dsp:nvSpPr>
        <dsp:cNvPr id="0" name=""/>
        <dsp:cNvSpPr/>
      </dsp:nvSpPr>
      <dsp:spPr>
        <a:xfrm>
          <a:off x="0" y="1183"/>
          <a:ext cx="9088067" cy="46644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noProof="0" dirty="0" err="1">
              <a:effectLst>
                <a:outerShdw blurRad="38100" dist="38100" dir="2700000" algn="tl">
                  <a:srgbClr val="000000">
                    <a:alpha val="43137"/>
                  </a:srgbClr>
                </a:outerShdw>
              </a:effectLst>
            </a:rPr>
            <a:t>Craindre</a:t>
          </a:r>
          <a:r>
            <a:rPr lang="es-ES" sz="2000" b="1" kern="1200" noProof="0" dirty="0">
              <a:effectLst>
                <a:outerShdw blurRad="38100" dist="38100" dir="2700000" algn="tl">
                  <a:srgbClr val="000000">
                    <a:alpha val="43137"/>
                  </a:srgbClr>
                </a:outerShdw>
              </a:effectLst>
            </a:rPr>
            <a:t> </a:t>
          </a:r>
          <a:r>
            <a:rPr lang="es-ES" sz="2000" b="1" kern="1200" noProof="0" dirty="0" err="1">
              <a:effectLst>
                <a:outerShdw blurRad="38100" dist="38100" dir="2700000" algn="tl">
                  <a:srgbClr val="000000">
                    <a:alpha val="43137"/>
                  </a:srgbClr>
                </a:outerShdw>
              </a:effectLst>
            </a:rPr>
            <a:t>Dieu</a:t>
          </a:r>
          <a:endParaRPr lang="es-ES" sz="2000" b="1" kern="1200" noProof="0" dirty="0">
            <a:effectLst>
              <a:outerShdw blurRad="38100" dist="38100" dir="2700000" algn="tl">
                <a:srgbClr val="000000">
                  <a:alpha val="43137"/>
                </a:srgbClr>
              </a:outerShdw>
            </a:effectLst>
          </a:endParaRPr>
        </a:p>
      </dsp:txBody>
      <dsp:txXfrm>
        <a:off x="22770" y="23953"/>
        <a:ext cx="9042527" cy="420906"/>
      </dsp:txXfrm>
    </dsp:sp>
    <dsp:sp modelId="{854F4650-27AE-4C03-B454-E09E451F5BDE}">
      <dsp:nvSpPr>
        <dsp:cNvPr id="0" name=""/>
        <dsp:cNvSpPr/>
      </dsp:nvSpPr>
      <dsp:spPr>
        <a:xfrm>
          <a:off x="0" y="467629"/>
          <a:ext cx="9088067" cy="589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46" tIns="25400" rIns="142240" bIns="25400" numCol="1" spcCol="1270" anchor="t" anchorCtr="0">
          <a:noAutofit/>
        </a:bodyPr>
        <a:lstStyle/>
        <a:p>
          <a:pPr marL="228600" lvl="1" indent="-228600" algn="l" defTabSz="889000">
            <a:lnSpc>
              <a:spcPct val="90000"/>
            </a:lnSpc>
            <a:spcBef>
              <a:spcPct val="0"/>
            </a:spcBef>
            <a:spcAft>
              <a:spcPct val="20000"/>
            </a:spcAft>
            <a:buClr>
              <a:schemeClr val="accent5">
                <a:lumMod val="50000"/>
              </a:schemeClr>
            </a:buClr>
            <a:buFont typeface="Wingdings" panose="05000000000000000000" pitchFamily="2" charset="2"/>
            <a:buChar char="v"/>
          </a:pPr>
          <a:r>
            <a:rPr lang="fr-FR" sz="2000" b="1" kern="1200" noProof="0" dirty="0">
              <a:effectLst/>
            </a:rPr>
            <a:t>Manifester un respect profond envers Celui qui est infiniment plus grand que moi, et l'accepter comme mon Roi et Seigneur</a:t>
          </a:r>
          <a:endParaRPr lang="fr-FR" sz="2000" kern="1200" noProof="0" dirty="0">
            <a:effectLst/>
          </a:endParaRPr>
        </a:p>
      </dsp:txBody>
      <dsp:txXfrm>
        <a:off x="0" y="467629"/>
        <a:ext cx="9088067" cy="589464"/>
      </dsp:txXfrm>
    </dsp:sp>
    <dsp:sp modelId="{91EBD55B-773A-4BEF-B76C-4D8BBE65E8E9}">
      <dsp:nvSpPr>
        <dsp:cNvPr id="0" name=""/>
        <dsp:cNvSpPr/>
      </dsp:nvSpPr>
      <dsp:spPr>
        <a:xfrm>
          <a:off x="0" y="1057094"/>
          <a:ext cx="9088067" cy="466446"/>
        </a:xfrm>
        <a:prstGeom prst="roundRect">
          <a:avLst/>
        </a:prstGeom>
        <a:gradFill rotWithShape="0">
          <a:gsLst>
            <a:gs pos="0">
              <a:schemeClr val="accent5">
                <a:hueOff val="5039990"/>
                <a:satOff val="0"/>
                <a:lumOff val="0"/>
                <a:alphaOff val="0"/>
                <a:satMod val="103000"/>
                <a:lumMod val="102000"/>
                <a:tint val="94000"/>
              </a:schemeClr>
            </a:gs>
            <a:gs pos="50000">
              <a:srgbClr val="00C000"/>
            </a:gs>
            <a:gs pos="100000">
              <a:srgbClr val="00B8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noProof="0" dirty="0">
              <a:effectLst>
                <a:outerShdw blurRad="38100" dist="38100" dir="2700000" algn="tl">
                  <a:srgbClr val="000000">
                    <a:alpha val="43137"/>
                  </a:srgbClr>
                </a:outerShdw>
              </a:effectLst>
            </a:rPr>
            <a:t>Servir </a:t>
          </a:r>
          <a:r>
            <a:rPr lang="es-ES" sz="2000" b="1" kern="1200" noProof="0" dirty="0" err="1">
              <a:effectLst>
                <a:outerShdw blurRad="38100" dist="38100" dir="2700000" algn="tl">
                  <a:srgbClr val="000000">
                    <a:alpha val="43137"/>
                  </a:srgbClr>
                </a:outerShdw>
              </a:effectLst>
            </a:rPr>
            <a:t>Dieu</a:t>
          </a:r>
          <a:r>
            <a:rPr lang="es-ES" sz="2000" b="1" kern="1200" noProof="0" dirty="0">
              <a:effectLst>
                <a:outerShdw blurRad="38100" dist="38100" dir="2700000" algn="tl">
                  <a:srgbClr val="000000">
                    <a:alpha val="43137"/>
                  </a:srgbClr>
                </a:outerShdw>
              </a:effectLst>
            </a:rPr>
            <a:t> </a:t>
          </a:r>
          <a:r>
            <a:rPr lang="es-ES" sz="2000" b="1" kern="1200" noProof="0" dirty="0" err="1">
              <a:effectLst>
                <a:outerShdw blurRad="38100" dist="38100" dir="2700000" algn="tl">
                  <a:srgbClr val="000000">
                    <a:alpha val="43137"/>
                  </a:srgbClr>
                </a:outerShdw>
              </a:effectLst>
            </a:rPr>
            <a:t>avec</a:t>
          </a:r>
          <a:r>
            <a:rPr lang="es-ES" sz="2000" b="1" kern="1200" noProof="0" dirty="0">
              <a:effectLst>
                <a:outerShdw blurRad="38100" dist="38100" dir="2700000" algn="tl">
                  <a:srgbClr val="000000">
                    <a:alpha val="43137"/>
                  </a:srgbClr>
                </a:outerShdw>
              </a:effectLst>
            </a:rPr>
            <a:t> </a:t>
          </a:r>
          <a:r>
            <a:rPr lang="es-ES" sz="2000" b="1" kern="1200" noProof="0" dirty="0" err="1">
              <a:effectLst>
                <a:outerShdw blurRad="38100" dist="38100" dir="2700000" algn="tl">
                  <a:srgbClr val="000000">
                    <a:alpha val="43137"/>
                  </a:srgbClr>
                </a:outerShdw>
              </a:effectLst>
            </a:rPr>
            <a:t>intégrité</a:t>
          </a:r>
          <a:endParaRPr lang="es-ES" sz="2000" b="1" kern="1200" noProof="0" dirty="0">
            <a:effectLst>
              <a:outerShdw blurRad="38100" dist="38100" dir="2700000" algn="tl">
                <a:srgbClr val="000000">
                  <a:alpha val="43137"/>
                </a:srgbClr>
              </a:outerShdw>
            </a:effectLst>
          </a:endParaRPr>
        </a:p>
      </dsp:txBody>
      <dsp:txXfrm>
        <a:off x="22770" y="1079864"/>
        <a:ext cx="9042527" cy="420906"/>
      </dsp:txXfrm>
    </dsp:sp>
    <dsp:sp modelId="{7CF48978-E8B4-4BA6-95E8-43AAEF845A18}">
      <dsp:nvSpPr>
        <dsp:cNvPr id="0" name=""/>
        <dsp:cNvSpPr/>
      </dsp:nvSpPr>
      <dsp:spPr>
        <a:xfrm>
          <a:off x="0" y="1523540"/>
          <a:ext cx="9088067" cy="589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46" tIns="25400" rIns="142240" bIns="25400" numCol="1" spcCol="1270" anchor="t" anchorCtr="0">
          <a:noAutofit/>
        </a:bodyPr>
        <a:lstStyle/>
        <a:p>
          <a:pPr marL="228600" lvl="1" indent="-228600" algn="l" defTabSz="889000">
            <a:lnSpc>
              <a:spcPct val="90000"/>
            </a:lnSpc>
            <a:spcBef>
              <a:spcPct val="0"/>
            </a:spcBef>
            <a:spcAft>
              <a:spcPct val="20000"/>
            </a:spcAft>
            <a:buClr>
              <a:schemeClr val="accent4">
                <a:lumMod val="50000"/>
              </a:schemeClr>
            </a:buClr>
            <a:buFont typeface="Wingdings" panose="05000000000000000000" pitchFamily="2" charset="2"/>
            <a:buChar char="v"/>
          </a:pPr>
          <a:r>
            <a:rPr lang="fr-FR" sz="2000" b="1" kern="1200" noProof="0" dirty="0">
              <a:effectLst/>
            </a:rPr>
            <a:t>Un service sans défaut (ainsi se définissait l'animal qui n'était propre au sacrifice que s'il était « sans défaut » [intègre])</a:t>
          </a:r>
          <a:endParaRPr lang="fr-FR" sz="2000" kern="1200" noProof="0" dirty="0">
            <a:effectLst/>
          </a:endParaRPr>
        </a:p>
      </dsp:txBody>
      <dsp:txXfrm>
        <a:off x="0" y="1523540"/>
        <a:ext cx="9088067" cy="589464"/>
      </dsp:txXfrm>
    </dsp:sp>
    <dsp:sp modelId="{DC838278-61D5-4F0B-A5CA-D07614038E8A}">
      <dsp:nvSpPr>
        <dsp:cNvPr id="0" name=""/>
        <dsp:cNvSpPr/>
      </dsp:nvSpPr>
      <dsp:spPr>
        <a:xfrm>
          <a:off x="0" y="2113004"/>
          <a:ext cx="9088067" cy="466446"/>
        </a:xfrm>
        <a:prstGeom prst="roundRect">
          <a:avLst/>
        </a:prstGeom>
        <a:gradFill rotWithShape="0">
          <a:gsLst>
            <a:gs pos="0">
              <a:schemeClr val="accent5">
                <a:hueOff val="10079980"/>
                <a:satOff val="0"/>
                <a:lumOff val="0"/>
                <a:alphaOff val="0"/>
                <a:satMod val="103000"/>
                <a:lumMod val="102000"/>
                <a:tint val="94000"/>
              </a:schemeClr>
            </a:gs>
            <a:gs pos="50000">
              <a:schemeClr val="accent5">
                <a:hueOff val="10079980"/>
                <a:satOff val="0"/>
                <a:lumOff val="0"/>
                <a:alphaOff val="0"/>
                <a:satMod val="110000"/>
                <a:lumMod val="100000"/>
                <a:shade val="100000"/>
              </a:schemeClr>
            </a:gs>
            <a:gs pos="100000">
              <a:schemeClr val="accent5">
                <a:hueOff val="1007998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noProof="0" dirty="0">
              <a:effectLst>
                <a:outerShdw blurRad="38100" dist="38100" dir="2700000" algn="tl">
                  <a:srgbClr val="000000">
                    <a:alpha val="43137"/>
                  </a:srgbClr>
                </a:outerShdw>
              </a:effectLst>
            </a:rPr>
            <a:t>Servir </a:t>
          </a:r>
          <a:r>
            <a:rPr lang="es-ES" sz="2000" b="1" kern="1200" noProof="0" dirty="0" err="1">
              <a:effectLst>
                <a:outerShdw blurRad="38100" dist="38100" dir="2700000" algn="tl">
                  <a:srgbClr val="000000">
                    <a:alpha val="43137"/>
                  </a:srgbClr>
                </a:outerShdw>
              </a:effectLst>
            </a:rPr>
            <a:t>Dieu</a:t>
          </a:r>
          <a:r>
            <a:rPr lang="es-ES" sz="2000" b="1" kern="1200" noProof="0" dirty="0">
              <a:effectLst>
                <a:outerShdw blurRad="38100" dist="38100" dir="2700000" algn="tl">
                  <a:srgbClr val="000000">
                    <a:alpha val="43137"/>
                  </a:srgbClr>
                </a:outerShdw>
              </a:effectLst>
            </a:rPr>
            <a:t> en </a:t>
          </a:r>
          <a:r>
            <a:rPr lang="es-ES" sz="2000" b="1" kern="1200" noProof="0" dirty="0" err="1">
              <a:effectLst>
                <a:outerShdw blurRad="38100" dist="38100" dir="2700000" algn="tl">
                  <a:srgbClr val="000000">
                    <a:alpha val="43137"/>
                  </a:srgbClr>
                </a:outerShdw>
              </a:effectLst>
            </a:rPr>
            <a:t>vérité</a:t>
          </a:r>
          <a:endParaRPr lang="es-ES" sz="2000" b="1" kern="1200" noProof="0" dirty="0">
            <a:effectLst>
              <a:outerShdw blurRad="38100" dist="38100" dir="2700000" algn="tl">
                <a:srgbClr val="000000">
                  <a:alpha val="43137"/>
                </a:srgbClr>
              </a:outerShdw>
            </a:effectLst>
          </a:endParaRPr>
        </a:p>
      </dsp:txBody>
      <dsp:txXfrm>
        <a:off x="22770" y="2135774"/>
        <a:ext cx="9042527" cy="420906"/>
      </dsp:txXfrm>
    </dsp:sp>
    <dsp:sp modelId="{F01C0CC6-238B-429D-AD18-2848C863196E}">
      <dsp:nvSpPr>
        <dsp:cNvPr id="0" name=""/>
        <dsp:cNvSpPr/>
      </dsp:nvSpPr>
      <dsp:spPr>
        <a:xfrm>
          <a:off x="0" y="2579451"/>
          <a:ext cx="9088067" cy="589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46" tIns="25400" rIns="142240" bIns="25400" numCol="1" spcCol="1270" anchor="t" anchorCtr="0">
          <a:noAutofit/>
        </a:bodyPr>
        <a:lstStyle/>
        <a:p>
          <a:pPr marL="228600" lvl="1" indent="-228600" algn="l" defTabSz="889000">
            <a:lnSpc>
              <a:spcPct val="90000"/>
            </a:lnSpc>
            <a:spcBef>
              <a:spcPct val="0"/>
            </a:spcBef>
            <a:spcAft>
              <a:spcPct val="20000"/>
            </a:spcAft>
            <a:buClr>
              <a:schemeClr val="accent6">
                <a:lumMod val="50000"/>
              </a:schemeClr>
            </a:buClr>
            <a:buFont typeface="Wingdings" panose="05000000000000000000" pitchFamily="2" charset="2"/>
            <a:buChar char="v"/>
          </a:pPr>
          <a:r>
            <a:rPr lang="fr-FR" sz="2000" b="1" kern="1200" noProof="0" dirty="0">
              <a:effectLst/>
            </a:rPr>
            <a:t>Être fidèle, digne de confiance, loyal, sans partage, cohérent. Refléter par ma vie la gratitude envers Dieu pour ce qu'il a fait en moi</a:t>
          </a:r>
          <a:endParaRPr lang="fr-FR" sz="2000" kern="1200" noProof="0" dirty="0">
            <a:effectLst/>
          </a:endParaRPr>
        </a:p>
      </dsp:txBody>
      <dsp:txXfrm>
        <a:off x="0" y="2579451"/>
        <a:ext cx="9088067" cy="58946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DB8773-DC8C-7B87-CCE8-22525452E4D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3F5439F-DADC-ACCA-FC81-344701BB8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1256B9-7E34-4937-ACFB-08194E9A2002}"/>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5" name="Marcador de pie de página 4">
            <a:extLst>
              <a:ext uri="{FF2B5EF4-FFF2-40B4-BE49-F238E27FC236}">
                <a16:creationId xmlns:a16="http://schemas.microsoft.com/office/drawing/2014/main" id="{E0623A86-5C39-6B06-64FA-56A521F67B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6CDD3-1707-F676-3B90-F508AEE57990}"/>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394647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39037-6D5B-6971-04BA-1B0D78D442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908CB8-22AE-2A25-8606-1A5893B014F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19974E-7BCD-3241-A148-52CDCEB223F1}"/>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5" name="Marcador de pie de página 4">
            <a:extLst>
              <a:ext uri="{FF2B5EF4-FFF2-40B4-BE49-F238E27FC236}">
                <a16:creationId xmlns:a16="http://schemas.microsoft.com/office/drawing/2014/main" id="{5C0726DC-1DD3-AC36-BAA3-1C6C4DBCE6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D9D1-FD0B-6B4D-1DD5-A283E93824D3}"/>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361926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1D9C00-71B1-E6F1-1748-39EEBC6C77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9F61124-7D92-81A6-C54B-A0B7A2966A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76A3457-973F-4A47-16A5-AB696D1DFF70}"/>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5" name="Marcador de pie de página 4">
            <a:extLst>
              <a:ext uri="{FF2B5EF4-FFF2-40B4-BE49-F238E27FC236}">
                <a16:creationId xmlns:a16="http://schemas.microsoft.com/office/drawing/2014/main" id="{4C001FF6-A193-4105-5DF3-AB398AD3E1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036A79-7F1D-23DD-F798-9E385110F84E}"/>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20408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7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3669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0606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260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52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04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183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617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8DAFEA-B890-EF1E-7D3B-78F6A18227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3A6EAC-4006-9A11-5A10-D36F587A91A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CB7384-AEF9-59F2-3147-B257D98BD4EA}"/>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5" name="Marcador de pie de página 4">
            <a:extLst>
              <a:ext uri="{FF2B5EF4-FFF2-40B4-BE49-F238E27FC236}">
                <a16:creationId xmlns:a16="http://schemas.microsoft.com/office/drawing/2014/main" id="{B33CF877-A089-AE15-FBB6-2FCB988162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428D3B-94ED-60A1-C4C1-6F64762DD185}"/>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5827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06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4120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179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E6773A-C394-495D-0975-DB432CBF39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520582-3954-CD53-92D6-D53B91024C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C1230E5-2716-92B2-AEBD-65A270CF2AE8}"/>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5" name="Marcador de pie de página 4">
            <a:extLst>
              <a:ext uri="{FF2B5EF4-FFF2-40B4-BE49-F238E27FC236}">
                <a16:creationId xmlns:a16="http://schemas.microsoft.com/office/drawing/2014/main" id="{3B108F22-91F3-B441-5D54-F987CC235A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12568F-5D1B-52D9-3AAF-858FDC9A5A59}"/>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7460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E2662-AB21-AAF1-335E-1C5F49E9997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326BB1-0DB9-74AC-DE56-DD63FAE56BF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E53B20-0B4C-835D-58E2-78EBC4505B3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358C9F-08BD-8EB9-CD1E-71DFC704CF5E}"/>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6" name="Marcador de pie de página 5">
            <a:extLst>
              <a:ext uri="{FF2B5EF4-FFF2-40B4-BE49-F238E27FC236}">
                <a16:creationId xmlns:a16="http://schemas.microsoft.com/office/drawing/2014/main" id="{FA806249-0701-16F1-4C00-133C0A38C5D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37DBC6-1AF2-E34E-F653-FBCDE034E154}"/>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3191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9CD15-9730-77FC-4C9C-C889E295E9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83516-2BB3-A074-35DE-CDC0AE2CA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96A8868-D21F-207F-79AF-E90D026CD40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21F6740-5A76-D747-B49B-8537D0C43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22024C-C1CA-3E84-D035-B9BEA876253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596A790-F89B-3ACB-2432-FFB3A06B88D8}"/>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8" name="Marcador de pie de página 7">
            <a:extLst>
              <a:ext uri="{FF2B5EF4-FFF2-40B4-BE49-F238E27FC236}">
                <a16:creationId xmlns:a16="http://schemas.microsoft.com/office/drawing/2014/main" id="{C2BAE489-6375-B679-4DA4-56730FF5E2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0F27D4-ED7C-BE7C-1A86-AABE994DEFE0}"/>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42855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4AD523-2A5F-7733-713E-80D9FAE6EE8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4FA0C58-8138-2534-4B9E-69134FF968AA}"/>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4" name="Marcador de pie de página 3">
            <a:extLst>
              <a:ext uri="{FF2B5EF4-FFF2-40B4-BE49-F238E27FC236}">
                <a16:creationId xmlns:a16="http://schemas.microsoft.com/office/drawing/2014/main" id="{AC445D3F-EF01-1811-C7BD-F97B0E859A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30A882B-DEE4-D85F-260C-9A231CBCD340}"/>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38985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254BC5-D173-4608-E6AB-FDC3481FD1ED}"/>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3" name="Marcador de pie de página 2">
            <a:extLst>
              <a:ext uri="{FF2B5EF4-FFF2-40B4-BE49-F238E27FC236}">
                <a16:creationId xmlns:a16="http://schemas.microsoft.com/office/drawing/2014/main" id="{B2B15AC4-63D8-BBE5-7374-0F092E10064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B49F302-2D40-B164-D393-F56C39ADD93D}"/>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21842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630ACE-403C-D523-07EA-9699B78F8B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FF580A1-0F33-29B2-21E8-B0B9DD328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24E98E1-A283-64C5-DF88-E4A961B31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A50291-B444-A7B4-6558-1B7A3D28D3F0}"/>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6" name="Marcador de pie de página 5">
            <a:extLst>
              <a:ext uri="{FF2B5EF4-FFF2-40B4-BE49-F238E27FC236}">
                <a16:creationId xmlns:a16="http://schemas.microsoft.com/office/drawing/2014/main" id="{0BBD0AB6-2219-A430-6F45-A01740F64C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44F5DE-F7B4-C1A5-B9F4-A4E354A5823B}"/>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3622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D9303-8643-2173-2E77-C616571C46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332910-154E-6682-CD6F-00CA5A8F3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4566D-EE41-0325-5C34-E098259B2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9E5E30-3F0E-B00C-4061-6848C0CE893A}"/>
              </a:ext>
            </a:extLst>
          </p:cNvPr>
          <p:cNvSpPr>
            <a:spLocks noGrp="1"/>
          </p:cNvSpPr>
          <p:nvPr>
            <p:ph type="dt" sz="half" idx="10"/>
          </p:nvPr>
        </p:nvSpPr>
        <p:spPr/>
        <p:txBody>
          <a:bodyPr/>
          <a:lstStyle/>
          <a:p>
            <a:fld id="{F460A959-2ABA-42A8-AE29-75CF5FEA74BB}" type="datetimeFigureOut">
              <a:rPr lang="es-ES" smtClean="0"/>
              <a:t>23/12/2025</a:t>
            </a:fld>
            <a:endParaRPr lang="es-ES"/>
          </a:p>
        </p:txBody>
      </p:sp>
      <p:sp>
        <p:nvSpPr>
          <p:cNvPr id="6" name="Marcador de pie de página 5">
            <a:extLst>
              <a:ext uri="{FF2B5EF4-FFF2-40B4-BE49-F238E27FC236}">
                <a16:creationId xmlns:a16="http://schemas.microsoft.com/office/drawing/2014/main" id="{C1F4C389-B818-E053-709C-B6A929B74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6ED8B3-D0DB-2DA5-AF06-98AC00BD7331}"/>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1315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645652E-C87B-0481-65A5-9010EAC9C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6B74D6B-90B9-E328-4594-43C5B6077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BCBFE9-E79F-3FD6-B003-08BCE3D5C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60A959-2ABA-42A8-AE29-75CF5FEA74BB}" type="datetimeFigureOut">
              <a:rPr lang="es-ES" smtClean="0"/>
              <a:t>23/12/2025</a:t>
            </a:fld>
            <a:endParaRPr lang="es-ES"/>
          </a:p>
        </p:txBody>
      </p:sp>
      <p:sp>
        <p:nvSpPr>
          <p:cNvPr id="5" name="Marcador de pie de página 4">
            <a:extLst>
              <a:ext uri="{FF2B5EF4-FFF2-40B4-BE49-F238E27FC236}">
                <a16:creationId xmlns:a16="http://schemas.microsoft.com/office/drawing/2014/main" id="{922ABA19-88E2-51A8-C2E1-DB8DD38C8A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BDEC6BE-0D8A-D348-FC5E-569F685AD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C9E696-53E1-45BC-8257-CD885150FB09}" type="slidenum">
              <a:rPr lang="es-ES" smtClean="0"/>
              <a:t>‹Nº›</a:t>
            </a:fld>
            <a:endParaRPr lang="es-ES"/>
          </a:p>
        </p:txBody>
      </p:sp>
    </p:spTree>
    <p:extLst>
      <p:ext uri="{BB962C8B-B14F-4D97-AF65-F5344CB8AC3E}">
        <p14:creationId xmlns:p14="http://schemas.microsoft.com/office/powerpoint/2010/main" val="1171827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257224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diagramColors" Target="../diagrams/colors2.xml"/><Relationship Id="rId12"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2.jpeg"/><Relationship Id="rId5" Type="http://schemas.openxmlformats.org/officeDocument/2006/relationships/diagramLayout" Target="../diagrams/layout2.xml"/><Relationship Id="rId10" Type="http://schemas.openxmlformats.org/officeDocument/2006/relationships/image" Target="../media/image11.jpg"/><Relationship Id="rId4" Type="http://schemas.openxmlformats.org/officeDocument/2006/relationships/diagramData" Target="../diagrams/data2.xml"/><Relationship Id="rId9" Type="http://schemas.openxmlformats.org/officeDocument/2006/relationships/image" Target="../media/image10.jp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03A100F-CC3E-B442-E2CB-AFBBCD6CA90B}"/>
              </a:ext>
            </a:extLst>
          </p:cNvPr>
          <p:cNvSpPr txBox="1"/>
          <p:nvPr/>
        </p:nvSpPr>
        <p:spPr>
          <a:xfrm>
            <a:off x="2657475" y="1859340"/>
            <a:ext cx="5667375" cy="1569660"/>
          </a:xfrm>
          <a:prstGeom prst="rect">
            <a:avLst/>
          </a:prstGeom>
          <a:noFill/>
          <a:effectLst>
            <a:outerShdw blurRad="50800" dist="50800" dir="5400000" algn="ctr" rotWithShape="0">
              <a:schemeClr val="tx1">
                <a:alpha val="74000"/>
              </a:schemeClr>
            </a:outerShdw>
          </a:effectLst>
        </p:spPr>
        <p:txBody>
          <a:bodyPr wrap="square" rtlCol="0">
            <a:spAutoFit/>
            <a:scene3d>
              <a:camera prst="orthographicFront"/>
              <a:lightRig rig="flood" dir="t"/>
            </a:scene3d>
            <a:sp3d extrusionH="57150" contourW="31750">
              <a:bevelT h="25400" prst="softRound"/>
              <a:contourClr>
                <a:schemeClr val="accent6">
                  <a:lumMod val="75000"/>
                </a:schemeClr>
              </a:contourClr>
            </a:sp3d>
          </a:bodyPr>
          <a:lstStyle/>
          <a:p>
            <a:pPr algn="ctr"/>
            <a:r>
              <a:rPr lang="fr-FR" sz="4800" b="1" spc="600" noProof="0" dirty="0">
                <a:ln w="13462">
                  <a:solidFill>
                    <a:schemeClr val="bg1"/>
                  </a:solidFill>
                  <a:prstDash val="solid"/>
                </a:ln>
                <a:solidFill>
                  <a:srgbClr val="375170"/>
                </a:solidFill>
                <a:effectLst>
                  <a:outerShdw dist="38100" dir="2700000" algn="bl" rotWithShape="0">
                    <a:srgbClr val="F5F86C"/>
                  </a:outerShdw>
                </a:effectLst>
              </a:rPr>
              <a:t>CHOISISSEZ AUJOURD'HUI !</a:t>
            </a:r>
          </a:p>
        </p:txBody>
      </p:sp>
      <p:sp>
        <p:nvSpPr>
          <p:cNvPr id="5" name="CuadroTexto 4">
            <a:extLst>
              <a:ext uri="{FF2B5EF4-FFF2-40B4-BE49-F238E27FC236}">
                <a16:creationId xmlns:a16="http://schemas.microsoft.com/office/drawing/2014/main" id="{D9114AEA-31C6-2C8D-584A-CF7A10B6BA16}"/>
              </a:ext>
            </a:extLst>
          </p:cNvPr>
          <p:cNvSpPr txBox="1"/>
          <p:nvPr/>
        </p:nvSpPr>
        <p:spPr>
          <a:xfrm>
            <a:off x="8760548" y="6519446"/>
            <a:ext cx="3431452" cy="338554"/>
          </a:xfrm>
          <a:prstGeom prst="rect">
            <a:avLst/>
          </a:prstGeom>
          <a:noFill/>
        </p:spPr>
        <p:txBody>
          <a:bodyPr wrap="none" rtlCol="0">
            <a:spAutoFit/>
          </a:bodyPr>
          <a:lstStyle/>
          <a:p>
            <a:pPr algn="r"/>
            <a:r>
              <a:rPr lang="fr-FR" sz="1600" b="1" noProof="0" dirty="0">
                <a:solidFill>
                  <a:srgbClr val="FBF89B"/>
                </a:solidFill>
                <a:effectLst>
                  <a:outerShdw blurRad="38100" dist="38100" dir="2700000" algn="tl">
                    <a:srgbClr val="000000">
                      <a:alpha val="43137"/>
                    </a:srgbClr>
                  </a:outerShdw>
                </a:effectLst>
              </a:rPr>
              <a:t>Leçon 13 pour le 27 décembre 2025</a:t>
            </a:r>
          </a:p>
        </p:txBody>
      </p:sp>
    </p:spTree>
    <p:extLst>
      <p:ext uri="{BB962C8B-B14F-4D97-AF65-F5344CB8AC3E}">
        <p14:creationId xmlns:p14="http://schemas.microsoft.com/office/powerpoint/2010/main" val="321640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374BC364-77D0-43BC-53E2-AA31799ADD4A}"/>
              </a:ext>
            </a:extLst>
          </p:cNvPr>
          <p:cNvSpPr txBox="1"/>
          <p:nvPr/>
        </p:nvSpPr>
        <p:spPr>
          <a:xfrm>
            <a:off x="5157657" y="3315596"/>
            <a:ext cx="6105382" cy="357020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3200" b="1" i="0" u="none" strike="noStrike" kern="1200" cap="none" spc="0" normalizeH="0" baseline="0" noProof="0" dirty="0">
                <a:ln w="12700" cmpd="sng">
                  <a:noFill/>
                  <a:prstDash val="solid"/>
                </a:ln>
                <a:solidFill>
                  <a:srgbClr val="E97132">
                    <a:lumMod val="75000"/>
                  </a:srgbClr>
                </a:solidFill>
                <a:effectLst/>
                <a:uLnTx/>
                <a:uFillTx/>
                <a:latin typeface="Comic Sans MS" panose="030F0702030302020204" pitchFamily="66" charset="0"/>
                <a:ea typeface="+mn-ea"/>
                <a:cs typeface="+mn-cs"/>
              </a:rPr>
              <a:t>« Et si vous ne trouvez pas bon de servir l'Éternel, choisissez aujourd'hui qui vous voulez servir [...] Moi et ma maison, nous servirons l'Éternel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2000" b="1" i="0" u="none" strike="noStrike" kern="1200" cap="none" spc="0" normalizeH="0" baseline="0" noProof="0" dirty="0">
                <a:ln w="12700" cmpd="sng">
                  <a:noFill/>
                  <a:prstDash val="solid"/>
                </a:ln>
                <a:solidFill>
                  <a:srgbClr val="E97132">
                    <a:lumMod val="75000"/>
                  </a:srgbClr>
                </a:solidFill>
                <a:effectLst/>
                <a:uLnTx/>
                <a:uFillTx/>
                <a:latin typeface="Comic Sans MS" panose="030F0702030302020204" pitchFamily="66" charset="0"/>
                <a:ea typeface="+mn-ea"/>
                <a:cs typeface="+mn-cs"/>
              </a:rPr>
              <a:t>(Josué 24.15)</a:t>
            </a:r>
          </a:p>
        </p:txBody>
      </p:sp>
    </p:spTree>
    <p:extLst>
      <p:ext uri="{BB962C8B-B14F-4D97-AF65-F5344CB8AC3E}">
        <p14:creationId xmlns:p14="http://schemas.microsoft.com/office/powerpoint/2010/main" val="397210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1000"/>
          </a:stretch>
        </a:blip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F3778858-28B2-FBDC-37D8-4B5AC2BAEC0D}"/>
              </a:ext>
            </a:extLst>
          </p:cNvPr>
          <p:cNvGraphicFramePr/>
          <p:nvPr>
            <p:extLst>
              <p:ext uri="{D42A27DB-BD31-4B8C-83A1-F6EECF244321}">
                <p14:modId xmlns:p14="http://schemas.microsoft.com/office/powerpoint/2010/main" val="1165045187"/>
              </p:ext>
            </p:extLst>
          </p:nvPr>
        </p:nvGraphicFramePr>
        <p:xfrm>
          <a:off x="4795735" y="3852153"/>
          <a:ext cx="7290813" cy="290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B628F2F-2C94-90B3-31B1-D5F4C02C80F2}"/>
              </a:ext>
            </a:extLst>
          </p:cNvPr>
          <p:cNvSpPr txBox="1"/>
          <p:nvPr/>
        </p:nvSpPr>
        <p:spPr>
          <a:xfrm>
            <a:off x="234680" y="102377"/>
            <a:ext cx="6915150" cy="1323439"/>
          </a:xfrm>
          <a:prstGeom prst="rect">
            <a:avLst/>
          </a:prstGeom>
          <a:noFill/>
        </p:spPr>
        <p:txBody>
          <a:bodyPr wrap="square" rtlCol="0">
            <a:spAutoFit/>
          </a:bodyPr>
          <a:lstStyle/>
          <a:p>
            <a:pPr>
              <a:spcBef>
                <a:spcPts val="600"/>
              </a:spcBef>
            </a:pPr>
            <a:r>
              <a:rPr lang="fr-FR" sz="2000" b="1" dirty="0">
                <a:solidFill>
                  <a:schemeClr val="bg1"/>
                </a:solidFill>
                <a:effectLst>
                  <a:glow rad="127000">
                    <a:srgbClr val="95332E"/>
                  </a:glow>
                  <a:outerShdw blurRad="38100" dist="38100" dir="2700000" algn="tl">
                    <a:srgbClr val="000000">
                      <a:alpha val="43137"/>
                    </a:srgbClr>
                  </a:outerShdw>
                </a:effectLst>
              </a:rPr>
              <a:t>Josué sentait déjà sa fin approcher. Il avait combattu le bon combat. Il avait achevé la course. Il avait gardé la foi. Il pouvait attendre avec confiance, comme Paul, sa couronne de justice (2 Timothée 4.7-8).</a:t>
            </a:r>
          </a:p>
        </p:txBody>
      </p:sp>
      <p:pic>
        <p:nvPicPr>
          <p:cNvPr id="5" name="Imagen 4" descr="Imagen que contiene grupo, grande, parado, viejo&#10;&#10;El contenido generado por IA puede ser incorrecto.">
            <a:extLst>
              <a:ext uri="{FF2B5EF4-FFF2-40B4-BE49-F238E27FC236}">
                <a16:creationId xmlns:a16="http://schemas.microsoft.com/office/drawing/2014/main" id="{E80D3438-B228-FFDD-5104-2C5D3647EF86}"/>
              </a:ext>
            </a:extLst>
          </p:cNvPr>
          <p:cNvPicPr>
            <a:picLocks noChangeAspect="1"/>
          </p:cNvPicPr>
          <p:nvPr/>
        </p:nvPicPr>
        <p:blipFill rotWithShape="1">
          <a:blip r:embed="rId8">
            <a:extLst>
              <a:ext uri="{28A0092B-C50C-407E-A947-70E740481C1C}">
                <a14:useLocalDpi xmlns:a14="http://schemas.microsoft.com/office/drawing/2010/main" val="0"/>
              </a:ext>
            </a:extLst>
          </a:blip>
          <a:srcRect t="5533" b="16478"/>
          <a:stretch>
            <a:fillRect/>
          </a:stretch>
        </p:blipFill>
        <p:spPr>
          <a:xfrm>
            <a:off x="338916" y="3540158"/>
            <a:ext cx="4378999" cy="299363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95332E">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Un grupo de personas en una montaña&#10;&#10;El contenido generado por IA puede ser incorrecto.">
            <a:extLst>
              <a:ext uri="{FF2B5EF4-FFF2-40B4-BE49-F238E27FC236}">
                <a16:creationId xmlns:a16="http://schemas.microsoft.com/office/drawing/2014/main" id="{734384E2-2A96-C75D-6829-54FD4CEFD11B}"/>
              </a:ext>
            </a:extLst>
          </p:cNvPr>
          <p:cNvPicPr>
            <a:picLocks noChangeAspect="1"/>
          </p:cNvPicPr>
          <p:nvPr/>
        </p:nvPicPr>
        <p:blipFill rotWithShape="1">
          <a:blip r:embed="rId9">
            <a:extLst>
              <a:ext uri="{28A0092B-C50C-407E-A947-70E740481C1C}">
                <a14:useLocalDpi xmlns:a14="http://schemas.microsoft.com/office/drawing/2010/main" val="0"/>
              </a:ext>
            </a:extLst>
          </a:blip>
          <a:srcRect l="180" r="31715" b="5703"/>
          <a:stretch>
            <a:fillRect/>
          </a:stretch>
        </p:blipFill>
        <p:spPr>
          <a:xfrm>
            <a:off x="7315200" y="160745"/>
            <a:ext cx="4731290" cy="343778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8542BA6D-5D0E-E71A-1311-C395944CDEE0}"/>
              </a:ext>
            </a:extLst>
          </p:cNvPr>
          <p:cNvSpPr txBox="1"/>
          <p:nvPr/>
        </p:nvSpPr>
        <p:spPr>
          <a:xfrm>
            <a:off x="234679" y="2426090"/>
            <a:ext cx="6915149" cy="1015663"/>
          </a:xfrm>
          <a:prstGeom prst="rect">
            <a:avLst/>
          </a:prstGeom>
          <a:noFill/>
        </p:spPr>
        <p:txBody>
          <a:bodyPr wrap="square">
            <a:spAutoFit/>
          </a:bodyPr>
          <a:lstStyle/>
          <a:p>
            <a:pPr>
              <a:spcBef>
                <a:spcPts val="600"/>
              </a:spcBef>
            </a:pPr>
            <a:r>
              <a:rPr lang="fr-FR" sz="2000" b="1" dirty="0">
                <a:solidFill>
                  <a:schemeClr val="bg1"/>
                </a:solidFill>
                <a:effectLst>
                  <a:glow rad="127000">
                    <a:srgbClr val="95332E"/>
                  </a:glow>
                  <a:outerShdw blurRad="38100" dist="38100" dir="2700000" algn="tl">
                    <a:srgbClr val="000000">
                      <a:alpha val="43137"/>
                    </a:srgbClr>
                  </a:outerShdw>
                </a:effectLst>
              </a:rPr>
              <a:t>Pour cette raison, il rassembla le peuple à Sichem pour renouveler l'alliance de fidélité, et les exhorter à choisir une vie de service à Dieu.</a:t>
            </a:r>
          </a:p>
        </p:txBody>
      </p:sp>
      <p:sp>
        <p:nvSpPr>
          <p:cNvPr id="9" name="CuadroTexto 8">
            <a:extLst>
              <a:ext uri="{FF2B5EF4-FFF2-40B4-BE49-F238E27FC236}">
                <a16:creationId xmlns:a16="http://schemas.microsoft.com/office/drawing/2014/main" id="{3E76650F-569B-405C-F97D-C438C3688631}"/>
              </a:ext>
            </a:extLst>
          </p:cNvPr>
          <p:cNvSpPr txBox="1"/>
          <p:nvPr/>
        </p:nvSpPr>
        <p:spPr>
          <a:xfrm>
            <a:off x="234678" y="1425816"/>
            <a:ext cx="6915149" cy="1015663"/>
          </a:xfrm>
          <a:prstGeom prst="rect">
            <a:avLst/>
          </a:prstGeom>
          <a:noFill/>
        </p:spPr>
        <p:txBody>
          <a:bodyPr wrap="square">
            <a:spAutoFit/>
          </a:bodyPr>
          <a:lstStyle/>
          <a:p>
            <a:pPr>
              <a:spcBef>
                <a:spcPts val="600"/>
              </a:spcBef>
            </a:pPr>
            <a:r>
              <a:rPr lang="fr-FR" sz="2000" b="1" dirty="0">
                <a:solidFill>
                  <a:schemeClr val="bg1"/>
                </a:solidFill>
                <a:effectLst>
                  <a:glow rad="127000">
                    <a:srgbClr val="95332E"/>
                  </a:glow>
                  <a:outerShdw blurRad="38100" dist="38100" dir="2700000" algn="tl">
                    <a:srgbClr val="000000">
                      <a:alpha val="43137"/>
                    </a:srgbClr>
                  </a:outerShdw>
                </a:effectLst>
              </a:rPr>
              <a:t>Mais, comme Caleb, il devait encore s'assurer que d'autres prendraient le flambeau et conduiraient le peuple de Dieu sur le droit chemin.</a:t>
            </a:r>
          </a:p>
        </p:txBody>
      </p:sp>
    </p:spTree>
    <p:extLst>
      <p:ext uri="{BB962C8B-B14F-4D97-AF65-F5344CB8AC3E}">
        <p14:creationId xmlns:p14="http://schemas.microsoft.com/office/powerpoint/2010/main" val="89810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graphicEl>
                                              <a:dgm id="{2127D0A3-08E0-4B77-9149-12877E4553DC}"/>
                                            </p:graphicEl>
                                          </p:spTgt>
                                        </p:tgtEl>
                                        <p:attrNameLst>
                                          <p:attrName>style.visibility</p:attrName>
                                        </p:attrNameLst>
                                      </p:cBhvr>
                                      <p:to>
                                        <p:strVal val="visible"/>
                                      </p:to>
                                    </p:set>
                                    <p:animEffect transition="in" filter="fade">
                                      <p:cBhvr>
                                        <p:cTn id="35" dur="1000"/>
                                        <p:tgtEl>
                                          <p:spTgt spid="8">
                                            <p:graphicEl>
                                              <a:dgm id="{2127D0A3-08E0-4B77-9149-12877E4553DC}"/>
                                            </p:graphicEl>
                                          </p:spTgt>
                                        </p:tgtEl>
                                      </p:cBhvr>
                                    </p:animEffect>
                                    <p:anim calcmode="lin" valueType="num">
                                      <p:cBhvr>
                                        <p:cTn id="36" dur="1000" fill="hold"/>
                                        <p:tgtEl>
                                          <p:spTgt spid="8">
                                            <p:graphicEl>
                                              <a:dgm id="{2127D0A3-08E0-4B77-9149-12877E4553DC}"/>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2127D0A3-08E0-4B77-9149-12877E4553D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
                                            <p:graphicEl>
                                              <a:dgm id="{942E5999-5789-441C-A104-F2DD05307549}"/>
                                            </p:graphicEl>
                                          </p:spTgt>
                                        </p:tgtEl>
                                        <p:attrNameLst>
                                          <p:attrName>style.visibility</p:attrName>
                                        </p:attrNameLst>
                                      </p:cBhvr>
                                      <p:to>
                                        <p:strVal val="visible"/>
                                      </p:to>
                                    </p:set>
                                    <p:animEffect transition="in" filter="fade">
                                      <p:cBhvr>
                                        <p:cTn id="42" dur="1000"/>
                                        <p:tgtEl>
                                          <p:spTgt spid="8">
                                            <p:graphicEl>
                                              <a:dgm id="{942E5999-5789-441C-A104-F2DD05307549}"/>
                                            </p:graphicEl>
                                          </p:spTgt>
                                        </p:tgtEl>
                                      </p:cBhvr>
                                    </p:animEffect>
                                    <p:anim calcmode="lin" valueType="num">
                                      <p:cBhvr>
                                        <p:cTn id="43" dur="1000" fill="hold"/>
                                        <p:tgtEl>
                                          <p:spTgt spid="8">
                                            <p:graphicEl>
                                              <a:dgm id="{942E5999-5789-441C-A104-F2DD05307549}"/>
                                            </p:graphicEl>
                                          </p:spTgt>
                                        </p:tgtEl>
                                        <p:attrNameLst>
                                          <p:attrName>ppt_x</p:attrName>
                                        </p:attrNameLst>
                                      </p:cBhvr>
                                      <p:tavLst>
                                        <p:tav tm="0">
                                          <p:val>
                                            <p:strVal val="#ppt_x"/>
                                          </p:val>
                                        </p:tav>
                                        <p:tav tm="100000">
                                          <p:val>
                                            <p:strVal val="#ppt_x"/>
                                          </p:val>
                                        </p:tav>
                                      </p:tavLst>
                                    </p:anim>
                                    <p:anim calcmode="lin" valueType="num">
                                      <p:cBhvr>
                                        <p:cTn id="44" dur="1000" fill="hold"/>
                                        <p:tgtEl>
                                          <p:spTgt spid="8">
                                            <p:graphicEl>
                                              <a:dgm id="{942E5999-5789-441C-A104-F2DD0530754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graphicEl>
                                              <a:dgm id="{FC48FDAD-A8DC-4628-A83F-0C218EBE3173}"/>
                                            </p:graphicEl>
                                          </p:spTgt>
                                        </p:tgtEl>
                                        <p:attrNameLst>
                                          <p:attrName>style.visibility</p:attrName>
                                        </p:attrNameLst>
                                      </p:cBhvr>
                                      <p:to>
                                        <p:strVal val="visible"/>
                                      </p:to>
                                    </p:set>
                                    <p:animEffect transition="in" filter="fade">
                                      <p:cBhvr>
                                        <p:cTn id="47" dur="1000"/>
                                        <p:tgtEl>
                                          <p:spTgt spid="8">
                                            <p:graphicEl>
                                              <a:dgm id="{FC48FDAD-A8DC-4628-A83F-0C218EBE3173}"/>
                                            </p:graphicEl>
                                          </p:spTgt>
                                        </p:tgtEl>
                                      </p:cBhvr>
                                    </p:animEffect>
                                    <p:anim calcmode="lin" valueType="num">
                                      <p:cBhvr>
                                        <p:cTn id="48" dur="1000" fill="hold"/>
                                        <p:tgtEl>
                                          <p:spTgt spid="8">
                                            <p:graphicEl>
                                              <a:dgm id="{FC48FDAD-A8DC-4628-A83F-0C218EBE3173}"/>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FC48FDAD-A8DC-4628-A83F-0C218EBE3173}"/>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8">
                                            <p:graphicEl>
                                              <a:dgm id="{BC1B2083-8856-4B85-9091-BF19E4CB9BFA}"/>
                                            </p:graphicEl>
                                          </p:spTgt>
                                        </p:tgtEl>
                                        <p:attrNameLst>
                                          <p:attrName>style.visibility</p:attrName>
                                        </p:attrNameLst>
                                      </p:cBhvr>
                                      <p:to>
                                        <p:strVal val="visible"/>
                                      </p:to>
                                    </p:set>
                                    <p:animEffect transition="in" filter="fade">
                                      <p:cBhvr>
                                        <p:cTn id="54" dur="1000"/>
                                        <p:tgtEl>
                                          <p:spTgt spid="8">
                                            <p:graphicEl>
                                              <a:dgm id="{BC1B2083-8856-4B85-9091-BF19E4CB9BFA}"/>
                                            </p:graphicEl>
                                          </p:spTgt>
                                        </p:tgtEl>
                                      </p:cBhvr>
                                    </p:animEffect>
                                    <p:anim calcmode="lin" valueType="num">
                                      <p:cBhvr>
                                        <p:cTn id="55" dur="1000" fill="hold"/>
                                        <p:tgtEl>
                                          <p:spTgt spid="8">
                                            <p:graphicEl>
                                              <a:dgm id="{BC1B2083-8856-4B85-9091-BF19E4CB9BFA}"/>
                                            </p:graphicEl>
                                          </p:spTgt>
                                        </p:tgtEl>
                                        <p:attrNameLst>
                                          <p:attrName>ppt_x</p:attrName>
                                        </p:attrNameLst>
                                      </p:cBhvr>
                                      <p:tavLst>
                                        <p:tav tm="0">
                                          <p:val>
                                            <p:strVal val="#ppt_x"/>
                                          </p:val>
                                        </p:tav>
                                        <p:tav tm="100000">
                                          <p:val>
                                            <p:strVal val="#ppt_x"/>
                                          </p:val>
                                        </p:tav>
                                      </p:tavLst>
                                    </p:anim>
                                    <p:anim calcmode="lin" valueType="num">
                                      <p:cBhvr>
                                        <p:cTn id="56" dur="1000" fill="hold"/>
                                        <p:tgtEl>
                                          <p:spTgt spid="8">
                                            <p:graphicEl>
                                              <a:dgm id="{BC1B2083-8856-4B85-9091-BF19E4CB9BFA}"/>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8">
                                            <p:graphicEl>
                                              <a:dgm id="{171BE40D-DF9A-40DE-B4BB-CCE5EF279C3E}"/>
                                            </p:graphicEl>
                                          </p:spTgt>
                                        </p:tgtEl>
                                        <p:attrNameLst>
                                          <p:attrName>style.visibility</p:attrName>
                                        </p:attrNameLst>
                                      </p:cBhvr>
                                      <p:to>
                                        <p:strVal val="visible"/>
                                      </p:to>
                                    </p:set>
                                    <p:animEffect transition="in" filter="fade">
                                      <p:cBhvr>
                                        <p:cTn id="59" dur="1000"/>
                                        <p:tgtEl>
                                          <p:spTgt spid="8">
                                            <p:graphicEl>
                                              <a:dgm id="{171BE40D-DF9A-40DE-B4BB-CCE5EF279C3E}"/>
                                            </p:graphicEl>
                                          </p:spTgt>
                                        </p:tgtEl>
                                      </p:cBhvr>
                                    </p:animEffect>
                                    <p:anim calcmode="lin" valueType="num">
                                      <p:cBhvr>
                                        <p:cTn id="60" dur="1000" fill="hold"/>
                                        <p:tgtEl>
                                          <p:spTgt spid="8">
                                            <p:graphicEl>
                                              <a:dgm id="{171BE40D-DF9A-40DE-B4BB-CCE5EF279C3E}"/>
                                            </p:graphicEl>
                                          </p:spTgt>
                                        </p:tgtEl>
                                        <p:attrNameLst>
                                          <p:attrName>ppt_x</p:attrName>
                                        </p:attrNameLst>
                                      </p:cBhvr>
                                      <p:tavLst>
                                        <p:tav tm="0">
                                          <p:val>
                                            <p:strVal val="#ppt_x"/>
                                          </p:val>
                                        </p:tav>
                                        <p:tav tm="100000">
                                          <p:val>
                                            <p:strVal val="#ppt_x"/>
                                          </p:val>
                                        </p:tav>
                                      </p:tavLst>
                                    </p:anim>
                                    <p:anim calcmode="lin" valueType="num">
                                      <p:cBhvr>
                                        <p:cTn id="61" dur="1000" fill="hold"/>
                                        <p:tgtEl>
                                          <p:spTgt spid="8">
                                            <p:graphicEl>
                                              <a:dgm id="{171BE40D-DF9A-40DE-B4BB-CCE5EF279C3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
                                            <p:graphicEl>
                                              <a:dgm id="{C4F65A43-9A3C-4A61-BCB0-8631152C7599}"/>
                                            </p:graphicEl>
                                          </p:spTgt>
                                        </p:tgtEl>
                                        <p:attrNameLst>
                                          <p:attrName>style.visibility</p:attrName>
                                        </p:attrNameLst>
                                      </p:cBhvr>
                                      <p:to>
                                        <p:strVal val="visible"/>
                                      </p:to>
                                    </p:set>
                                    <p:animEffect transition="in" filter="fade">
                                      <p:cBhvr>
                                        <p:cTn id="66" dur="1000"/>
                                        <p:tgtEl>
                                          <p:spTgt spid="8">
                                            <p:graphicEl>
                                              <a:dgm id="{C4F65A43-9A3C-4A61-BCB0-8631152C7599}"/>
                                            </p:graphicEl>
                                          </p:spTgt>
                                        </p:tgtEl>
                                      </p:cBhvr>
                                    </p:animEffect>
                                    <p:anim calcmode="lin" valueType="num">
                                      <p:cBhvr>
                                        <p:cTn id="67" dur="1000" fill="hold"/>
                                        <p:tgtEl>
                                          <p:spTgt spid="8">
                                            <p:graphicEl>
                                              <a:dgm id="{C4F65A43-9A3C-4A61-BCB0-8631152C7599}"/>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C4F65A43-9A3C-4A61-BCB0-8631152C7599}"/>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8">
                                            <p:graphicEl>
                                              <a:dgm id="{7A0EC5D2-A8C8-43F0-949B-679A0C3ED567}"/>
                                            </p:graphicEl>
                                          </p:spTgt>
                                        </p:tgtEl>
                                        <p:attrNameLst>
                                          <p:attrName>style.visibility</p:attrName>
                                        </p:attrNameLst>
                                      </p:cBhvr>
                                      <p:to>
                                        <p:strVal val="visible"/>
                                      </p:to>
                                    </p:set>
                                    <p:animEffect transition="in" filter="fade">
                                      <p:cBhvr>
                                        <p:cTn id="71" dur="1000"/>
                                        <p:tgtEl>
                                          <p:spTgt spid="8">
                                            <p:graphicEl>
                                              <a:dgm id="{7A0EC5D2-A8C8-43F0-949B-679A0C3ED567}"/>
                                            </p:graphicEl>
                                          </p:spTgt>
                                        </p:tgtEl>
                                      </p:cBhvr>
                                    </p:animEffect>
                                    <p:anim calcmode="lin" valueType="num">
                                      <p:cBhvr>
                                        <p:cTn id="72" dur="1000" fill="hold"/>
                                        <p:tgtEl>
                                          <p:spTgt spid="8">
                                            <p:graphicEl>
                                              <a:dgm id="{7A0EC5D2-A8C8-43F0-949B-679A0C3ED567}"/>
                                            </p:graphicEl>
                                          </p:spTgt>
                                        </p:tgtEl>
                                        <p:attrNameLst>
                                          <p:attrName>ppt_x</p:attrName>
                                        </p:attrNameLst>
                                      </p:cBhvr>
                                      <p:tavLst>
                                        <p:tav tm="0">
                                          <p:val>
                                            <p:strVal val="#ppt_x"/>
                                          </p:val>
                                        </p:tav>
                                        <p:tav tm="100000">
                                          <p:val>
                                            <p:strVal val="#ppt_x"/>
                                          </p:val>
                                        </p:tav>
                                      </p:tavLst>
                                    </p:anim>
                                    <p:anim calcmode="lin" valueType="num">
                                      <p:cBhvr>
                                        <p:cTn id="73" dur="1000" fill="hold"/>
                                        <p:tgtEl>
                                          <p:spTgt spid="8">
                                            <p:graphicEl>
                                              <a:dgm id="{7A0EC5D2-A8C8-43F0-949B-679A0C3ED567}"/>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8">
                                            <p:graphicEl>
                                              <a:dgm id="{E2A91DB1-799A-4297-93C2-42494D9CE027}"/>
                                            </p:graphicEl>
                                          </p:spTgt>
                                        </p:tgtEl>
                                        <p:attrNameLst>
                                          <p:attrName>style.visibility</p:attrName>
                                        </p:attrNameLst>
                                      </p:cBhvr>
                                      <p:to>
                                        <p:strVal val="visible"/>
                                      </p:to>
                                    </p:set>
                                    <p:animEffect transition="in" filter="fade">
                                      <p:cBhvr>
                                        <p:cTn id="78" dur="1000"/>
                                        <p:tgtEl>
                                          <p:spTgt spid="8">
                                            <p:graphicEl>
                                              <a:dgm id="{E2A91DB1-799A-4297-93C2-42494D9CE027}"/>
                                            </p:graphicEl>
                                          </p:spTgt>
                                        </p:tgtEl>
                                      </p:cBhvr>
                                    </p:animEffect>
                                    <p:anim calcmode="lin" valueType="num">
                                      <p:cBhvr>
                                        <p:cTn id="79" dur="1000" fill="hold"/>
                                        <p:tgtEl>
                                          <p:spTgt spid="8">
                                            <p:graphicEl>
                                              <a:dgm id="{E2A91DB1-799A-4297-93C2-42494D9CE027}"/>
                                            </p:graphicEl>
                                          </p:spTgt>
                                        </p:tgtEl>
                                        <p:attrNameLst>
                                          <p:attrName>ppt_x</p:attrName>
                                        </p:attrNameLst>
                                      </p:cBhvr>
                                      <p:tavLst>
                                        <p:tav tm="0">
                                          <p:val>
                                            <p:strVal val="#ppt_x"/>
                                          </p:val>
                                        </p:tav>
                                        <p:tav tm="100000">
                                          <p:val>
                                            <p:strVal val="#ppt_x"/>
                                          </p:val>
                                        </p:tav>
                                      </p:tavLst>
                                    </p:anim>
                                    <p:anim calcmode="lin" valueType="num">
                                      <p:cBhvr>
                                        <p:cTn id="80" dur="1000" fill="hold"/>
                                        <p:tgtEl>
                                          <p:spTgt spid="8">
                                            <p:graphicEl>
                                              <a:dgm id="{E2A91DB1-799A-4297-93C2-42494D9CE027}"/>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8">
                                            <p:graphicEl>
                                              <a:dgm id="{A69A85D2-7D25-468F-B109-5D85D6A87DA0}"/>
                                            </p:graphicEl>
                                          </p:spTgt>
                                        </p:tgtEl>
                                        <p:attrNameLst>
                                          <p:attrName>style.visibility</p:attrName>
                                        </p:attrNameLst>
                                      </p:cBhvr>
                                      <p:to>
                                        <p:strVal val="visible"/>
                                      </p:to>
                                    </p:set>
                                    <p:animEffect transition="in" filter="fade">
                                      <p:cBhvr>
                                        <p:cTn id="83" dur="1000"/>
                                        <p:tgtEl>
                                          <p:spTgt spid="8">
                                            <p:graphicEl>
                                              <a:dgm id="{A69A85D2-7D25-468F-B109-5D85D6A87DA0}"/>
                                            </p:graphicEl>
                                          </p:spTgt>
                                        </p:tgtEl>
                                      </p:cBhvr>
                                    </p:animEffect>
                                    <p:anim calcmode="lin" valueType="num">
                                      <p:cBhvr>
                                        <p:cTn id="84" dur="1000" fill="hold"/>
                                        <p:tgtEl>
                                          <p:spTgt spid="8">
                                            <p:graphicEl>
                                              <a:dgm id="{A69A85D2-7D25-468F-B109-5D85D6A87DA0}"/>
                                            </p:graphicEl>
                                          </p:spTgt>
                                        </p:tgtEl>
                                        <p:attrNameLst>
                                          <p:attrName>ppt_x</p:attrName>
                                        </p:attrNameLst>
                                      </p:cBhvr>
                                      <p:tavLst>
                                        <p:tav tm="0">
                                          <p:val>
                                            <p:strVal val="#ppt_x"/>
                                          </p:val>
                                        </p:tav>
                                        <p:tav tm="100000">
                                          <p:val>
                                            <p:strVal val="#ppt_x"/>
                                          </p:val>
                                        </p:tav>
                                      </p:tavLst>
                                    </p:anim>
                                    <p:anim calcmode="lin" valueType="num">
                                      <p:cBhvr>
                                        <p:cTn id="85" dur="1000" fill="hold"/>
                                        <p:tgtEl>
                                          <p:spTgt spid="8">
                                            <p:graphicEl>
                                              <a:dgm id="{A69A85D2-7D25-468F-B109-5D85D6A87DA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3" grpId="0"/>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8000"/>
          </a:stretch>
        </a:blipFill>
        <a:effectLst/>
      </p:bgPr>
    </p:bg>
    <p:spTree>
      <p:nvGrpSpPr>
        <p:cNvPr id="1" name=""/>
        <p:cNvGrpSpPr/>
        <p:nvPr/>
      </p:nvGrpSpPr>
      <p:grpSpPr>
        <a:xfrm>
          <a:off x="0" y="0"/>
          <a:ext cx="0" cy="0"/>
          <a:chOff x="0" y="0"/>
          <a:chExt cx="0" cy="0"/>
        </a:xfrm>
      </p:grpSpPr>
      <p:pic>
        <p:nvPicPr>
          <p:cNvPr id="23" name="Imagen 22" descr="Vista de una ciudad&#10;&#10;El contenido generado por IA puede ser incorrecto.">
            <a:extLst>
              <a:ext uri="{FF2B5EF4-FFF2-40B4-BE49-F238E27FC236}">
                <a16:creationId xmlns:a16="http://schemas.microsoft.com/office/drawing/2014/main" id="{DD031E11-868D-60ED-DAD4-A251ED6E4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021" y="81756"/>
            <a:ext cx="2426774" cy="1365061"/>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
        <p:nvSpPr>
          <p:cNvPr id="3" name="CuadroTexto 2">
            <a:extLst>
              <a:ext uri="{FF2B5EF4-FFF2-40B4-BE49-F238E27FC236}">
                <a16:creationId xmlns:a16="http://schemas.microsoft.com/office/drawing/2014/main" id="{3C038E1B-6E5D-7350-4C3F-AD4AFFBD2495}"/>
              </a:ext>
            </a:extLst>
          </p:cNvPr>
          <p:cNvSpPr txBox="1"/>
          <p:nvPr/>
        </p:nvSpPr>
        <p:spPr>
          <a:xfrm>
            <a:off x="0" y="0"/>
            <a:ext cx="9679021" cy="769441"/>
          </a:xfrm>
          <a:prstGeom prst="rect">
            <a:avLst/>
          </a:prstGeom>
          <a:noFill/>
        </p:spPr>
        <p:txBody>
          <a:bodyPr wrap="square">
            <a:spAutoFit/>
            <a:scene3d>
              <a:camera prst="orthographicFront"/>
              <a:lightRig rig="chilly" dir="t"/>
            </a:scene3d>
            <a:sp3d extrusionH="57150" prstMaterial="softEdge">
              <a:bevelT w="25400" h="38100"/>
            </a:sp3d>
          </a:bodyPr>
          <a:lstStyle/>
          <a:p>
            <a:pPr algn="ctr"/>
            <a:r>
              <a:rPr lang="fr-FR" sz="4400" b="1" dirty="0">
                <a:ln/>
                <a:solidFill>
                  <a:schemeClr val="accent1">
                    <a:lumMod val="50000"/>
                  </a:schemeClr>
                </a:solidFill>
              </a:rPr>
              <a:t> L'HISTOIRE QUE DIEU A ÉCRITE</a:t>
            </a:r>
          </a:p>
        </p:txBody>
      </p:sp>
      <p:sp>
        <p:nvSpPr>
          <p:cNvPr id="5" name="CuadroTexto 4">
            <a:extLst>
              <a:ext uri="{FF2B5EF4-FFF2-40B4-BE49-F238E27FC236}">
                <a16:creationId xmlns:a16="http://schemas.microsoft.com/office/drawing/2014/main" id="{4E69549F-F539-BC14-D64F-4AD14B99F660}"/>
              </a:ext>
            </a:extLst>
          </p:cNvPr>
          <p:cNvSpPr txBox="1"/>
          <p:nvPr/>
        </p:nvSpPr>
        <p:spPr>
          <a:xfrm>
            <a:off x="270651" y="646464"/>
            <a:ext cx="9137718" cy="923330"/>
          </a:xfrm>
          <a:prstGeom prst="rect">
            <a:avLst/>
          </a:prstGeom>
          <a:noFill/>
        </p:spPr>
        <p:txBody>
          <a:bodyPr wrap="square">
            <a:spAutoFit/>
          </a:bodyPr>
          <a:lstStyle/>
          <a:p>
            <a:pPr algn="ctr"/>
            <a:r>
              <a:rPr lang="fr-FR" b="1" dirty="0">
                <a:solidFill>
                  <a:schemeClr val="accent4">
                    <a:lumMod val="50000"/>
                  </a:schemeClr>
                </a:solidFill>
                <a:latin typeface="Comic Sans MS" panose="030F0702030302020204" pitchFamily="66" charset="0"/>
              </a:rPr>
              <a:t>« Je vous ai donné un pays que vous n'avez point cultivé, des villes que vous n'avez point bâties et que vous habitez, des vignes et des oliviers que vous n'avez point plantés et qui vous servent de nourriture » </a:t>
            </a:r>
            <a:r>
              <a:rPr lang="fr-FR" sz="1400" b="1" noProof="0" dirty="0">
                <a:solidFill>
                  <a:schemeClr val="accent4">
                    <a:lumMod val="50000"/>
                  </a:schemeClr>
                </a:solidFill>
                <a:latin typeface="Comic Sans MS" panose="030F0702030302020204" pitchFamily="66" charset="0"/>
              </a:rPr>
              <a:t>(Josué 24.13)</a:t>
            </a:r>
          </a:p>
        </p:txBody>
      </p:sp>
      <p:sp>
        <p:nvSpPr>
          <p:cNvPr id="6" name="CuadroTexto 5">
            <a:extLst>
              <a:ext uri="{FF2B5EF4-FFF2-40B4-BE49-F238E27FC236}">
                <a16:creationId xmlns:a16="http://schemas.microsoft.com/office/drawing/2014/main" id="{183CF3B3-EB09-F2FA-778F-B0B067FE70A2}"/>
              </a:ext>
            </a:extLst>
          </p:cNvPr>
          <p:cNvSpPr txBox="1"/>
          <p:nvPr/>
        </p:nvSpPr>
        <p:spPr>
          <a:xfrm>
            <a:off x="101527" y="1487321"/>
            <a:ext cx="11772899" cy="400110"/>
          </a:xfrm>
          <a:prstGeom prst="rect">
            <a:avLst/>
          </a:prstGeom>
          <a:noFill/>
        </p:spPr>
        <p:txBody>
          <a:bodyPr wrap="square" rtlCol="0">
            <a:spAutoFit/>
          </a:bodyPr>
          <a:lstStyle/>
          <a:p>
            <a:pPr>
              <a:spcBef>
                <a:spcPts val="600"/>
              </a:spcBef>
            </a:pPr>
            <a:r>
              <a:rPr lang="fr-FR" sz="2000" b="1" dirty="0"/>
              <a:t>Le lieu choisi par Josué pour son discours final fut un lieu historique : Sichem (Josué 24.1).</a:t>
            </a:r>
          </a:p>
        </p:txBody>
      </p:sp>
      <p:graphicFrame>
        <p:nvGraphicFramePr>
          <p:cNvPr id="2" name="Diagrama 1">
            <a:extLst>
              <a:ext uri="{FF2B5EF4-FFF2-40B4-BE49-F238E27FC236}">
                <a16:creationId xmlns:a16="http://schemas.microsoft.com/office/drawing/2014/main" id="{C06ECA78-EB9D-A22F-DA05-19E6940216F4}"/>
              </a:ext>
            </a:extLst>
          </p:cNvPr>
          <p:cNvGraphicFramePr/>
          <p:nvPr>
            <p:extLst>
              <p:ext uri="{D42A27DB-BD31-4B8C-83A1-F6EECF244321}">
                <p14:modId xmlns:p14="http://schemas.microsoft.com/office/powerpoint/2010/main" val="1599538724"/>
              </p:ext>
            </p:extLst>
          </p:nvPr>
        </p:nvGraphicFramePr>
        <p:xfrm>
          <a:off x="2207595" y="1935637"/>
          <a:ext cx="8467725" cy="1864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25397633-5406-A6F1-CF51-A456DD737843}"/>
              </a:ext>
            </a:extLst>
          </p:cNvPr>
          <p:cNvSpPr txBox="1"/>
          <p:nvPr/>
        </p:nvSpPr>
        <p:spPr>
          <a:xfrm>
            <a:off x="2150445" y="3840101"/>
            <a:ext cx="8582025" cy="1477328"/>
          </a:xfrm>
          <a:prstGeom prst="rect">
            <a:avLst/>
          </a:prstGeom>
          <a:noFill/>
        </p:spPr>
        <p:txBody>
          <a:bodyPr wrap="square" rtlCol="0">
            <a:spAutoFit/>
          </a:bodyPr>
          <a:lstStyle/>
          <a:p>
            <a:pPr>
              <a:spcBef>
                <a:spcPts val="600"/>
              </a:spcBef>
            </a:pPr>
            <a:r>
              <a:rPr lang="fr-FR" b="1" dirty="0"/>
              <a:t>Josué commença en leur parlant des « dieux étrangers » qu'adorait </a:t>
            </a:r>
            <a:r>
              <a:rPr lang="fr-FR" b="1" dirty="0" err="1"/>
              <a:t>Térach</a:t>
            </a:r>
            <a:r>
              <a:rPr lang="fr-FR" b="1" dirty="0"/>
              <a:t>, leur ancêtre (Josué 24.2). À partir de là, il leur rappela à la première personne tout ce que Dieu avait fait : Je pris ; j'amenai ; je multipliai ; j'envoyai ; je frappai ; je fis sortir ; je fis entrer ; je livrai ; je détruisis ; je n'écoutai point </a:t>
            </a:r>
            <a:r>
              <a:rPr lang="fr-FR" b="1" dirty="0" err="1"/>
              <a:t>Balaam</a:t>
            </a:r>
            <a:r>
              <a:rPr lang="fr-FR" b="1" dirty="0"/>
              <a:t> ; je vous délivrai ; je livrai ; j'envoyai des frelons ; je vous donnai le pays (Josué 24.3-13).</a:t>
            </a:r>
          </a:p>
        </p:txBody>
      </p:sp>
      <p:pic>
        <p:nvPicPr>
          <p:cNvPr id="9" name="Imagen 8" descr="Una pintura de un grupo de personas posando para una foto&#10;&#10;El contenido generado por IA puede ser incorrecto.">
            <a:extLst>
              <a:ext uri="{FF2B5EF4-FFF2-40B4-BE49-F238E27FC236}">
                <a16:creationId xmlns:a16="http://schemas.microsoft.com/office/drawing/2014/main" id="{4F5B217F-EF1D-8DAF-3659-31B5ACB4D2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1915657"/>
            <a:ext cx="1930471" cy="1158283"/>
          </a:xfrm>
          <a:prstGeom prst="rect">
            <a:avLst/>
          </a:prstGeom>
          <a:ln w="28575">
            <a:solidFill>
              <a:srgbClr val="7030A0"/>
            </a:solidFill>
          </a:ln>
        </p:spPr>
      </p:pic>
      <p:pic>
        <p:nvPicPr>
          <p:cNvPr id="11" name="Imagen 10" descr="Imagen que contiene edificio, parado, colgando, grupo&#10;&#10;El contenido generado por IA puede ser incorrecto.">
            <a:extLst>
              <a:ext uri="{FF2B5EF4-FFF2-40B4-BE49-F238E27FC236}">
                <a16:creationId xmlns:a16="http://schemas.microsoft.com/office/drawing/2014/main" id="{80B7B1CE-8EF0-D122-EC4A-BB7DA118E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6894" y="1905000"/>
            <a:ext cx="1273179" cy="1697572"/>
          </a:xfrm>
          <a:prstGeom prst="rect">
            <a:avLst/>
          </a:prstGeom>
          <a:ln w="28575">
            <a:solidFill>
              <a:srgbClr val="C00000"/>
            </a:solidFill>
          </a:ln>
        </p:spPr>
      </p:pic>
      <p:pic>
        <p:nvPicPr>
          <p:cNvPr id="13" name="Imagen 12" descr="Un grupo de personas disfrazadas&#10;&#10;El contenido generado por IA puede ser incorrecto.">
            <a:extLst>
              <a:ext uri="{FF2B5EF4-FFF2-40B4-BE49-F238E27FC236}">
                <a16:creationId xmlns:a16="http://schemas.microsoft.com/office/drawing/2014/main" id="{DC39884F-4AFB-D873-7AF7-0DA19F1E1374}"/>
              </a:ext>
            </a:extLst>
          </p:cNvPr>
          <p:cNvPicPr>
            <a:picLocks noChangeAspect="1"/>
          </p:cNvPicPr>
          <p:nvPr/>
        </p:nvPicPr>
        <p:blipFill rotWithShape="1">
          <a:blip r:embed="rId11">
            <a:extLst>
              <a:ext uri="{28A0092B-C50C-407E-A947-70E740481C1C}">
                <a14:useLocalDpi xmlns:a14="http://schemas.microsoft.com/office/drawing/2010/main" val="0"/>
              </a:ext>
            </a:extLst>
          </a:blip>
          <a:srcRect t="3929" b="26821"/>
          <a:stretch>
            <a:fillRect/>
          </a:stretch>
        </p:blipFill>
        <p:spPr>
          <a:xfrm>
            <a:off x="161923" y="3170262"/>
            <a:ext cx="1939995" cy="1697572"/>
          </a:xfrm>
          <a:prstGeom prst="rect">
            <a:avLst/>
          </a:prstGeom>
          <a:ln w="28575">
            <a:solidFill>
              <a:srgbClr val="0070C0"/>
            </a:solidFill>
          </a:ln>
        </p:spPr>
      </p:pic>
      <p:pic>
        <p:nvPicPr>
          <p:cNvPr id="15" name="Imagen 14" descr="Imagen que contiene persona, parado, hombre, gente&#10;&#10;El contenido generado por IA puede ser incorrecto.">
            <a:extLst>
              <a:ext uri="{FF2B5EF4-FFF2-40B4-BE49-F238E27FC236}">
                <a16:creationId xmlns:a16="http://schemas.microsoft.com/office/drawing/2014/main" id="{85257F27-8005-43A8-484F-7DB8412DA913}"/>
              </a:ext>
            </a:extLst>
          </p:cNvPr>
          <p:cNvPicPr>
            <a:picLocks noChangeAspect="1"/>
          </p:cNvPicPr>
          <p:nvPr/>
        </p:nvPicPr>
        <p:blipFill>
          <a:blip r:embed="rId12">
            <a:extLst>
              <a:ext uri="{28A0092B-C50C-407E-A947-70E740481C1C}">
                <a14:useLocalDpi xmlns:a14="http://schemas.microsoft.com/office/drawing/2010/main" val="0"/>
              </a:ext>
            </a:extLst>
          </a:blip>
          <a:srcRect t="6791" b="5535"/>
          <a:stretch>
            <a:fillRect/>
          </a:stretch>
        </p:blipFill>
        <p:spPr>
          <a:xfrm flipH="1">
            <a:off x="10756893" y="3688237"/>
            <a:ext cx="1273179" cy="1488332"/>
          </a:xfrm>
          <a:prstGeom prst="rect">
            <a:avLst/>
          </a:prstGeom>
          <a:ln w="28575">
            <a:solidFill>
              <a:schemeClr val="accent1">
                <a:lumMod val="50000"/>
              </a:schemeClr>
            </a:solidFill>
          </a:ln>
        </p:spPr>
      </p:pic>
      <p:pic>
        <p:nvPicPr>
          <p:cNvPr id="17" name="Imagen 16">
            <a:extLst>
              <a:ext uri="{FF2B5EF4-FFF2-40B4-BE49-F238E27FC236}">
                <a16:creationId xmlns:a16="http://schemas.microsoft.com/office/drawing/2014/main" id="{2EFB3F69-1589-89E4-DEEF-975A5AE29141}"/>
              </a:ext>
            </a:extLst>
          </p:cNvPr>
          <p:cNvPicPr>
            <a:picLocks noChangeAspect="1"/>
          </p:cNvPicPr>
          <p:nvPr/>
        </p:nvPicPr>
        <p:blipFill rotWithShape="1">
          <a:blip r:embed="rId13">
            <a:extLst>
              <a:ext uri="{28A0092B-C50C-407E-A947-70E740481C1C}">
                <a14:useLocalDpi xmlns:a14="http://schemas.microsoft.com/office/drawing/2010/main" val="0"/>
              </a:ext>
            </a:extLst>
          </a:blip>
          <a:srcRect l="6275" r="6275"/>
          <a:stretch>
            <a:fillRect/>
          </a:stretch>
        </p:blipFill>
        <p:spPr>
          <a:xfrm>
            <a:off x="161923" y="4964156"/>
            <a:ext cx="1930473" cy="1726828"/>
          </a:xfrm>
          <a:prstGeom prst="rect">
            <a:avLst/>
          </a:prstGeom>
          <a:ln w="28575">
            <a:solidFill>
              <a:schemeClr val="accent5">
                <a:lumMod val="75000"/>
              </a:schemeClr>
            </a:solidFill>
          </a:ln>
        </p:spPr>
      </p:pic>
      <p:pic>
        <p:nvPicPr>
          <p:cNvPr id="19" name="Imagen 18" descr="Dibujo de una persona&#10;&#10;El contenido generado por IA puede ser incorrecto.">
            <a:extLst>
              <a:ext uri="{FF2B5EF4-FFF2-40B4-BE49-F238E27FC236}">
                <a16:creationId xmlns:a16="http://schemas.microsoft.com/office/drawing/2014/main" id="{709B02A7-10C7-90C8-2EAE-52E61F2A21E9}"/>
              </a:ext>
            </a:extLst>
          </p:cNvPr>
          <p:cNvPicPr>
            <a:picLocks noChangeAspect="1"/>
          </p:cNvPicPr>
          <p:nvPr/>
        </p:nvPicPr>
        <p:blipFill rotWithShape="1">
          <a:blip r:embed="rId14">
            <a:extLst>
              <a:ext uri="{28A0092B-C50C-407E-A947-70E740481C1C}">
                <a14:useLocalDpi xmlns:a14="http://schemas.microsoft.com/office/drawing/2010/main" val="0"/>
              </a:ext>
            </a:extLst>
          </a:blip>
          <a:srcRect t="21566" b="15591"/>
          <a:stretch>
            <a:fillRect/>
          </a:stretch>
        </p:blipFill>
        <p:spPr>
          <a:xfrm>
            <a:off x="10756893" y="5262234"/>
            <a:ext cx="1273179" cy="1428750"/>
          </a:xfrm>
          <a:prstGeom prst="rect">
            <a:avLst/>
          </a:prstGeom>
          <a:ln w="28575">
            <a:solidFill>
              <a:srgbClr val="D5D000"/>
            </a:solidFill>
          </a:ln>
        </p:spPr>
      </p:pic>
      <p:sp>
        <p:nvSpPr>
          <p:cNvPr id="7" name="CuadroTexto 6">
            <a:extLst>
              <a:ext uri="{FF2B5EF4-FFF2-40B4-BE49-F238E27FC236}">
                <a16:creationId xmlns:a16="http://schemas.microsoft.com/office/drawing/2014/main" id="{CAEED6FE-27C1-B0D5-C8F1-4A344581AC77}"/>
              </a:ext>
            </a:extLst>
          </p:cNvPr>
          <p:cNvSpPr txBox="1"/>
          <p:nvPr/>
        </p:nvSpPr>
        <p:spPr>
          <a:xfrm>
            <a:off x="2150444" y="5357544"/>
            <a:ext cx="8524875" cy="1477328"/>
          </a:xfrm>
          <a:prstGeom prst="rect">
            <a:avLst/>
          </a:prstGeom>
          <a:noFill/>
        </p:spPr>
        <p:txBody>
          <a:bodyPr wrap="square">
            <a:spAutoFit/>
          </a:bodyPr>
          <a:lstStyle/>
          <a:p>
            <a:pPr>
              <a:spcBef>
                <a:spcPts val="600"/>
              </a:spcBef>
            </a:pPr>
            <a:r>
              <a:rPr lang="fr-FR" b="1" dirty="0"/>
              <a:t>Dans ce récit, les générations se succèdent l'une après l'autre sans distinction. Toutes sont incluses. Ceux qui écoutaient Josué vinrent « de l'autre côté du fleuve » ; descendirent en Égypte ; en sortirent avec une grande puissance ; traversèrent la mer ; prirent la Transjordanie ; possédèrent Canaan. Ce que Dieu fit avec leurs ancêtres, il le fait avec eux, et il le fera avec nous aujourd'hui.</a:t>
            </a:r>
          </a:p>
        </p:txBody>
      </p:sp>
    </p:spTree>
    <p:extLst>
      <p:ext uri="{BB962C8B-B14F-4D97-AF65-F5344CB8AC3E}">
        <p14:creationId xmlns:p14="http://schemas.microsoft.com/office/powerpoint/2010/main" val="394653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outHorizontal)">
                                      <p:cBhvr>
                                        <p:cTn id="16" dur="500"/>
                                        <p:tgtEl>
                                          <p:spTgt spid="2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2">
                                            <p:graphicEl>
                                              <a:dgm id="{11E0DE68-D6C6-4A99-AE8F-6B0DB7F1EF15}"/>
                                            </p:graphicEl>
                                          </p:spTgt>
                                        </p:tgtEl>
                                        <p:attrNameLst>
                                          <p:attrName>style.visibility</p:attrName>
                                        </p:attrNameLst>
                                      </p:cBhvr>
                                      <p:to>
                                        <p:strVal val="visible"/>
                                      </p:to>
                                    </p:set>
                                    <p:anim calcmode="lin" valueType="num">
                                      <p:cBhvr>
                                        <p:cTn id="29" dur="500" fill="hold"/>
                                        <p:tgtEl>
                                          <p:spTgt spid="2">
                                            <p:graphicEl>
                                              <a:dgm id="{11E0DE68-D6C6-4A99-AE8F-6B0DB7F1EF15}"/>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11E0DE68-D6C6-4A99-AE8F-6B0DB7F1EF15}"/>
                                            </p:graphicEl>
                                          </p:spTgt>
                                        </p:tgtEl>
                                        <p:attrNameLst>
                                          <p:attrName>ppt_h</p:attrName>
                                        </p:attrNameLst>
                                      </p:cBhvr>
                                      <p:tavLst>
                                        <p:tav tm="0">
                                          <p:val>
                                            <p:fltVal val="0"/>
                                          </p:val>
                                        </p:tav>
                                        <p:tav tm="100000">
                                          <p:val>
                                            <p:strVal val="#ppt_h"/>
                                          </p:val>
                                        </p:tav>
                                      </p:tavLst>
                                    </p:anim>
                                    <p:anim calcmode="lin" valueType="num">
                                      <p:cBhvr>
                                        <p:cTn id="31" dur="500" fill="hold"/>
                                        <p:tgtEl>
                                          <p:spTgt spid="2">
                                            <p:graphicEl>
                                              <a:dgm id="{11E0DE68-D6C6-4A99-AE8F-6B0DB7F1EF15}"/>
                                            </p:graphicEl>
                                          </p:spTgt>
                                        </p:tgtEl>
                                        <p:attrNameLst>
                                          <p:attrName>style.rotation</p:attrName>
                                        </p:attrNameLst>
                                      </p:cBhvr>
                                      <p:tavLst>
                                        <p:tav tm="0">
                                          <p:val>
                                            <p:fltVal val="360"/>
                                          </p:val>
                                        </p:tav>
                                        <p:tav tm="100000">
                                          <p:val>
                                            <p:fltVal val="0"/>
                                          </p:val>
                                        </p:tav>
                                      </p:tavLst>
                                    </p:anim>
                                    <p:animEffect transition="in" filter="fade">
                                      <p:cBhvr>
                                        <p:cTn id="32" dur="500"/>
                                        <p:tgtEl>
                                          <p:spTgt spid="2">
                                            <p:graphicEl>
                                              <a:dgm id="{11E0DE68-D6C6-4A99-AE8F-6B0DB7F1EF1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2">
                                            <p:graphicEl>
                                              <a:dgm id="{F28057B6-914F-4162-A1E6-62C0FACC967C}"/>
                                            </p:graphicEl>
                                          </p:spTgt>
                                        </p:tgtEl>
                                        <p:attrNameLst>
                                          <p:attrName>style.visibility</p:attrName>
                                        </p:attrNameLst>
                                      </p:cBhvr>
                                      <p:to>
                                        <p:strVal val="visible"/>
                                      </p:to>
                                    </p:set>
                                    <p:anim calcmode="lin" valueType="num">
                                      <p:cBhvr>
                                        <p:cTn id="37" dur="500" fill="hold"/>
                                        <p:tgtEl>
                                          <p:spTgt spid="2">
                                            <p:graphicEl>
                                              <a:dgm id="{F28057B6-914F-4162-A1E6-62C0FACC967C}"/>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28057B6-914F-4162-A1E6-62C0FACC967C}"/>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F28057B6-914F-4162-A1E6-62C0FACC967C}"/>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F28057B6-914F-4162-A1E6-62C0FACC967C}"/>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2">
                                            <p:graphicEl>
                                              <a:dgm id="{AC61220C-B99C-49DF-98C9-45D044822E5A}"/>
                                            </p:graphicEl>
                                          </p:spTgt>
                                        </p:tgtEl>
                                        <p:attrNameLst>
                                          <p:attrName>style.visibility</p:attrName>
                                        </p:attrNameLst>
                                      </p:cBhvr>
                                      <p:to>
                                        <p:strVal val="visible"/>
                                      </p:to>
                                    </p:set>
                                    <p:anim calcmode="lin" valueType="num">
                                      <p:cBhvr>
                                        <p:cTn id="45" dur="500" fill="hold"/>
                                        <p:tgtEl>
                                          <p:spTgt spid="2">
                                            <p:graphicEl>
                                              <a:dgm id="{AC61220C-B99C-49DF-98C9-45D044822E5A}"/>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AC61220C-B99C-49DF-98C9-45D044822E5A}"/>
                                            </p:graphicEl>
                                          </p:spTgt>
                                        </p:tgtEl>
                                        <p:attrNameLst>
                                          <p:attrName>ppt_h</p:attrName>
                                        </p:attrNameLst>
                                      </p:cBhvr>
                                      <p:tavLst>
                                        <p:tav tm="0">
                                          <p:val>
                                            <p:fltVal val="0"/>
                                          </p:val>
                                        </p:tav>
                                        <p:tav tm="100000">
                                          <p:val>
                                            <p:strVal val="#ppt_h"/>
                                          </p:val>
                                        </p:tav>
                                      </p:tavLst>
                                    </p:anim>
                                    <p:anim calcmode="lin" valueType="num">
                                      <p:cBhvr>
                                        <p:cTn id="47" dur="500" fill="hold"/>
                                        <p:tgtEl>
                                          <p:spTgt spid="2">
                                            <p:graphicEl>
                                              <a:dgm id="{AC61220C-B99C-49DF-98C9-45D044822E5A}"/>
                                            </p:graphicEl>
                                          </p:spTgt>
                                        </p:tgtEl>
                                        <p:attrNameLst>
                                          <p:attrName>style.rotation</p:attrName>
                                        </p:attrNameLst>
                                      </p:cBhvr>
                                      <p:tavLst>
                                        <p:tav tm="0">
                                          <p:val>
                                            <p:fltVal val="360"/>
                                          </p:val>
                                        </p:tav>
                                        <p:tav tm="100000">
                                          <p:val>
                                            <p:fltVal val="0"/>
                                          </p:val>
                                        </p:tav>
                                      </p:tavLst>
                                    </p:anim>
                                    <p:animEffect transition="in" filter="fade">
                                      <p:cBhvr>
                                        <p:cTn id="48" dur="500"/>
                                        <p:tgtEl>
                                          <p:spTgt spid="2">
                                            <p:graphicEl>
                                              <a:dgm id="{AC61220C-B99C-49DF-98C9-45D044822E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graphicEl>
                                              <a:dgm id="{D8E3A47D-7AAD-492B-87DB-471556F70C0E}"/>
                                            </p:graphicEl>
                                          </p:spTgt>
                                        </p:tgtEl>
                                        <p:attrNameLst>
                                          <p:attrName>style.visibility</p:attrName>
                                        </p:attrNameLst>
                                      </p:cBhvr>
                                      <p:to>
                                        <p:strVal val="visible"/>
                                      </p:to>
                                    </p:set>
                                    <p:anim calcmode="lin" valueType="num">
                                      <p:cBhvr>
                                        <p:cTn id="53" dur="500" fill="hold"/>
                                        <p:tgtEl>
                                          <p:spTgt spid="2">
                                            <p:graphicEl>
                                              <a:dgm id="{D8E3A47D-7AAD-492B-87DB-471556F70C0E}"/>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8E3A47D-7AAD-492B-87DB-471556F70C0E}"/>
                                            </p:graphicEl>
                                          </p:spTgt>
                                        </p:tgtEl>
                                        <p:attrNameLst>
                                          <p:attrName>ppt_h</p:attrName>
                                        </p:attrNameLst>
                                      </p:cBhvr>
                                      <p:tavLst>
                                        <p:tav tm="0">
                                          <p:val>
                                            <p:fltVal val="0"/>
                                          </p:val>
                                        </p:tav>
                                        <p:tav tm="100000">
                                          <p:val>
                                            <p:strVal val="#ppt_h"/>
                                          </p:val>
                                        </p:tav>
                                      </p:tavLst>
                                    </p:anim>
                                    <p:anim calcmode="lin" valueType="num">
                                      <p:cBhvr>
                                        <p:cTn id="55" dur="500" fill="hold"/>
                                        <p:tgtEl>
                                          <p:spTgt spid="2">
                                            <p:graphicEl>
                                              <a:dgm id="{D8E3A47D-7AAD-492B-87DB-471556F70C0E}"/>
                                            </p:graphicEl>
                                          </p:spTgt>
                                        </p:tgtEl>
                                        <p:attrNameLst>
                                          <p:attrName>style.rotation</p:attrName>
                                        </p:attrNameLst>
                                      </p:cBhvr>
                                      <p:tavLst>
                                        <p:tav tm="0">
                                          <p:val>
                                            <p:fltVal val="360"/>
                                          </p:val>
                                        </p:tav>
                                        <p:tav tm="100000">
                                          <p:val>
                                            <p:fltVal val="0"/>
                                          </p:val>
                                        </p:tav>
                                      </p:tavLst>
                                    </p:anim>
                                    <p:animEffect transition="in" filter="fade">
                                      <p:cBhvr>
                                        <p:cTn id="56" dur="500"/>
                                        <p:tgtEl>
                                          <p:spTgt spid="2">
                                            <p:graphicEl>
                                              <a:dgm id="{D8E3A47D-7AAD-492B-87DB-471556F70C0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strVal val="4/3*#ppt_w"/>
                                          </p:val>
                                        </p:tav>
                                        <p:tav tm="100000">
                                          <p:val>
                                            <p:strVal val="#ppt_w"/>
                                          </p:val>
                                        </p:tav>
                                      </p:tavLst>
                                    </p:anim>
                                    <p:anim calcmode="lin" valueType="num">
                                      <p:cBhvr>
                                        <p:cTn id="62" dur="500" fill="hold"/>
                                        <p:tgtEl>
                                          <p:spTgt spid="9"/>
                                        </p:tgtEl>
                                        <p:attrNameLst>
                                          <p:attrName>ppt_h</p:attrName>
                                        </p:attrNameLst>
                                      </p:cBhvr>
                                      <p:tavLst>
                                        <p:tav tm="0">
                                          <p:val>
                                            <p:strVal val="4/3*#ppt_h"/>
                                          </p:val>
                                        </p:tav>
                                        <p:tav tm="100000">
                                          <p:val>
                                            <p:strVal val="#ppt_h"/>
                                          </p:val>
                                        </p:tav>
                                      </p:tavLst>
                                    </p:anim>
                                  </p:childTnLst>
                                </p:cTn>
                              </p:par>
                              <p:par>
                                <p:cTn id="63" presetID="23" presetClass="entr" presetSubtype="288" fill="hold" nodeType="withEffect">
                                  <p:stCondLst>
                                    <p:cond delay="25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strVal val="4/3*#ppt_w"/>
                                          </p:val>
                                        </p:tav>
                                        <p:tav tm="100000">
                                          <p:val>
                                            <p:strVal val="#ppt_w"/>
                                          </p:val>
                                        </p:tav>
                                      </p:tavLst>
                                    </p:anim>
                                    <p:anim calcmode="lin" valueType="num">
                                      <p:cBhvr>
                                        <p:cTn id="66" dur="500" fill="hold"/>
                                        <p:tgtEl>
                                          <p:spTgt spid="11"/>
                                        </p:tgtEl>
                                        <p:attrNameLst>
                                          <p:attrName>ppt_h</p:attrName>
                                        </p:attrNameLst>
                                      </p:cBhvr>
                                      <p:tavLst>
                                        <p:tav tm="0">
                                          <p:val>
                                            <p:strVal val="4/3*#ppt_h"/>
                                          </p:val>
                                        </p:tav>
                                        <p:tav tm="100000">
                                          <p:val>
                                            <p:strVal val="#ppt_h"/>
                                          </p:val>
                                        </p:tav>
                                      </p:tavLst>
                                    </p:anim>
                                  </p:childTnLst>
                                </p:cTn>
                              </p:par>
                              <p:par>
                                <p:cTn id="67" presetID="23" presetClass="entr" presetSubtype="288" fill="hold" nodeType="withEffect">
                                  <p:stCondLst>
                                    <p:cond delay="5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strVal val="4/3*#ppt_w"/>
                                          </p:val>
                                        </p:tav>
                                        <p:tav tm="100000">
                                          <p:val>
                                            <p:strVal val="#ppt_w"/>
                                          </p:val>
                                        </p:tav>
                                      </p:tavLst>
                                    </p:anim>
                                    <p:anim calcmode="lin" valueType="num">
                                      <p:cBhvr>
                                        <p:cTn id="70" dur="500" fill="hold"/>
                                        <p:tgtEl>
                                          <p:spTgt spid="13"/>
                                        </p:tgtEl>
                                        <p:attrNameLst>
                                          <p:attrName>ppt_h</p:attrName>
                                        </p:attrNameLst>
                                      </p:cBhvr>
                                      <p:tavLst>
                                        <p:tav tm="0">
                                          <p:val>
                                            <p:strVal val="4/3*#ppt_h"/>
                                          </p:val>
                                        </p:tav>
                                        <p:tav tm="100000">
                                          <p:val>
                                            <p:strVal val="#ppt_h"/>
                                          </p:val>
                                        </p:tav>
                                      </p:tavLst>
                                    </p:anim>
                                  </p:childTnLst>
                                </p:cTn>
                              </p:par>
                              <p:par>
                                <p:cTn id="71" presetID="23" presetClass="entr" presetSubtype="288" fill="hold" nodeType="withEffect">
                                  <p:stCondLst>
                                    <p:cond delay="75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strVal val="4/3*#ppt_w"/>
                                          </p:val>
                                        </p:tav>
                                        <p:tav tm="100000">
                                          <p:val>
                                            <p:strVal val="#ppt_w"/>
                                          </p:val>
                                        </p:tav>
                                      </p:tavLst>
                                    </p:anim>
                                    <p:anim calcmode="lin" valueType="num">
                                      <p:cBhvr>
                                        <p:cTn id="74" dur="500" fill="hold"/>
                                        <p:tgtEl>
                                          <p:spTgt spid="15"/>
                                        </p:tgtEl>
                                        <p:attrNameLst>
                                          <p:attrName>ppt_h</p:attrName>
                                        </p:attrNameLst>
                                      </p:cBhvr>
                                      <p:tavLst>
                                        <p:tav tm="0">
                                          <p:val>
                                            <p:strVal val="4/3*#ppt_h"/>
                                          </p:val>
                                        </p:tav>
                                        <p:tav tm="100000">
                                          <p:val>
                                            <p:strVal val="#ppt_h"/>
                                          </p:val>
                                        </p:tav>
                                      </p:tavLst>
                                    </p:anim>
                                  </p:childTnLst>
                                </p:cTn>
                              </p:par>
                              <p:par>
                                <p:cTn id="75" presetID="23" presetClass="entr" presetSubtype="288" fill="hold" nodeType="withEffect">
                                  <p:stCondLst>
                                    <p:cond delay="100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strVal val="4/3*#ppt_w"/>
                                          </p:val>
                                        </p:tav>
                                        <p:tav tm="100000">
                                          <p:val>
                                            <p:strVal val="#ppt_w"/>
                                          </p:val>
                                        </p:tav>
                                      </p:tavLst>
                                    </p:anim>
                                    <p:anim calcmode="lin" valueType="num">
                                      <p:cBhvr>
                                        <p:cTn id="78" dur="500" fill="hold"/>
                                        <p:tgtEl>
                                          <p:spTgt spid="17"/>
                                        </p:tgtEl>
                                        <p:attrNameLst>
                                          <p:attrName>ppt_h</p:attrName>
                                        </p:attrNameLst>
                                      </p:cBhvr>
                                      <p:tavLst>
                                        <p:tav tm="0">
                                          <p:val>
                                            <p:strVal val="4/3*#ppt_h"/>
                                          </p:val>
                                        </p:tav>
                                        <p:tav tm="100000">
                                          <p:val>
                                            <p:strVal val="#ppt_h"/>
                                          </p:val>
                                        </p:tav>
                                      </p:tavLst>
                                    </p:anim>
                                  </p:childTnLst>
                                </p:cTn>
                              </p:par>
                              <p:par>
                                <p:cTn id="79" presetID="23" presetClass="entr" presetSubtype="288" fill="hold" nodeType="withEffect">
                                  <p:stCondLst>
                                    <p:cond delay="125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strVal val="4/3*#ppt_w"/>
                                          </p:val>
                                        </p:tav>
                                        <p:tav tm="100000">
                                          <p:val>
                                            <p:strVal val="#ppt_w"/>
                                          </p:val>
                                        </p:tav>
                                      </p:tavLst>
                                    </p:anim>
                                    <p:anim calcmode="lin" valueType="num">
                                      <p:cBhvr>
                                        <p:cTn id="82" dur="500" fill="hold"/>
                                        <p:tgtEl>
                                          <p:spTgt spid="19"/>
                                        </p:tgtEl>
                                        <p:attrNameLst>
                                          <p:attrName>ppt_h</p:attrName>
                                        </p:attrNameLst>
                                      </p:cBhvr>
                                      <p:tavLst>
                                        <p:tav tm="0">
                                          <p:val>
                                            <p:strVal val="4/3*#ppt_h"/>
                                          </p:val>
                                        </p:tav>
                                        <p:tav tm="100000">
                                          <p:val>
                                            <p:strVal val="#ppt_h"/>
                                          </p:val>
                                        </p:tav>
                                      </p:tavLst>
                                    </p:anim>
                                  </p:childTnLst>
                                </p:cTn>
                              </p:par>
                            </p:childTnLst>
                          </p:cTn>
                        </p:par>
                        <p:par>
                          <p:cTn id="83" fill="hold">
                            <p:stCondLst>
                              <p:cond delay="1750"/>
                            </p:stCondLst>
                            <p:childTnLst>
                              <p:par>
                                <p:cTn id="84" presetID="22" presetClass="entr" presetSubtype="8"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left)">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7000" t="-43000" r="-217000" b="-2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973D90-6B37-DAAF-0243-0CD383DC431A}"/>
              </a:ext>
            </a:extLst>
          </p:cNvPr>
          <p:cNvSpPr txBox="1"/>
          <p:nvPr/>
        </p:nvSpPr>
        <p:spPr>
          <a:xfrm>
            <a:off x="0" y="-77824"/>
            <a:ext cx="12192000" cy="769441"/>
          </a:xfrm>
          <a:prstGeom prst="rect">
            <a:avLst/>
          </a:prstGeom>
          <a:noFill/>
        </p:spPr>
        <p:txBody>
          <a:bodyPr wrap="square">
            <a:spAutoFit/>
          </a:bodyPr>
          <a:lstStyle/>
          <a:p>
            <a:pPr algn="ctr"/>
            <a:r>
              <a:rPr lang="fr-FR"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L'APPEL À L'INTÉGRITÉ</a:t>
            </a:r>
          </a:p>
        </p:txBody>
      </p:sp>
      <p:sp>
        <p:nvSpPr>
          <p:cNvPr id="5" name="CuadroTexto 4">
            <a:extLst>
              <a:ext uri="{FF2B5EF4-FFF2-40B4-BE49-F238E27FC236}">
                <a16:creationId xmlns:a16="http://schemas.microsoft.com/office/drawing/2014/main" id="{5EA39841-FFC3-94CF-1925-D159799B6498}"/>
              </a:ext>
            </a:extLst>
          </p:cNvPr>
          <p:cNvSpPr txBox="1"/>
          <p:nvPr/>
        </p:nvSpPr>
        <p:spPr>
          <a:xfrm>
            <a:off x="0" y="569399"/>
            <a:ext cx="12192000" cy="923330"/>
          </a:xfrm>
          <a:prstGeom prst="rect">
            <a:avLst/>
          </a:prstGeom>
          <a:noFill/>
        </p:spPr>
        <p:txBody>
          <a:bodyPr wrap="square">
            <a:spAutoFit/>
          </a:bodyPr>
          <a:lstStyle/>
          <a:p>
            <a:pPr algn="ctr"/>
            <a:r>
              <a:rPr lang="fr-FR" b="1" dirty="0">
                <a:solidFill>
                  <a:srgbClr val="FDD7D1"/>
                </a:solidFill>
                <a:effectLst>
                  <a:outerShdw blurRad="38100" dist="38100" dir="2700000" algn="tl">
                    <a:srgbClr val="000000">
                      <a:alpha val="43137"/>
                    </a:srgbClr>
                  </a:outerShdw>
                </a:effectLst>
                <a:latin typeface="Comic Sans MS" panose="030F0702030302020204" pitchFamily="66" charset="0"/>
              </a:rPr>
              <a:t>« Et si vous ne trouvez pas bon de servir l'Éternel, choisissez aujourd'hui qui vous voulez servir, ou les dieux que servaient vos pères au delà du fleuve, ou les dieux des </a:t>
            </a:r>
            <a:r>
              <a:rPr lang="fr-FR" b="1" dirty="0" err="1">
                <a:solidFill>
                  <a:srgbClr val="FDD7D1"/>
                </a:solidFill>
                <a:effectLst>
                  <a:outerShdw blurRad="38100" dist="38100" dir="2700000" algn="tl">
                    <a:srgbClr val="000000">
                      <a:alpha val="43137"/>
                    </a:srgbClr>
                  </a:outerShdw>
                </a:effectLst>
                <a:latin typeface="Comic Sans MS" panose="030F0702030302020204" pitchFamily="66" charset="0"/>
              </a:rPr>
              <a:t>Amoréens</a:t>
            </a:r>
            <a:r>
              <a:rPr lang="fr-FR" b="1" dirty="0">
                <a:solidFill>
                  <a:srgbClr val="FDD7D1"/>
                </a:solidFill>
                <a:effectLst>
                  <a:outerShdw blurRad="38100" dist="38100" dir="2700000" algn="tl">
                    <a:srgbClr val="000000">
                      <a:alpha val="43137"/>
                    </a:srgbClr>
                  </a:outerShdw>
                </a:effectLst>
                <a:latin typeface="Comic Sans MS" panose="030F0702030302020204" pitchFamily="66" charset="0"/>
              </a:rPr>
              <a:t> dans le pays desquels vous habitez. Moi et ma maison, nous servirons l'Éternel » </a:t>
            </a:r>
            <a:r>
              <a:rPr lang="fr-FR" sz="1400" b="1" noProof="0" dirty="0">
                <a:solidFill>
                  <a:srgbClr val="FDD7D1"/>
                </a:solidFill>
                <a:effectLst>
                  <a:outerShdw blurRad="38100" dist="38100" dir="2700000" algn="tl">
                    <a:srgbClr val="000000">
                      <a:alpha val="43137"/>
                    </a:srgbClr>
                  </a:outerShdw>
                </a:effectLst>
                <a:latin typeface="Comic Sans MS" panose="030F0702030302020204" pitchFamily="66" charset="0"/>
              </a:rPr>
              <a:t>(Josué 24.15)</a:t>
            </a:r>
          </a:p>
        </p:txBody>
      </p:sp>
      <p:sp>
        <p:nvSpPr>
          <p:cNvPr id="6" name="CuadroTexto 5">
            <a:extLst>
              <a:ext uri="{FF2B5EF4-FFF2-40B4-BE49-F238E27FC236}">
                <a16:creationId xmlns:a16="http://schemas.microsoft.com/office/drawing/2014/main" id="{4F74A76E-A254-1A85-942A-A3A8B5029A99}"/>
              </a:ext>
            </a:extLst>
          </p:cNvPr>
          <p:cNvSpPr txBox="1"/>
          <p:nvPr/>
        </p:nvSpPr>
        <p:spPr>
          <a:xfrm>
            <a:off x="3103932" y="1835002"/>
            <a:ext cx="9088067" cy="1015663"/>
          </a:xfrm>
          <a:prstGeom prst="rect">
            <a:avLst/>
          </a:prstGeom>
          <a:noFill/>
        </p:spPr>
        <p:txBody>
          <a:bodyPr wrap="square" rtlCol="0">
            <a:spAutoFit/>
          </a:bodyPr>
          <a:lstStyle/>
          <a:p>
            <a:pPr>
              <a:spcBef>
                <a:spcPts val="600"/>
              </a:spcBef>
            </a:pPr>
            <a:r>
              <a:rPr lang="fr-FR" sz="2000" b="1" dirty="0"/>
              <a:t>Tout comme Jacob invita sa famille à enterrer leurs dieux avant de renouveler son alliance avec Dieu à Béthel, Josué invite le peuple à abandonner leurs dieux avant de renouveler leur alliance avec Dieu (Josué 24.14b).</a:t>
            </a:r>
          </a:p>
        </p:txBody>
      </p:sp>
      <p:graphicFrame>
        <p:nvGraphicFramePr>
          <p:cNvPr id="8" name="Diagrama 7">
            <a:extLst>
              <a:ext uri="{FF2B5EF4-FFF2-40B4-BE49-F238E27FC236}">
                <a16:creationId xmlns:a16="http://schemas.microsoft.com/office/drawing/2014/main" id="{06A9D332-0BC2-2201-C2A6-9417CA23E6D0}"/>
              </a:ext>
            </a:extLst>
          </p:cNvPr>
          <p:cNvGraphicFramePr/>
          <p:nvPr>
            <p:extLst>
              <p:ext uri="{D42A27DB-BD31-4B8C-83A1-F6EECF244321}">
                <p14:modId xmlns:p14="http://schemas.microsoft.com/office/powerpoint/2010/main" val="4213359332"/>
              </p:ext>
            </p:extLst>
          </p:nvPr>
        </p:nvGraphicFramePr>
        <p:xfrm>
          <a:off x="211576" y="3690868"/>
          <a:ext cx="9088067"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Grupo de personas con instrumentos musicales&#10;&#10;El contenido generado por IA puede ser incorrecto.">
            <a:extLst>
              <a:ext uri="{FF2B5EF4-FFF2-40B4-BE49-F238E27FC236}">
                <a16:creationId xmlns:a16="http://schemas.microsoft.com/office/drawing/2014/main" id="{E960CFFD-0A65-C3A9-F933-5768349C5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576" y="1557807"/>
            <a:ext cx="2842910" cy="1971842"/>
          </a:xfrm>
          <a:prstGeom prst="roundRect">
            <a:avLst>
              <a:gd name="adj" fmla="val 117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DB4A68F0-C1A9-162B-1F11-62150D26D6B6}"/>
              </a:ext>
            </a:extLst>
          </p:cNvPr>
          <p:cNvPicPr>
            <a:picLocks noChangeAspect="1"/>
          </p:cNvPicPr>
          <p:nvPr/>
        </p:nvPicPr>
        <p:blipFill>
          <a:blip r:embed="rId9"/>
          <a:stretch>
            <a:fillRect/>
          </a:stretch>
        </p:blipFill>
        <p:spPr>
          <a:xfrm>
            <a:off x="9621014" y="3368063"/>
            <a:ext cx="2359410" cy="3305111"/>
          </a:xfrm>
          <a:prstGeom prst="rect">
            <a:avLst/>
          </a:prstGeom>
          <a:ln w="38100">
            <a:solidFill>
              <a:schemeClr val="accent4">
                <a:lumMod val="50000"/>
              </a:schemeClr>
            </a:solidFill>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F1489275-2147-86CE-66D9-EF51F7B2D359}"/>
              </a:ext>
            </a:extLst>
          </p:cNvPr>
          <p:cNvSpPr txBox="1"/>
          <p:nvPr/>
        </p:nvSpPr>
        <p:spPr>
          <a:xfrm>
            <a:off x="3103931" y="2850665"/>
            <a:ext cx="9088067" cy="707886"/>
          </a:xfrm>
          <a:prstGeom prst="rect">
            <a:avLst/>
          </a:prstGeom>
          <a:noFill/>
        </p:spPr>
        <p:txBody>
          <a:bodyPr wrap="square">
            <a:spAutoFit/>
          </a:bodyPr>
          <a:lstStyle/>
          <a:p>
            <a:pPr>
              <a:spcBef>
                <a:spcPts val="600"/>
              </a:spcBef>
            </a:pPr>
            <a:r>
              <a:rPr lang="fr-FR" sz="2000" b="1" dirty="0"/>
              <a:t>Ils devaient craindre Dieu et le servir « avec intégrité et fidélité » </a:t>
            </a:r>
            <a:br>
              <a:rPr lang="fr-FR" sz="2000" b="1" dirty="0"/>
            </a:br>
            <a:r>
              <a:rPr lang="fr-FR" sz="2000" b="1" dirty="0"/>
              <a:t>(Josué 24.14a). Qu'est-ce que cela implique ?</a:t>
            </a:r>
          </a:p>
        </p:txBody>
      </p:sp>
    </p:spTree>
    <p:extLst>
      <p:ext uri="{BB962C8B-B14F-4D97-AF65-F5344CB8AC3E}">
        <p14:creationId xmlns:p14="http://schemas.microsoft.com/office/powerpoint/2010/main" val="245321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graphicEl>
                                              <a:dgm id="{2E1229BB-88F6-4208-A452-84AC4F717891}"/>
                                            </p:graphicEl>
                                          </p:spTgt>
                                        </p:tgtEl>
                                        <p:attrNameLst>
                                          <p:attrName>style.visibility</p:attrName>
                                        </p:attrNameLst>
                                      </p:cBhvr>
                                      <p:to>
                                        <p:strVal val="visible"/>
                                      </p:to>
                                    </p:set>
                                    <p:anim calcmode="lin" valueType="num">
                                      <p:cBhvr>
                                        <p:cTn id="47" dur="500" fill="hold"/>
                                        <p:tgtEl>
                                          <p:spTgt spid="8">
                                            <p:graphicEl>
                                              <a:dgm id="{2E1229BB-88F6-4208-A452-84AC4F717891}"/>
                                            </p:graphicEl>
                                          </p:spTgt>
                                        </p:tgtEl>
                                        <p:attrNameLst>
                                          <p:attrName>ppt_w</p:attrName>
                                        </p:attrNameLst>
                                      </p:cBhvr>
                                      <p:tavLst>
                                        <p:tav tm="0">
                                          <p:val>
                                            <p:fltVal val="0"/>
                                          </p:val>
                                        </p:tav>
                                        <p:tav tm="100000">
                                          <p:val>
                                            <p:strVal val="#ppt_w"/>
                                          </p:val>
                                        </p:tav>
                                      </p:tavLst>
                                    </p:anim>
                                    <p:anim calcmode="lin" valueType="num">
                                      <p:cBhvr>
                                        <p:cTn id="48" dur="500" fill="hold"/>
                                        <p:tgtEl>
                                          <p:spTgt spid="8">
                                            <p:graphicEl>
                                              <a:dgm id="{2E1229BB-88F6-4208-A452-84AC4F717891}"/>
                                            </p:graphicEl>
                                          </p:spTgt>
                                        </p:tgtEl>
                                        <p:attrNameLst>
                                          <p:attrName>ppt_h</p:attrName>
                                        </p:attrNameLst>
                                      </p:cBhvr>
                                      <p:tavLst>
                                        <p:tav tm="0">
                                          <p:val>
                                            <p:fltVal val="0"/>
                                          </p:val>
                                        </p:tav>
                                        <p:tav tm="100000">
                                          <p:val>
                                            <p:strVal val="#ppt_h"/>
                                          </p:val>
                                        </p:tav>
                                      </p:tavLst>
                                    </p:anim>
                                    <p:animEffect transition="in" filter="fade">
                                      <p:cBhvr>
                                        <p:cTn id="49" dur="500"/>
                                        <p:tgtEl>
                                          <p:spTgt spid="8">
                                            <p:graphicEl>
                                              <a:dgm id="{2E1229BB-88F6-4208-A452-84AC4F71789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graphicEl>
                                              <a:dgm id="{854F4650-27AE-4C03-B454-E09E451F5BDE}"/>
                                            </p:graphicEl>
                                          </p:spTgt>
                                        </p:tgtEl>
                                        <p:attrNameLst>
                                          <p:attrName>style.visibility</p:attrName>
                                        </p:attrNameLst>
                                      </p:cBhvr>
                                      <p:to>
                                        <p:strVal val="visible"/>
                                      </p:to>
                                    </p:set>
                                    <p:animEffect transition="in" filter="wipe(left)">
                                      <p:cBhvr>
                                        <p:cTn id="54" dur="500"/>
                                        <p:tgtEl>
                                          <p:spTgt spid="8">
                                            <p:graphicEl>
                                              <a:dgm id="{854F4650-27AE-4C03-B454-E09E451F5BD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graphicEl>
                                              <a:dgm id="{91EBD55B-773A-4BEF-B76C-4D8BBE65E8E9}"/>
                                            </p:graphicEl>
                                          </p:spTgt>
                                        </p:tgtEl>
                                        <p:attrNameLst>
                                          <p:attrName>style.visibility</p:attrName>
                                        </p:attrNameLst>
                                      </p:cBhvr>
                                      <p:to>
                                        <p:strVal val="visible"/>
                                      </p:to>
                                    </p:set>
                                    <p:anim calcmode="lin" valueType="num">
                                      <p:cBhvr>
                                        <p:cTn id="59" dur="500" fill="hold"/>
                                        <p:tgtEl>
                                          <p:spTgt spid="8">
                                            <p:graphicEl>
                                              <a:dgm id="{91EBD55B-773A-4BEF-B76C-4D8BBE65E8E9}"/>
                                            </p:graphicEl>
                                          </p:spTgt>
                                        </p:tgtEl>
                                        <p:attrNameLst>
                                          <p:attrName>ppt_w</p:attrName>
                                        </p:attrNameLst>
                                      </p:cBhvr>
                                      <p:tavLst>
                                        <p:tav tm="0">
                                          <p:val>
                                            <p:fltVal val="0"/>
                                          </p:val>
                                        </p:tav>
                                        <p:tav tm="100000">
                                          <p:val>
                                            <p:strVal val="#ppt_w"/>
                                          </p:val>
                                        </p:tav>
                                      </p:tavLst>
                                    </p:anim>
                                    <p:anim calcmode="lin" valueType="num">
                                      <p:cBhvr>
                                        <p:cTn id="60" dur="500" fill="hold"/>
                                        <p:tgtEl>
                                          <p:spTgt spid="8">
                                            <p:graphicEl>
                                              <a:dgm id="{91EBD55B-773A-4BEF-B76C-4D8BBE65E8E9}"/>
                                            </p:graphicEl>
                                          </p:spTgt>
                                        </p:tgtEl>
                                        <p:attrNameLst>
                                          <p:attrName>ppt_h</p:attrName>
                                        </p:attrNameLst>
                                      </p:cBhvr>
                                      <p:tavLst>
                                        <p:tav tm="0">
                                          <p:val>
                                            <p:fltVal val="0"/>
                                          </p:val>
                                        </p:tav>
                                        <p:tav tm="100000">
                                          <p:val>
                                            <p:strVal val="#ppt_h"/>
                                          </p:val>
                                        </p:tav>
                                      </p:tavLst>
                                    </p:anim>
                                    <p:animEffect transition="in" filter="fade">
                                      <p:cBhvr>
                                        <p:cTn id="61" dur="500"/>
                                        <p:tgtEl>
                                          <p:spTgt spid="8">
                                            <p:graphicEl>
                                              <a:dgm id="{91EBD55B-773A-4BEF-B76C-4D8BBE65E8E9}"/>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graphicEl>
                                              <a:dgm id="{7CF48978-E8B4-4BA6-95E8-43AAEF845A18}"/>
                                            </p:graphicEl>
                                          </p:spTgt>
                                        </p:tgtEl>
                                        <p:attrNameLst>
                                          <p:attrName>style.visibility</p:attrName>
                                        </p:attrNameLst>
                                      </p:cBhvr>
                                      <p:to>
                                        <p:strVal val="visible"/>
                                      </p:to>
                                    </p:set>
                                    <p:animEffect transition="in" filter="wipe(left)">
                                      <p:cBhvr>
                                        <p:cTn id="66" dur="500"/>
                                        <p:tgtEl>
                                          <p:spTgt spid="8">
                                            <p:graphicEl>
                                              <a:dgm id="{7CF48978-E8B4-4BA6-95E8-43AAEF845A1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DC838278-61D5-4F0B-A5CA-D07614038E8A}"/>
                                            </p:graphicEl>
                                          </p:spTgt>
                                        </p:tgtEl>
                                        <p:attrNameLst>
                                          <p:attrName>style.visibility</p:attrName>
                                        </p:attrNameLst>
                                      </p:cBhvr>
                                      <p:to>
                                        <p:strVal val="visible"/>
                                      </p:to>
                                    </p:set>
                                    <p:anim calcmode="lin" valueType="num">
                                      <p:cBhvr>
                                        <p:cTn id="71" dur="500" fill="hold"/>
                                        <p:tgtEl>
                                          <p:spTgt spid="8">
                                            <p:graphicEl>
                                              <a:dgm id="{DC838278-61D5-4F0B-A5CA-D07614038E8A}"/>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DC838278-61D5-4F0B-A5CA-D07614038E8A}"/>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DC838278-61D5-4F0B-A5CA-D07614038E8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graphicEl>
                                              <a:dgm id="{F01C0CC6-238B-429D-AD18-2848C863196E}"/>
                                            </p:graphicEl>
                                          </p:spTgt>
                                        </p:tgtEl>
                                        <p:attrNameLst>
                                          <p:attrName>style.visibility</p:attrName>
                                        </p:attrNameLst>
                                      </p:cBhvr>
                                      <p:to>
                                        <p:strVal val="visible"/>
                                      </p:to>
                                    </p:set>
                                    <p:animEffect transition="in" filter="wipe(left)">
                                      <p:cBhvr>
                                        <p:cTn id="78" dur="500"/>
                                        <p:tgtEl>
                                          <p:spTgt spid="8">
                                            <p:graphicEl>
                                              <a:dgm id="{F01C0CC6-238B-429D-AD18-2848C86319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F27709-7696-10EB-0B3B-D50741D169ED}"/>
              </a:ext>
            </a:extLst>
          </p:cNvPr>
          <p:cNvSpPr txBox="1"/>
          <p:nvPr/>
        </p:nvSpPr>
        <p:spPr>
          <a:xfrm>
            <a:off x="1935804" y="0"/>
            <a:ext cx="10256196"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fr-FR" sz="4400" b="1" spc="300" dirty="0">
                <a:ln w="13462">
                  <a:solidFill>
                    <a:schemeClr val="bg1"/>
                  </a:solidFill>
                  <a:prstDash val="solid"/>
                </a:ln>
                <a:solidFill>
                  <a:srgbClr val="752C24"/>
                </a:solidFill>
                <a:effectLst>
                  <a:outerShdw dist="38100" dir="2700000" algn="bl" rotWithShape="0">
                    <a:schemeClr val="accent5">
                      <a:lumMod val="75000"/>
                    </a:schemeClr>
                  </a:outerShdw>
                </a:effectLst>
              </a:rPr>
              <a:t>LE CHOIX DU PEUPLE</a:t>
            </a:r>
          </a:p>
        </p:txBody>
      </p:sp>
      <p:sp>
        <p:nvSpPr>
          <p:cNvPr id="5" name="CuadroTexto 4">
            <a:extLst>
              <a:ext uri="{FF2B5EF4-FFF2-40B4-BE49-F238E27FC236}">
                <a16:creationId xmlns:a16="http://schemas.microsoft.com/office/drawing/2014/main" id="{82D0EFA1-92E4-690D-28C2-A1D2B66E7D66}"/>
              </a:ext>
            </a:extLst>
          </p:cNvPr>
          <p:cNvSpPr txBox="1"/>
          <p:nvPr/>
        </p:nvSpPr>
        <p:spPr>
          <a:xfrm>
            <a:off x="5535037" y="680812"/>
            <a:ext cx="6358647" cy="861774"/>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chemeClr val="accent6">
                    <a:lumMod val="50000"/>
                  </a:schemeClr>
                </a:solidFill>
                <a:latin typeface="Comic Sans MS" panose="030F0702030302020204" pitchFamily="66" charset="0"/>
              </a:rPr>
              <a:t>« Le peuple répondit et dit : Loin de nous la pensée d'abandonner l'Éternel, et de servir d'autres dieux ! » </a:t>
            </a:r>
            <a:r>
              <a:rPr lang="fr-FR" sz="1400" b="1" noProof="0" dirty="0">
                <a:solidFill>
                  <a:schemeClr val="accent6">
                    <a:lumMod val="50000"/>
                  </a:schemeClr>
                </a:solidFill>
                <a:latin typeface="Comic Sans MS" panose="030F0702030302020204" pitchFamily="66" charset="0"/>
              </a:rPr>
              <a:t>(Josué 24.16)</a:t>
            </a:r>
          </a:p>
        </p:txBody>
      </p:sp>
      <p:sp>
        <p:nvSpPr>
          <p:cNvPr id="6" name="CuadroTexto 5">
            <a:extLst>
              <a:ext uri="{FF2B5EF4-FFF2-40B4-BE49-F238E27FC236}">
                <a16:creationId xmlns:a16="http://schemas.microsoft.com/office/drawing/2014/main" id="{0BDD57D5-F0E1-EF01-8D35-EBB9AE127102}"/>
              </a:ext>
            </a:extLst>
          </p:cNvPr>
          <p:cNvSpPr txBox="1"/>
          <p:nvPr/>
        </p:nvSpPr>
        <p:spPr>
          <a:xfrm>
            <a:off x="5610225" y="1584214"/>
            <a:ext cx="6581775" cy="1631216"/>
          </a:xfrm>
          <a:prstGeom prst="rect">
            <a:avLst/>
          </a:prstGeom>
          <a:noFill/>
        </p:spPr>
        <p:txBody>
          <a:bodyPr wrap="square" rtlCol="0">
            <a:spAutoFit/>
          </a:bodyPr>
          <a:lstStyle/>
          <a:p>
            <a:pPr>
              <a:spcBef>
                <a:spcPts val="600"/>
              </a:spcBef>
            </a:pPr>
            <a:r>
              <a:rPr lang="fr-FR" sz="2000" b="1" dirty="0"/>
              <a:t>Quelle fut la réponse à l'appel de Josué (Josué 24.16) ? Le peuple tout entier dit non à ses dieux, et accepta qu'ils n'avaient qu'un seul Dieu : « Notre Dieu », celui-là même qui les avait conduits – tant leurs pères qu'eux-mêmes – jusqu'à ce moment (Josué 24.17-18).</a:t>
            </a:r>
          </a:p>
        </p:txBody>
      </p:sp>
      <p:pic>
        <p:nvPicPr>
          <p:cNvPr id="4" name="Imagen 3" descr="Grupo de personas en una montaña&#10;&#10;El contenido generado por IA puede ser incorrecto.">
            <a:extLst>
              <a:ext uri="{FF2B5EF4-FFF2-40B4-BE49-F238E27FC236}">
                <a16:creationId xmlns:a16="http://schemas.microsoft.com/office/drawing/2014/main" id="{9C4DD677-BEF9-D158-62D7-A5255FA7A62C}"/>
              </a:ext>
            </a:extLst>
          </p:cNvPr>
          <p:cNvPicPr>
            <a:picLocks noChangeAspect="1"/>
          </p:cNvPicPr>
          <p:nvPr/>
        </p:nvPicPr>
        <p:blipFill rotWithShape="1">
          <a:blip r:embed="rId3">
            <a:extLst>
              <a:ext uri="{28A0092B-C50C-407E-A947-70E740481C1C}">
                <a14:useLocalDpi xmlns:a14="http://schemas.microsoft.com/office/drawing/2010/main" val="0"/>
              </a:ext>
            </a:extLst>
          </a:blip>
          <a:srcRect l="8629" r="8629"/>
          <a:stretch>
            <a:fillRect/>
          </a:stretch>
        </p:blipFill>
        <p:spPr>
          <a:xfrm>
            <a:off x="7000873" y="3287952"/>
            <a:ext cx="5020589" cy="3416192"/>
          </a:xfrm>
          <a:prstGeom prst="rect">
            <a:avLst/>
          </a:prstGeom>
          <a:ln w="88900" cap="sq" cmpd="thickThin">
            <a:solidFill>
              <a:srgbClr val="752C24"/>
            </a:solidFill>
            <a:prstDash val="solid"/>
            <a:miter lim="800000"/>
          </a:ln>
          <a:effectLst>
            <a:innerShdw blurRad="76200">
              <a:srgbClr val="000000"/>
            </a:innerShdw>
          </a:effectLst>
        </p:spPr>
      </p:pic>
      <p:pic>
        <p:nvPicPr>
          <p:cNvPr id="8" name="Imagen 7" descr="Grupo de personas posando delante de una montaña&#10;&#10;El contenido generado por IA puede ser incorrecto.">
            <a:extLst>
              <a:ext uri="{FF2B5EF4-FFF2-40B4-BE49-F238E27FC236}">
                <a16:creationId xmlns:a16="http://schemas.microsoft.com/office/drawing/2014/main" id="{BD755FF6-2C27-75DA-8799-E7B99B22C782}"/>
              </a:ext>
            </a:extLst>
          </p:cNvPr>
          <p:cNvPicPr>
            <a:picLocks noChangeAspect="1"/>
          </p:cNvPicPr>
          <p:nvPr/>
        </p:nvPicPr>
        <p:blipFill rotWithShape="1">
          <a:blip r:embed="rId4">
            <a:extLst>
              <a:ext uri="{28A0092B-C50C-407E-A947-70E740481C1C}">
                <a14:useLocalDpi xmlns:a14="http://schemas.microsoft.com/office/drawing/2010/main" val="0"/>
              </a:ext>
            </a:extLst>
          </a:blip>
          <a:srcRect t="1273" b="1273"/>
          <a:stretch>
            <a:fillRect/>
          </a:stretch>
        </p:blipFill>
        <p:spPr>
          <a:xfrm>
            <a:off x="170537" y="827808"/>
            <a:ext cx="5247769" cy="288034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63D3D9A0-2C3B-2338-BB43-650283C8903B}"/>
              </a:ext>
            </a:extLst>
          </p:cNvPr>
          <p:cNvSpPr txBox="1"/>
          <p:nvPr/>
        </p:nvSpPr>
        <p:spPr>
          <a:xfrm>
            <a:off x="27661" y="3855102"/>
            <a:ext cx="6973213" cy="1015663"/>
          </a:xfrm>
          <a:prstGeom prst="rect">
            <a:avLst/>
          </a:prstGeom>
          <a:noFill/>
        </p:spPr>
        <p:txBody>
          <a:bodyPr wrap="square">
            <a:spAutoFit/>
          </a:bodyPr>
          <a:lstStyle/>
          <a:p>
            <a:pPr>
              <a:spcBef>
                <a:spcPts val="600"/>
              </a:spcBef>
            </a:pPr>
            <a:r>
              <a:rPr lang="fr-FR" sz="2000" b="1" dirty="0"/>
              <a:t>Au lieu de féliciter le peuple pour sa décision, Josué donna une réponse inattendue : « Vous n'êtes pas capables de servir l'Éternel » (Josué 24.19). Quelle déception !</a:t>
            </a:r>
            <a:endParaRPr lang="fr-FR" sz="2000" b="1" noProof="0" dirty="0"/>
          </a:p>
        </p:txBody>
      </p:sp>
      <p:sp>
        <p:nvSpPr>
          <p:cNvPr id="7" name="CuadroTexto 6">
            <a:extLst>
              <a:ext uri="{FF2B5EF4-FFF2-40B4-BE49-F238E27FC236}">
                <a16:creationId xmlns:a16="http://schemas.microsoft.com/office/drawing/2014/main" id="{5A808A0F-A66A-E63B-9D59-69B512E42D95}"/>
              </a:ext>
            </a:extLst>
          </p:cNvPr>
          <p:cNvSpPr txBox="1"/>
          <p:nvPr/>
        </p:nvSpPr>
        <p:spPr>
          <a:xfrm>
            <a:off x="27662" y="5871038"/>
            <a:ext cx="6142714" cy="1015663"/>
          </a:xfrm>
          <a:prstGeom prst="rect">
            <a:avLst/>
          </a:prstGeom>
          <a:noFill/>
        </p:spPr>
        <p:txBody>
          <a:bodyPr wrap="square">
            <a:spAutoFit/>
          </a:bodyPr>
          <a:lstStyle/>
          <a:p>
            <a:pPr>
              <a:spcBef>
                <a:spcPts val="600"/>
              </a:spcBef>
            </a:pPr>
            <a:r>
              <a:rPr lang="fr-FR" sz="2000" b="1" dirty="0"/>
              <a:t>Cette réponse dure atteignit son but. </a:t>
            </a:r>
            <a:br>
              <a:rPr lang="fr-FR" sz="2000" b="1" dirty="0"/>
            </a:br>
            <a:r>
              <a:rPr lang="fr-FR" sz="2000" b="1" dirty="0"/>
              <a:t>La nouvelle génération était disposée à ne pas </a:t>
            </a:r>
            <a:br>
              <a:rPr lang="fr-FR" sz="2000" b="1" dirty="0"/>
            </a:br>
            <a:r>
              <a:rPr lang="fr-FR" sz="2000" b="1" dirty="0"/>
              <a:t>commettre les mêmes erreurs (Josué 24.21).</a:t>
            </a:r>
          </a:p>
        </p:txBody>
      </p:sp>
      <p:sp>
        <p:nvSpPr>
          <p:cNvPr id="11" name="CuadroTexto 10">
            <a:extLst>
              <a:ext uri="{FF2B5EF4-FFF2-40B4-BE49-F238E27FC236}">
                <a16:creationId xmlns:a16="http://schemas.microsoft.com/office/drawing/2014/main" id="{63885664-13F6-7FAA-E898-113364F04451}"/>
              </a:ext>
            </a:extLst>
          </p:cNvPr>
          <p:cNvSpPr txBox="1"/>
          <p:nvPr/>
        </p:nvSpPr>
        <p:spPr>
          <a:xfrm>
            <a:off x="27662" y="4870765"/>
            <a:ext cx="6142714" cy="1015663"/>
          </a:xfrm>
          <a:prstGeom prst="rect">
            <a:avLst/>
          </a:prstGeom>
          <a:noFill/>
        </p:spPr>
        <p:txBody>
          <a:bodyPr wrap="square">
            <a:spAutoFit/>
          </a:bodyPr>
          <a:lstStyle/>
          <a:p>
            <a:pPr>
              <a:spcBef>
                <a:spcPts val="600"/>
              </a:spcBef>
            </a:pPr>
            <a:r>
              <a:rPr lang="fr-FR" sz="2000" b="1" dirty="0"/>
              <a:t>Josué avait entendu leurs pères faire la même promesse (Exode 19.8), et il avait vu comment ils l'avaient violée à plusieurs reprises pendant 40 ans.</a:t>
            </a:r>
          </a:p>
        </p:txBody>
      </p:sp>
    </p:spTree>
    <p:extLst>
      <p:ext uri="{BB962C8B-B14F-4D97-AF65-F5344CB8AC3E}">
        <p14:creationId xmlns:p14="http://schemas.microsoft.com/office/powerpoint/2010/main" val="261524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6FB5FC50-B865-D378-A6BA-CA28F53112DA}"/>
              </a:ext>
            </a:extLst>
          </p:cNvPr>
          <p:cNvSpPr>
            <a:spLocks noGrp="1" noRot="1" noMove="1" noResize="1" noEditPoints="1" noAdjustHandles="1" noChangeArrowheads="1" noChangeShapeType="1"/>
          </p:cNvSpPr>
          <p:nvPr/>
        </p:nvSpPr>
        <p:spPr>
          <a:xfrm>
            <a:off x="0" y="0"/>
            <a:ext cx="12191999" cy="1092301"/>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 name="CuadroTexto 2">
            <a:extLst>
              <a:ext uri="{FF2B5EF4-FFF2-40B4-BE49-F238E27FC236}">
                <a16:creationId xmlns:a16="http://schemas.microsoft.com/office/drawing/2014/main" id="{1BED3742-56EF-8569-A26E-290E9443C66E}"/>
              </a:ext>
            </a:extLst>
          </p:cNvPr>
          <p:cNvSpPr txBox="1"/>
          <p:nvPr/>
        </p:nvSpPr>
        <p:spPr>
          <a:xfrm>
            <a:off x="0" y="-85725"/>
            <a:ext cx="12192000" cy="769441"/>
          </a:xfrm>
          <a:prstGeom prst="rect">
            <a:avLst/>
          </a:prstGeom>
          <a:noFill/>
        </p:spPr>
        <p:txBody>
          <a:bodyPr wrap="square">
            <a:spAutoFit/>
            <a:scene3d>
              <a:camera prst="orthographicFront"/>
              <a:lightRig rig="contrasting" dir="t"/>
            </a:scene3d>
            <a:sp3d extrusionH="57150" contourW="31750" prstMaterial="powder">
              <a:bevelT h="25400" prst="softRound"/>
            </a:sp3d>
          </a:bodyPr>
          <a:lstStyle/>
          <a:p>
            <a:pPr algn="ctr"/>
            <a:r>
              <a:rPr lang="fr-FR" sz="4400" b="1" spc="600" dirty="0">
                <a:ln w="6600">
                  <a:noFill/>
                  <a:prstDash val="solid"/>
                </a:ln>
                <a:solidFill>
                  <a:schemeClr val="accent3">
                    <a:lumMod val="75000"/>
                  </a:schemeClr>
                </a:solidFill>
                <a:effectLst>
                  <a:outerShdw dist="38100" dir="2700000" algn="tl" rotWithShape="0">
                    <a:schemeClr val="tx1"/>
                  </a:outerShdw>
                </a:effectLst>
              </a:rPr>
              <a:t>LE RENOUVELLEMENT DE L'ALLIANCE</a:t>
            </a:r>
          </a:p>
        </p:txBody>
      </p:sp>
      <p:sp>
        <p:nvSpPr>
          <p:cNvPr id="5" name="CuadroTexto 4">
            <a:extLst>
              <a:ext uri="{FF2B5EF4-FFF2-40B4-BE49-F238E27FC236}">
                <a16:creationId xmlns:a16="http://schemas.microsoft.com/office/drawing/2014/main" id="{88C1FE5A-4290-A5D7-5EE4-1E75318C76E1}"/>
              </a:ext>
            </a:extLst>
          </p:cNvPr>
          <p:cNvSpPr txBox="1"/>
          <p:nvPr/>
        </p:nvSpPr>
        <p:spPr>
          <a:xfrm>
            <a:off x="1" y="529322"/>
            <a:ext cx="12192000" cy="584775"/>
          </a:xfrm>
          <a:prstGeom prst="rect">
            <a:avLst/>
          </a:prstGeom>
          <a:noFill/>
        </p:spPr>
        <p:txBody>
          <a:bodyPr wrap="square">
            <a:spAutoFit/>
          </a:bodyPr>
          <a:lstStyle/>
          <a:p>
            <a:pPr algn="ctr"/>
            <a:r>
              <a:rPr lang="fr-FR"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 Josué fit en ce jour une alliance avec le peuple, et lui donna des lois et des ordonnances, à Sichem » </a:t>
            </a:r>
            <a:r>
              <a:rPr lang="fr-FR" sz="1400" b="1" noProof="0"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(Josué 24.25)</a:t>
            </a:r>
            <a:endParaRPr lang="fr-FR" b="1" noProof="0"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9AB2C04F-332D-3864-786D-1E82D59EAB01}"/>
              </a:ext>
            </a:extLst>
          </p:cNvPr>
          <p:cNvSpPr txBox="1"/>
          <p:nvPr/>
        </p:nvSpPr>
        <p:spPr>
          <a:xfrm>
            <a:off x="2309662" y="1152365"/>
            <a:ext cx="9882337" cy="707886"/>
          </a:xfrm>
          <a:prstGeom prst="rect">
            <a:avLst/>
          </a:prstGeom>
          <a:noFill/>
        </p:spPr>
        <p:txBody>
          <a:bodyPr wrap="square" rtlCol="0">
            <a:spAutoFit/>
          </a:bodyPr>
          <a:lstStyle/>
          <a:p>
            <a:pPr>
              <a:spcBef>
                <a:spcPts val="600"/>
              </a:spcBef>
            </a:pPr>
            <a:r>
              <a:rPr lang="fr-FR" sz="2000" b="1" dirty="0"/>
              <a:t>Pour conclure son discours, Josué leur demanda d'ôter les dieux qui sont « au milieu de vous », et de tourner leur cœur vers Dieu (Josué 24.23).</a:t>
            </a:r>
          </a:p>
        </p:txBody>
      </p:sp>
      <p:pic>
        <p:nvPicPr>
          <p:cNvPr id="4" name="Imagen 3" descr="Un grupo de personas posando delante de una multitud de gente&#10;&#10;El contenido generado por IA puede ser incorrecto.">
            <a:extLst>
              <a:ext uri="{FF2B5EF4-FFF2-40B4-BE49-F238E27FC236}">
                <a16:creationId xmlns:a16="http://schemas.microsoft.com/office/drawing/2014/main" id="{EE44073D-F304-D653-A747-55E56DFF018A}"/>
              </a:ext>
            </a:extLst>
          </p:cNvPr>
          <p:cNvPicPr>
            <a:picLocks noChangeAspect="1"/>
          </p:cNvPicPr>
          <p:nvPr/>
        </p:nvPicPr>
        <p:blipFill rotWithShape="1">
          <a:blip r:embed="rId4">
            <a:extLst>
              <a:ext uri="{28A0092B-C50C-407E-A947-70E740481C1C}">
                <a14:useLocalDpi xmlns:a14="http://schemas.microsoft.com/office/drawing/2010/main" val="0"/>
              </a:ext>
            </a:extLst>
          </a:blip>
          <a:srcRect t="402" b="6524"/>
          <a:stretch>
            <a:fillRect/>
          </a:stretch>
        </p:blipFill>
        <p:spPr>
          <a:xfrm>
            <a:off x="2338846" y="2920962"/>
            <a:ext cx="2991912" cy="2784673"/>
          </a:xfrm>
          <a:prstGeom prst="snip2DiagRect">
            <a:avLst/>
          </a:prstGeom>
          <a:solidFill>
            <a:srgbClr val="FFFFFF">
              <a:shade val="85000"/>
            </a:srgbClr>
          </a:solidFill>
          <a:ln w="889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grupo, hombre, gente&#10;&#10;El contenido generado por IA puede ser incorrecto.">
            <a:extLst>
              <a:ext uri="{FF2B5EF4-FFF2-40B4-BE49-F238E27FC236}">
                <a16:creationId xmlns:a16="http://schemas.microsoft.com/office/drawing/2014/main" id="{9072121F-A758-4CD0-3869-E279506C43AF}"/>
              </a:ext>
            </a:extLst>
          </p:cNvPr>
          <p:cNvPicPr>
            <a:picLocks noChangeAspect="1"/>
          </p:cNvPicPr>
          <p:nvPr/>
        </p:nvPicPr>
        <p:blipFill>
          <a:blip r:embed="rId5">
            <a:extLst>
              <a:ext uri="{28A0092B-C50C-407E-A947-70E740481C1C}">
                <a14:useLocalDpi xmlns:a14="http://schemas.microsoft.com/office/drawing/2010/main" val="0"/>
              </a:ext>
            </a:extLst>
          </a:blip>
          <a:srcRect t="3095"/>
          <a:stretch>
            <a:fillRect/>
          </a:stretch>
        </p:blipFill>
        <p:spPr>
          <a:xfrm>
            <a:off x="8804540" y="2681631"/>
            <a:ext cx="3240381" cy="4035435"/>
          </a:xfrm>
          <a:prstGeom prst="snip2DiagRect">
            <a:avLst>
              <a:gd name="adj1" fmla="val 17986"/>
              <a:gd name="adj2" fmla="val 0"/>
            </a:avLst>
          </a:prstGeom>
          <a:solidFill>
            <a:srgbClr val="FFFFFF">
              <a:shade val="85000"/>
            </a:srgbClr>
          </a:solidFill>
          <a:ln w="889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dibujo de una persona&#10;&#10;El contenido generado por IA puede ser incorrecto.">
            <a:extLst>
              <a:ext uri="{FF2B5EF4-FFF2-40B4-BE49-F238E27FC236}">
                <a16:creationId xmlns:a16="http://schemas.microsoft.com/office/drawing/2014/main" id="{301FF75A-C590-03AD-3326-C6DD6325D8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79" y="1278824"/>
            <a:ext cx="1993726" cy="254864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216828F0-8D5B-C9B7-E473-D31B98ECE2B2}"/>
              </a:ext>
            </a:extLst>
          </p:cNvPr>
          <p:cNvSpPr txBox="1"/>
          <p:nvPr/>
        </p:nvSpPr>
        <p:spPr>
          <a:xfrm>
            <a:off x="2309662" y="5789095"/>
            <a:ext cx="6658104" cy="1015663"/>
          </a:xfrm>
          <a:prstGeom prst="rect">
            <a:avLst/>
          </a:prstGeom>
          <a:noFill/>
        </p:spPr>
        <p:txBody>
          <a:bodyPr wrap="square">
            <a:spAutoFit/>
          </a:bodyPr>
          <a:lstStyle/>
          <a:p>
            <a:pPr>
              <a:spcBef>
                <a:spcPts val="600"/>
              </a:spcBef>
            </a:pPr>
            <a:r>
              <a:rPr lang="fr-FR" sz="2000" b="1" dirty="0"/>
              <a:t>Il laissa par écrit l'alliance, et dressa un monument commémoratif : une pierre qui servirait de témoin de l'engagement qu'ils avaient pris (Josué 24.26-27).</a:t>
            </a:r>
          </a:p>
        </p:txBody>
      </p:sp>
      <p:sp>
        <p:nvSpPr>
          <p:cNvPr id="16" name="CuadroTexto 15">
            <a:extLst>
              <a:ext uri="{FF2B5EF4-FFF2-40B4-BE49-F238E27FC236}">
                <a16:creationId xmlns:a16="http://schemas.microsoft.com/office/drawing/2014/main" id="{49C2B083-2995-DF5C-B723-D59542E9732F}"/>
              </a:ext>
            </a:extLst>
          </p:cNvPr>
          <p:cNvSpPr txBox="1"/>
          <p:nvPr/>
        </p:nvSpPr>
        <p:spPr>
          <a:xfrm>
            <a:off x="5434480" y="2595600"/>
            <a:ext cx="3370060" cy="3170099"/>
          </a:xfrm>
          <a:prstGeom prst="rect">
            <a:avLst/>
          </a:prstGeom>
          <a:noFill/>
        </p:spPr>
        <p:txBody>
          <a:bodyPr wrap="square">
            <a:spAutoFit/>
          </a:bodyPr>
          <a:lstStyle/>
          <a:p>
            <a:pPr>
              <a:spcBef>
                <a:spcPts val="600"/>
              </a:spcBef>
            </a:pPr>
            <a:r>
              <a:rPr lang="fr-FR" sz="2000" b="1" dirty="0"/>
              <a:t>Bien que l'alliance avec Dieu se fonde sur une relation vivante avec lui et ne puisse s'exprimer pleinement par de simples règlements, Josué comprit qu'il était nécessaire de laisser des rappels clairs qui les aideraient à demeurer dans l'alliance.</a:t>
            </a:r>
          </a:p>
        </p:txBody>
      </p:sp>
      <p:pic>
        <p:nvPicPr>
          <p:cNvPr id="18" name="Imagen 17" descr="Grupo de personas posando delante de una montaña&#10;&#10;El contenido generado por IA puede ser incorrecto.">
            <a:extLst>
              <a:ext uri="{FF2B5EF4-FFF2-40B4-BE49-F238E27FC236}">
                <a16:creationId xmlns:a16="http://schemas.microsoft.com/office/drawing/2014/main" id="{663AC796-3F93-D44D-5460-8A47B2F147C6}"/>
              </a:ext>
            </a:extLst>
          </p:cNvPr>
          <p:cNvPicPr>
            <a:picLocks noChangeAspect="1"/>
          </p:cNvPicPr>
          <p:nvPr/>
        </p:nvPicPr>
        <p:blipFill rotWithShape="1">
          <a:blip r:embed="rId7">
            <a:extLst>
              <a:ext uri="{28A0092B-C50C-407E-A947-70E740481C1C}">
                <a14:useLocalDpi xmlns:a14="http://schemas.microsoft.com/office/drawing/2010/main" val="0"/>
              </a:ext>
            </a:extLst>
          </a:blip>
          <a:srcRect l="27654" t="6344" r="3268"/>
          <a:stretch>
            <a:fillRect/>
          </a:stretch>
        </p:blipFill>
        <p:spPr>
          <a:xfrm>
            <a:off x="147079" y="4013994"/>
            <a:ext cx="1993725" cy="2703073"/>
          </a:xfrm>
          <a:prstGeom prst="roundRect">
            <a:avLst>
              <a:gd name="adj" fmla="val 12623"/>
            </a:avLst>
          </a:prstGeom>
          <a:ln w="762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A7991D8D-0DE4-C8D3-F345-D64E6A5C670F}"/>
              </a:ext>
            </a:extLst>
          </p:cNvPr>
          <p:cNvSpPr txBox="1"/>
          <p:nvPr/>
        </p:nvSpPr>
        <p:spPr>
          <a:xfrm>
            <a:off x="2309662" y="1854590"/>
            <a:ext cx="9882338" cy="1015663"/>
          </a:xfrm>
          <a:prstGeom prst="rect">
            <a:avLst/>
          </a:prstGeom>
          <a:noFill/>
        </p:spPr>
        <p:txBody>
          <a:bodyPr wrap="square">
            <a:spAutoFit/>
          </a:bodyPr>
          <a:lstStyle/>
          <a:p>
            <a:pPr>
              <a:spcBef>
                <a:spcPts val="600"/>
              </a:spcBef>
            </a:pPr>
            <a:r>
              <a:rPr lang="fr-FR" sz="2000" b="1" dirty="0"/>
              <a:t>Pour la troisième fois, le peuple s'engagea à servir Dieu (Josué 24.24). L'alliance fut ratifiée et, tout comme Moïse, Josué « lui donna des lois et des ordonnances » </a:t>
            </a:r>
            <a:br>
              <a:rPr lang="fr-FR" sz="2000" b="1" dirty="0"/>
            </a:br>
            <a:r>
              <a:rPr lang="fr-FR" sz="2000" b="1" dirty="0"/>
              <a:t>(Josué 24.25).</a:t>
            </a:r>
          </a:p>
        </p:txBody>
      </p:sp>
    </p:spTree>
    <p:extLst>
      <p:ext uri="{BB962C8B-B14F-4D97-AF65-F5344CB8AC3E}">
        <p14:creationId xmlns:p14="http://schemas.microsoft.com/office/powerpoint/2010/main" val="17146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9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4)">
                                      <p:cBhvr>
                                        <p:cTn id="24" dur="1000"/>
                                        <p:tgtEl>
                                          <p:spTgt spid="1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800" decel="100000"/>
                                        <p:tgtEl>
                                          <p:spTgt spid="18"/>
                                        </p:tgtEl>
                                      </p:cBhvr>
                                    </p:animEffect>
                                    <p:anim calcmode="lin" valueType="num">
                                      <p:cBhvr>
                                        <p:cTn id="34" dur="800" decel="100000" fill="hold"/>
                                        <p:tgtEl>
                                          <p:spTgt spid="18"/>
                                        </p:tgtEl>
                                        <p:attrNameLst>
                                          <p:attrName>style.rotation</p:attrName>
                                        </p:attrNameLst>
                                      </p:cBhvr>
                                      <p:tavLst>
                                        <p:tav tm="0">
                                          <p:val>
                                            <p:fltVal val="-90"/>
                                          </p:val>
                                        </p:tav>
                                        <p:tav tm="100000">
                                          <p:val>
                                            <p:fltVal val="0"/>
                                          </p:val>
                                        </p:tav>
                                      </p:tavLst>
                                    </p:anim>
                                    <p:anim calcmode="lin" valueType="num">
                                      <p:cBhvr>
                                        <p:cTn id="35" dur="800" decel="100000" fill="hold"/>
                                        <p:tgtEl>
                                          <p:spTgt spid="18"/>
                                        </p:tgtEl>
                                        <p:attrNameLst>
                                          <p:attrName>ppt_x</p:attrName>
                                        </p:attrNameLst>
                                      </p:cBhvr>
                                      <p:tavLst>
                                        <p:tav tm="0">
                                          <p:val>
                                            <p:strVal val="#ppt_x+0.4"/>
                                          </p:val>
                                        </p:tav>
                                        <p:tav tm="100000">
                                          <p:val>
                                            <p:strVal val="#ppt_x-0.05"/>
                                          </p:val>
                                        </p:tav>
                                      </p:tavLst>
                                    </p:anim>
                                    <p:anim calcmode="lin" valueType="num">
                                      <p:cBhvr>
                                        <p:cTn id="36" dur="800" decel="100000" fill="hold"/>
                                        <p:tgtEl>
                                          <p:spTgt spid="18"/>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strips(downRight)">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D13D27-CBCA-217C-03DB-DF81DCFBCED9}"/>
              </a:ext>
            </a:extLst>
          </p:cNvPr>
          <p:cNvSpPr txBox="1"/>
          <p:nvPr/>
        </p:nvSpPr>
        <p:spPr>
          <a:xfrm>
            <a:off x="0" y="0"/>
            <a:ext cx="12191999" cy="769441"/>
          </a:xfrm>
          <a:prstGeom prst="rect">
            <a:avLst/>
          </a:prstGeom>
          <a:noFill/>
        </p:spPr>
        <p:txBody>
          <a:bodyPr wrap="square">
            <a:spAutoFit/>
            <a:scene3d>
              <a:camera prst="orthographicFront"/>
              <a:lightRig rig="sunset" dir="t"/>
            </a:scene3d>
            <a:sp3d extrusionH="57150">
              <a:bevelT w="57150" h="38100" prst="hardEdge"/>
            </a:sp3d>
          </a:bodyPr>
          <a:lstStyle/>
          <a:p>
            <a:pPr algn="ctr"/>
            <a:r>
              <a:rPr lang="fr-FR" sz="4400" b="1" dirty="0">
                <a:ln/>
                <a:pattFill prst="dkUpDiag">
                  <a:fgClr>
                    <a:schemeClr val="bg1">
                      <a:lumMod val="75000"/>
                    </a:schemeClr>
                  </a:fgClr>
                  <a:bgClr>
                    <a:schemeClr val="accent2">
                      <a:lumMod val="75000"/>
                    </a:schemeClr>
                  </a:bgClr>
                </a:pattFill>
                <a:effectLst>
                  <a:outerShdw blurRad="38100" dist="19050" dir="2700000" algn="tl" rotWithShape="0">
                    <a:schemeClr val="dk1">
                      <a:lumMod val="50000"/>
                      <a:alpha val="40000"/>
                    </a:schemeClr>
                  </a:outerShdw>
                </a:effectLst>
              </a:rPr>
              <a:t>LA CONTINUATION DE L'HISTOIRE</a:t>
            </a:r>
          </a:p>
        </p:txBody>
      </p:sp>
      <p:sp>
        <p:nvSpPr>
          <p:cNvPr id="5" name="CuadroTexto 4">
            <a:extLst>
              <a:ext uri="{FF2B5EF4-FFF2-40B4-BE49-F238E27FC236}">
                <a16:creationId xmlns:a16="http://schemas.microsoft.com/office/drawing/2014/main" id="{7B4A1A73-8EE7-1A40-CBCA-6DAC81F1E139}"/>
              </a:ext>
            </a:extLst>
          </p:cNvPr>
          <p:cNvSpPr txBox="1"/>
          <p:nvPr/>
        </p:nvSpPr>
        <p:spPr>
          <a:xfrm>
            <a:off x="0" y="64284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rgbClr val="7030A0"/>
                </a:solidFill>
                <a:latin typeface="Comic Sans MS" panose="030F0702030302020204" pitchFamily="66" charset="0"/>
              </a:rPr>
              <a:t>« Israël servit l'Éternel pendant toute la vie de Josué, et pendant toute la vie des anciens qui survécurent à Josué et qui connaissaient tout ce que l'Éternel avait fait en faveur d'Israël » </a:t>
            </a:r>
            <a:r>
              <a:rPr lang="fr-FR" sz="1400" b="1" noProof="0" dirty="0">
                <a:solidFill>
                  <a:srgbClr val="7030A0"/>
                </a:solidFill>
                <a:latin typeface="Comic Sans MS" panose="030F0702030302020204" pitchFamily="66" charset="0"/>
              </a:rPr>
              <a:t>(Josué 24.31)</a:t>
            </a:r>
          </a:p>
        </p:txBody>
      </p:sp>
      <p:sp>
        <p:nvSpPr>
          <p:cNvPr id="6" name="CuadroTexto 5">
            <a:extLst>
              <a:ext uri="{FF2B5EF4-FFF2-40B4-BE49-F238E27FC236}">
                <a16:creationId xmlns:a16="http://schemas.microsoft.com/office/drawing/2014/main" id="{734A7B3D-EC19-0D1F-D77C-5C7964A6A6F8}"/>
              </a:ext>
            </a:extLst>
          </p:cNvPr>
          <p:cNvSpPr txBox="1"/>
          <p:nvPr/>
        </p:nvSpPr>
        <p:spPr>
          <a:xfrm>
            <a:off x="197130" y="1257259"/>
            <a:ext cx="4581582" cy="1938992"/>
          </a:xfrm>
          <a:prstGeom prst="rect">
            <a:avLst/>
          </a:prstGeom>
          <a:noFill/>
        </p:spPr>
        <p:txBody>
          <a:bodyPr wrap="square" rtlCol="0">
            <a:spAutoFit/>
          </a:bodyPr>
          <a:lstStyle/>
          <a:p>
            <a:pPr>
              <a:spcBef>
                <a:spcPts val="600"/>
              </a:spcBef>
            </a:pPr>
            <a:r>
              <a:rPr lang="fr-FR" sz="2000" b="1" dirty="0"/>
              <a:t>Le livre de Josué se termine par trois ensevelissements. L'un d'eux, prophétisé des centaines d'années auparavant, fut l'ensevelissement de Joseph dans l'héritage de Jacob (Genèse 50.24-26 ; Josué 24.32).</a:t>
            </a:r>
          </a:p>
        </p:txBody>
      </p:sp>
      <p:pic>
        <p:nvPicPr>
          <p:cNvPr id="4" name="Imagen 3" descr="Dibujo de una niña&#10;&#10;El contenido generado por IA puede ser incorrecto.">
            <a:extLst>
              <a:ext uri="{FF2B5EF4-FFF2-40B4-BE49-F238E27FC236}">
                <a16:creationId xmlns:a16="http://schemas.microsoft.com/office/drawing/2014/main" id="{0631A66D-77BB-788F-5CA4-7BCA8DA32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290" y="1412290"/>
            <a:ext cx="2200656" cy="1650492"/>
          </a:xfrm>
          <a:prstGeom prst="rect">
            <a:avLst/>
          </a:prstGeom>
          <a:ln w="38100" cap="sq">
            <a:solidFill>
              <a:srgbClr val="F7DC83"/>
            </a:solidFill>
            <a:prstDash val="solid"/>
            <a:miter lim="800000"/>
          </a:ln>
          <a:effectLst>
            <a:outerShdw blurRad="50800" dist="38100" dir="2700000" algn="tl" rotWithShape="0">
              <a:srgbClr val="000000">
                <a:alpha val="43000"/>
              </a:srgbClr>
            </a:outerShdw>
          </a:effectLst>
        </p:spPr>
      </p:pic>
      <p:pic>
        <p:nvPicPr>
          <p:cNvPr id="8" name="Imagen 7" descr="Un dibujo de una persona&#10;&#10;El contenido generado por IA puede ser incorrecto.">
            <a:extLst>
              <a:ext uri="{FF2B5EF4-FFF2-40B4-BE49-F238E27FC236}">
                <a16:creationId xmlns:a16="http://schemas.microsoft.com/office/drawing/2014/main" id="{7FA0E38B-BB85-023E-C7FA-781D02E4A17D}"/>
              </a:ext>
            </a:extLst>
          </p:cNvPr>
          <p:cNvPicPr>
            <a:picLocks noChangeAspect="1"/>
          </p:cNvPicPr>
          <p:nvPr/>
        </p:nvPicPr>
        <p:blipFill rotWithShape="1">
          <a:blip r:embed="rId4">
            <a:extLst>
              <a:ext uri="{28A0092B-C50C-407E-A947-70E740481C1C}">
                <a14:useLocalDpi xmlns:a14="http://schemas.microsoft.com/office/drawing/2010/main" val="0"/>
              </a:ext>
            </a:extLst>
          </a:blip>
          <a:srcRect l="3397" t="3414" r="3509" b="3491"/>
          <a:stretch>
            <a:fillRect/>
          </a:stretch>
        </p:blipFill>
        <p:spPr>
          <a:xfrm>
            <a:off x="4841866" y="1411604"/>
            <a:ext cx="2391156" cy="1650492"/>
          </a:xfrm>
          <a:prstGeom prst="rect">
            <a:avLst/>
          </a:prstGeom>
          <a:ln w="38100" cap="sq">
            <a:solidFill>
              <a:srgbClr val="F389CD"/>
            </a:solidFill>
            <a:prstDash val="solid"/>
            <a:miter lim="800000"/>
          </a:ln>
          <a:effectLst>
            <a:outerShdw blurRad="50800" dist="38100" dir="2700000" algn="tl" rotWithShape="0">
              <a:srgbClr val="000000">
                <a:alpha val="43000"/>
              </a:srgbClr>
            </a:outerShdw>
          </a:effectLst>
        </p:spPr>
      </p:pic>
      <p:pic>
        <p:nvPicPr>
          <p:cNvPr id="10" name="Imagen 9" descr="Dibujo animado de una persona&#10;&#10;El contenido generado por IA puede ser incorrecto.">
            <a:extLst>
              <a:ext uri="{FF2B5EF4-FFF2-40B4-BE49-F238E27FC236}">
                <a16:creationId xmlns:a16="http://schemas.microsoft.com/office/drawing/2014/main" id="{B4F8F4B4-476E-00B6-91F3-E7884DB34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214" y="1412289"/>
            <a:ext cx="2200657" cy="1650493"/>
          </a:xfrm>
          <a:prstGeom prst="rect">
            <a:avLst/>
          </a:prstGeom>
          <a:ln w="38100" cap="sq">
            <a:solidFill>
              <a:srgbClr val="CBCF4B"/>
            </a:solidFill>
            <a:prstDash val="solid"/>
            <a:miter lim="800000"/>
          </a:ln>
          <a:effectLst>
            <a:outerShdw blurRad="50800" dist="38100" dir="2700000" algn="tl" rotWithShape="0">
              <a:srgbClr val="000000">
                <a:alpha val="43000"/>
              </a:srgbClr>
            </a:outerShdw>
          </a:effectLst>
        </p:spPr>
      </p:pic>
      <p:pic>
        <p:nvPicPr>
          <p:cNvPr id="12" name="Imagen 11" descr="Imagen que contiene persona, pastel, tabla, cumpleaños&#10;&#10;El contenido generado por IA puede ser incorrecto.">
            <a:extLst>
              <a:ext uri="{FF2B5EF4-FFF2-40B4-BE49-F238E27FC236}">
                <a16:creationId xmlns:a16="http://schemas.microsoft.com/office/drawing/2014/main" id="{C18E1F97-0853-9989-A51B-4D6C6728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280" y="4215498"/>
            <a:ext cx="3737747" cy="2642501"/>
          </a:xfrm>
          <a:prstGeom prst="rect">
            <a:avLst/>
          </a:prstGeom>
          <a:effectLst>
            <a:outerShdw blurRad="50800" dist="38100" dir="13500000" algn="br" rotWithShape="0">
              <a:prstClr val="black">
                <a:alpha val="40000"/>
              </a:prstClr>
            </a:outerShdw>
          </a:effectLst>
        </p:spPr>
      </p:pic>
      <p:sp>
        <p:nvSpPr>
          <p:cNvPr id="14" name="CuadroTexto 13">
            <a:extLst>
              <a:ext uri="{FF2B5EF4-FFF2-40B4-BE49-F238E27FC236}">
                <a16:creationId xmlns:a16="http://schemas.microsoft.com/office/drawing/2014/main" id="{4062A7FD-2A65-CA42-1A9D-004BA1FC610F}"/>
              </a:ext>
            </a:extLst>
          </p:cNvPr>
          <p:cNvSpPr txBox="1"/>
          <p:nvPr/>
        </p:nvSpPr>
        <p:spPr>
          <a:xfrm>
            <a:off x="2796372" y="4919008"/>
            <a:ext cx="5538003" cy="1938992"/>
          </a:xfrm>
          <a:prstGeom prst="rect">
            <a:avLst/>
          </a:prstGeom>
          <a:noFill/>
        </p:spPr>
        <p:txBody>
          <a:bodyPr wrap="square">
            <a:spAutoFit/>
          </a:bodyPr>
          <a:lstStyle/>
          <a:p>
            <a:pPr>
              <a:spcBef>
                <a:spcPts val="600"/>
              </a:spcBef>
            </a:pPr>
            <a:r>
              <a:rPr lang="fr-FR" sz="2000" b="1" dirty="0"/>
              <a:t>Chaque génération doit faire sa propre alliance avec Dieu. La foi de leurs pères peut les aider à prendre la bonne décision. Mais la décision leur appartient. Faisons aujourd'hui notre décision : « Moi et ma maison, nous servirons l'Éternel » (Josué 24.15).</a:t>
            </a:r>
          </a:p>
        </p:txBody>
      </p:sp>
      <p:sp>
        <p:nvSpPr>
          <p:cNvPr id="16" name="CuadroTexto 15">
            <a:extLst>
              <a:ext uri="{FF2B5EF4-FFF2-40B4-BE49-F238E27FC236}">
                <a16:creationId xmlns:a16="http://schemas.microsoft.com/office/drawing/2014/main" id="{EFAAA361-84A7-E21A-B7F0-80148A8CA996}"/>
              </a:ext>
            </a:extLst>
          </p:cNvPr>
          <p:cNvSpPr txBox="1"/>
          <p:nvPr/>
        </p:nvSpPr>
        <p:spPr>
          <a:xfrm>
            <a:off x="197128" y="3131309"/>
            <a:ext cx="11994871" cy="1015663"/>
          </a:xfrm>
          <a:prstGeom prst="rect">
            <a:avLst/>
          </a:prstGeom>
          <a:noFill/>
        </p:spPr>
        <p:txBody>
          <a:bodyPr wrap="square">
            <a:spAutoFit/>
          </a:bodyPr>
          <a:lstStyle/>
          <a:p>
            <a:pPr>
              <a:spcBef>
                <a:spcPts val="600"/>
              </a:spcBef>
            </a:pPr>
            <a:r>
              <a:rPr lang="fr-FR" sz="2000" b="1" dirty="0"/>
              <a:t>La génération rebelle qui était sortie d'Égypte fut ensevelie dans le désert. Mais la nouvelle génération allait être ensevelie « dans son héritage », aux côtés de ceux qui étaient restés fidèles dans une génération infidèle : Josué et Éléazar (Josué 24.29-30, 33).</a:t>
            </a:r>
          </a:p>
        </p:txBody>
      </p:sp>
      <p:sp>
        <p:nvSpPr>
          <p:cNvPr id="18" name="CuadroTexto 17">
            <a:extLst>
              <a:ext uri="{FF2B5EF4-FFF2-40B4-BE49-F238E27FC236}">
                <a16:creationId xmlns:a16="http://schemas.microsoft.com/office/drawing/2014/main" id="{355448D7-3CDB-421F-6E7B-36A78322AC0D}"/>
              </a:ext>
            </a:extLst>
          </p:cNvPr>
          <p:cNvSpPr txBox="1"/>
          <p:nvPr/>
        </p:nvSpPr>
        <p:spPr>
          <a:xfrm>
            <a:off x="2796372" y="4146972"/>
            <a:ext cx="6599254" cy="707886"/>
          </a:xfrm>
          <a:prstGeom prst="rect">
            <a:avLst/>
          </a:prstGeom>
          <a:noFill/>
        </p:spPr>
        <p:txBody>
          <a:bodyPr wrap="square">
            <a:spAutoFit/>
          </a:bodyPr>
          <a:lstStyle/>
          <a:p>
            <a:pPr>
              <a:spcBef>
                <a:spcPts val="600"/>
              </a:spcBef>
            </a:pPr>
            <a:r>
              <a:rPr lang="fr-FR" sz="2000" b="1" dirty="0"/>
              <a:t>Cette nouvelle génération demeura fidèle (Josué 24.31). Mais que dire de la génération suivante (Juges 2.10-11) ?</a:t>
            </a:r>
          </a:p>
        </p:txBody>
      </p:sp>
      <p:pic>
        <p:nvPicPr>
          <p:cNvPr id="20" name="Imagen 19" descr="Imagen que contiene vestido&#10;&#10;El contenido generado por IA puede ser incorrecto.">
            <a:extLst>
              <a:ext uri="{FF2B5EF4-FFF2-40B4-BE49-F238E27FC236}">
                <a16:creationId xmlns:a16="http://schemas.microsoft.com/office/drawing/2014/main" id="{9D9B5072-7B84-A6F6-35AB-E9C42FE33622}"/>
              </a:ext>
            </a:extLst>
          </p:cNvPr>
          <p:cNvPicPr>
            <a:picLocks noChangeAspect="1"/>
          </p:cNvPicPr>
          <p:nvPr/>
        </p:nvPicPr>
        <p:blipFill rotWithShape="1">
          <a:blip r:embed="rId7">
            <a:extLst>
              <a:ext uri="{28A0092B-C50C-407E-A947-70E740481C1C}">
                <a14:useLocalDpi xmlns:a14="http://schemas.microsoft.com/office/drawing/2010/main" val="0"/>
              </a:ext>
            </a:extLst>
          </a:blip>
          <a:srcRect l="16100" t="1030" r="45828" b="589"/>
          <a:stretch>
            <a:fillRect/>
          </a:stretch>
        </p:blipFill>
        <p:spPr>
          <a:xfrm>
            <a:off x="161794" y="4237406"/>
            <a:ext cx="2470874" cy="2511408"/>
          </a:xfrm>
          <a:prstGeom prst="rect">
            <a:avLst/>
          </a:prstGeom>
          <a:effectLst>
            <a:innerShdw blurRad="114300">
              <a:schemeClr val="accent2">
                <a:lumMod val="50000"/>
              </a:schemeClr>
            </a:innerShdw>
          </a:effectLst>
        </p:spPr>
      </p:pic>
    </p:spTree>
    <p:extLst>
      <p:ext uri="{BB962C8B-B14F-4D97-AF65-F5344CB8AC3E}">
        <p14:creationId xmlns:p14="http://schemas.microsoft.com/office/powerpoint/2010/main" val="42852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750"/>
                                        <p:tgtEl>
                                          <p:spTgt spid="2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28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4/3*#ppt_w"/>
                                          </p:val>
                                        </p:tav>
                                        <p:tav tm="100000">
                                          <p:val>
                                            <p:strVal val="#ppt_w"/>
                                          </p:val>
                                        </p:tav>
                                      </p:tavLst>
                                    </p:anim>
                                    <p:anim calcmode="lin" valueType="num">
                                      <p:cBhvr>
                                        <p:cTn id="59" dur="500" fill="hold"/>
                                        <p:tgtEl>
                                          <p:spTgt spid="12"/>
                                        </p:tgtEl>
                                        <p:attrNameLst>
                                          <p:attrName>ppt_h</p:attrName>
                                        </p:attrNameLst>
                                      </p:cBhvr>
                                      <p:tavLst>
                                        <p:tav tm="0">
                                          <p:val>
                                            <p:strVal val="4/3*#ppt_h"/>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A462DA-B35C-4DD5-D6F7-DB5F7B617DEB}"/>
              </a:ext>
            </a:extLst>
          </p:cNvPr>
          <p:cNvSpPr txBox="1"/>
          <p:nvPr/>
        </p:nvSpPr>
        <p:spPr>
          <a:xfrm>
            <a:off x="2321169" y="226943"/>
            <a:ext cx="9696659" cy="4601260"/>
          </a:xfrm>
          <a:prstGeom prst="rect">
            <a:avLst/>
          </a:prstGeom>
          <a:noFill/>
        </p:spPr>
        <p:txBody>
          <a:bodyPr wrap="square">
            <a:spAutoFit/>
          </a:bodyPr>
          <a:lstStyle/>
          <a:p>
            <a:pPr>
              <a:spcBef>
                <a:spcPts val="600"/>
              </a:spcBef>
            </a:pPr>
            <a:r>
              <a:rPr lang="fr-FR" sz="3200" b="1" dirty="0">
                <a:latin typeface="Constantia" panose="02030602050306030303" pitchFamily="18" charset="0"/>
              </a:rPr>
              <a:t>« Notre général, qui n'a jamais perdu une bataille, attend de chacun de ceux qui se sont engagés sous sa bannière un service fidèle et volontaire. </a:t>
            </a:r>
            <a:br>
              <a:rPr lang="fr-FR" sz="3200" b="1" dirty="0">
                <a:latin typeface="Constantia" panose="02030602050306030303" pitchFamily="18" charset="0"/>
              </a:rPr>
            </a:br>
            <a:r>
              <a:rPr lang="fr-FR" sz="3200" b="1" dirty="0">
                <a:latin typeface="Constantia" panose="02030602050306030303" pitchFamily="18" charset="0"/>
              </a:rPr>
              <a:t>Il attend de tous, des laïcs ainsi que des pasteurs, qu'ils prennent part à la bataille finale entre les forces du bien et les forces du mal. </a:t>
            </a:r>
          </a:p>
          <a:p>
            <a:pPr>
              <a:spcBef>
                <a:spcPts val="600"/>
              </a:spcBef>
            </a:pPr>
            <a:r>
              <a:rPr lang="fr-FR" sz="3200" b="1" dirty="0">
                <a:latin typeface="Constantia" panose="02030602050306030303" pitchFamily="18" charset="0"/>
              </a:rPr>
              <a:t>Tous ceux qui se sont enrôlés doivent rendre un service fidèle en tant que soldats en état d'alerte ayant individuellement un sens aigu du devoir. »</a:t>
            </a:r>
          </a:p>
        </p:txBody>
      </p:sp>
      <p:sp>
        <p:nvSpPr>
          <p:cNvPr id="4" name="CuadroTexto 3">
            <a:extLst>
              <a:ext uri="{FF2B5EF4-FFF2-40B4-BE49-F238E27FC236}">
                <a16:creationId xmlns:a16="http://schemas.microsoft.com/office/drawing/2014/main" id="{01B76F75-3111-93EE-FB74-5E2DC4989168}"/>
              </a:ext>
            </a:extLst>
          </p:cNvPr>
          <p:cNvSpPr txBox="1"/>
          <p:nvPr/>
        </p:nvSpPr>
        <p:spPr>
          <a:xfrm>
            <a:off x="4719291" y="5577525"/>
            <a:ext cx="7298537" cy="338554"/>
          </a:xfrm>
          <a:prstGeom prst="rect">
            <a:avLst/>
          </a:prstGeom>
          <a:noFill/>
        </p:spPr>
        <p:txBody>
          <a:bodyPr wrap="none" rtlCol="0">
            <a:spAutoFit/>
          </a:bodyPr>
          <a:lstStyle/>
          <a:p>
            <a:pPr algn="r"/>
            <a:r>
              <a:rPr lang="fr-FR" sz="1600" b="1" dirty="0"/>
              <a:t>E. G. W. (</a:t>
            </a:r>
            <a:r>
              <a:rPr lang="fr-FR" sz="1600" b="1" i="1" dirty="0" err="1"/>
              <a:t>God’s</a:t>
            </a:r>
            <a:r>
              <a:rPr lang="fr-FR" sz="1600" b="1" i="1" dirty="0"/>
              <a:t> </a:t>
            </a:r>
            <a:r>
              <a:rPr lang="fr-FR" sz="1600" b="1" i="1" dirty="0" err="1"/>
              <a:t>Amazing</a:t>
            </a:r>
            <a:r>
              <a:rPr lang="fr-FR" sz="1600" b="1" i="1" dirty="0"/>
              <a:t> Grace</a:t>
            </a:r>
            <a:r>
              <a:rPr lang="fr-FR" sz="1600" b="1" dirty="0"/>
              <a:t>, p. 29 ; </a:t>
            </a:r>
            <a:r>
              <a:rPr lang="fr-FR" sz="1600" b="1" i="1" dirty="0"/>
              <a:t>Puissance de la grâce</a:t>
            </a:r>
            <a:r>
              <a:rPr lang="fr-FR" sz="1600" b="1" dirty="0"/>
              <a:t>, p. 29, 21 janvier.)</a:t>
            </a:r>
          </a:p>
        </p:txBody>
      </p:sp>
    </p:spTree>
    <p:extLst>
      <p:ext uri="{BB962C8B-B14F-4D97-AF65-F5344CB8AC3E}">
        <p14:creationId xmlns:p14="http://schemas.microsoft.com/office/powerpoint/2010/main" val="133015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621</TotalTime>
  <Words>1331</Words>
  <Application>Microsoft Office PowerPoint</Application>
  <PresentationFormat>Panorámica</PresentationFormat>
  <Paragraphs>52</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 Display</vt:lpstr>
      <vt:lpstr>Aptos</vt:lpstr>
      <vt:lpstr>Arial</vt:lpstr>
      <vt:lpstr>Constantia</vt:lpstr>
      <vt:lpstr>Wingdings</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66</cp:revision>
  <dcterms:created xsi:type="dcterms:W3CDTF">2025-12-04T08:44:01Z</dcterms:created>
  <dcterms:modified xsi:type="dcterms:W3CDTF">2025-12-23T20:23:18Z</dcterms:modified>
</cp:coreProperties>
</file>