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4"/>
  </p:notesMasterIdLst>
  <p:sldIdLst>
    <p:sldId id="256" r:id="rId3"/>
    <p:sldId id="332" r:id="rId4"/>
    <p:sldId id="322" r:id="rId5"/>
    <p:sldId id="333" r:id="rId6"/>
    <p:sldId id="323" r:id="rId7"/>
    <p:sldId id="334" r:id="rId8"/>
    <p:sldId id="258" r:id="rId9"/>
    <p:sldId id="329" r:id="rId10"/>
    <p:sldId id="335" r:id="rId11"/>
    <p:sldId id="330" r:id="rId12"/>
    <p:sldId id="337" r:id="rId13"/>
    <p:sldId id="327" r:id="rId14"/>
    <p:sldId id="336" r:id="rId15"/>
    <p:sldId id="262" r:id="rId16"/>
    <p:sldId id="331" r:id="rId17"/>
    <p:sldId id="339" r:id="rId18"/>
    <p:sldId id="328" r:id="rId19"/>
    <p:sldId id="338" r:id="rId20"/>
    <p:sldId id="324" r:id="rId21"/>
    <p:sldId id="341" r:id="rId22"/>
    <p:sldId id="325" r:id="rId23"/>
  </p:sldIdLst>
  <p:sldSz cx="12192000" cy="6858000"/>
  <p:notesSz cx="6858000" cy="9144000"/>
  <p:embeddedFontLst>
    <p:embeddedFont>
      <p:font typeface="Brush Script MT" panose="03060802040406070304" pitchFamily="66" charset="0"/>
      <p:italic r:id="rId25"/>
    </p:embeddedFont>
    <p:embeddedFont>
      <p:font typeface="Comic Sans MS" panose="030F0702030302020204" pitchFamily="66" charset="0"/>
      <p:regular r:id="rId26"/>
      <p:bold r:id="rId27"/>
      <p:italic r:id="rId28"/>
      <p:boldItalic r:id="rId29"/>
    </p:embeddedFont>
    <p:embeddedFont>
      <p:font typeface="Constantia" panose="02030602050306030303" pitchFamily="18" charset="0"/>
      <p:regular r:id="rId30"/>
      <p:bold r:id="rId31"/>
      <p:italic r:id="rId32"/>
      <p:boldItalic r:id="rId33"/>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BC"/>
    <a:srgbClr val="F9B889"/>
    <a:srgbClr val="C8F8EF"/>
    <a:srgbClr val="9933FF"/>
    <a:srgbClr val="0000FF"/>
    <a:srgbClr val="CCCCFF"/>
    <a:srgbClr val="E4D2F2"/>
    <a:srgbClr val="15A084"/>
    <a:srgbClr val="ABE9FF"/>
    <a:srgbClr val="DDD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33" autoAdjust="0"/>
    <p:restoredTop sz="96438"/>
  </p:normalViewPr>
  <p:slideViewPr>
    <p:cSldViewPr snapToGrid="0">
      <p:cViewPr varScale="1">
        <p:scale>
          <a:sx n="107" d="100"/>
          <a:sy n="107" d="100"/>
        </p:scale>
        <p:origin x="18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_rels/data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diagrams/_rels/data3.xml.rels><?xml version="1.0" encoding="UTF-8" standalone="yes"?>
<Relationships xmlns="http://schemas.openxmlformats.org/package/2006/relationships"><Relationship Id="rId3" Type="http://schemas.openxmlformats.org/officeDocument/2006/relationships/image" Target="../media/image31.jpeg"/><Relationship Id="rId2" Type="http://schemas.microsoft.com/office/2007/relationships/hdphoto" Target="../media/hdphoto2.wdp"/><Relationship Id="rId1" Type="http://schemas.openxmlformats.org/officeDocument/2006/relationships/image" Target="../media/image30.png"/><Relationship Id="rId4" Type="http://schemas.openxmlformats.org/officeDocument/2006/relationships/image" Target="../media/image32.jpeg"/></Relationships>
</file>

<file path=ppt/diagrams/_rels/data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1.jpeg"/><Relationship Id="rId2" Type="http://schemas.microsoft.com/office/2007/relationships/hdphoto" Target="../media/hdphoto2.wdp"/><Relationship Id="rId1" Type="http://schemas.openxmlformats.org/officeDocument/2006/relationships/image" Target="../media/image30.png"/><Relationship Id="rId4" Type="http://schemas.openxmlformats.org/officeDocument/2006/relationships/image" Target="../media/image32.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D3772D-12C2-4147-8B69-BAFE3D2D860C}" type="doc">
      <dgm:prSet loTypeId="urn:microsoft.com/office/officeart/2005/8/layout/hierarchy1" loCatId="hierarchy" qsTypeId="urn:microsoft.com/office/officeart/2005/8/quickstyle/3d1" qsCatId="3D" csTypeId="urn:microsoft.com/office/officeart/2005/8/colors/colorful4" csCatId="colorful" phldr="1"/>
      <dgm:spPr/>
      <dgm:t>
        <a:bodyPr/>
        <a:lstStyle/>
        <a:p>
          <a:endParaRPr lang="es-ES"/>
        </a:p>
      </dgm:t>
    </dgm:pt>
    <dgm:pt modelId="{3714191B-D0F4-4E91-8397-1E972AB8F7B2}">
      <dgm:prSet custT="1"/>
      <dgm:spPr>
        <a:solidFill>
          <a:srgbClr val="E1F8FF"/>
        </a:solidFill>
        <a:ln>
          <a:solidFill>
            <a:schemeClr val="accent2"/>
          </a:solidFill>
        </a:ln>
      </dgm:spPr>
      <dgm:t>
        <a:bodyPr/>
        <a:lstStyle/>
        <a:p>
          <a:r>
            <a:rPr lang="fr-FR" sz="2800" b="1" dirty="0">
              <a:solidFill>
                <a:schemeClr val="accent2">
                  <a:lumMod val="50000"/>
                </a:schemeClr>
              </a:solidFill>
            </a:rPr>
            <a:t>RÉCONCILIATION ET ESPÉRANCE À TRAVERS L'ÉVANGILE</a:t>
          </a:r>
          <a:endParaRPr lang="fr-FR" sz="2800" dirty="0">
            <a:solidFill>
              <a:schemeClr val="accent2">
                <a:lumMod val="50000"/>
              </a:schemeClr>
            </a:solidFill>
          </a:endParaRPr>
        </a:p>
      </dgm:t>
    </dgm:pt>
    <dgm:pt modelId="{C33EF908-295F-45CC-B57D-60C87E0792A9}" type="parTrans" cxnId="{1ECFFFFF-75B9-47E1-8801-27E2811B28B8}">
      <dgm:prSet/>
      <dgm:spPr/>
      <dgm:t>
        <a:bodyPr/>
        <a:lstStyle/>
        <a:p>
          <a:endParaRPr lang="es-ES" sz="2000"/>
        </a:p>
      </dgm:t>
    </dgm:pt>
    <dgm:pt modelId="{ABEB9096-465E-4A78-BE51-CA1F069059BA}" type="sibTrans" cxnId="{1ECFFFFF-75B9-47E1-8801-27E2811B28B8}">
      <dgm:prSet/>
      <dgm:spPr/>
      <dgm:t>
        <a:bodyPr/>
        <a:lstStyle/>
        <a:p>
          <a:endParaRPr lang="es-ES" sz="2000"/>
        </a:p>
      </dgm:t>
    </dgm:pt>
    <dgm:pt modelId="{C6EB9C3A-40D2-4C95-AB23-C7330F7B9060}">
      <dgm:prSet custT="1"/>
      <dgm:spPr>
        <a:solidFill>
          <a:srgbClr val="EBF9EB"/>
        </a:solidFill>
      </dgm:spPr>
      <dgm:t>
        <a:bodyPr/>
        <a:lstStyle/>
        <a:p>
          <a:r>
            <a:rPr lang="fr-FR" sz="2000" b="1" dirty="0">
              <a:solidFill>
                <a:schemeClr val="accent3"/>
              </a:solidFill>
            </a:rPr>
            <a:t>Les effets de la réconciliation</a:t>
          </a:r>
          <a:endParaRPr lang="fr-FR" sz="2000" dirty="0">
            <a:solidFill>
              <a:schemeClr val="accent3"/>
            </a:solidFill>
          </a:endParaRPr>
        </a:p>
      </dgm:t>
    </dgm:pt>
    <dgm:pt modelId="{2B2E5963-BF2D-4172-9CAA-0CD3AF7CA815}" type="parTrans" cxnId="{0A0C5C14-B39F-41DD-BD65-540B3D698456}">
      <dgm:prSet/>
      <dgm:spPr/>
      <dgm:t>
        <a:bodyPr/>
        <a:lstStyle/>
        <a:p>
          <a:endParaRPr lang="es-ES" sz="2000"/>
        </a:p>
      </dgm:t>
    </dgm:pt>
    <dgm:pt modelId="{32AC770E-ADA0-42F4-99B7-E050FBC2B13C}" type="sibTrans" cxnId="{0A0C5C14-B39F-41DD-BD65-540B3D698456}">
      <dgm:prSet/>
      <dgm:spPr/>
      <dgm:t>
        <a:bodyPr/>
        <a:lstStyle/>
        <a:p>
          <a:endParaRPr lang="es-ES" sz="2000"/>
        </a:p>
      </dgm:t>
    </dgm:pt>
    <dgm:pt modelId="{3BAE1DE2-EF26-489D-804B-41DA4B703748}">
      <dgm:prSet custT="1"/>
      <dgm:spPr>
        <a:solidFill>
          <a:srgbClr val="FFF9E5"/>
        </a:solidFill>
      </dgm:spPr>
      <dgm:t>
        <a:bodyPr/>
        <a:lstStyle/>
        <a:p>
          <a:r>
            <a:rPr lang="fr-FR" sz="2000" b="1" dirty="0">
              <a:solidFill>
                <a:schemeClr val="accent6">
                  <a:lumMod val="50000"/>
                </a:schemeClr>
              </a:solidFill>
            </a:rPr>
            <a:t>De malfaiteurs à saints </a:t>
          </a:r>
          <a:r>
            <a:rPr lang="fr-FR" sz="1600" b="1" dirty="0">
              <a:solidFill>
                <a:srgbClr val="9933FF"/>
              </a:solidFill>
            </a:rPr>
            <a:t>(Colossiens 1.21-22)</a:t>
          </a:r>
          <a:endParaRPr lang="fr-FR" sz="1600" dirty="0">
            <a:solidFill>
              <a:srgbClr val="9933FF"/>
            </a:solidFill>
          </a:endParaRPr>
        </a:p>
      </dgm:t>
    </dgm:pt>
    <dgm:pt modelId="{ABB70376-3506-4004-BB7A-E7699B7D58CC}" type="parTrans" cxnId="{B80D55D7-46C9-48A2-B97B-AF37B21646A7}">
      <dgm:prSet/>
      <dgm:spPr/>
      <dgm:t>
        <a:bodyPr/>
        <a:lstStyle/>
        <a:p>
          <a:endParaRPr lang="es-ES" sz="2000"/>
        </a:p>
      </dgm:t>
    </dgm:pt>
    <dgm:pt modelId="{F613E692-F8DE-452F-996A-F20DA9D2E860}" type="sibTrans" cxnId="{B80D55D7-46C9-48A2-B97B-AF37B21646A7}">
      <dgm:prSet/>
      <dgm:spPr/>
      <dgm:t>
        <a:bodyPr/>
        <a:lstStyle/>
        <a:p>
          <a:endParaRPr lang="es-ES" sz="2000"/>
        </a:p>
      </dgm:t>
    </dgm:pt>
    <dgm:pt modelId="{C16414FA-EEEE-4039-92CE-9F255A81B115}">
      <dgm:prSet custT="1"/>
      <dgm:spPr>
        <a:solidFill>
          <a:srgbClr val="FFF9E5"/>
        </a:solidFill>
      </dgm:spPr>
      <dgm:t>
        <a:bodyPr/>
        <a:lstStyle/>
        <a:p>
          <a:r>
            <a:rPr lang="fr-FR" sz="2000" b="1" dirty="0">
              <a:solidFill>
                <a:schemeClr val="accent6">
                  <a:lumMod val="50000"/>
                </a:schemeClr>
              </a:solidFill>
            </a:rPr>
            <a:t>Fondés et fermes </a:t>
          </a:r>
          <a:r>
            <a:rPr lang="fr-FR" sz="1600" b="1" dirty="0">
              <a:solidFill>
                <a:srgbClr val="9933FF"/>
              </a:solidFill>
            </a:rPr>
            <a:t>(Colossiens 1.23)</a:t>
          </a:r>
          <a:endParaRPr lang="fr-FR" sz="1600" dirty="0">
            <a:solidFill>
              <a:srgbClr val="9933FF"/>
            </a:solidFill>
          </a:endParaRPr>
        </a:p>
      </dgm:t>
    </dgm:pt>
    <dgm:pt modelId="{1AE64D7D-9E60-47B4-B4FA-4F721A35C82C}" type="parTrans" cxnId="{A2A9A833-4F50-4D1C-A3BF-1080FE64870B}">
      <dgm:prSet/>
      <dgm:spPr/>
      <dgm:t>
        <a:bodyPr/>
        <a:lstStyle/>
        <a:p>
          <a:endParaRPr lang="es-ES" sz="2000"/>
        </a:p>
      </dgm:t>
    </dgm:pt>
    <dgm:pt modelId="{82C6576C-4148-43DF-9638-0A6723EAC5AB}" type="sibTrans" cxnId="{A2A9A833-4F50-4D1C-A3BF-1080FE64870B}">
      <dgm:prSet/>
      <dgm:spPr/>
      <dgm:t>
        <a:bodyPr/>
        <a:lstStyle/>
        <a:p>
          <a:endParaRPr lang="es-ES" sz="2000"/>
        </a:p>
      </dgm:t>
    </dgm:pt>
    <dgm:pt modelId="{D5E99C61-860C-4D52-86CC-F9D3A3CB1EF4}">
      <dgm:prSet custT="1"/>
      <dgm:spPr>
        <a:solidFill>
          <a:srgbClr val="EBF9EB"/>
        </a:solidFill>
      </dgm:spPr>
      <dgm:t>
        <a:bodyPr/>
        <a:lstStyle/>
        <a:p>
          <a:r>
            <a:rPr lang="fr-FR" sz="2000" b="1" dirty="0">
              <a:solidFill>
                <a:schemeClr val="accent3"/>
              </a:solidFill>
            </a:rPr>
            <a:t>L'espérance</a:t>
          </a:r>
          <a:endParaRPr lang="fr-FR" sz="2000" dirty="0">
            <a:solidFill>
              <a:schemeClr val="accent3"/>
            </a:solidFill>
          </a:endParaRPr>
        </a:p>
      </dgm:t>
    </dgm:pt>
    <dgm:pt modelId="{75638FE9-457E-4AB7-996F-C9F7E48AFA92}" type="parTrans" cxnId="{9B58C777-C88E-4F6D-87F1-FCBAA4E88256}">
      <dgm:prSet/>
      <dgm:spPr/>
      <dgm:t>
        <a:bodyPr/>
        <a:lstStyle/>
        <a:p>
          <a:endParaRPr lang="es-ES" sz="2000"/>
        </a:p>
      </dgm:t>
    </dgm:pt>
    <dgm:pt modelId="{6A24271A-64FD-42BC-9715-F9E74BC31B5B}" type="sibTrans" cxnId="{9B58C777-C88E-4F6D-87F1-FCBAA4E88256}">
      <dgm:prSet/>
      <dgm:spPr/>
      <dgm:t>
        <a:bodyPr/>
        <a:lstStyle/>
        <a:p>
          <a:endParaRPr lang="es-ES" sz="2000"/>
        </a:p>
      </dgm:t>
    </dgm:pt>
    <dgm:pt modelId="{0F28A5C7-48AD-4A71-9514-E5D37C9E72F6}">
      <dgm:prSet custT="1"/>
      <dgm:spPr>
        <a:solidFill>
          <a:srgbClr val="FFF9E5"/>
        </a:solidFill>
      </dgm:spPr>
      <dgm:t>
        <a:bodyPr/>
        <a:lstStyle/>
        <a:p>
          <a:r>
            <a:rPr lang="fr-FR" sz="2000" b="1" dirty="0">
              <a:solidFill>
                <a:schemeClr val="accent6">
                  <a:lumMod val="50000"/>
                </a:schemeClr>
              </a:solidFill>
            </a:rPr>
            <a:t>Portant l'espérance </a:t>
          </a:r>
          <a:r>
            <a:rPr lang="fr-FR" sz="1600" b="1" dirty="0">
              <a:solidFill>
                <a:srgbClr val="9933FF"/>
              </a:solidFill>
            </a:rPr>
            <a:t>(Colossiens 1.24-25)</a:t>
          </a:r>
          <a:endParaRPr lang="fr-FR" sz="1600" dirty="0">
            <a:solidFill>
              <a:srgbClr val="9933FF"/>
            </a:solidFill>
          </a:endParaRPr>
        </a:p>
      </dgm:t>
    </dgm:pt>
    <dgm:pt modelId="{22CCBC9C-2E38-4051-AF5A-D9845FC20E4C}" type="parTrans" cxnId="{7ADE0061-2723-428D-B45F-CF916F1071F2}">
      <dgm:prSet/>
      <dgm:spPr/>
      <dgm:t>
        <a:bodyPr/>
        <a:lstStyle/>
        <a:p>
          <a:endParaRPr lang="es-ES" sz="2000"/>
        </a:p>
      </dgm:t>
    </dgm:pt>
    <dgm:pt modelId="{228C021B-ED19-436E-9011-688C17F3A87C}" type="sibTrans" cxnId="{7ADE0061-2723-428D-B45F-CF916F1071F2}">
      <dgm:prSet/>
      <dgm:spPr/>
      <dgm:t>
        <a:bodyPr/>
        <a:lstStyle/>
        <a:p>
          <a:endParaRPr lang="es-ES" sz="2000"/>
        </a:p>
      </dgm:t>
    </dgm:pt>
    <dgm:pt modelId="{6DB33EA5-EFAC-4E3B-9AA2-AA02E9CB687B}">
      <dgm:prSet custT="1"/>
      <dgm:spPr>
        <a:solidFill>
          <a:srgbClr val="FFF9E5"/>
        </a:solidFill>
      </dgm:spPr>
      <dgm:t>
        <a:bodyPr/>
        <a:lstStyle/>
        <a:p>
          <a:r>
            <a:rPr lang="fr-FR" sz="2000" b="1" dirty="0">
              <a:solidFill>
                <a:schemeClr val="accent6">
                  <a:lumMod val="50000"/>
                </a:schemeClr>
              </a:solidFill>
            </a:rPr>
            <a:t>Le mystère de Dieu </a:t>
          </a:r>
          <a:r>
            <a:rPr lang="fr-FR" sz="1600" b="1" dirty="0">
              <a:solidFill>
                <a:srgbClr val="9933FF"/>
              </a:solidFill>
            </a:rPr>
            <a:t>(Colossiens 1.26-27)</a:t>
          </a:r>
          <a:endParaRPr lang="fr-FR" sz="1600" dirty="0">
            <a:solidFill>
              <a:srgbClr val="9933FF"/>
            </a:solidFill>
          </a:endParaRPr>
        </a:p>
      </dgm:t>
    </dgm:pt>
    <dgm:pt modelId="{78145FDD-009D-4B1E-8031-2E183AD217FC}" type="parTrans" cxnId="{8DD33CF3-FAE9-407A-BF27-E42482A862A1}">
      <dgm:prSet/>
      <dgm:spPr/>
      <dgm:t>
        <a:bodyPr/>
        <a:lstStyle/>
        <a:p>
          <a:endParaRPr lang="es-ES" sz="2000"/>
        </a:p>
      </dgm:t>
    </dgm:pt>
    <dgm:pt modelId="{AF7E73FB-1B88-4C82-ABE2-E39D54C70D7E}" type="sibTrans" cxnId="{8DD33CF3-FAE9-407A-BF27-E42482A862A1}">
      <dgm:prSet/>
      <dgm:spPr/>
      <dgm:t>
        <a:bodyPr/>
        <a:lstStyle/>
        <a:p>
          <a:endParaRPr lang="es-ES" sz="2000"/>
        </a:p>
      </dgm:t>
    </dgm:pt>
    <dgm:pt modelId="{B7E16108-19E8-4CCA-BEA2-EA0EA25D581C}">
      <dgm:prSet custT="1"/>
      <dgm:spPr>
        <a:solidFill>
          <a:srgbClr val="EBF9EB"/>
        </a:solidFill>
      </dgm:spPr>
      <dgm:t>
        <a:bodyPr/>
        <a:lstStyle/>
        <a:p>
          <a:r>
            <a:rPr lang="fr-FR" sz="2000" b="1" dirty="0">
              <a:solidFill>
                <a:schemeClr val="accent3"/>
              </a:solidFill>
            </a:rPr>
            <a:t>La puissance de l'Évangile</a:t>
          </a:r>
          <a:endParaRPr lang="fr-FR" sz="2000" dirty="0">
            <a:solidFill>
              <a:schemeClr val="accent3"/>
            </a:solidFill>
          </a:endParaRPr>
        </a:p>
      </dgm:t>
    </dgm:pt>
    <dgm:pt modelId="{4194F134-5287-4744-A04D-2F4D4DD53499}" type="parTrans" cxnId="{EE51E876-0C18-470B-AB50-6CF505C58455}">
      <dgm:prSet/>
      <dgm:spPr/>
      <dgm:t>
        <a:bodyPr/>
        <a:lstStyle/>
        <a:p>
          <a:endParaRPr lang="es-ES" sz="2000"/>
        </a:p>
      </dgm:t>
    </dgm:pt>
    <dgm:pt modelId="{CEC8CA43-1494-4615-A521-C340E4523254}" type="sibTrans" cxnId="{EE51E876-0C18-470B-AB50-6CF505C58455}">
      <dgm:prSet/>
      <dgm:spPr/>
      <dgm:t>
        <a:bodyPr/>
        <a:lstStyle/>
        <a:p>
          <a:endParaRPr lang="es-ES" sz="2000"/>
        </a:p>
      </dgm:t>
    </dgm:pt>
    <dgm:pt modelId="{85898DA8-429D-48F3-94F0-28C45F16F910}">
      <dgm:prSet custT="1"/>
      <dgm:spPr>
        <a:solidFill>
          <a:srgbClr val="FFF9E5"/>
        </a:solidFill>
      </dgm:spPr>
      <dgm:t>
        <a:bodyPr/>
        <a:lstStyle/>
        <a:p>
          <a:r>
            <a:rPr lang="fr-FR" sz="2000" b="1" dirty="0">
              <a:solidFill>
                <a:schemeClr val="accent6">
                  <a:lumMod val="50000"/>
                </a:schemeClr>
              </a:solidFill>
            </a:rPr>
            <a:t>Annonçant l'Évangile </a:t>
          </a:r>
          <a:r>
            <a:rPr lang="fr-FR" sz="1600" b="1" dirty="0">
              <a:solidFill>
                <a:srgbClr val="9933FF"/>
              </a:solidFill>
            </a:rPr>
            <a:t>(Colossiens 1.28-29)</a:t>
          </a:r>
          <a:endParaRPr lang="fr-FR" sz="1600" dirty="0">
            <a:solidFill>
              <a:srgbClr val="9933FF"/>
            </a:solidFill>
          </a:endParaRPr>
        </a:p>
      </dgm:t>
    </dgm:pt>
    <dgm:pt modelId="{4CEF428B-E01E-4AA2-B1D3-14A57E9F4E66}" type="parTrans" cxnId="{DDA9A99C-ADBA-44F6-A015-CACDAFCCE605}">
      <dgm:prSet/>
      <dgm:spPr/>
      <dgm:t>
        <a:bodyPr/>
        <a:lstStyle/>
        <a:p>
          <a:endParaRPr lang="es-ES" sz="2000"/>
        </a:p>
      </dgm:t>
    </dgm:pt>
    <dgm:pt modelId="{F17E8B94-4628-41C1-83A0-D0C4485700D9}" type="sibTrans" cxnId="{DDA9A99C-ADBA-44F6-A015-CACDAFCCE605}">
      <dgm:prSet/>
      <dgm:spPr/>
      <dgm:t>
        <a:bodyPr/>
        <a:lstStyle/>
        <a:p>
          <a:endParaRPr lang="es-ES" sz="2000"/>
        </a:p>
      </dgm:t>
    </dgm:pt>
    <dgm:pt modelId="{2C40258B-60B4-40B7-A648-1157A4B4F49F}" type="pres">
      <dgm:prSet presAssocID="{7ED3772D-12C2-4147-8B69-BAFE3D2D860C}" presName="hierChild1" presStyleCnt="0">
        <dgm:presLayoutVars>
          <dgm:chPref val="1"/>
          <dgm:dir/>
          <dgm:animOne val="branch"/>
          <dgm:animLvl val="lvl"/>
          <dgm:resizeHandles/>
        </dgm:presLayoutVars>
      </dgm:prSet>
      <dgm:spPr/>
    </dgm:pt>
    <dgm:pt modelId="{D6173784-4B21-48DA-94E3-44F7C687551E}" type="pres">
      <dgm:prSet presAssocID="{3714191B-D0F4-4E91-8397-1E972AB8F7B2}" presName="hierRoot1" presStyleCnt="0"/>
      <dgm:spPr/>
    </dgm:pt>
    <dgm:pt modelId="{D84069B9-291F-419E-9B9F-0EE56308AEBC}" type="pres">
      <dgm:prSet presAssocID="{3714191B-D0F4-4E91-8397-1E972AB8F7B2}" presName="composite" presStyleCnt="0"/>
      <dgm:spPr/>
    </dgm:pt>
    <dgm:pt modelId="{F1AE2792-B86C-492A-B119-4995087A5971}" type="pres">
      <dgm:prSet presAssocID="{3714191B-D0F4-4E91-8397-1E972AB8F7B2}" presName="background" presStyleLbl="node0" presStyleIdx="0" presStyleCnt="1"/>
      <dgm:spPr>
        <a:gradFill flip="none" rotWithShape="1">
          <a:gsLst>
            <a:gs pos="0">
              <a:schemeClr val="accent2">
                <a:lumMod val="60000"/>
                <a:lumOff val="40000"/>
              </a:schemeClr>
            </a:gs>
            <a:gs pos="23000">
              <a:schemeClr val="accent2">
                <a:lumMod val="89000"/>
              </a:schemeClr>
            </a:gs>
            <a:gs pos="69000">
              <a:schemeClr val="accent2">
                <a:lumMod val="75000"/>
              </a:schemeClr>
            </a:gs>
            <a:gs pos="97000">
              <a:schemeClr val="accent2">
                <a:lumMod val="70000"/>
              </a:schemeClr>
            </a:gs>
          </a:gsLst>
          <a:lin ang="2700000" scaled="1"/>
          <a:tileRect/>
        </a:gradFill>
      </dgm:spPr>
    </dgm:pt>
    <dgm:pt modelId="{6773E139-EB40-49F9-9622-632285220E8D}" type="pres">
      <dgm:prSet presAssocID="{3714191B-D0F4-4E91-8397-1E972AB8F7B2}" presName="text" presStyleLbl="fgAcc0" presStyleIdx="0" presStyleCnt="1" custScaleX="718720">
        <dgm:presLayoutVars>
          <dgm:chPref val="3"/>
        </dgm:presLayoutVars>
      </dgm:prSet>
      <dgm:spPr/>
    </dgm:pt>
    <dgm:pt modelId="{06D94596-297C-4FFD-9744-CE98D2E29A69}" type="pres">
      <dgm:prSet presAssocID="{3714191B-D0F4-4E91-8397-1E972AB8F7B2}" presName="hierChild2" presStyleCnt="0"/>
      <dgm:spPr/>
    </dgm:pt>
    <dgm:pt modelId="{FB9A3213-577D-41A5-BEC7-4326E822B0E3}" type="pres">
      <dgm:prSet presAssocID="{2B2E5963-BF2D-4172-9CAA-0CD3AF7CA815}" presName="Name10" presStyleLbl="parChTrans1D2" presStyleIdx="0" presStyleCnt="3"/>
      <dgm:spPr/>
    </dgm:pt>
    <dgm:pt modelId="{2479878E-6EAC-4B83-8643-4B3961A20972}" type="pres">
      <dgm:prSet presAssocID="{C6EB9C3A-40D2-4C95-AB23-C7330F7B9060}" presName="hierRoot2" presStyleCnt="0"/>
      <dgm:spPr/>
    </dgm:pt>
    <dgm:pt modelId="{737DEC86-B399-42D9-AB66-72B922FBF4CB}" type="pres">
      <dgm:prSet presAssocID="{C6EB9C3A-40D2-4C95-AB23-C7330F7B9060}" presName="composite2" presStyleCnt="0"/>
      <dgm:spPr/>
    </dgm:pt>
    <dgm:pt modelId="{1DE0F321-ED5A-41AF-A879-9B818B220EC8}" type="pres">
      <dgm:prSet presAssocID="{C6EB9C3A-40D2-4C95-AB23-C7330F7B9060}" presName="background2" presStyleLbl="node2" presStyleIdx="0" presStyleCnt="3"/>
      <dgm:spPr/>
    </dgm:pt>
    <dgm:pt modelId="{5F8CE53B-4930-4F2C-BA86-5FE3FB31B4CA}" type="pres">
      <dgm:prSet presAssocID="{C6EB9C3A-40D2-4C95-AB23-C7330F7B9060}" presName="text2" presStyleLbl="fgAcc2" presStyleIdx="0" presStyleCnt="3" custScaleX="174385" custLinFactNeighborX="-13509">
        <dgm:presLayoutVars>
          <dgm:chPref val="3"/>
        </dgm:presLayoutVars>
      </dgm:prSet>
      <dgm:spPr/>
    </dgm:pt>
    <dgm:pt modelId="{35C78D1F-A013-4073-B2E8-8821CEBC4307}" type="pres">
      <dgm:prSet presAssocID="{C6EB9C3A-40D2-4C95-AB23-C7330F7B9060}" presName="hierChild3" presStyleCnt="0"/>
      <dgm:spPr/>
    </dgm:pt>
    <dgm:pt modelId="{AF57B7B1-BF62-4559-8623-1FC2CA395D07}" type="pres">
      <dgm:prSet presAssocID="{ABB70376-3506-4004-BB7A-E7699B7D58CC}" presName="Name17" presStyleLbl="parChTrans1D3" presStyleIdx="0" presStyleCnt="5"/>
      <dgm:spPr/>
    </dgm:pt>
    <dgm:pt modelId="{894CC0E4-8969-477F-8EC5-DEAFB74E4064}" type="pres">
      <dgm:prSet presAssocID="{3BAE1DE2-EF26-489D-804B-41DA4B703748}" presName="hierRoot3" presStyleCnt="0"/>
      <dgm:spPr/>
    </dgm:pt>
    <dgm:pt modelId="{887DE6D8-1CDD-4D9B-932D-F156984752DD}" type="pres">
      <dgm:prSet presAssocID="{3BAE1DE2-EF26-489D-804B-41DA4B703748}" presName="composite3" presStyleCnt="0"/>
      <dgm:spPr/>
    </dgm:pt>
    <dgm:pt modelId="{702217B5-9891-4E57-986B-E40E5930A3B1}" type="pres">
      <dgm:prSet presAssocID="{3BAE1DE2-EF26-489D-804B-41DA4B703748}" presName="background3" presStyleLbl="node3" presStyleIdx="0" presStyleCnt="5"/>
      <dgm:spPr/>
    </dgm:pt>
    <dgm:pt modelId="{A28B493A-7E10-44B3-A290-EE45FDF33000}" type="pres">
      <dgm:prSet presAssocID="{3BAE1DE2-EF26-489D-804B-41DA4B703748}" presName="text3" presStyleLbl="fgAcc3" presStyleIdx="0" presStyleCnt="5" custScaleX="127743" custScaleY="158000" custLinFactNeighborX="-13509">
        <dgm:presLayoutVars>
          <dgm:chPref val="3"/>
        </dgm:presLayoutVars>
      </dgm:prSet>
      <dgm:spPr/>
    </dgm:pt>
    <dgm:pt modelId="{CE0C6AB2-B7F9-4E27-B71D-B491D1F9D2E1}" type="pres">
      <dgm:prSet presAssocID="{3BAE1DE2-EF26-489D-804B-41DA4B703748}" presName="hierChild4" presStyleCnt="0"/>
      <dgm:spPr/>
    </dgm:pt>
    <dgm:pt modelId="{186120EB-0E3F-49B7-B893-7F541A2AD648}" type="pres">
      <dgm:prSet presAssocID="{1AE64D7D-9E60-47B4-B4FA-4F721A35C82C}" presName="Name17" presStyleLbl="parChTrans1D3" presStyleIdx="1" presStyleCnt="5"/>
      <dgm:spPr/>
    </dgm:pt>
    <dgm:pt modelId="{989A2651-5664-484B-B406-951A301189D4}" type="pres">
      <dgm:prSet presAssocID="{C16414FA-EEEE-4039-92CE-9F255A81B115}" presName="hierRoot3" presStyleCnt="0"/>
      <dgm:spPr/>
    </dgm:pt>
    <dgm:pt modelId="{E41B6B65-7D65-4F70-91CF-B7C2B5A76256}" type="pres">
      <dgm:prSet presAssocID="{C16414FA-EEEE-4039-92CE-9F255A81B115}" presName="composite3" presStyleCnt="0"/>
      <dgm:spPr/>
    </dgm:pt>
    <dgm:pt modelId="{43BEDBA9-8DED-4279-B5CB-884CA4ACCA90}" type="pres">
      <dgm:prSet presAssocID="{C16414FA-EEEE-4039-92CE-9F255A81B115}" presName="background3" presStyleLbl="node3" presStyleIdx="1" presStyleCnt="5"/>
      <dgm:spPr/>
    </dgm:pt>
    <dgm:pt modelId="{0A69DB5D-A393-4126-8F6F-FF1C0CAFEB80}" type="pres">
      <dgm:prSet presAssocID="{C16414FA-EEEE-4039-92CE-9F255A81B115}" presName="text3" presStyleLbl="fgAcc3" presStyleIdx="1" presStyleCnt="5" custScaleX="127743" custScaleY="158000" custLinFactNeighborX="-13509">
        <dgm:presLayoutVars>
          <dgm:chPref val="3"/>
        </dgm:presLayoutVars>
      </dgm:prSet>
      <dgm:spPr/>
    </dgm:pt>
    <dgm:pt modelId="{5BA95C8F-6134-42BB-8EAE-15A8937F3242}" type="pres">
      <dgm:prSet presAssocID="{C16414FA-EEEE-4039-92CE-9F255A81B115}" presName="hierChild4" presStyleCnt="0"/>
      <dgm:spPr/>
    </dgm:pt>
    <dgm:pt modelId="{C6CF9F68-E152-41CE-B112-84CC5265A4C8}" type="pres">
      <dgm:prSet presAssocID="{75638FE9-457E-4AB7-996F-C9F7E48AFA92}" presName="Name10" presStyleLbl="parChTrans1D2" presStyleIdx="1" presStyleCnt="3"/>
      <dgm:spPr/>
    </dgm:pt>
    <dgm:pt modelId="{08459364-841E-4C9D-A710-1210EEF519FB}" type="pres">
      <dgm:prSet presAssocID="{D5E99C61-860C-4D52-86CC-F9D3A3CB1EF4}" presName="hierRoot2" presStyleCnt="0"/>
      <dgm:spPr/>
    </dgm:pt>
    <dgm:pt modelId="{A358FB81-7E80-4580-BB5F-CF5CE906637B}" type="pres">
      <dgm:prSet presAssocID="{D5E99C61-860C-4D52-86CC-F9D3A3CB1EF4}" presName="composite2" presStyleCnt="0"/>
      <dgm:spPr/>
    </dgm:pt>
    <dgm:pt modelId="{B0D99446-D4AE-4ECA-9303-B4991C445B03}" type="pres">
      <dgm:prSet presAssocID="{D5E99C61-860C-4D52-86CC-F9D3A3CB1EF4}" presName="background2" presStyleLbl="node2" presStyleIdx="1" presStyleCnt="3"/>
      <dgm:spPr/>
    </dgm:pt>
    <dgm:pt modelId="{4CF9B54D-AC20-484F-A70F-62C766126C32}" type="pres">
      <dgm:prSet presAssocID="{D5E99C61-860C-4D52-86CC-F9D3A3CB1EF4}" presName="text2" presStyleLbl="fgAcc2" presStyleIdx="1" presStyleCnt="3" custScaleX="174385">
        <dgm:presLayoutVars>
          <dgm:chPref val="3"/>
        </dgm:presLayoutVars>
      </dgm:prSet>
      <dgm:spPr/>
    </dgm:pt>
    <dgm:pt modelId="{A93A5096-47C0-4E9A-BB6D-6306175AA1FB}" type="pres">
      <dgm:prSet presAssocID="{D5E99C61-860C-4D52-86CC-F9D3A3CB1EF4}" presName="hierChild3" presStyleCnt="0"/>
      <dgm:spPr/>
    </dgm:pt>
    <dgm:pt modelId="{3E82FDEE-DA44-4ED5-B21E-70193B3A54F9}" type="pres">
      <dgm:prSet presAssocID="{22CCBC9C-2E38-4051-AF5A-D9845FC20E4C}" presName="Name17" presStyleLbl="parChTrans1D3" presStyleIdx="2" presStyleCnt="5"/>
      <dgm:spPr/>
    </dgm:pt>
    <dgm:pt modelId="{5D2EC510-FAF0-4EC7-8FD2-6C63F8A927C9}" type="pres">
      <dgm:prSet presAssocID="{0F28A5C7-48AD-4A71-9514-E5D37C9E72F6}" presName="hierRoot3" presStyleCnt="0"/>
      <dgm:spPr/>
    </dgm:pt>
    <dgm:pt modelId="{A7D8693F-DE77-4F1A-AD10-B46A9D42396B}" type="pres">
      <dgm:prSet presAssocID="{0F28A5C7-48AD-4A71-9514-E5D37C9E72F6}" presName="composite3" presStyleCnt="0"/>
      <dgm:spPr/>
    </dgm:pt>
    <dgm:pt modelId="{1C97EA1C-DD2A-4FC5-A4AC-0C822779E2A8}" type="pres">
      <dgm:prSet presAssocID="{0F28A5C7-48AD-4A71-9514-E5D37C9E72F6}" presName="background3" presStyleLbl="node3" presStyleIdx="2" presStyleCnt="5"/>
      <dgm:spPr/>
    </dgm:pt>
    <dgm:pt modelId="{19FCCEAD-185D-41F6-A1E6-5348EC4DE0D3}" type="pres">
      <dgm:prSet presAssocID="{0F28A5C7-48AD-4A71-9514-E5D37C9E72F6}" presName="text3" presStyleLbl="fgAcc3" presStyleIdx="2" presStyleCnt="5" custScaleX="127743" custScaleY="158000">
        <dgm:presLayoutVars>
          <dgm:chPref val="3"/>
        </dgm:presLayoutVars>
      </dgm:prSet>
      <dgm:spPr/>
    </dgm:pt>
    <dgm:pt modelId="{246D3DFF-64A5-4AA1-A625-ED4FD1F9D37B}" type="pres">
      <dgm:prSet presAssocID="{0F28A5C7-48AD-4A71-9514-E5D37C9E72F6}" presName="hierChild4" presStyleCnt="0"/>
      <dgm:spPr/>
    </dgm:pt>
    <dgm:pt modelId="{67CB5E3A-D96E-4C5A-85AC-321C3C3EB9ED}" type="pres">
      <dgm:prSet presAssocID="{78145FDD-009D-4B1E-8031-2E183AD217FC}" presName="Name17" presStyleLbl="parChTrans1D3" presStyleIdx="3" presStyleCnt="5"/>
      <dgm:spPr/>
    </dgm:pt>
    <dgm:pt modelId="{BB44F7B0-E6E2-4748-A17E-5C27FB459F1E}" type="pres">
      <dgm:prSet presAssocID="{6DB33EA5-EFAC-4E3B-9AA2-AA02E9CB687B}" presName="hierRoot3" presStyleCnt="0"/>
      <dgm:spPr/>
    </dgm:pt>
    <dgm:pt modelId="{3F8D2CFB-AFC3-438F-94AC-4B0DD28E50D1}" type="pres">
      <dgm:prSet presAssocID="{6DB33EA5-EFAC-4E3B-9AA2-AA02E9CB687B}" presName="composite3" presStyleCnt="0"/>
      <dgm:spPr/>
    </dgm:pt>
    <dgm:pt modelId="{B02ACB1A-363A-4CB4-8E9B-39E85E01A57C}" type="pres">
      <dgm:prSet presAssocID="{6DB33EA5-EFAC-4E3B-9AA2-AA02E9CB687B}" presName="background3" presStyleLbl="node3" presStyleIdx="3" presStyleCnt="5"/>
      <dgm:spPr/>
    </dgm:pt>
    <dgm:pt modelId="{7FF6FCAD-9CF7-483E-9D06-14A1EDCA15C0}" type="pres">
      <dgm:prSet presAssocID="{6DB33EA5-EFAC-4E3B-9AA2-AA02E9CB687B}" presName="text3" presStyleLbl="fgAcc3" presStyleIdx="3" presStyleCnt="5" custScaleX="127743" custScaleY="158000">
        <dgm:presLayoutVars>
          <dgm:chPref val="3"/>
        </dgm:presLayoutVars>
      </dgm:prSet>
      <dgm:spPr/>
    </dgm:pt>
    <dgm:pt modelId="{EA0FE5F9-BB78-4457-B4B0-7D892C08EAAA}" type="pres">
      <dgm:prSet presAssocID="{6DB33EA5-EFAC-4E3B-9AA2-AA02E9CB687B}" presName="hierChild4" presStyleCnt="0"/>
      <dgm:spPr/>
    </dgm:pt>
    <dgm:pt modelId="{FC73E9DE-EA36-4AD1-A2D9-E9C1DD47F9DE}" type="pres">
      <dgm:prSet presAssocID="{4194F134-5287-4744-A04D-2F4D4DD53499}" presName="Name10" presStyleLbl="parChTrans1D2" presStyleIdx="2" presStyleCnt="3"/>
      <dgm:spPr/>
    </dgm:pt>
    <dgm:pt modelId="{04EFF670-1891-411D-9AC8-F6DE2873B207}" type="pres">
      <dgm:prSet presAssocID="{B7E16108-19E8-4CCA-BEA2-EA0EA25D581C}" presName="hierRoot2" presStyleCnt="0"/>
      <dgm:spPr/>
    </dgm:pt>
    <dgm:pt modelId="{75339DC9-297E-4624-B3B8-9FE90B9E3417}" type="pres">
      <dgm:prSet presAssocID="{B7E16108-19E8-4CCA-BEA2-EA0EA25D581C}" presName="composite2" presStyleCnt="0"/>
      <dgm:spPr/>
    </dgm:pt>
    <dgm:pt modelId="{CBFFB407-C583-4B58-96BA-C44E032E75B1}" type="pres">
      <dgm:prSet presAssocID="{B7E16108-19E8-4CCA-BEA2-EA0EA25D581C}" presName="background2" presStyleLbl="node2" presStyleIdx="2" presStyleCnt="3"/>
      <dgm:spPr/>
    </dgm:pt>
    <dgm:pt modelId="{4F16E98A-E57A-4D0C-BECE-A7A5AE2FB5AE}" type="pres">
      <dgm:prSet presAssocID="{B7E16108-19E8-4CCA-BEA2-EA0EA25D581C}" presName="text2" presStyleLbl="fgAcc2" presStyleIdx="2" presStyleCnt="3" custScaleX="174385" custLinFactNeighborX="14931">
        <dgm:presLayoutVars>
          <dgm:chPref val="3"/>
        </dgm:presLayoutVars>
      </dgm:prSet>
      <dgm:spPr/>
    </dgm:pt>
    <dgm:pt modelId="{3862689B-1F73-4309-A04E-D58E1956680F}" type="pres">
      <dgm:prSet presAssocID="{B7E16108-19E8-4CCA-BEA2-EA0EA25D581C}" presName="hierChild3" presStyleCnt="0"/>
      <dgm:spPr/>
    </dgm:pt>
    <dgm:pt modelId="{57674F88-D2B1-45B7-B572-E2764ED1DB23}" type="pres">
      <dgm:prSet presAssocID="{4CEF428B-E01E-4AA2-B1D3-14A57E9F4E66}" presName="Name17" presStyleLbl="parChTrans1D3" presStyleIdx="4" presStyleCnt="5"/>
      <dgm:spPr/>
    </dgm:pt>
    <dgm:pt modelId="{3A9A570D-F9E8-4677-B9D6-08A369A58CC3}" type="pres">
      <dgm:prSet presAssocID="{85898DA8-429D-48F3-94F0-28C45F16F910}" presName="hierRoot3" presStyleCnt="0"/>
      <dgm:spPr/>
    </dgm:pt>
    <dgm:pt modelId="{8D0D94B2-1911-4677-9A5C-8D11E0AD814E}" type="pres">
      <dgm:prSet presAssocID="{85898DA8-429D-48F3-94F0-28C45F16F910}" presName="composite3" presStyleCnt="0"/>
      <dgm:spPr/>
    </dgm:pt>
    <dgm:pt modelId="{F8F5BE52-68D2-47B8-B49A-551BF9B43FBC}" type="pres">
      <dgm:prSet presAssocID="{85898DA8-429D-48F3-94F0-28C45F16F910}" presName="background3" presStyleLbl="node3" presStyleIdx="4" presStyleCnt="5"/>
      <dgm:spPr/>
    </dgm:pt>
    <dgm:pt modelId="{EBF089D4-C2A0-4206-A85F-A8DA289472AC}" type="pres">
      <dgm:prSet presAssocID="{85898DA8-429D-48F3-94F0-28C45F16F910}" presName="text3" presStyleLbl="fgAcc3" presStyleIdx="4" presStyleCnt="5" custScaleX="127743" custScaleY="158000" custLinFactNeighborX="14931">
        <dgm:presLayoutVars>
          <dgm:chPref val="3"/>
        </dgm:presLayoutVars>
      </dgm:prSet>
      <dgm:spPr/>
    </dgm:pt>
    <dgm:pt modelId="{31D8BA07-2B67-4469-A5F6-851B1850B96A}" type="pres">
      <dgm:prSet presAssocID="{85898DA8-429D-48F3-94F0-28C45F16F910}" presName="hierChild4" presStyleCnt="0"/>
      <dgm:spPr/>
    </dgm:pt>
  </dgm:ptLst>
  <dgm:cxnLst>
    <dgm:cxn modelId="{6315CE04-C587-4CA9-8C12-ADD5CFC65059}" type="presOf" srcId="{C16414FA-EEEE-4039-92CE-9F255A81B115}" destId="{0A69DB5D-A393-4126-8F6F-FF1C0CAFEB80}" srcOrd="0" destOrd="0" presId="urn:microsoft.com/office/officeart/2005/8/layout/hierarchy1"/>
    <dgm:cxn modelId="{9CD86505-F750-4644-8953-56BA2B53F64D}" type="presOf" srcId="{3BAE1DE2-EF26-489D-804B-41DA4B703748}" destId="{A28B493A-7E10-44B3-A290-EE45FDF33000}" srcOrd="0" destOrd="0" presId="urn:microsoft.com/office/officeart/2005/8/layout/hierarchy1"/>
    <dgm:cxn modelId="{0A0C5C14-B39F-41DD-BD65-540B3D698456}" srcId="{3714191B-D0F4-4E91-8397-1E972AB8F7B2}" destId="{C6EB9C3A-40D2-4C95-AB23-C7330F7B9060}" srcOrd="0" destOrd="0" parTransId="{2B2E5963-BF2D-4172-9CAA-0CD3AF7CA815}" sibTransId="{32AC770E-ADA0-42F4-99B7-E050FBC2B13C}"/>
    <dgm:cxn modelId="{4F3C1A17-212B-4611-9522-3B5AAF94D774}" type="presOf" srcId="{4CEF428B-E01E-4AA2-B1D3-14A57E9F4E66}" destId="{57674F88-D2B1-45B7-B572-E2764ED1DB23}" srcOrd="0" destOrd="0" presId="urn:microsoft.com/office/officeart/2005/8/layout/hierarchy1"/>
    <dgm:cxn modelId="{DEB95924-43FC-43F2-AAE0-5D0A209785E6}" type="presOf" srcId="{2B2E5963-BF2D-4172-9CAA-0CD3AF7CA815}" destId="{FB9A3213-577D-41A5-BEC7-4326E822B0E3}" srcOrd="0" destOrd="0" presId="urn:microsoft.com/office/officeart/2005/8/layout/hierarchy1"/>
    <dgm:cxn modelId="{8B51E52D-BCE7-467F-99FB-C4494526CC09}" type="presOf" srcId="{C6EB9C3A-40D2-4C95-AB23-C7330F7B9060}" destId="{5F8CE53B-4930-4F2C-BA86-5FE3FB31B4CA}" srcOrd="0" destOrd="0" presId="urn:microsoft.com/office/officeart/2005/8/layout/hierarchy1"/>
    <dgm:cxn modelId="{A2A9A833-4F50-4D1C-A3BF-1080FE64870B}" srcId="{C6EB9C3A-40D2-4C95-AB23-C7330F7B9060}" destId="{C16414FA-EEEE-4039-92CE-9F255A81B115}" srcOrd="1" destOrd="0" parTransId="{1AE64D7D-9E60-47B4-B4FA-4F721A35C82C}" sibTransId="{82C6576C-4148-43DF-9638-0A6723EAC5AB}"/>
    <dgm:cxn modelId="{04BCA23C-921F-41E1-9093-B4D615B5E063}" type="presOf" srcId="{B7E16108-19E8-4CCA-BEA2-EA0EA25D581C}" destId="{4F16E98A-E57A-4D0C-BECE-A7A5AE2FB5AE}" srcOrd="0" destOrd="0" presId="urn:microsoft.com/office/officeart/2005/8/layout/hierarchy1"/>
    <dgm:cxn modelId="{7ADE0061-2723-428D-B45F-CF916F1071F2}" srcId="{D5E99C61-860C-4D52-86CC-F9D3A3CB1EF4}" destId="{0F28A5C7-48AD-4A71-9514-E5D37C9E72F6}" srcOrd="0" destOrd="0" parTransId="{22CCBC9C-2E38-4051-AF5A-D9845FC20E4C}" sibTransId="{228C021B-ED19-436E-9011-688C17F3A87C}"/>
    <dgm:cxn modelId="{E7C4A361-F9DF-4086-84ED-4FC4EB495607}" type="presOf" srcId="{D5E99C61-860C-4D52-86CC-F9D3A3CB1EF4}" destId="{4CF9B54D-AC20-484F-A70F-62C766126C32}" srcOrd="0" destOrd="0" presId="urn:microsoft.com/office/officeart/2005/8/layout/hierarchy1"/>
    <dgm:cxn modelId="{294F5642-F84A-43A5-A406-C3FA7C9CD581}" type="presOf" srcId="{0F28A5C7-48AD-4A71-9514-E5D37C9E72F6}" destId="{19FCCEAD-185D-41F6-A1E6-5348EC4DE0D3}" srcOrd="0" destOrd="0" presId="urn:microsoft.com/office/officeart/2005/8/layout/hierarchy1"/>
    <dgm:cxn modelId="{3D3DB94B-676A-481E-9B02-6390114E8C04}" type="presOf" srcId="{75638FE9-457E-4AB7-996F-C9F7E48AFA92}" destId="{C6CF9F68-E152-41CE-B112-84CC5265A4C8}" srcOrd="0" destOrd="0" presId="urn:microsoft.com/office/officeart/2005/8/layout/hierarchy1"/>
    <dgm:cxn modelId="{0F27FC75-4CCC-4F10-B282-B019A660A423}" type="presOf" srcId="{6DB33EA5-EFAC-4E3B-9AA2-AA02E9CB687B}" destId="{7FF6FCAD-9CF7-483E-9D06-14A1EDCA15C0}" srcOrd="0" destOrd="0" presId="urn:microsoft.com/office/officeart/2005/8/layout/hierarchy1"/>
    <dgm:cxn modelId="{EE51E876-0C18-470B-AB50-6CF505C58455}" srcId="{3714191B-D0F4-4E91-8397-1E972AB8F7B2}" destId="{B7E16108-19E8-4CCA-BEA2-EA0EA25D581C}" srcOrd="2" destOrd="0" parTransId="{4194F134-5287-4744-A04D-2F4D4DD53499}" sibTransId="{CEC8CA43-1494-4615-A521-C340E4523254}"/>
    <dgm:cxn modelId="{9B58C777-C88E-4F6D-87F1-FCBAA4E88256}" srcId="{3714191B-D0F4-4E91-8397-1E972AB8F7B2}" destId="{D5E99C61-860C-4D52-86CC-F9D3A3CB1EF4}" srcOrd="1" destOrd="0" parTransId="{75638FE9-457E-4AB7-996F-C9F7E48AFA92}" sibTransId="{6A24271A-64FD-42BC-9715-F9E74BC31B5B}"/>
    <dgm:cxn modelId="{7604647C-18DC-4BD4-BF4F-AEDC8E8DA13F}" type="presOf" srcId="{78145FDD-009D-4B1E-8031-2E183AD217FC}" destId="{67CB5E3A-D96E-4C5A-85AC-321C3C3EB9ED}" srcOrd="0" destOrd="0" presId="urn:microsoft.com/office/officeart/2005/8/layout/hierarchy1"/>
    <dgm:cxn modelId="{B1476882-ED49-4A0C-95F2-F6DD949E1C70}" type="presOf" srcId="{85898DA8-429D-48F3-94F0-28C45F16F910}" destId="{EBF089D4-C2A0-4206-A85F-A8DA289472AC}" srcOrd="0" destOrd="0" presId="urn:microsoft.com/office/officeart/2005/8/layout/hierarchy1"/>
    <dgm:cxn modelId="{5F03C394-4013-4105-92A0-218D2D83E9C6}" type="presOf" srcId="{ABB70376-3506-4004-BB7A-E7699B7D58CC}" destId="{AF57B7B1-BF62-4559-8623-1FC2CA395D07}" srcOrd="0" destOrd="0" presId="urn:microsoft.com/office/officeart/2005/8/layout/hierarchy1"/>
    <dgm:cxn modelId="{C1424E95-E2DA-464D-A880-1C0BD8AA3B61}" type="presOf" srcId="{1AE64D7D-9E60-47B4-B4FA-4F721A35C82C}" destId="{186120EB-0E3F-49B7-B893-7F541A2AD648}" srcOrd="0" destOrd="0" presId="urn:microsoft.com/office/officeart/2005/8/layout/hierarchy1"/>
    <dgm:cxn modelId="{DDA9A99C-ADBA-44F6-A015-CACDAFCCE605}" srcId="{B7E16108-19E8-4CCA-BEA2-EA0EA25D581C}" destId="{85898DA8-429D-48F3-94F0-28C45F16F910}" srcOrd="0" destOrd="0" parTransId="{4CEF428B-E01E-4AA2-B1D3-14A57E9F4E66}" sibTransId="{F17E8B94-4628-41C1-83A0-D0C4485700D9}"/>
    <dgm:cxn modelId="{CD32A6A9-FC0E-452A-A9A4-5B3B843B65F0}" type="presOf" srcId="{7ED3772D-12C2-4147-8B69-BAFE3D2D860C}" destId="{2C40258B-60B4-40B7-A648-1157A4B4F49F}" srcOrd="0" destOrd="0" presId="urn:microsoft.com/office/officeart/2005/8/layout/hierarchy1"/>
    <dgm:cxn modelId="{B80D55D7-46C9-48A2-B97B-AF37B21646A7}" srcId="{C6EB9C3A-40D2-4C95-AB23-C7330F7B9060}" destId="{3BAE1DE2-EF26-489D-804B-41DA4B703748}" srcOrd="0" destOrd="0" parTransId="{ABB70376-3506-4004-BB7A-E7699B7D58CC}" sibTransId="{F613E692-F8DE-452F-996A-F20DA9D2E860}"/>
    <dgm:cxn modelId="{26D086EC-A454-4F36-8E88-835FF5C704D7}" type="presOf" srcId="{3714191B-D0F4-4E91-8397-1E972AB8F7B2}" destId="{6773E139-EB40-49F9-9622-632285220E8D}" srcOrd="0" destOrd="0" presId="urn:microsoft.com/office/officeart/2005/8/layout/hierarchy1"/>
    <dgm:cxn modelId="{F8C371F1-192C-4595-A1FB-7CC081A82CF0}" type="presOf" srcId="{22CCBC9C-2E38-4051-AF5A-D9845FC20E4C}" destId="{3E82FDEE-DA44-4ED5-B21E-70193B3A54F9}" srcOrd="0" destOrd="0" presId="urn:microsoft.com/office/officeart/2005/8/layout/hierarchy1"/>
    <dgm:cxn modelId="{8DD33CF3-FAE9-407A-BF27-E42482A862A1}" srcId="{D5E99C61-860C-4D52-86CC-F9D3A3CB1EF4}" destId="{6DB33EA5-EFAC-4E3B-9AA2-AA02E9CB687B}" srcOrd="1" destOrd="0" parTransId="{78145FDD-009D-4B1E-8031-2E183AD217FC}" sibTransId="{AF7E73FB-1B88-4C82-ABE2-E39D54C70D7E}"/>
    <dgm:cxn modelId="{FDE36CFC-C6F8-453C-960C-6AE39C5F82F9}" type="presOf" srcId="{4194F134-5287-4744-A04D-2F4D4DD53499}" destId="{FC73E9DE-EA36-4AD1-A2D9-E9C1DD47F9DE}" srcOrd="0" destOrd="0" presId="urn:microsoft.com/office/officeart/2005/8/layout/hierarchy1"/>
    <dgm:cxn modelId="{1ECFFFFF-75B9-47E1-8801-27E2811B28B8}" srcId="{7ED3772D-12C2-4147-8B69-BAFE3D2D860C}" destId="{3714191B-D0F4-4E91-8397-1E972AB8F7B2}" srcOrd="0" destOrd="0" parTransId="{C33EF908-295F-45CC-B57D-60C87E0792A9}" sibTransId="{ABEB9096-465E-4A78-BE51-CA1F069059BA}"/>
    <dgm:cxn modelId="{D6D76325-CEE4-41A0-AA29-5510116A8F05}" type="presParOf" srcId="{2C40258B-60B4-40B7-A648-1157A4B4F49F}" destId="{D6173784-4B21-48DA-94E3-44F7C687551E}" srcOrd="0" destOrd="0" presId="urn:microsoft.com/office/officeart/2005/8/layout/hierarchy1"/>
    <dgm:cxn modelId="{60EAACCC-82BF-44A7-B15C-B20EB6EA5662}" type="presParOf" srcId="{D6173784-4B21-48DA-94E3-44F7C687551E}" destId="{D84069B9-291F-419E-9B9F-0EE56308AEBC}" srcOrd="0" destOrd="0" presId="urn:microsoft.com/office/officeart/2005/8/layout/hierarchy1"/>
    <dgm:cxn modelId="{B4E05252-ABAA-4AAD-AE10-F9C5AC5C787B}" type="presParOf" srcId="{D84069B9-291F-419E-9B9F-0EE56308AEBC}" destId="{F1AE2792-B86C-492A-B119-4995087A5971}" srcOrd="0" destOrd="0" presId="urn:microsoft.com/office/officeart/2005/8/layout/hierarchy1"/>
    <dgm:cxn modelId="{48AC0C31-C408-4FEE-84AA-EBB175868E2F}" type="presParOf" srcId="{D84069B9-291F-419E-9B9F-0EE56308AEBC}" destId="{6773E139-EB40-49F9-9622-632285220E8D}" srcOrd="1" destOrd="0" presId="urn:microsoft.com/office/officeart/2005/8/layout/hierarchy1"/>
    <dgm:cxn modelId="{29E2C21D-5593-4085-B622-099C2D871139}" type="presParOf" srcId="{D6173784-4B21-48DA-94E3-44F7C687551E}" destId="{06D94596-297C-4FFD-9744-CE98D2E29A69}" srcOrd="1" destOrd="0" presId="urn:microsoft.com/office/officeart/2005/8/layout/hierarchy1"/>
    <dgm:cxn modelId="{2E03978F-DE34-4F2B-981F-A5DBA9FC186F}" type="presParOf" srcId="{06D94596-297C-4FFD-9744-CE98D2E29A69}" destId="{FB9A3213-577D-41A5-BEC7-4326E822B0E3}" srcOrd="0" destOrd="0" presId="urn:microsoft.com/office/officeart/2005/8/layout/hierarchy1"/>
    <dgm:cxn modelId="{CBE3B25C-1BF9-410C-887D-8A7D29536270}" type="presParOf" srcId="{06D94596-297C-4FFD-9744-CE98D2E29A69}" destId="{2479878E-6EAC-4B83-8643-4B3961A20972}" srcOrd="1" destOrd="0" presId="urn:microsoft.com/office/officeart/2005/8/layout/hierarchy1"/>
    <dgm:cxn modelId="{C7F59D91-BF7F-4AA8-B0F9-222B318CAAEB}" type="presParOf" srcId="{2479878E-6EAC-4B83-8643-4B3961A20972}" destId="{737DEC86-B399-42D9-AB66-72B922FBF4CB}" srcOrd="0" destOrd="0" presId="urn:microsoft.com/office/officeart/2005/8/layout/hierarchy1"/>
    <dgm:cxn modelId="{7674106A-D8D3-4BAD-8F68-89CE8CCC285F}" type="presParOf" srcId="{737DEC86-B399-42D9-AB66-72B922FBF4CB}" destId="{1DE0F321-ED5A-41AF-A879-9B818B220EC8}" srcOrd="0" destOrd="0" presId="urn:microsoft.com/office/officeart/2005/8/layout/hierarchy1"/>
    <dgm:cxn modelId="{1809947D-A42E-43C5-9D4E-129BE5F4FEDA}" type="presParOf" srcId="{737DEC86-B399-42D9-AB66-72B922FBF4CB}" destId="{5F8CE53B-4930-4F2C-BA86-5FE3FB31B4CA}" srcOrd="1" destOrd="0" presId="urn:microsoft.com/office/officeart/2005/8/layout/hierarchy1"/>
    <dgm:cxn modelId="{4240B5B7-7D14-43BB-B773-AE343B38701B}" type="presParOf" srcId="{2479878E-6EAC-4B83-8643-4B3961A20972}" destId="{35C78D1F-A013-4073-B2E8-8821CEBC4307}" srcOrd="1" destOrd="0" presId="urn:microsoft.com/office/officeart/2005/8/layout/hierarchy1"/>
    <dgm:cxn modelId="{AF8E54A4-D2C3-4291-B038-7619ECCDD511}" type="presParOf" srcId="{35C78D1F-A013-4073-B2E8-8821CEBC4307}" destId="{AF57B7B1-BF62-4559-8623-1FC2CA395D07}" srcOrd="0" destOrd="0" presId="urn:microsoft.com/office/officeart/2005/8/layout/hierarchy1"/>
    <dgm:cxn modelId="{E1CAA6D3-A308-4DE1-A86E-51C74ABBFD58}" type="presParOf" srcId="{35C78D1F-A013-4073-B2E8-8821CEBC4307}" destId="{894CC0E4-8969-477F-8EC5-DEAFB74E4064}" srcOrd="1" destOrd="0" presId="urn:microsoft.com/office/officeart/2005/8/layout/hierarchy1"/>
    <dgm:cxn modelId="{3C156607-BDFB-4633-862C-453C7C368553}" type="presParOf" srcId="{894CC0E4-8969-477F-8EC5-DEAFB74E4064}" destId="{887DE6D8-1CDD-4D9B-932D-F156984752DD}" srcOrd="0" destOrd="0" presId="urn:microsoft.com/office/officeart/2005/8/layout/hierarchy1"/>
    <dgm:cxn modelId="{19067224-BC45-43EB-96D8-895D4D301113}" type="presParOf" srcId="{887DE6D8-1CDD-4D9B-932D-F156984752DD}" destId="{702217B5-9891-4E57-986B-E40E5930A3B1}" srcOrd="0" destOrd="0" presId="urn:microsoft.com/office/officeart/2005/8/layout/hierarchy1"/>
    <dgm:cxn modelId="{7F9FCF4C-B48D-4A3D-B530-710A9530A3E7}" type="presParOf" srcId="{887DE6D8-1CDD-4D9B-932D-F156984752DD}" destId="{A28B493A-7E10-44B3-A290-EE45FDF33000}" srcOrd="1" destOrd="0" presId="urn:microsoft.com/office/officeart/2005/8/layout/hierarchy1"/>
    <dgm:cxn modelId="{36989A5F-480D-4E96-9081-53988FE5A68F}" type="presParOf" srcId="{894CC0E4-8969-477F-8EC5-DEAFB74E4064}" destId="{CE0C6AB2-B7F9-4E27-B71D-B491D1F9D2E1}" srcOrd="1" destOrd="0" presId="urn:microsoft.com/office/officeart/2005/8/layout/hierarchy1"/>
    <dgm:cxn modelId="{E65A4EAD-57BA-4C22-ADD1-CAFBF7C00EAF}" type="presParOf" srcId="{35C78D1F-A013-4073-B2E8-8821CEBC4307}" destId="{186120EB-0E3F-49B7-B893-7F541A2AD648}" srcOrd="2" destOrd="0" presId="urn:microsoft.com/office/officeart/2005/8/layout/hierarchy1"/>
    <dgm:cxn modelId="{703E25F5-E843-4687-8084-AFACA735FEF7}" type="presParOf" srcId="{35C78D1F-A013-4073-B2E8-8821CEBC4307}" destId="{989A2651-5664-484B-B406-951A301189D4}" srcOrd="3" destOrd="0" presId="urn:microsoft.com/office/officeart/2005/8/layout/hierarchy1"/>
    <dgm:cxn modelId="{84935EA5-C100-4BA7-94C6-C794B3927C98}" type="presParOf" srcId="{989A2651-5664-484B-B406-951A301189D4}" destId="{E41B6B65-7D65-4F70-91CF-B7C2B5A76256}" srcOrd="0" destOrd="0" presId="urn:microsoft.com/office/officeart/2005/8/layout/hierarchy1"/>
    <dgm:cxn modelId="{B36EF598-2D25-40F5-9AC0-B7DA7CFB0374}" type="presParOf" srcId="{E41B6B65-7D65-4F70-91CF-B7C2B5A76256}" destId="{43BEDBA9-8DED-4279-B5CB-884CA4ACCA90}" srcOrd="0" destOrd="0" presId="urn:microsoft.com/office/officeart/2005/8/layout/hierarchy1"/>
    <dgm:cxn modelId="{359BE47F-9921-4629-8102-193F4722D844}" type="presParOf" srcId="{E41B6B65-7D65-4F70-91CF-B7C2B5A76256}" destId="{0A69DB5D-A393-4126-8F6F-FF1C0CAFEB80}" srcOrd="1" destOrd="0" presId="urn:microsoft.com/office/officeart/2005/8/layout/hierarchy1"/>
    <dgm:cxn modelId="{8ED3D184-3B33-45F1-B7EF-540669CA8752}" type="presParOf" srcId="{989A2651-5664-484B-B406-951A301189D4}" destId="{5BA95C8F-6134-42BB-8EAE-15A8937F3242}" srcOrd="1" destOrd="0" presId="urn:microsoft.com/office/officeart/2005/8/layout/hierarchy1"/>
    <dgm:cxn modelId="{ED68775E-3C2C-4AB5-AC8E-A277C86100C3}" type="presParOf" srcId="{06D94596-297C-4FFD-9744-CE98D2E29A69}" destId="{C6CF9F68-E152-41CE-B112-84CC5265A4C8}" srcOrd="2" destOrd="0" presId="urn:microsoft.com/office/officeart/2005/8/layout/hierarchy1"/>
    <dgm:cxn modelId="{1E45F2E0-24DA-4FF4-A036-12F28E5AC6AF}" type="presParOf" srcId="{06D94596-297C-4FFD-9744-CE98D2E29A69}" destId="{08459364-841E-4C9D-A710-1210EEF519FB}" srcOrd="3" destOrd="0" presId="urn:microsoft.com/office/officeart/2005/8/layout/hierarchy1"/>
    <dgm:cxn modelId="{8DA1B075-4AD0-4EDB-BC78-98C997091232}" type="presParOf" srcId="{08459364-841E-4C9D-A710-1210EEF519FB}" destId="{A358FB81-7E80-4580-BB5F-CF5CE906637B}" srcOrd="0" destOrd="0" presId="urn:microsoft.com/office/officeart/2005/8/layout/hierarchy1"/>
    <dgm:cxn modelId="{114F0D14-25F8-4F93-98C9-05FFA2BDB016}" type="presParOf" srcId="{A358FB81-7E80-4580-BB5F-CF5CE906637B}" destId="{B0D99446-D4AE-4ECA-9303-B4991C445B03}" srcOrd="0" destOrd="0" presId="urn:microsoft.com/office/officeart/2005/8/layout/hierarchy1"/>
    <dgm:cxn modelId="{145C7422-5AAA-4EE6-AAE9-E9EE0DC279A0}" type="presParOf" srcId="{A358FB81-7E80-4580-BB5F-CF5CE906637B}" destId="{4CF9B54D-AC20-484F-A70F-62C766126C32}" srcOrd="1" destOrd="0" presId="urn:microsoft.com/office/officeart/2005/8/layout/hierarchy1"/>
    <dgm:cxn modelId="{D9BF6222-DD66-46D6-8179-39AD877113E5}" type="presParOf" srcId="{08459364-841E-4C9D-A710-1210EEF519FB}" destId="{A93A5096-47C0-4E9A-BB6D-6306175AA1FB}" srcOrd="1" destOrd="0" presId="urn:microsoft.com/office/officeart/2005/8/layout/hierarchy1"/>
    <dgm:cxn modelId="{8C83D863-25F5-4786-940E-BBCE93F60671}" type="presParOf" srcId="{A93A5096-47C0-4E9A-BB6D-6306175AA1FB}" destId="{3E82FDEE-DA44-4ED5-B21E-70193B3A54F9}" srcOrd="0" destOrd="0" presId="urn:microsoft.com/office/officeart/2005/8/layout/hierarchy1"/>
    <dgm:cxn modelId="{61247B87-DAFC-430B-AF00-8E7767EEF0FC}" type="presParOf" srcId="{A93A5096-47C0-4E9A-BB6D-6306175AA1FB}" destId="{5D2EC510-FAF0-4EC7-8FD2-6C63F8A927C9}" srcOrd="1" destOrd="0" presId="urn:microsoft.com/office/officeart/2005/8/layout/hierarchy1"/>
    <dgm:cxn modelId="{6864CA30-D046-40D1-AB83-A91A77EC7A89}" type="presParOf" srcId="{5D2EC510-FAF0-4EC7-8FD2-6C63F8A927C9}" destId="{A7D8693F-DE77-4F1A-AD10-B46A9D42396B}" srcOrd="0" destOrd="0" presId="urn:microsoft.com/office/officeart/2005/8/layout/hierarchy1"/>
    <dgm:cxn modelId="{E2C27DF1-D82B-4CA1-8E1D-A28E4923E9C9}" type="presParOf" srcId="{A7D8693F-DE77-4F1A-AD10-B46A9D42396B}" destId="{1C97EA1C-DD2A-4FC5-A4AC-0C822779E2A8}" srcOrd="0" destOrd="0" presId="urn:microsoft.com/office/officeart/2005/8/layout/hierarchy1"/>
    <dgm:cxn modelId="{64DD7AC4-A952-46F6-8C92-8E859E9222A2}" type="presParOf" srcId="{A7D8693F-DE77-4F1A-AD10-B46A9D42396B}" destId="{19FCCEAD-185D-41F6-A1E6-5348EC4DE0D3}" srcOrd="1" destOrd="0" presId="urn:microsoft.com/office/officeart/2005/8/layout/hierarchy1"/>
    <dgm:cxn modelId="{E7206F09-E9EE-40A8-82B5-EAC8B10CC0E1}" type="presParOf" srcId="{5D2EC510-FAF0-4EC7-8FD2-6C63F8A927C9}" destId="{246D3DFF-64A5-4AA1-A625-ED4FD1F9D37B}" srcOrd="1" destOrd="0" presId="urn:microsoft.com/office/officeart/2005/8/layout/hierarchy1"/>
    <dgm:cxn modelId="{591DCD1A-1C88-46E7-BB7A-F8A46A078577}" type="presParOf" srcId="{A93A5096-47C0-4E9A-BB6D-6306175AA1FB}" destId="{67CB5E3A-D96E-4C5A-85AC-321C3C3EB9ED}" srcOrd="2" destOrd="0" presId="urn:microsoft.com/office/officeart/2005/8/layout/hierarchy1"/>
    <dgm:cxn modelId="{869A8EF6-EC0C-406E-8BB1-AEBF6C9225AB}" type="presParOf" srcId="{A93A5096-47C0-4E9A-BB6D-6306175AA1FB}" destId="{BB44F7B0-E6E2-4748-A17E-5C27FB459F1E}" srcOrd="3" destOrd="0" presId="urn:microsoft.com/office/officeart/2005/8/layout/hierarchy1"/>
    <dgm:cxn modelId="{C94B7F88-3E71-4902-9985-BFDBF9A2FCCA}" type="presParOf" srcId="{BB44F7B0-E6E2-4748-A17E-5C27FB459F1E}" destId="{3F8D2CFB-AFC3-438F-94AC-4B0DD28E50D1}" srcOrd="0" destOrd="0" presId="urn:microsoft.com/office/officeart/2005/8/layout/hierarchy1"/>
    <dgm:cxn modelId="{5563FBD4-91BC-4169-AF4A-8E524AF8F04A}" type="presParOf" srcId="{3F8D2CFB-AFC3-438F-94AC-4B0DD28E50D1}" destId="{B02ACB1A-363A-4CB4-8E9B-39E85E01A57C}" srcOrd="0" destOrd="0" presId="urn:microsoft.com/office/officeart/2005/8/layout/hierarchy1"/>
    <dgm:cxn modelId="{F20C91F9-F7E8-49E0-9077-D02047C79DA5}" type="presParOf" srcId="{3F8D2CFB-AFC3-438F-94AC-4B0DD28E50D1}" destId="{7FF6FCAD-9CF7-483E-9D06-14A1EDCA15C0}" srcOrd="1" destOrd="0" presId="urn:microsoft.com/office/officeart/2005/8/layout/hierarchy1"/>
    <dgm:cxn modelId="{D6A50665-FE07-4A05-A92C-B53CE3612DC4}" type="presParOf" srcId="{BB44F7B0-E6E2-4748-A17E-5C27FB459F1E}" destId="{EA0FE5F9-BB78-4457-B4B0-7D892C08EAAA}" srcOrd="1" destOrd="0" presId="urn:microsoft.com/office/officeart/2005/8/layout/hierarchy1"/>
    <dgm:cxn modelId="{A9AE80DF-BA65-49F7-92C0-7CC805EC965B}" type="presParOf" srcId="{06D94596-297C-4FFD-9744-CE98D2E29A69}" destId="{FC73E9DE-EA36-4AD1-A2D9-E9C1DD47F9DE}" srcOrd="4" destOrd="0" presId="urn:microsoft.com/office/officeart/2005/8/layout/hierarchy1"/>
    <dgm:cxn modelId="{9C73F5B6-A869-4C50-9821-7FE39BA0E5D6}" type="presParOf" srcId="{06D94596-297C-4FFD-9744-CE98D2E29A69}" destId="{04EFF670-1891-411D-9AC8-F6DE2873B207}" srcOrd="5" destOrd="0" presId="urn:microsoft.com/office/officeart/2005/8/layout/hierarchy1"/>
    <dgm:cxn modelId="{5FFC2AAB-5F0C-444F-B9E6-7B4B857E4F9E}" type="presParOf" srcId="{04EFF670-1891-411D-9AC8-F6DE2873B207}" destId="{75339DC9-297E-4624-B3B8-9FE90B9E3417}" srcOrd="0" destOrd="0" presId="urn:microsoft.com/office/officeart/2005/8/layout/hierarchy1"/>
    <dgm:cxn modelId="{37A49937-AD5B-4C92-AB4E-5D621353A597}" type="presParOf" srcId="{75339DC9-297E-4624-B3B8-9FE90B9E3417}" destId="{CBFFB407-C583-4B58-96BA-C44E032E75B1}" srcOrd="0" destOrd="0" presId="urn:microsoft.com/office/officeart/2005/8/layout/hierarchy1"/>
    <dgm:cxn modelId="{CF6F7ED5-07A4-47D2-A175-F247BDD9CB29}" type="presParOf" srcId="{75339DC9-297E-4624-B3B8-9FE90B9E3417}" destId="{4F16E98A-E57A-4D0C-BECE-A7A5AE2FB5AE}" srcOrd="1" destOrd="0" presId="urn:microsoft.com/office/officeart/2005/8/layout/hierarchy1"/>
    <dgm:cxn modelId="{F8E60B7A-C274-4CD4-9DEB-3E31B302EABD}" type="presParOf" srcId="{04EFF670-1891-411D-9AC8-F6DE2873B207}" destId="{3862689B-1F73-4309-A04E-D58E1956680F}" srcOrd="1" destOrd="0" presId="urn:microsoft.com/office/officeart/2005/8/layout/hierarchy1"/>
    <dgm:cxn modelId="{28A295D1-F54D-4533-AE3A-EAAC9BB37552}" type="presParOf" srcId="{3862689B-1F73-4309-A04E-D58E1956680F}" destId="{57674F88-D2B1-45B7-B572-E2764ED1DB23}" srcOrd="0" destOrd="0" presId="urn:microsoft.com/office/officeart/2005/8/layout/hierarchy1"/>
    <dgm:cxn modelId="{80EA7599-8E34-4C09-85EC-9DE607FC4BAF}" type="presParOf" srcId="{3862689B-1F73-4309-A04E-D58E1956680F}" destId="{3A9A570D-F9E8-4677-B9D6-08A369A58CC3}" srcOrd="1" destOrd="0" presId="urn:microsoft.com/office/officeart/2005/8/layout/hierarchy1"/>
    <dgm:cxn modelId="{202F0F29-D13A-4B40-836C-A072765A03F4}" type="presParOf" srcId="{3A9A570D-F9E8-4677-B9D6-08A369A58CC3}" destId="{8D0D94B2-1911-4677-9A5C-8D11E0AD814E}" srcOrd="0" destOrd="0" presId="urn:microsoft.com/office/officeart/2005/8/layout/hierarchy1"/>
    <dgm:cxn modelId="{FDB3B0B8-C460-4041-AE05-A199A75525FE}" type="presParOf" srcId="{8D0D94B2-1911-4677-9A5C-8D11E0AD814E}" destId="{F8F5BE52-68D2-47B8-B49A-551BF9B43FBC}" srcOrd="0" destOrd="0" presId="urn:microsoft.com/office/officeart/2005/8/layout/hierarchy1"/>
    <dgm:cxn modelId="{9752E26D-C4D5-4947-9E45-197DFBB37CB5}" type="presParOf" srcId="{8D0D94B2-1911-4677-9A5C-8D11E0AD814E}" destId="{EBF089D4-C2A0-4206-A85F-A8DA289472AC}" srcOrd="1" destOrd="0" presId="urn:microsoft.com/office/officeart/2005/8/layout/hierarchy1"/>
    <dgm:cxn modelId="{3DB919BC-E2E5-49B1-A5B4-62E4670BC42A}" type="presParOf" srcId="{3A9A570D-F9E8-4677-B9D6-08A369A58CC3}" destId="{31D8BA07-2B67-4469-A5F6-851B1850B96A}"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1767EA-4971-4B92-933D-18EF5B94AFEA}" type="doc">
      <dgm:prSet loTypeId="urn:microsoft.com/office/officeart/2008/layout/AlternatingPictureBlocks" loCatId="picture" qsTypeId="urn:microsoft.com/office/officeart/2005/8/quickstyle/3d1" qsCatId="3D" csTypeId="urn:microsoft.com/office/officeart/2005/8/colors/colorful2" csCatId="colorful" phldr="1"/>
      <dgm:spPr/>
      <dgm:t>
        <a:bodyPr/>
        <a:lstStyle/>
        <a:p>
          <a:endParaRPr lang="es-ES"/>
        </a:p>
      </dgm:t>
    </dgm:pt>
    <dgm:pt modelId="{6549E11E-17F9-473E-91B5-70DC0A6CB7F0}">
      <dgm:prSet custT="1"/>
      <dgm:spPr>
        <a:solidFill>
          <a:schemeClr val="accent2">
            <a:lumMod val="75000"/>
          </a:schemeClr>
        </a:solidFill>
        <a:effectLst>
          <a:outerShdw blurRad="50800" dist="38100" dir="2700000" algn="tl" rotWithShape="0">
            <a:prstClr val="black">
              <a:alpha val="40000"/>
            </a:prstClr>
          </a:outerShdw>
        </a:effectLst>
      </dgm:spPr>
      <dgm:t>
        <a:bodyPr/>
        <a:lstStyle/>
        <a:p>
          <a:r>
            <a:rPr lang="fr-FR" sz="1800" b="1" dirty="0">
              <a:effectLst>
                <a:outerShdw blurRad="38100" dist="38100" dir="2700000" algn="tl">
                  <a:srgbClr val="000000">
                    <a:alpha val="43137"/>
                  </a:srgbClr>
                </a:outerShdw>
              </a:effectLst>
            </a:rPr>
            <a:t>Il est mort sur la croix pour payer le prix de notre péché </a:t>
          </a:r>
          <a:r>
            <a:rPr lang="fr-FR" sz="1800" b="1" i="1" dirty="0">
              <a:solidFill>
                <a:schemeClr val="accent4">
                  <a:lumMod val="75000"/>
                </a:schemeClr>
              </a:solidFill>
              <a:effectLst>
                <a:outerShdw blurRad="38100" dist="38100" dir="2700000" algn="tl">
                  <a:srgbClr val="000000">
                    <a:alpha val="43137"/>
                  </a:srgbClr>
                </a:outerShdw>
              </a:effectLst>
            </a:rPr>
            <a:t>(Romains 5.8)</a:t>
          </a:r>
          <a:endParaRPr lang="fr-FR" sz="1800" i="1" dirty="0">
            <a:solidFill>
              <a:schemeClr val="accent4">
                <a:lumMod val="75000"/>
              </a:schemeClr>
            </a:solidFill>
            <a:effectLst>
              <a:outerShdw blurRad="38100" dist="38100" dir="2700000" algn="tl">
                <a:srgbClr val="000000">
                  <a:alpha val="43137"/>
                </a:srgbClr>
              </a:outerShdw>
            </a:effectLst>
          </a:endParaRPr>
        </a:p>
      </dgm:t>
    </dgm:pt>
    <dgm:pt modelId="{BF47D94D-95E1-4F1C-9C1F-13136140934D}" type="parTrans" cxnId="{E1A927CE-1879-4BE8-91B6-07DA7310D086}">
      <dgm:prSet/>
      <dgm:spPr/>
      <dgm:t>
        <a:bodyPr/>
        <a:lstStyle/>
        <a:p>
          <a:endParaRPr lang="es-ES" sz="1800"/>
        </a:p>
      </dgm:t>
    </dgm:pt>
    <dgm:pt modelId="{A6562836-23C0-4D7F-8E00-9D0AFDB02AF5}" type="sibTrans" cxnId="{E1A927CE-1879-4BE8-91B6-07DA7310D086}">
      <dgm:prSet/>
      <dgm:spPr/>
      <dgm:t>
        <a:bodyPr/>
        <a:lstStyle/>
        <a:p>
          <a:endParaRPr lang="es-ES" sz="1800"/>
        </a:p>
      </dgm:t>
    </dgm:pt>
    <dgm:pt modelId="{8717BCCC-67D0-47CD-B2D2-E1CB58F354F8}">
      <dgm:prSet custT="1"/>
      <dgm:spPr>
        <a:solidFill>
          <a:schemeClr val="accent3">
            <a:lumMod val="75000"/>
          </a:schemeClr>
        </a:solidFill>
        <a:effectLst>
          <a:outerShdw blurRad="50800" dist="38100" dir="2700000" algn="tl" rotWithShape="0">
            <a:prstClr val="black">
              <a:alpha val="40000"/>
            </a:prstClr>
          </a:outerShdw>
        </a:effectLst>
      </dgm:spPr>
      <dgm:t>
        <a:bodyPr/>
        <a:lstStyle/>
        <a:p>
          <a:pPr>
            <a:spcAft>
              <a:spcPts val="0"/>
            </a:spcAft>
          </a:pPr>
          <a:r>
            <a:rPr lang="fr-FR" sz="1600" b="1" dirty="0">
              <a:effectLst>
                <a:outerShdw blurRad="38100" dist="38100" dir="2700000" algn="tl">
                  <a:srgbClr val="000000">
                    <a:alpha val="43137"/>
                  </a:srgbClr>
                </a:outerShdw>
              </a:effectLst>
            </a:rPr>
            <a:t>Par la foi, la repentance et le baptême, nous sommes libérés de notre péché et nous sommes sans tache et irrépréhensibles devant Dieu [justification] </a:t>
          </a:r>
        </a:p>
        <a:p>
          <a:pPr>
            <a:spcAft>
              <a:spcPts val="0"/>
            </a:spcAft>
          </a:pPr>
          <a:r>
            <a:rPr lang="fr-FR" sz="1600" b="1" i="1" dirty="0">
              <a:solidFill>
                <a:schemeClr val="accent4">
                  <a:lumMod val="75000"/>
                </a:schemeClr>
              </a:solidFill>
              <a:effectLst>
                <a:outerShdw blurRad="38100" dist="38100" dir="2700000" algn="tl">
                  <a:srgbClr val="000000">
                    <a:alpha val="43137"/>
                  </a:srgbClr>
                </a:outerShdw>
              </a:effectLst>
            </a:rPr>
            <a:t>(Romains 5.10 ; Colossiens 1.22)</a:t>
          </a:r>
          <a:endParaRPr lang="fr-FR" sz="1600" i="1" dirty="0">
            <a:solidFill>
              <a:schemeClr val="accent4">
                <a:lumMod val="75000"/>
              </a:schemeClr>
            </a:solidFill>
            <a:effectLst>
              <a:outerShdw blurRad="38100" dist="38100" dir="2700000" algn="tl">
                <a:srgbClr val="000000">
                  <a:alpha val="43137"/>
                </a:srgbClr>
              </a:outerShdw>
            </a:effectLst>
          </a:endParaRPr>
        </a:p>
      </dgm:t>
    </dgm:pt>
    <dgm:pt modelId="{68238A3A-B4B4-4099-A0D4-C34F56B48B83}" type="parTrans" cxnId="{FBB8CFC7-798E-4A30-B419-ED8854AB0880}">
      <dgm:prSet/>
      <dgm:spPr/>
      <dgm:t>
        <a:bodyPr/>
        <a:lstStyle/>
        <a:p>
          <a:endParaRPr lang="es-ES" sz="1800"/>
        </a:p>
      </dgm:t>
    </dgm:pt>
    <dgm:pt modelId="{24AB40A4-9EC3-4C7C-BC2A-9CAB6D48643B}" type="sibTrans" cxnId="{FBB8CFC7-798E-4A30-B419-ED8854AB0880}">
      <dgm:prSet/>
      <dgm:spPr/>
      <dgm:t>
        <a:bodyPr/>
        <a:lstStyle/>
        <a:p>
          <a:endParaRPr lang="es-ES" sz="1800"/>
        </a:p>
      </dgm:t>
    </dgm:pt>
    <dgm:pt modelId="{D4556DC0-72DA-40F6-9D62-19BFF49651EC}">
      <dgm:prSet custT="1"/>
      <dgm:spPr>
        <a:solidFill>
          <a:schemeClr val="accent6">
            <a:lumMod val="75000"/>
          </a:schemeClr>
        </a:solidFill>
        <a:effectLst>
          <a:outerShdw blurRad="50800" dist="38100" dir="2700000" algn="tl" rotWithShape="0">
            <a:prstClr val="black">
              <a:alpha val="40000"/>
            </a:prstClr>
          </a:outerShdw>
        </a:effectLst>
      </dgm:spPr>
      <dgm:t>
        <a:bodyPr/>
        <a:lstStyle/>
        <a:p>
          <a:pPr>
            <a:spcAft>
              <a:spcPts val="0"/>
            </a:spcAft>
          </a:pPr>
          <a:r>
            <a:rPr lang="fr-FR" sz="1800" b="1" dirty="0">
              <a:effectLst>
                <a:outerShdw blurRad="38100" dist="38100" dir="2700000" algn="tl">
                  <a:srgbClr val="000000">
                    <a:alpha val="43137"/>
                  </a:srgbClr>
                </a:outerShdw>
              </a:effectLst>
            </a:rPr>
            <a:t>Par l'œuvre du Saint-Esprit, notre vie est transformée graduellement et nous sommes saints devant Dieu [sanctification] </a:t>
          </a:r>
        </a:p>
        <a:p>
          <a:pPr>
            <a:spcAft>
              <a:spcPct val="35000"/>
            </a:spcAft>
          </a:pPr>
          <a:r>
            <a:rPr lang="fr-FR" sz="1800" b="1" i="1" dirty="0">
              <a:solidFill>
                <a:schemeClr val="accent4">
                  <a:lumMod val="75000"/>
                </a:schemeClr>
              </a:solidFill>
              <a:effectLst>
                <a:outerShdw blurRad="38100" dist="38100" dir="2700000" algn="tl">
                  <a:srgbClr val="000000">
                    <a:alpha val="43137"/>
                  </a:srgbClr>
                </a:outerShdw>
              </a:effectLst>
            </a:rPr>
            <a:t>(Romains 8.1 ; 2 Corinthiens 5.17)</a:t>
          </a:r>
          <a:endParaRPr lang="fr-FR" sz="1800" i="1" dirty="0">
            <a:solidFill>
              <a:schemeClr val="accent4">
                <a:lumMod val="75000"/>
              </a:schemeClr>
            </a:solidFill>
            <a:effectLst>
              <a:outerShdw blurRad="38100" dist="38100" dir="2700000" algn="tl">
                <a:srgbClr val="000000">
                  <a:alpha val="43137"/>
                </a:srgbClr>
              </a:outerShdw>
            </a:effectLst>
          </a:endParaRPr>
        </a:p>
      </dgm:t>
    </dgm:pt>
    <dgm:pt modelId="{6BE6F66D-AA47-49F9-9355-B4F41CE35B11}" type="parTrans" cxnId="{033A8EF9-74CD-417E-B075-92AEC26A8E50}">
      <dgm:prSet/>
      <dgm:spPr/>
      <dgm:t>
        <a:bodyPr/>
        <a:lstStyle/>
        <a:p>
          <a:endParaRPr lang="es-ES" sz="1800"/>
        </a:p>
      </dgm:t>
    </dgm:pt>
    <dgm:pt modelId="{F1995D85-C586-41AC-8059-1A81CFC71B8E}" type="sibTrans" cxnId="{033A8EF9-74CD-417E-B075-92AEC26A8E50}">
      <dgm:prSet/>
      <dgm:spPr/>
      <dgm:t>
        <a:bodyPr/>
        <a:lstStyle/>
        <a:p>
          <a:endParaRPr lang="es-ES" sz="1800"/>
        </a:p>
      </dgm:t>
    </dgm:pt>
    <dgm:pt modelId="{71177C47-859E-4014-83BD-15551B3109EB}" type="pres">
      <dgm:prSet presAssocID="{E91767EA-4971-4B92-933D-18EF5B94AFEA}" presName="linearFlow" presStyleCnt="0">
        <dgm:presLayoutVars>
          <dgm:dir/>
          <dgm:resizeHandles val="exact"/>
        </dgm:presLayoutVars>
      </dgm:prSet>
      <dgm:spPr/>
    </dgm:pt>
    <dgm:pt modelId="{20EC07BB-5A3C-4564-9692-DB804DEF74B7}" type="pres">
      <dgm:prSet presAssocID="{6549E11E-17F9-473E-91B5-70DC0A6CB7F0}" presName="comp" presStyleCnt="0"/>
      <dgm:spPr/>
    </dgm:pt>
    <dgm:pt modelId="{7881DA8F-0F0E-4532-B610-06494F4AB5D4}" type="pres">
      <dgm:prSet presAssocID="{6549E11E-17F9-473E-91B5-70DC0A6CB7F0}" presName="rect2" presStyleLbl="node1" presStyleIdx="0" presStyleCnt="3" custScaleX="129525" custLinFactNeighborX="21478">
        <dgm:presLayoutVars>
          <dgm:bulletEnabled val="1"/>
        </dgm:presLayoutVars>
      </dgm:prSet>
      <dgm:spPr/>
    </dgm:pt>
    <dgm:pt modelId="{C109F6EB-5007-4416-A0BB-A8537E14AA87}" type="pres">
      <dgm:prSet presAssocID="{6549E11E-17F9-473E-91B5-70DC0A6CB7F0}" presName="rect1" presStyleLbl="lnNode1" presStyleIdx="0" presStyleCnt="3" custScaleX="170464" custLinFactNeighborX="-56437" custLinFactNeighborY="-144"/>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59B7710A-D180-4FD6-B960-DAAB94F2DE58}" type="pres">
      <dgm:prSet presAssocID="{A6562836-23C0-4D7F-8E00-9D0AFDB02AF5}" presName="sibTrans" presStyleCnt="0"/>
      <dgm:spPr/>
    </dgm:pt>
    <dgm:pt modelId="{86DE16BD-11E7-4D3E-B348-DD1A8D602F63}" type="pres">
      <dgm:prSet presAssocID="{8717BCCC-67D0-47CD-B2D2-E1CB58F354F8}" presName="comp" presStyleCnt="0"/>
      <dgm:spPr/>
    </dgm:pt>
    <dgm:pt modelId="{70BA744C-B8AC-4773-B407-4525DAA415BF}" type="pres">
      <dgm:prSet presAssocID="{8717BCCC-67D0-47CD-B2D2-E1CB58F354F8}" presName="rect2" presStyleLbl="node1" presStyleIdx="1" presStyleCnt="3" custScaleX="122586" custLinFactNeighborX="-51800" custLinFactNeighborY="-2">
        <dgm:presLayoutVars>
          <dgm:bulletEnabled val="1"/>
        </dgm:presLayoutVars>
      </dgm:prSet>
      <dgm:spPr/>
    </dgm:pt>
    <dgm:pt modelId="{6C7FBD44-A5F9-4455-A01E-1F65E2D55A80}" type="pres">
      <dgm:prSet presAssocID="{8717BCCC-67D0-47CD-B2D2-E1CB58F354F8}" presName="rect1" presStyleLbl="lnNode1" presStyleIdx="1" presStyleCnt="3" custLinFactNeighborX="-94982"/>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6965FD3D-993C-489A-AEE6-A161544BAC66}" type="pres">
      <dgm:prSet presAssocID="{24AB40A4-9EC3-4C7C-BC2A-9CAB6D48643B}" presName="sibTrans" presStyleCnt="0"/>
      <dgm:spPr/>
    </dgm:pt>
    <dgm:pt modelId="{39B166C3-A9FB-46C6-B8E4-7F8D3139796D}" type="pres">
      <dgm:prSet presAssocID="{D4556DC0-72DA-40F6-9D62-19BFF49651EC}" presName="comp" presStyleCnt="0"/>
      <dgm:spPr/>
    </dgm:pt>
    <dgm:pt modelId="{7E8CF67D-965B-468C-8DF4-941013A901EC}" type="pres">
      <dgm:prSet presAssocID="{D4556DC0-72DA-40F6-9D62-19BFF49651EC}" presName="rect2" presStyleLbl="node1" presStyleIdx="2" presStyleCnt="3" custScaleX="129525" custLinFactNeighborX="21171">
        <dgm:presLayoutVars>
          <dgm:bulletEnabled val="1"/>
        </dgm:presLayoutVars>
      </dgm:prSet>
      <dgm:spPr/>
    </dgm:pt>
    <dgm:pt modelId="{23C4F2D5-6CC6-4ABD-B543-1004840CE357}" type="pres">
      <dgm:prSet presAssocID="{D4556DC0-72DA-40F6-9D62-19BFF49651EC}" presName="rect1" presStyleLbl="lnNode1" presStyleIdx="2" presStyleCnt="3" custScaleX="170464" custLinFactNeighborX="-55724"/>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Lst>
  <dgm:cxnLst>
    <dgm:cxn modelId="{51788D54-77C9-4984-B280-62CA278825B1}" type="presOf" srcId="{8717BCCC-67D0-47CD-B2D2-E1CB58F354F8}" destId="{70BA744C-B8AC-4773-B407-4525DAA415BF}" srcOrd="0" destOrd="0" presId="urn:microsoft.com/office/officeart/2008/layout/AlternatingPictureBlocks"/>
    <dgm:cxn modelId="{575B63A9-D139-4236-8760-5FC7CF05EFC9}" type="presOf" srcId="{E91767EA-4971-4B92-933D-18EF5B94AFEA}" destId="{71177C47-859E-4014-83BD-15551B3109EB}" srcOrd="0" destOrd="0" presId="urn:microsoft.com/office/officeart/2008/layout/AlternatingPictureBlocks"/>
    <dgm:cxn modelId="{FBB8CFC7-798E-4A30-B419-ED8854AB0880}" srcId="{E91767EA-4971-4B92-933D-18EF5B94AFEA}" destId="{8717BCCC-67D0-47CD-B2D2-E1CB58F354F8}" srcOrd="1" destOrd="0" parTransId="{68238A3A-B4B4-4099-A0D4-C34F56B48B83}" sibTransId="{24AB40A4-9EC3-4C7C-BC2A-9CAB6D48643B}"/>
    <dgm:cxn modelId="{E1A927CE-1879-4BE8-91B6-07DA7310D086}" srcId="{E91767EA-4971-4B92-933D-18EF5B94AFEA}" destId="{6549E11E-17F9-473E-91B5-70DC0A6CB7F0}" srcOrd="0" destOrd="0" parTransId="{BF47D94D-95E1-4F1C-9C1F-13136140934D}" sibTransId="{A6562836-23C0-4D7F-8E00-9D0AFDB02AF5}"/>
    <dgm:cxn modelId="{90DF29DC-9EB5-45C5-BF36-49BDFB81032C}" type="presOf" srcId="{6549E11E-17F9-473E-91B5-70DC0A6CB7F0}" destId="{7881DA8F-0F0E-4532-B610-06494F4AB5D4}" srcOrd="0" destOrd="0" presId="urn:microsoft.com/office/officeart/2008/layout/AlternatingPictureBlocks"/>
    <dgm:cxn modelId="{1229B7F4-C6D8-481C-AC93-4866E2942EB1}" type="presOf" srcId="{D4556DC0-72DA-40F6-9D62-19BFF49651EC}" destId="{7E8CF67D-965B-468C-8DF4-941013A901EC}" srcOrd="0" destOrd="0" presId="urn:microsoft.com/office/officeart/2008/layout/AlternatingPictureBlocks"/>
    <dgm:cxn modelId="{033A8EF9-74CD-417E-B075-92AEC26A8E50}" srcId="{E91767EA-4971-4B92-933D-18EF5B94AFEA}" destId="{D4556DC0-72DA-40F6-9D62-19BFF49651EC}" srcOrd="2" destOrd="0" parTransId="{6BE6F66D-AA47-49F9-9355-B4F41CE35B11}" sibTransId="{F1995D85-C586-41AC-8059-1A81CFC71B8E}"/>
    <dgm:cxn modelId="{6157B064-3700-4364-9E4F-24B4386B1604}" type="presParOf" srcId="{71177C47-859E-4014-83BD-15551B3109EB}" destId="{20EC07BB-5A3C-4564-9692-DB804DEF74B7}" srcOrd="0" destOrd="0" presId="urn:microsoft.com/office/officeart/2008/layout/AlternatingPictureBlocks"/>
    <dgm:cxn modelId="{A25B4176-F450-4412-8077-CE0D6C95BDFF}" type="presParOf" srcId="{20EC07BB-5A3C-4564-9692-DB804DEF74B7}" destId="{7881DA8F-0F0E-4532-B610-06494F4AB5D4}" srcOrd="0" destOrd="0" presId="urn:microsoft.com/office/officeart/2008/layout/AlternatingPictureBlocks"/>
    <dgm:cxn modelId="{F81DCEAD-42FE-4B2D-A21F-C1D9EC1EE634}" type="presParOf" srcId="{20EC07BB-5A3C-4564-9692-DB804DEF74B7}" destId="{C109F6EB-5007-4416-A0BB-A8537E14AA87}" srcOrd="1" destOrd="0" presId="urn:microsoft.com/office/officeart/2008/layout/AlternatingPictureBlocks"/>
    <dgm:cxn modelId="{05905E0B-0594-470B-86FD-B78AFD942F3A}" type="presParOf" srcId="{71177C47-859E-4014-83BD-15551B3109EB}" destId="{59B7710A-D180-4FD6-B960-DAAB94F2DE58}" srcOrd="1" destOrd="0" presId="urn:microsoft.com/office/officeart/2008/layout/AlternatingPictureBlocks"/>
    <dgm:cxn modelId="{F5401CDF-BDE7-41DF-8A18-42889FC27FA5}" type="presParOf" srcId="{71177C47-859E-4014-83BD-15551B3109EB}" destId="{86DE16BD-11E7-4D3E-B348-DD1A8D602F63}" srcOrd="2" destOrd="0" presId="urn:microsoft.com/office/officeart/2008/layout/AlternatingPictureBlocks"/>
    <dgm:cxn modelId="{608B44EC-E17A-4DD9-912F-594928E78C91}" type="presParOf" srcId="{86DE16BD-11E7-4D3E-B348-DD1A8D602F63}" destId="{70BA744C-B8AC-4773-B407-4525DAA415BF}" srcOrd="0" destOrd="0" presId="urn:microsoft.com/office/officeart/2008/layout/AlternatingPictureBlocks"/>
    <dgm:cxn modelId="{BBC0468F-41FD-472E-8190-8186E1C97B12}" type="presParOf" srcId="{86DE16BD-11E7-4D3E-B348-DD1A8D602F63}" destId="{6C7FBD44-A5F9-4455-A01E-1F65E2D55A80}" srcOrd="1" destOrd="0" presId="urn:microsoft.com/office/officeart/2008/layout/AlternatingPictureBlocks"/>
    <dgm:cxn modelId="{7DF84676-CFC9-4C03-93AB-1D099F851C58}" type="presParOf" srcId="{71177C47-859E-4014-83BD-15551B3109EB}" destId="{6965FD3D-993C-489A-AEE6-A161544BAC66}" srcOrd="3" destOrd="0" presId="urn:microsoft.com/office/officeart/2008/layout/AlternatingPictureBlocks"/>
    <dgm:cxn modelId="{5397D852-4439-4FD2-9FB3-0ECB675E2B7F}" type="presParOf" srcId="{71177C47-859E-4014-83BD-15551B3109EB}" destId="{39B166C3-A9FB-46C6-B8E4-7F8D3139796D}" srcOrd="4" destOrd="0" presId="urn:microsoft.com/office/officeart/2008/layout/AlternatingPictureBlocks"/>
    <dgm:cxn modelId="{9E067FD7-4E33-4600-B3E9-ECC6012211EE}" type="presParOf" srcId="{39B166C3-A9FB-46C6-B8E4-7F8D3139796D}" destId="{7E8CF67D-965B-468C-8DF4-941013A901EC}" srcOrd="0" destOrd="0" presId="urn:microsoft.com/office/officeart/2008/layout/AlternatingPictureBlocks"/>
    <dgm:cxn modelId="{67FBDD41-B338-4CF4-9DC3-5410B3F96280}" type="presParOf" srcId="{39B166C3-A9FB-46C6-B8E4-7F8D3139796D}" destId="{23C4F2D5-6CC6-4ABD-B543-1004840CE357}" srcOrd="1" destOrd="0" presId="urn:microsoft.com/office/officeart/2008/layout/Alternat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66F10D-4BC4-40E1-8AFF-35A979D16F14}" type="doc">
      <dgm:prSet loTypeId="urn:microsoft.com/office/officeart/2008/layout/PictureAccentList" loCatId="list" qsTypeId="urn:microsoft.com/office/officeart/2005/8/quickstyle/simple5" qsCatId="simple" csTypeId="urn:microsoft.com/office/officeart/2005/8/colors/colorful3" csCatId="colorful" phldr="1"/>
      <dgm:spPr/>
      <dgm:t>
        <a:bodyPr/>
        <a:lstStyle/>
        <a:p>
          <a:endParaRPr lang="es-ES"/>
        </a:p>
      </dgm:t>
    </dgm:pt>
    <dgm:pt modelId="{9F0CA98B-63E6-4568-99CA-80CAD398C9BC}">
      <dgm:prSet custT="1"/>
      <dgm:spPr>
        <a:solidFill>
          <a:schemeClr val="accent2"/>
        </a:solidFill>
      </dgm:spPr>
      <dgm:t>
        <a:bodyPr/>
        <a:lstStyle/>
        <a:p>
          <a:r>
            <a:rPr lang="fr-FR" sz="2000" b="1" dirty="0">
              <a:effectLst>
                <a:outerShdw blurRad="38100" dist="38100" dir="2700000" algn="tl">
                  <a:srgbClr val="000000">
                    <a:alpha val="43137"/>
                  </a:srgbClr>
                </a:outerShdw>
              </a:effectLst>
            </a:rPr>
            <a:t>Demeurer</a:t>
          </a:r>
          <a:endParaRPr lang="fr-FR" sz="2000" dirty="0">
            <a:effectLst>
              <a:outerShdw blurRad="38100" dist="38100" dir="2700000" algn="tl">
                <a:srgbClr val="000000">
                  <a:alpha val="43137"/>
                </a:srgbClr>
              </a:outerShdw>
            </a:effectLst>
          </a:endParaRPr>
        </a:p>
      </dgm:t>
    </dgm:pt>
    <dgm:pt modelId="{72E70437-0F5F-43AD-B740-FCB30B4D1E0D}" type="parTrans" cxnId="{60A4FF47-F96A-4ACA-A90C-51CABCB830C3}">
      <dgm:prSet/>
      <dgm:spPr/>
      <dgm:t>
        <a:bodyPr/>
        <a:lstStyle/>
        <a:p>
          <a:endParaRPr lang="es-ES" sz="2000"/>
        </a:p>
      </dgm:t>
    </dgm:pt>
    <dgm:pt modelId="{D2D79D84-6D01-429D-839C-4986F45893AD}" type="sibTrans" cxnId="{60A4FF47-F96A-4ACA-A90C-51CABCB830C3}">
      <dgm:prSet/>
      <dgm:spPr/>
      <dgm:t>
        <a:bodyPr/>
        <a:lstStyle/>
        <a:p>
          <a:endParaRPr lang="es-ES" sz="2000"/>
        </a:p>
      </dgm:t>
    </dgm:pt>
    <dgm:pt modelId="{E596A21B-0BBF-40BB-B82E-6F193F6C6D0F}">
      <dgm:prSet custT="1"/>
      <dgm:spPr>
        <a:solidFill>
          <a:schemeClr val="accent2">
            <a:lumMod val="40000"/>
            <a:lumOff val="60000"/>
          </a:schemeClr>
        </a:solidFill>
      </dgm:spPr>
      <dgm:t>
        <a:bodyPr lIns="72000" rIns="72000" anchor="t" anchorCtr="0"/>
        <a:lstStyle/>
        <a:p>
          <a:r>
            <a:rPr lang="fr-FR" sz="2000" b="1" dirty="0">
              <a:solidFill>
                <a:schemeClr val="tx2"/>
              </a:solidFill>
            </a:rPr>
            <a:t>Être persistants, </a:t>
          </a:r>
          <a:r>
            <a:rPr lang="fr-FR" sz="2000" b="1" dirty="0">
              <a:solidFill>
                <a:schemeClr val="tx1"/>
              </a:solidFill>
            </a:rPr>
            <a:t>comme </a:t>
          </a:r>
          <a:r>
            <a:rPr lang="fr-FR" sz="2000" b="1" dirty="0">
              <a:solidFill>
                <a:schemeClr val="accent3"/>
              </a:solidFill>
            </a:rPr>
            <a:t>Pierre</a:t>
          </a:r>
          <a:r>
            <a:rPr lang="fr-FR" sz="2000" b="1" dirty="0">
              <a:solidFill>
                <a:schemeClr val="tx1"/>
              </a:solidFill>
            </a:rPr>
            <a:t> le fut lorsque, après avoir été libéré de prison, il frappa à la porte jusqu'à ce qu'on lui ouvre </a:t>
          </a:r>
          <a:r>
            <a:rPr lang="fr-FR" sz="1600" b="1" dirty="0">
              <a:solidFill>
                <a:schemeClr val="accent3"/>
              </a:solidFill>
            </a:rPr>
            <a:t>(Actes 12.11-16)</a:t>
          </a:r>
          <a:r>
            <a:rPr lang="fr-FR" sz="2000" b="1" dirty="0">
              <a:solidFill>
                <a:schemeClr val="tx1"/>
              </a:solidFill>
            </a:rPr>
            <a:t>
</a:t>
          </a:r>
          <a:endParaRPr lang="fr-FR" sz="2000" dirty="0">
            <a:solidFill>
              <a:schemeClr val="tx1"/>
            </a:solidFill>
          </a:endParaRPr>
        </a:p>
      </dgm:t>
    </dgm:pt>
    <dgm:pt modelId="{B3D6DCAB-E806-4696-ABA4-136857D5F32E}" type="parTrans" cxnId="{58F079D3-5DA1-46D5-BB52-BF62C221BFED}">
      <dgm:prSet/>
      <dgm:spPr/>
      <dgm:t>
        <a:bodyPr/>
        <a:lstStyle/>
        <a:p>
          <a:endParaRPr lang="es-ES" sz="2000"/>
        </a:p>
      </dgm:t>
    </dgm:pt>
    <dgm:pt modelId="{3B05DC36-43B0-494D-ACBA-07FEA6989033}" type="sibTrans" cxnId="{58F079D3-5DA1-46D5-BB52-BF62C221BFED}">
      <dgm:prSet/>
      <dgm:spPr/>
      <dgm:t>
        <a:bodyPr/>
        <a:lstStyle/>
        <a:p>
          <a:endParaRPr lang="es-ES" sz="2000"/>
        </a:p>
      </dgm:t>
    </dgm:pt>
    <dgm:pt modelId="{E0289110-EEC4-4DCE-A739-E94DA4A2D93E}">
      <dgm:prSet custT="1"/>
      <dgm:spPr>
        <a:solidFill>
          <a:srgbClr val="EA6F00"/>
        </a:solidFill>
      </dgm:spPr>
      <dgm:t>
        <a:bodyPr/>
        <a:lstStyle/>
        <a:p>
          <a:r>
            <a:rPr lang="fr-FR" sz="2000" b="1" dirty="0">
              <a:effectLst>
                <a:outerShdw blurRad="38100" dist="38100" dir="2700000" algn="tl">
                  <a:srgbClr val="000000">
                    <a:alpha val="43137"/>
                  </a:srgbClr>
                </a:outerShdw>
              </a:effectLst>
            </a:rPr>
            <a:t>Être fondés dans la foi</a:t>
          </a:r>
          <a:endParaRPr lang="fr-FR" sz="2000" dirty="0">
            <a:effectLst>
              <a:outerShdw blurRad="38100" dist="38100" dir="2700000" algn="tl">
                <a:srgbClr val="000000">
                  <a:alpha val="43137"/>
                </a:srgbClr>
              </a:outerShdw>
            </a:effectLst>
          </a:endParaRPr>
        </a:p>
      </dgm:t>
    </dgm:pt>
    <dgm:pt modelId="{212AEFBD-2E8C-4481-A49E-B88A6119E7A6}" type="parTrans" cxnId="{F3984F6F-9CBD-4E0B-BD34-714E846B001C}">
      <dgm:prSet/>
      <dgm:spPr/>
      <dgm:t>
        <a:bodyPr/>
        <a:lstStyle/>
        <a:p>
          <a:endParaRPr lang="es-ES" sz="2000"/>
        </a:p>
      </dgm:t>
    </dgm:pt>
    <dgm:pt modelId="{B23D69F5-3A0B-43F8-95BB-8E49956213E5}" type="sibTrans" cxnId="{F3984F6F-9CBD-4E0B-BD34-714E846B001C}">
      <dgm:prSet/>
      <dgm:spPr/>
      <dgm:t>
        <a:bodyPr/>
        <a:lstStyle/>
        <a:p>
          <a:endParaRPr lang="es-ES" sz="2000"/>
        </a:p>
      </dgm:t>
    </dgm:pt>
    <dgm:pt modelId="{976C2CB5-A302-482B-B313-7CEE89BEFDDE}">
      <dgm:prSet custT="1"/>
      <dgm:spPr>
        <a:solidFill>
          <a:srgbClr val="FFC189"/>
        </a:solidFill>
      </dgm:spPr>
      <dgm:t>
        <a:bodyPr/>
        <a:lstStyle/>
        <a:p>
          <a:r>
            <a:rPr lang="fr-FR" sz="2000" b="1" dirty="0">
              <a:solidFill>
                <a:schemeClr val="tx2"/>
              </a:solidFill>
            </a:rPr>
            <a:t>Notre foi doit être solide, </a:t>
          </a:r>
          <a:r>
            <a:rPr lang="fr-FR" sz="2000" b="1" dirty="0">
              <a:solidFill>
                <a:schemeClr val="tx1"/>
              </a:solidFill>
            </a:rPr>
            <a:t>fondée sur les vérités que nous avons apprises dans la Bible</a:t>
          </a:r>
          <a:endParaRPr lang="fr-FR" sz="2000" dirty="0">
            <a:solidFill>
              <a:schemeClr val="tx1"/>
            </a:solidFill>
          </a:endParaRPr>
        </a:p>
      </dgm:t>
    </dgm:pt>
    <dgm:pt modelId="{7BB1F9F3-1178-4E88-A78C-E62EAC1A25D5}" type="parTrans" cxnId="{7DB7500B-F097-4B49-BE42-65CEF319C1F4}">
      <dgm:prSet/>
      <dgm:spPr/>
      <dgm:t>
        <a:bodyPr/>
        <a:lstStyle/>
        <a:p>
          <a:endParaRPr lang="es-ES" sz="2000"/>
        </a:p>
      </dgm:t>
    </dgm:pt>
    <dgm:pt modelId="{09FB35FD-500A-42EE-9A39-03E8E2BD29AD}" type="sibTrans" cxnId="{7DB7500B-F097-4B49-BE42-65CEF319C1F4}">
      <dgm:prSet/>
      <dgm:spPr/>
      <dgm:t>
        <a:bodyPr/>
        <a:lstStyle/>
        <a:p>
          <a:endParaRPr lang="es-ES" sz="2000"/>
        </a:p>
      </dgm:t>
    </dgm:pt>
    <dgm:pt modelId="{7DFA2C14-980C-4458-8358-24AB423735C2}">
      <dgm:prSet custT="1"/>
      <dgm:spPr>
        <a:solidFill>
          <a:srgbClr val="918E00"/>
        </a:solidFill>
      </dgm:spPr>
      <dgm:t>
        <a:bodyPr/>
        <a:lstStyle/>
        <a:p>
          <a:r>
            <a:rPr lang="fr-FR" sz="2000" b="1" dirty="0">
              <a:effectLst>
                <a:outerShdw blurRad="38100" dist="38100" dir="2700000" algn="tl">
                  <a:srgbClr val="000000">
                    <a:alpha val="43137"/>
                  </a:srgbClr>
                </a:outerShdw>
              </a:effectLst>
            </a:rPr>
            <a:t>Être fermes dans la foi</a:t>
          </a:r>
          <a:endParaRPr lang="fr-FR" sz="2000" dirty="0">
            <a:effectLst>
              <a:outerShdw blurRad="38100" dist="38100" dir="2700000" algn="tl">
                <a:srgbClr val="000000">
                  <a:alpha val="43137"/>
                </a:srgbClr>
              </a:outerShdw>
            </a:effectLst>
          </a:endParaRPr>
        </a:p>
      </dgm:t>
    </dgm:pt>
    <dgm:pt modelId="{0616B6DC-5C4F-4B15-8E92-259A85921BBA}" type="parTrans" cxnId="{109ED89D-5F03-4FD9-BB91-51549A251A4C}">
      <dgm:prSet/>
      <dgm:spPr/>
      <dgm:t>
        <a:bodyPr/>
        <a:lstStyle/>
        <a:p>
          <a:endParaRPr lang="es-ES" sz="2000"/>
        </a:p>
      </dgm:t>
    </dgm:pt>
    <dgm:pt modelId="{4E747D99-B2D6-41A5-B112-672012C262D3}" type="sibTrans" cxnId="{109ED89D-5F03-4FD9-BB91-51549A251A4C}">
      <dgm:prSet/>
      <dgm:spPr/>
      <dgm:t>
        <a:bodyPr/>
        <a:lstStyle/>
        <a:p>
          <a:endParaRPr lang="es-ES" sz="2000"/>
        </a:p>
      </dgm:t>
    </dgm:pt>
    <dgm:pt modelId="{5FDE451D-1B59-477D-8BE3-6341E701B342}">
      <dgm:prSet custT="1"/>
      <dgm:spPr>
        <a:solidFill>
          <a:schemeClr val="accent4">
            <a:lumMod val="60000"/>
            <a:lumOff val="40000"/>
          </a:schemeClr>
        </a:solidFill>
      </dgm:spPr>
      <dgm:t>
        <a:bodyPr/>
        <a:lstStyle/>
        <a:p>
          <a:r>
            <a:rPr lang="fr-FR" sz="2000" b="1" dirty="0">
              <a:solidFill>
                <a:schemeClr val="tx1"/>
              </a:solidFill>
            </a:rPr>
            <a:t>Nous devons </a:t>
          </a:r>
          <a:r>
            <a:rPr lang="fr-FR" sz="2000" b="1" dirty="0">
              <a:solidFill>
                <a:schemeClr val="tx2"/>
              </a:solidFill>
            </a:rPr>
            <a:t>être inébranlables, </a:t>
          </a:r>
          <a:r>
            <a:rPr lang="fr-FR" sz="2000" b="1" dirty="0">
              <a:solidFill>
                <a:schemeClr val="tx1"/>
              </a:solidFill>
            </a:rPr>
            <a:t>sans cesser de faire confiance à aucun moment à « l'espérance de l'Évangile »</a:t>
          </a:r>
          <a:endParaRPr lang="fr-FR" sz="2000" dirty="0">
            <a:solidFill>
              <a:schemeClr val="tx1"/>
            </a:solidFill>
          </a:endParaRPr>
        </a:p>
      </dgm:t>
    </dgm:pt>
    <dgm:pt modelId="{1E962015-01B8-478D-B49F-39F27BCA6F9F}" type="parTrans" cxnId="{3BB5211B-0EF2-4E8B-9AE3-1DC7D3786CB5}">
      <dgm:prSet/>
      <dgm:spPr/>
      <dgm:t>
        <a:bodyPr/>
        <a:lstStyle/>
        <a:p>
          <a:endParaRPr lang="es-ES" sz="2000"/>
        </a:p>
      </dgm:t>
    </dgm:pt>
    <dgm:pt modelId="{4FAC6460-1B5F-4940-B6DC-B3FA913F98C7}" type="sibTrans" cxnId="{3BB5211B-0EF2-4E8B-9AE3-1DC7D3786CB5}">
      <dgm:prSet/>
      <dgm:spPr/>
      <dgm:t>
        <a:bodyPr/>
        <a:lstStyle/>
        <a:p>
          <a:endParaRPr lang="es-ES" sz="2000"/>
        </a:p>
      </dgm:t>
    </dgm:pt>
    <dgm:pt modelId="{A8D12DF0-4586-4CB2-8FEC-C496F57C5CE1}" type="pres">
      <dgm:prSet presAssocID="{5566F10D-4BC4-40E1-8AFF-35A979D16F14}" presName="layout" presStyleCnt="0">
        <dgm:presLayoutVars>
          <dgm:chMax/>
          <dgm:chPref/>
          <dgm:dir/>
          <dgm:animOne val="branch"/>
          <dgm:animLvl val="lvl"/>
          <dgm:resizeHandles/>
        </dgm:presLayoutVars>
      </dgm:prSet>
      <dgm:spPr/>
    </dgm:pt>
    <dgm:pt modelId="{50BFA9A4-6ED7-4513-B9C6-1F42FDCABF89}" type="pres">
      <dgm:prSet presAssocID="{9F0CA98B-63E6-4568-99CA-80CAD398C9BC}" presName="root" presStyleCnt="0">
        <dgm:presLayoutVars>
          <dgm:chMax/>
          <dgm:chPref val="4"/>
        </dgm:presLayoutVars>
      </dgm:prSet>
      <dgm:spPr/>
    </dgm:pt>
    <dgm:pt modelId="{0E324380-D3D3-4ED0-A415-19DC502AC6EB}" type="pres">
      <dgm:prSet presAssocID="{9F0CA98B-63E6-4568-99CA-80CAD398C9BC}" presName="rootComposite" presStyleCnt="0">
        <dgm:presLayoutVars/>
      </dgm:prSet>
      <dgm:spPr/>
    </dgm:pt>
    <dgm:pt modelId="{21A0BE21-9D1E-45AC-8E26-59B8565D653E}" type="pres">
      <dgm:prSet presAssocID="{9F0CA98B-63E6-4568-99CA-80CAD398C9BC}" presName="rootText" presStyleLbl="node0" presStyleIdx="0" presStyleCnt="3" custScaleX="104540" custScaleY="164240" custLinFactNeighborY="-19944">
        <dgm:presLayoutVars>
          <dgm:chMax/>
          <dgm:chPref val="4"/>
        </dgm:presLayoutVars>
      </dgm:prSet>
      <dgm:spPr/>
    </dgm:pt>
    <dgm:pt modelId="{1A487739-45EE-41A6-9AEC-1D561FB88AE5}" type="pres">
      <dgm:prSet presAssocID="{9F0CA98B-63E6-4568-99CA-80CAD398C9BC}" presName="childShape" presStyleCnt="0">
        <dgm:presLayoutVars>
          <dgm:chMax val="0"/>
          <dgm:chPref val="0"/>
        </dgm:presLayoutVars>
      </dgm:prSet>
      <dgm:spPr/>
    </dgm:pt>
    <dgm:pt modelId="{FCB537BE-C89B-4B5A-9C76-279229B15C2D}" type="pres">
      <dgm:prSet presAssocID="{E596A21B-0BBF-40BB-B82E-6F193F6C6D0F}" presName="childComposite" presStyleCnt="0">
        <dgm:presLayoutVars>
          <dgm:chMax val="0"/>
          <dgm:chPref val="0"/>
        </dgm:presLayoutVars>
      </dgm:prSet>
      <dgm:spPr/>
    </dgm:pt>
    <dgm:pt modelId="{99D36536-A3B4-4D49-83BE-457AE2F5B7A2}" type="pres">
      <dgm:prSet presAssocID="{E596A21B-0BBF-40BB-B82E-6F193F6C6D0F}" presName="Image" presStyleLbl="node1" presStyleIdx="0" presStyleCnt="3" custScaleX="455993" custScaleY="941757"/>
      <dgm:spPr>
        <a:blipFill rotWithShape="1">
          <a:blip xmlns:r="http://schemas.openxmlformats.org/officeDocument/2006/relationships" r:embed="rId1" cstate="email">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a:ext>
            </a:extLst>
          </a:blip>
          <a:srcRect/>
          <a:stretch>
            <a:fillRect/>
          </a:stretch>
        </a:blipFill>
      </dgm:spPr>
    </dgm:pt>
    <dgm:pt modelId="{A1EEB81C-6A78-4F44-9F26-625A031207C2}" type="pres">
      <dgm:prSet presAssocID="{E596A21B-0BBF-40BB-B82E-6F193F6C6D0F}" presName="childText" presStyleLbl="lnNode1" presStyleIdx="0" presStyleCnt="3" custScaleX="72935" custScaleY="1030413" custLinFactNeighborX="4497">
        <dgm:presLayoutVars>
          <dgm:chMax val="0"/>
          <dgm:chPref val="0"/>
          <dgm:bulletEnabled val="1"/>
        </dgm:presLayoutVars>
      </dgm:prSet>
      <dgm:spPr/>
    </dgm:pt>
    <dgm:pt modelId="{F3FA5ED4-9239-48B1-83D2-C490F3FF90AB}" type="pres">
      <dgm:prSet presAssocID="{E0289110-EEC4-4DCE-A739-E94DA4A2D93E}" presName="root" presStyleCnt="0">
        <dgm:presLayoutVars>
          <dgm:chMax/>
          <dgm:chPref val="4"/>
        </dgm:presLayoutVars>
      </dgm:prSet>
      <dgm:spPr/>
    </dgm:pt>
    <dgm:pt modelId="{6F265DB6-1C05-4447-8ABC-C417F3A7F533}" type="pres">
      <dgm:prSet presAssocID="{E0289110-EEC4-4DCE-A739-E94DA4A2D93E}" presName="rootComposite" presStyleCnt="0">
        <dgm:presLayoutVars/>
      </dgm:prSet>
      <dgm:spPr/>
    </dgm:pt>
    <dgm:pt modelId="{38F04ACA-9C01-45E8-8BFC-5DCFD3FAEB20}" type="pres">
      <dgm:prSet presAssocID="{E0289110-EEC4-4DCE-A739-E94DA4A2D93E}" presName="rootText" presStyleLbl="node0" presStyleIdx="1" presStyleCnt="3" custScaleX="104540" custScaleY="164240" custLinFactNeighborX="843" custLinFactNeighborY="-19944">
        <dgm:presLayoutVars>
          <dgm:chMax/>
          <dgm:chPref val="4"/>
        </dgm:presLayoutVars>
      </dgm:prSet>
      <dgm:spPr/>
    </dgm:pt>
    <dgm:pt modelId="{E1982AE1-6861-4DB5-A7B5-09D0CE538762}" type="pres">
      <dgm:prSet presAssocID="{E0289110-EEC4-4DCE-A739-E94DA4A2D93E}" presName="childShape" presStyleCnt="0">
        <dgm:presLayoutVars>
          <dgm:chMax val="0"/>
          <dgm:chPref val="0"/>
        </dgm:presLayoutVars>
      </dgm:prSet>
      <dgm:spPr/>
    </dgm:pt>
    <dgm:pt modelId="{FA876027-4C51-4581-B72A-2192E4433A3E}" type="pres">
      <dgm:prSet presAssocID="{976C2CB5-A302-482B-B313-7CEE89BEFDDE}" presName="childComposite" presStyleCnt="0">
        <dgm:presLayoutVars>
          <dgm:chMax val="0"/>
          <dgm:chPref val="0"/>
        </dgm:presLayoutVars>
      </dgm:prSet>
      <dgm:spPr/>
    </dgm:pt>
    <dgm:pt modelId="{F20D61F0-7A4B-4A87-8119-BA789B8B2306}" type="pres">
      <dgm:prSet presAssocID="{976C2CB5-A302-482B-B313-7CEE89BEFDDE}" presName="Image" presStyleLbl="node1" presStyleIdx="1" presStyleCnt="3" custScaleX="455993" custScaleY="941757" custLinFactNeighborX="-16620"/>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DC85CE15-62B1-44D9-A6C8-D2A406848E6A}" type="pres">
      <dgm:prSet presAssocID="{976C2CB5-A302-482B-B313-7CEE89BEFDDE}" presName="childText" presStyleLbl="lnNode1" presStyleIdx="1" presStyleCnt="3" custScaleX="72935" custScaleY="1030413" custLinFactNeighborX="2955">
        <dgm:presLayoutVars>
          <dgm:chMax val="0"/>
          <dgm:chPref val="0"/>
          <dgm:bulletEnabled val="1"/>
        </dgm:presLayoutVars>
      </dgm:prSet>
      <dgm:spPr/>
    </dgm:pt>
    <dgm:pt modelId="{DD7A7ECF-89C8-452B-BE91-0A8AED270DD6}" type="pres">
      <dgm:prSet presAssocID="{7DFA2C14-980C-4458-8358-24AB423735C2}" presName="root" presStyleCnt="0">
        <dgm:presLayoutVars>
          <dgm:chMax/>
          <dgm:chPref val="4"/>
        </dgm:presLayoutVars>
      </dgm:prSet>
      <dgm:spPr/>
    </dgm:pt>
    <dgm:pt modelId="{CB7DA90B-FFE8-4D65-9BAF-5B5E4070AE37}" type="pres">
      <dgm:prSet presAssocID="{7DFA2C14-980C-4458-8358-24AB423735C2}" presName="rootComposite" presStyleCnt="0">
        <dgm:presLayoutVars/>
      </dgm:prSet>
      <dgm:spPr/>
    </dgm:pt>
    <dgm:pt modelId="{C473FD13-5BAF-4B9B-BF2E-9AAD8331BEC3}" type="pres">
      <dgm:prSet presAssocID="{7DFA2C14-980C-4458-8358-24AB423735C2}" presName="rootText" presStyleLbl="node0" presStyleIdx="2" presStyleCnt="3" custScaleX="104540" custScaleY="164240" custLinFactNeighborY="-19944">
        <dgm:presLayoutVars>
          <dgm:chMax/>
          <dgm:chPref val="4"/>
        </dgm:presLayoutVars>
      </dgm:prSet>
      <dgm:spPr/>
    </dgm:pt>
    <dgm:pt modelId="{3554B20F-352F-4A64-9D96-AEED70C17A8B}" type="pres">
      <dgm:prSet presAssocID="{7DFA2C14-980C-4458-8358-24AB423735C2}" presName="childShape" presStyleCnt="0">
        <dgm:presLayoutVars>
          <dgm:chMax val="0"/>
          <dgm:chPref val="0"/>
        </dgm:presLayoutVars>
      </dgm:prSet>
      <dgm:spPr/>
    </dgm:pt>
    <dgm:pt modelId="{7A594239-AE1A-4170-96EB-C51A8963145C}" type="pres">
      <dgm:prSet presAssocID="{5FDE451D-1B59-477D-8BE3-6341E701B342}" presName="childComposite" presStyleCnt="0">
        <dgm:presLayoutVars>
          <dgm:chMax val="0"/>
          <dgm:chPref val="0"/>
        </dgm:presLayoutVars>
      </dgm:prSet>
      <dgm:spPr/>
    </dgm:pt>
    <dgm:pt modelId="{B9BC0BC2-73FB-4F25-88C4-5E109F8D6048}" type="pres">
      <dgm:prSet presAssocID="{5FDE451D-1B59-477D-8BE3-6341E701B342}" presName="Image" presStyleLbl="node1" presStyleIdx="2" presStyleCnt="3" custScaleX="455993" custScaleY="941757" custLinFactNeighborX="-37315"/>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038902D1-3B27-495C-9EBB-1AB2E50AC2A9}" type="pres">
      <dgm:prSet presAssocID="{5FDE451D-1B59-477D-8BE3-6341E701B342}" presName="childText" presStyleLbl="lnNode1" presStyleIdx="2" presStyleCnt="3" custScaleX="72935" custScaleY="1030413" custLinFactNeighborX="924">
        <dgm:presLayoutVars>
          <dgm:chMax val="0"/>
          <dgm:chPref val="0"/>
          <dgm:bulletEnabled val="1"/>
        </dgm:presLayoutVars>
      </dgm:prSet>
      <dgm:spPr/>
    </dgm:pt>
  </dgm:ptLst>
  <dgm:cxnLst>
    <dgm:cxn modelId="{4127920A-B9A1-46C8-935F-E5055789625C}" type="presOf" srcId="{976C2CB5-A302-482B-B313-7CEE89BEFDDE}" destId="{DC85CE15-62B1-44D9-A6C8-D2A406848E6A}" srcOrd="0" destOrd="0" presId="urn:microsoft.com/office/officeart/2008/layout/PictureAccentList"/>
    <dgm:cxn modelId="{7DB7500B-F097-4B49-BE42-65CEF319C1F4}" srcId="{E0289110-EEC4-4DCE-A739-E94DA4A2D93E}" destId="{976C2CB5-A302-482B-B313-7CEE89BEFDDE}" srcOrd="0" destOrd="0" parTransId="{7BB1F9F3-1178-4E88-A78C-E62EAC1A25D5}" sibTransId="{09FB35FD-500A-42EE-9A39-03E8E2BD29AD}"/>
    <dgm:cxn modelId="{3CD2730B-71C2-414F-ABDF-8E8E3E868FA3}" type="presOf" srcId="{5566F10D-4BC4-40E1-8AFF-35A979D16F14}" destId="{A8D12DF0-4586-4CB2-8FEC-C496F57C5CE1}" srcOrd="0" destOrd="0" presId="urn:microsoft.com/office/officeart/2008/layout/PictureAccentList"/>
    <dgm:cxn modelId="{3BB5211B-0EF2-4E8B-9AE3-1DC7D3786CB5}" srcId="{7DFA2C14-980C-4458-8358-24AB423735C2}" destId="{5FDE451D-1B59-477D-8BE3-6341E701B342}" srcOrd="0" destOrd="0" parTransId="{1E962015-01B8-478D-B49F-39F27BCA6F9F}" sibTransId="{4FAC6460-1B5F-4940-B6DC-B3FA913F98C7}"/>
    <dgm:cxn modelId="{43FF9E25-1C28-4D4A-8AB9-B60544F6A94D}" type="presOf" srcId="{E596A21B-0BBF-40BB-B82E-6F193F6C6D0F}" destId="{A1EEB81C-6A78-4F44-9F26-625A031207C2}" srcOrd="0" destOrd="0" presId="urn:microsoft.com/office/officeart/2008/layout/PictureAccentList"/>
    <dgm:cxn modelId="{60A4FF47-F96A-4ACA-A90C-51CABCB830C3}" srcId="{5566F10D-4BC4-40E1-8AFF-35A979D16F14}" destId="{9F0CA98B-63E6-4568-99CA-80CAD398C9BC}" srcOrd="0" destOrd="0" parTransId="{72E70437-0F5F-43AD-B740-FCB30B4D1E0D}" sibTransId="{D2D79D84-6D01-429D-839C-4986F45893AD}"/>
    <dgm:cxn modelId="{F3984F6F-9CBD-4E0B-BD34-714E846B001C}" srcId="{5566F10D-4BC4-40E1-8AFF-35A979D16F14}" destId="{E0289110-EEC4-4DCE-A739-E94DA4A2D93E}" srcOrd="1" destOrd="0" parTransId="{212AEFBD-2E8C-4481-A49E-B88A6119E7A6}" sibTransId="{B23D69F5-3A0B-43F8-95BB-8E49956213E5}"/>
    <dgm:cxn modelId="{2EF38F72-3CD5-413B-A69D-515C4BB0BD64}" type="presOf" srcId="{E0289110-EEC4-4DCE-A739-E94DA4A2D93E}" destId="{38F04ACA-9C01-45E8-8BFC-5DCFD3FAEB20}" srcOrd="0" destOrd="0" presId="urn:microsoft.com/office/officeart/2008/layout/PictureAccentList"/>
    <dgm:cxn modelId="{FD2F577E-CD56-462C-9810-4CE8AF201A82}" type="presOf" srcId="{5FDE451D-1B59-477D-8BE3-6341E701B342}" destId="{038902D1-3B27-495C-9EBB-1AB2E50AC2A9}" srcOrd="0" destOrd="0" presId="urn:microsoft.com/office/officeart/2008/layout/PictureAccentList"/>
    <dgm:cxn modelId="{41D0AF8C-11F3-4BCF-9A96-7C3F4CF4CCFE}" type="presOf" srcId="{9F0CA98B-63E6-4568-99CA-80CAD398C9BC}" destId="{21A0BE21-9D1E-45AC-8E26-59B8565D653E}" srcOrd="0" destOrd="0" presId="urn:microsoft.com/office/officeart/2008/layout/PictureAccentList"/>
    <dgm:cxn modelId="{109ED89D-5F03-4FD9-BB91-51549A251A4C}" srcId="{5566F10D-4BC4-40E1-8AFF-35A979D16F14}" destId="{7DFA2C14-980C-4458-8358-24AB423735C2}" srcOrd="2" destOrd="0" parTransId="{0616B6DC-5C4F-4B15-8E92-259A85921BBA}" sibTransId="{4E747D99-B2D6-41A5-B112-672012C262D3}"/>
    <dgm:cxn modelId="{58F079D3-5DA1-46D5-BB52-BF62C221BFED}" srcId="{9F0CA98B-63E6-4568-99CA-80CAD398C9BC}" destId="{E596A21B-0BBF-40BB-B82E-6F193F6C6D0F}" srcOrd="0" destOrd="0" parTransId="{B3D6DCAB-E806-4696-ABA4-136857D5F32E}" sibTransId="{3B05DC36-43B0-494D-ACBA-07FEA6989033}"/>
    <dgm:cxn modelId="{56F823D5-9932-46B7-841A-3BE8BEF4F177}" type="presOf" srcId="{7DFA2C14-980C-4458-8358-24AB423735C2}" destId="{C473FD13-5BAF-4B9B-BF2E-9AAD8331BEC3}" srcOrd="0" destOrd="0" presId="urn:microsoft.com/office/officeart/2008/layout/PictureAccentList"/>
    <dgm:cxn modelId="{93419B78-C9EB-45D3-92FF-1EAD7D3DF533}" type="presParOf" srcId="{A8D12DF0-4586-4CB2-8FEC-C496F57C5CE1}" destId="{50BFA9A4-6ED7-4513-B9C6-1F42FDCABF89}" srcOrd="0" destOrd="0" presId="urn:microsoft.com/office/officeart/2008/layout/PictureAccentList"/>
    <dgm:cxn modelId="{C80E28A6-E681-4B69-85A5-E0BB95284C65}" type="presParOf" srcId="{50BFA9A4-6ED7-4513-B9C6-1F42FDCABF89}" destId="{0E324380-D3D3-4ED0-A415-19DC502AC6EB}" srcOrd="0" destOrd="0" presId="urn:microsoft.com/office/officeart/2008/layout/PictureAccentList"/>
    <dgm:cxn modelId="{BFA13573-7959-4ED4-9C38-4215B3A2062A}" type="presParOf" srcId="{0E324380-D3D3-4ED0-A415-19DC502AC6EB}" destId="{21A0BE21-9D1E-45AC-8E26-59B8565D653E}" srcOrd="0" destOrd="0" presId="urn:microsoft.com/office/officeart/2008/layout/PictureAccentList"/>
    <dgm:cxn modelId="{E411FB40-D5CB-41B0-A4CF-697876891BD9}" type="presParOf" srcId="{50BFA9A4-6ED7-4513-B9C6-1F42FDCABF89}" destId="{1A487739-45EE-41A6-9AEC-1D561FB88AE5}" srcOrd="1" destOrd="0" presId="urn:microsoft.com/office/officeart/2008/layout/PictureAccentList"/>
    <dgm:cxn modelId="{CCC5109F-E804-4B21-8BE9-29FAEEDA71A6}" type="presParOf" srcId="{1A487739-45EE-41A6-9AEC-1D561FB88AE5}" destId="{FCB537BE-C89B-4B5A-9C76-279229B15C2D}" srcOrd="0" destOrd="0" presId="urn:microsoft.com/office/officeart/2008/layout/PictureAccentList"/>
    <dgm:cxn modelId="{92C781CD-E896-4CD3-98EE-C05A4F71BDA5}" type="presParOf" srcId="{FCB537BE-C89B-4B5A-9C76-279229B15C2D}" destId="{99D36536-A3B4-4D49-83BE-457AE2F5B7A2}" srcOrd="0" destOrd="0" presId="urn:microsoft.com/office/officeart/2008/layout/PictureAccentList"/>
    <dgm:cxn modelId="{40FD512A-73D7-4BAC-8BF7-D124879E917A}" type="presParOf" srcId="{FCB537BE-C89B-4B5A-9C76-279229B15C2D}" destId="{A1EEB81C-6A78-4F44-9F26-625A031207C2}" srcOrd="1" destOrd="0" presId="urn:microsoft.com/office/officeart/2008/layout/PictureAccentList"/>
    <dgm:cxn modelId="{EC618B98-B9E6-4C3B-9374-94F9AE094C08}" type="presParOf" srcId="{A8D12DF0-4586-4CB2-8FEC-C496F57C5CE1}" destId="{F3FA5ED4-9239-48B1-83D2-C490F3FF90AB}" srcOrd="1" destOrd="0" presId="urn:microsoft.com/office/officeart/2008/layout/PictureAccentList"/>
    <dgm:cxn modelId="{F476C81B-BE90-4D0B-95A8-97495F4671F9}" type="presParOf" srcId="{F3FA5ED4-9239-48B1-83D2-C490F3FF90AB}" destId="{6F265DB6-1C05-4447-8ABC-C417F3A7F533}" srcOrd="0" destOrd="0" presId="urn:microsoft.com/office/officeart/2008/layout/PictureAccentList"/>
    <dgm:cxn modelId="{18BFFCE3-5324-46E2-B6F2-4958EA50BC76}" type="presParOf" srcId="{6F265DB6-1C05-4447-8ABC-C417F3A7F533}" destId="{38F04ACA-9C01-45E8-8BFC-5DCFD3FAEB20}" srcOrd="0" destOrd="0" presId="urn:microsoft.com/office/officeart/2008/layout/PictureAccentList"/>
    <dgm:cxn modelId="{D2FD7D9C-E92E-4795-BECB-A272FA375A67}" type="presParOf" srcId="{F3FA5ED4-9239-48B1-83D2-C490F3FF90AB}" destId="{E1982AE1-6861-4DB5-A7B5-09D0CE538762}" srcOrd="1" destOrd="0" presId="urn:microsoft.com/office/officeart/2008/layout/PictureAccentList"/>
    <dgm:cxn modelId="{876CD231-2BF6-49AF-BB66-5144E72FAC7A}" type="presParOf" srcId="{E1982AE1-6861-4DB5-A7B5-09D0CE538762}" destId="{FA876027-4C51-4581-B72A-2192E4433A3E}" srcOrd="0" destOrd="0" presId="urn:microsoft.com/office/officeart/2008/layout/PictureAccentList"/>
    <dgm:cxn modelId="{F9AE6AB6-3D2F-47BF-8D43-2C3F4887BBD1}" type="presParOf" srcId="{FA876027-4C51-4581-B72A-2192E4433A3E}" destId="{F20D61F0-7A4B-4A87-8119-BA789B8B2306}" srcOrd="0" destOrd="0" presId="urn:microsoft.com/office/officeart/2008/layout/PictureAccentList"/>
    <dgm:cxn modelId="{0A2B89D8-27C5-4949-B171-DC9A2E6D617C}" type="presParOf" srcId="{FA876027-4C51-4581-B72A-2192E4433A3E}" destId="{DC85CE15-62B1-44D9-A6C8-D2A406848E6A}" srcOrd="1" destOrd="0" presId="urn:microsoft.com/office/officeart/2008/layout/PictureAccentList"/>
    <dgm:cxn modelId="{4E33B35F-8F62-4195-9E52-E1C0814684C9}" type="presParOf" srcId="{A8D12DF0-4586-4CB2-8FEC-C496F57C5CE1}" destId="{DD7A7ECF-89C8-452B-BE91-0A8AED270DD6}" srcOrd="2" destOrd="0" presId="urn:microsoft.com/office/officeart/2008/layout/PictureAccentList"/>
    <dgm:cxn modelId="{237373F9-FAA2-46E9-BED6-D4265AD2623C}" type="presParOf" srcId="{DD7A7ECF-89C8-452B-BE91-0A8AED270DD6}" destId="{CB7DA90B-FFE8-4D65-9BAF-5B5E4070AE37}" srcOrd="0" destOrd="0" presId="urn:microsoft.com/office/officeart/2008/layout/PictureAccentList"/>
    <dgm:cxn modelId="{B2CCF66D-2547-4A9D-BB9D-DC7E5046BBF9}" type="presParOf" srcId="{CB7DA90B-FFE8-4D65-9BAF-5B5E4070AE37}" destId="{C473FD13-5BAF-4B9B-BF2E-9AAD8331BEC3}" srcOrd="0" destOrd="0" presId="urn:microsoft.com/office/officeart/2008/layout/PictureAccentList"/>
    <dgm:cxn modelId="{FCAC8724-1A7D-4C2B-A0A5-2515F3959F2C}" type="presParOf" srcId="{DD7A7ECF-89C8-452B-BE91-0A8AED270DD6}" destId="{3554B20F-352F-4A64-9D96-AEED70C17A8B}" srcOrd="1" destOrd="0" presId="urn:microsoft.com/office/officeart/2008/layout/PictureAccentList"/>
    <dgm:cxn modelId="{2108F287-B1A4-4907-B8E4-3C0CCEA65E5D}" type="presParOf" srcId="{3554B20F-352F-4A64-9D96-AEED70C17A8B}" destId="{7A594239-AE1A-4170-96EB-C51A8963145C}" srcOrd="0" destOrd="0" presId="urn:microsoft.com/office/officeart/2008/layout/PictureAccentList"/>
    <dgm:cxn modelId="{4589492D-8860-4E31-8358-F38775175902}" type="presParOf" srcId="{7A594239-AE1A-4170-96EB-C51A8963145C}" destId="{B9BC0BC2-73FB-4F25-88C4-5E109F8D6048}" srcOrd="0" destOrd="0" presId="urn:microsoft.com/office/officeart/2008/layout/PictureAccentList"/>
    <dgm:cxn modelId="{F3C758C5-6D5A-4CBF-ADC6-E47ECAE87E81}" type="presParOf" srcId="{7A594239-AE1A-4170-96EB-C51A8963145C}" destId="{038902D1-3B27-495C-9EBB-1AB2E50AC2A9}"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874223-D3C4-47BA-87AF-CF71AA88E3E3}" type="doc">
      <dgm:prSet loTypeId="urn:microsoft.com/office/officeart/2008/layout/PictureStrips" loCatId="picture" qsTypeId="urn:microsoft.com/office/officeart/2005/8/quickstyle/simple2" qsCatId="simple" csTypeId="urn:microsoft.com/office/officeart/2005/8/colors/colorful2" csCatId="colorful" phldr="1"/>
      <dgm:spPr/>
      <dgm:t>
        <a:bodyPr/>
        <a:lstStyle/>
        <a:p>
          <a:endParaRPr lang="es-ES"/>
        </a:p>
      </dgm:t>
    </dgm:pt>
    <dgm:pt modelId="{E79FEE9B-917D-4683-97A8-39617642271E}">
      <dgm:prSet custT="1"/>
      <dgm:spPr>
        <a:solidFill>
          <a:schemeClr val="accent2">
            <a:lumMod val="20000"/>
            <a:lumOff val="80000"/>
          </a:schemeClr>
        </a:solidFill>
        <a:effectLst>
          <a:outerShdw blurRad="50800" dist="38100" dir="2700000" algn="tl" rotWithShape="0">
            <a:prstClr val="black">
              <a:alpha val="40000"/>
            </a:prstClr>
          </a:outerShdw>
        </a:effectLst>
      </dgm:spPr>
      <dgm:t>
        <a:bodyPr/>
        <a:lstStyle/>
        <a:p>
          <a:r>
            <a:rPr lang="fr-FR" sz="2000" b="1" dirty="0"/>
            <a:t>Il a été conçu avant la fondation du monde </a:t>
          </a:r>
          <a:r>
            <a:rPr lang="fr-FR" sz="1600" b="1" dirty="0"/>
            <a:t>(1 Pierre 1.20)</a:t>
          </a:r>
          <a:endParaRPr lang="fr-FR" sz="1600" dirty="0"/>
        </a:p>
      </dgm:t>
    </dgm:pt>
    <dgm:pt modelId="{B1441C47-C23F-4E0D-A23A-BF216AF4C95D}" type="parTrans" cxnId="{E77D30A3-5EEC-47FB-A738-BE4C7FEB7F6F}">
      <dgm:prSet/>
      <dgm:spPr/>
      <dgm:t>
        <a:bodyPr/>
        <a:lstStyle/>
        <a:p>
          <a:endParaRPr lang="es-ES" sz="2000"/>
        </a:p>
      </dgm:t>
    </dgm:pt>
    <dgm:pt modelId="{B8475929-FCD0-4EBF-A83B-22FAA7365FA7}" type="sibTrans" cxnId="{E77D30A3-5EEC-47FB-A738-BE4C7FEB7F6F}">
      <dgm:prSet/>
      <dgm:spPr/>
      <dgm:t>
        <a:bodyPr/>
        <a:lstStyle/>
        <a:p>
          <a:endParaRPr lang="es-ES" sz="2000"/>
        </a:p>
      </dgm:t>
    </dgm:pt>
    <dgm:pt modelId="{A2066F4B-9F11-4872-BBBB-7F45399EE829}">
      <dgm:prSet custT="1"/>
      <dgm:spPr>
        <a:solidFill>
          <a:schemeClr val="accent4">
            <a:lumMod val="40000"/>
            <a:lumOff val="60000"/>
          </a:schemeClr>
        </a:solidFill>
        <a:ln>
          <a:solidFill>
            <a:schemeClr val="accent4">
              <a:lumMod val="50000"/>
            </a:schemeClr>
          </a:solidFill>
        </a:ln>
        <a:effectLst>
          <a:outerShdw blurRad="50800" dist="38100" dir="2700000" algn="tl" rotWithShape="0">
            <a:prstClr val="black">
              <a:alpha val="40000"/>
            </a:prstClr>
          </a:outerShdw>
        </a:effectLst>
      </dgm:spPr>
      <dgm:t>
        <a:bodyPr/>
        <a:lstStyle/>
        <a:p>
          <a:r>
            <a:rPr lang="fr-FR" sz="2000" b="1" dirty="0"/>
            <a:t>Il a été partiellement communiqué aux anges </a:t>
          </a:r>
          <a:r>
            <a:rPr lang="fr-FR" sz="1600" b="1" dirty="0"/>
            <a:t>(1 Pierre 1.12)</a:t>
          </a:r>
          <a:endParaRPr lang="fr-FR" sz="1600" dirty="0"/>
        </a:p>
      </dgm:t>
    </dgm:pt>
    <dgm:pt modelId="{D9CBC87D-A286-44D6-A94F-36A191D0CBFB}" type="parTrans" cxnId="{CBF7C9AF-D2EE-4026-A051-5409FAA82A98}">
      <dgm:prSet/>
      <dgm:spPr/>
      <dgm:t>
        <a:bodyPr/>
        <a:lstStyle/>
        <a:p>
          <a:endParaRPr lang="es-ES" sz="2000"/>
        </a:p>
      </dgm:t>
    </dgm:pt>
    <dgm:pt modelId="{6368F316-3217-4E18-80EB-712CF95D7316}" type="sibTrans" cxnId="{CBF7C9AF-D2EE-4026-A051-5409FAA82A98}">
      <dgm:prSet/>
      <dgm:spPr/>
      <dgm:t>
        <a:bodyPr/>
        <a:lstStyle/>
        <a:p>
          <a:endParaRPr lang="es-ES" sz="2000"/>
        </a:p>
      </dgm:t>
    </dgm:pt>
    <dgm:pt modelId="{2E3DA547-1ACC-4445-99F9-E1CEA5ED269C}">
      <dgm:prSet custT="1"/>
      <dgm:spPr>
        <a:solidFill>
          <a:schemeClr val="accent5">
            <a:lumMod val="20000"/>
            <a:lumOff val="80000"/>
          </a:schemeClr>
        </a:solidFill>
        <a:ln>
          <a:solidFill>
            <a:schemeClr val="accent5"/>
          </a:solidFill>
        </a:ln>
        <a:effectLst>
          <a:outerShdw blurRad="50800" dist="38100" dir="2700000" algn="tl" rotWithShape="0">
            <a:prstClr val="black">
              <a:alpha val="40000"/>
            </a:prstClr>
          </a:outerShdw>
        </a:effectLst>
      </dgm:spPr>
      <dgm:t>
        <a:bodyPr/>
        <a:lstStyle/>
        <a:p>
          <a:r>
            <a:rPr lang="fr-FR" sz="2000" b="1" dirty="0"/>
            <a:t>Un premier aperçu a été donné à Adam et Ève </a:t>
          </a:r>
          <a:r>
            <a:rPr lang="fr-FR" sz="1600" b="1" dirty="0"/>
            <a:t>(Genèse 3.15)</a:t>
          </a:r>
          <a:endParaRPr lang="fr-FR" sz="1600" dirty="0"/>
        </a:p>
      </dgm:t>
    </dgm:pt>
    <dgm:pt modelId="{37D60B1D-46FE-454D-A426-E8BDA97E720D}" type="parTrans" cxnId="{87BDB8D5-522F-4E96-B3B0-19C5E8B92183}">
      <dgm:prSet/>
      <dgm:spPr/>
      <dgm:t>
        <a:bodyPr/>
        <a:lstStyle/>
        <a:p>
          <a:endParaRPr lang="es-ES" sz="2000"/>
        </a:p>
      </dgm:t>
    </dgm:pt>
    <dgm:pt modelId="{CE952714-EC13-4518-A3FF-86158756AFE2}" type="sibTrans" cxnId="{87BDB8D5-522F-4E96-B3B0-19C5E8B92183}">
      <dgm:prSet/>
      <dgm:spPr/>
      <dgm:t>
        <a:bodyPr/>
        <a:lstStyle/>
        <a:p>
          <a:endParaRPr lang="es-ES" sz="2000"/>
        </a:p>
      </dgm:t>
    </dgm:pt>
    <dgm:pt modelId="{66328A07-8D3F-4F11-B4C7-92F2950A157A}">
      <dgm:prSet custT="1"/>
      <dgm:spPr>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dgm:spPr>
      <dgm:t>
        <a:bodyPr/>
        <a:lstStyle/>
        <a:p>
          <a:r>
            <a:rPr lang="fr-FR" sz="2000" b="1" dirty="0"/>
            <a:t>Il s'est révélé aux prophètes </a:t>
          </a:r>
          <a:r>
            <a:rPr lang="fr-FR" sz="1600" b="1" dirty="0"/>
            <a:t>(1 Pierre 1.10-11)</a:t>
          </a:r>
          <a:endParaRPr lang="fr-FR" sz="1600" dirty="0"/>
        </a:p>
      </dgm:t>
    </dgm:pt>
    <dgm:pt modelId="{28B27FE3-C4B9-4129-9E62-8D502D5E1C82}" type="parTrans" cxnId="{EA470DB8-528C-4A54-891A-180479416390}">
      <dgm:prSet/>
      <dgm:spPr/>
      <dgm:t>
        <a:bodyPr/>
        <a:lstStyle/>
        <a:p>
          <a:endParaRPr lang="es-ES" sz="2000"/>
        </a:p>
      </dgm:t>
    </dgm:pt>
    <dgm:pt modelId="{63C6B849-8968-4F97-8587-7FF5FBBF2A73}" type="sibTrans" cxnId="{EA470DB8-528C-4A54-891A-180479416390}">
      <dgm:prSet/>
      <dgm:spPr/>
      <dgm:t>
        <a:bodyPr/>
        <a:lstStyle/>
        <a:p>
          <a:endParaRPr lang="es-ES" sz="2000"/>
        </a:p>
      </dgm:t>
    </dgm:pt>
    <dgm:pt modelId="{34A835F8-69F7-43E5-900F-7D06E136746E}">
      <dgm:prSet custT="1"/>
      <dgm:spPr>
        <a:solidFill>
          <a:srgbClr val="FFC5C5"/>
        </a:solidFill>
        <a:ln>
          <a:solidFill>
            <a:srgbClr val="BC0000"/>
          </a:solidFill>
        </a:ln>
        <a:effectLst>
          <a:outerShdw blurRad="50800" dist="38100" dir="2700000" algn="tl" rotWithShape="0">
            <a:prstClr val="black">
              <a:alpha val="40000"/>
            </a:prstClr>
          </a:outerShdw>
        </a:effectLst>
      </dgm:spPr>
      <dgm:t>
        <a:bodyPr/>
        <a:lstStyle/>
        <a:p>
          <a:r>
            <a:rPr lang="fr-FR" sz="2000" b="1" dirty="0"/>
            <a:t>Jésus l'a révélé premièrement aux Juifs </a:t>
          </a:r>
          <a:r>
            <a:rPr lang="fr-FR" sz="1600" b="1" dirty="0"/>
            <a:t>(Matthieu 15.24)</a:t>
          </a:r>
          <a:endParaRPr lang="fr-FR" sz="1600" dirty="0"/>
        </a:p>
      </dgm:t>
    </dgm:pt>
    <dgm:pt modelId="{1C5975FA-7697-4C17-90AA-98F2A78D58CE}" type="parTrans" cxnId="{2B82E9EF-C6FE-4646-8E84-A187E0B63065}">
      <dgm:prSet/>
      <dgm:spPr/>
      <dgm:t>
        <a:bodyPr/>
        <a:lstStyle/>
        <a:p>
          <a:endParaRPr lang="es-ES" sz="2000"/>
        </a:p>
      </dgm:t>
    </dgm:pt>
    <dgm:pt modelId="{0C5F08D4-16DC-4084-84A4-D4E6A7E60679}" type="sibTrans" cxnId="{2B82E9EF-C6FE-4646-8E84-A187E0B63065}">
      <dgm:prSet/>
      <dgm:spPr/>
      <dgm:t>
        <a:bodyPr/>
        <a:lstStyle/>
        <a:p>
          <a:endParaRPr lang="es-ES" sz="2000"/>
        </a:p>
      </dgm:t>
    </dgm:pt>
    <dgm:pt modelId="{54CA9E06-57DA-4AA7-9DC6-1DA5356662F1}">
      <dgm:prSet custT="1"/>
      <dgm:spPr>
        <a:solidFill>
          <a:srgbClr val="DDDDFF"/>
        </a:solidFill>
        <a:ln>
          <a:solidFill>
            <a:srgbClr val="0000BC"/>
          </a:solidFill>
        </a:ln>
        <a:effectLst>
          <a:outerShdw blurRad="50800" dist="38100" dir="2700000" algn="tl" rotWithShape="0">
            <a:prstClr val="black">
              <a:alpha val="40000"/>
            </a:prstClr>
          </a:outerShdw>
        </a:effectLst>
      </dgm:spPr>
      <dgm:t>
        <a:bodyPr/>
        <a:lstStyle/>
        <a:p>
          <a:r>
            <a:rPr lang="fr-FR" sz="1800" b="1" dirty="0"/>
            <a:t>Ensuite, il s'est révélé pleinement à tous les hommes</a:t>
          </a:r>
          <a:r>
            <a:rPr lang="fr-FR" sz="1400" b="1" dirty="0"/>
            <a:t> (Colossiens 1.27)</a:t>
          </a:r>
          <a:endParaRPr lang="fr-FR" sz="1400" dirty="0"/>
        </a:p>
      </dgm:t>
    </dgm:pt>
    <dgm:pt modelId="{DAFF9A4D-129B-4DFA-83B9-7C7D5D9090EB}" type="parTrans" cxnId="{8595CEFF-F60B-4196-9BF0-7AA4551F5781}">
      <dgm:prSet/>
      <dgm:spPr/>
      <dgm:t>
        <a:bodyPr/>
        <a:lstStyle/>
        <a:p>
          <a:endParaRPr lang="es-ES" sz="2000"/>
        </a:p>
      </dgm:t>
    </dgm:pt>
    <dgm:pt modelId="{67717C81-C127-4168-95C4-0E95C9E8047D}" type="sibTrans" cxnId="{8595CEFF-F60B-4196-9BF0-7AA4551F5781}">
      <dgm:prSet/>
      <dgm:spPr/>
      <dgm:t>
        <a:bodyPr/>
        <a:lstStyle/>
        <a:p>
          <a:endParaRPr lang="es-ES" sz="2000"/>
        </a:p>
      </dgm:t>
    </dgm:pt>
    <dgm:pt modelId="{A1A1E23E-2242-4ECE-BC8A-69600FF0146B}" type="pres">
      <dgm:prSet presAssocID="{42874223-D3C4-47BA-87AF-CF71AA88E3E3}" presName="Name0" presStyleCnt="0">
        <dgm:presLayoutVars>
          <dgm:dir/>
          <dgm:resizeHandles val="exact"/>
        </dgm:presLayoutVars>
      </dgm:prSet>
      <dgm:spPr/>
    </dgm:pt>
    <dgm:pt modelId="{F181FA26-ADC9-4945-A188-0BCB756DFBC3}" type="pres">
      <dgm:prSet presAssocID="{E79FEE9B-917D-4683-97A8-39617642271E}" presName="composite" presStyleCnt="0"/>
      <dgm:spPr/>
    </dgm:pt>
    <dgm:pt modelId="{9C8C347F-BF0D-40B3-BF9C-4BADDE19275F}" type="pres">
      <dgm:prSet presAssocID="{E79FEE9B-917D-4683-97A8-39617642271E}" presName="rect1" presStyleLbl="trAlignAcc1" presStyleIdx="0" presStyleCnt="6">
        <dgm:presLayoutVars>
          <dgm:bulletEnabled val="1"/>
        </dgm:presLayoutVars>
      </dgm:prSet>
      <dgm:spPr/>
    </dgm:pt>
    <dgm:pt modelId="{3C6B5002-180C-4477-A2ED-292F41229F86}" type="pres">
      <dgm:prSet presAssocID="{E79FEE9B-917D-4683-97A8-39617642271E}" presName="rect2" presStyleLbl="fgImgPlace1" presStyleIdx="0" presStyleCnt="6"/>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chemeClr val="accent2">
              <a:lumMod val="20000"/>
              <a:lumOff val="80000"/>
            </a:schemeClr>
          </a:solidFill>
        </a:ln>
        <a:effectLst>
          <a:outerShdw blurRad="50800" dist="38100" dir="2700000" algn="tl" rotWithShape="0">
            <a:prstClr val="black">
              <a:alpha val="40000"/>
            </a:prstClr>
          </a:outerShdw>
        </a:effectLst>
      </dgm:spPr>
    </dgm:pt>
    <dgm:pt modelId="{753A1710-820C-41C4-8F8E-BE5614F017AD}" type="pres">
      <dgm:prSet presAssocID="{B8475929-FCD0-4EBF-A83B-22FAA7365FA7}" presName="sibTrans" presStyleCnt="0"/>
      <dgm:spPr/>
    </dgm:pt>
    <dgm:pt modelId="{3C38448D-7C29-42EE-885B-53AAA4F5539F}" type="pres">
      <dgm:prSet presAssocID="{A2066F4B-9F11-4872-BBBB-7F45399EE829}" presName="composite" presStyleCnt="0"/>
      <dgm:spPr/>
    </dgm:pt>
    <dgm:pt modelId="{78E22542-7215-4385-AB27-17057C8AF491}" type="pres">
      <dgm:prSet presAssocID="{A2066F4B-9F11-4872-BBBB-7F45399EE829}" presName="rect1" presStyleLbl="trAlignAcc1" presStyleIdx="1" presStyleCnt="6">
        <dgm:presLayoutVars>
          <dgm:bulletEnabled val="1"/>
        </dgm:presLayoutVars>
      </dgm:prSet>
      <dgm:spPr/>
    </dgm:pt>
    <dgm:pt modelId="{C5F1C311-16D1-4BAD-BD58-36ECB6089C14}" type="pres">
      <dgm:prSet presAssocID="{A2066F4B-9F11-4872-BBBB-7F45399EE829}" presName="rect2" presStyleLbl="fgImgPlace1" presStyleIdx="1" presStyleCnt="6"/>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accent4">
              <a:lumMod val="40000"/>
              <a:lumOff val="60000"/>
            </a:schemeClr>
          </a:solidFill>
        </a:ln>
        <a:effectLst>
          <a:outerShdw blurRad="50800" dist="38100" dir="2700000" algn="tl" rotWithShape="0">
            <a:prstClr val="black">
              <a:alpha val="40000"/>
            </a:prstClr>
          </a:outerShdw>
        </a:effectLst>
      </dgm:spPr>
    </dgm:pt>
    <dgm:pt modelId="{C35CB20B-CA4B-49C2-9829-BC8E9EC7A6CB}" type="pres">
      <dgm:prSet presAssocID="{6368F316-3217-4E18-80EB-712CF95D7316}" presName="sibTrans" presStyleCnt="0"/>
      <dgm:spPr/>
    </dgm:pt>
    <dgm:pt modelId="{317343E0-30F6-402F-A5D4-32EA3A236A99}" type="pres">
      <dgm:prSet presAssocID="{2E3DA547-1ACC-4445-99F9-E1CEA5ED269C}" presName="composite" presStyleCnt="0"/>
      <dgm:spPr/>
    </dgm:pt>
    <dgm:pt modelId="{446A686C-CCBD-4292-9191-710582702A1D}" type="pres">
      <dgm:prSet presAssocID="{2E3DA547-1ACC-4445-99F9-E1CEA5ED269C}" presName="rect1" presStyleLbl="trAlignAcc1" presStyleIdx="2" presStyleCnt="6">
        <dgm:presLayoutVars>
          <dgm:bulletEnabled val="1"/>
        </dgm:presLayoutVars>
      </dgm:prSet>
      <dgm:spPr/>
    </dgm:pt>
    <dgm:pt modelId="{99FF1246-F785-43B0-88F4-BA95F6998F80}" type="pres">
      <dgm:prSet presAssocID="{2E3DA547-1ACC-4445-99F9-E1CEA5ED269C}" presName="rect2" presStyleLbl="fgImgPlace1" presStyleIdx="2" presStyleCnt="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accent5">
              <a:lumMod val="20000"/>
              <a:lumOff val="80000"/>
            </a:schemeClr>
          </a:solidFill>
        </a:ln>
        <a:effectLst>
          <a:outerShdw blurRad="50800" dist="38100" dir="2700000" algn="tl" rotWithShape="0">
            <a:prstClr val="black">
              <a:alpha val="40000"/>
            </a:prstClr>
          </a:outerShdw>
        </a:effectLst>
      </dgm:spPr>
    </dgm:pt>
    <dgm:pt modelId="{75BEBF16-3CDC-4A14-8CF0-B679E35719AE}" type="pres">
      <dgm:prSet presAssocID="{CE952714-EC13-4518-A3FF-86158756AFE2}" presName="sibTrans" presStyleCnt="0"/>
      <dgm:spPr/>
    </dgm:pt>
    <dgm:pt modelId="{58D61C84-8FBD-4BCD-9705-8C3C7065F47B}" type="pres">
      <dgm:prSet presAssocID="{66328A07-8D3F-4F11-B4C7-92F2950A157A}" presName="composite" presStyleCnt="0"/>
      <dgm:spPr/>
    </dgm:pt>
    <dgm:pt modelId="{E53FDEBA-2F82-43EC-BB19-A3CF760E0293}" type="pres">
      <dgm:prSet presAssocID="{66328A07-8D3F-4F11-B4C7-92F2950A157A}" presName="rect1" presStyleLbl="trAlignAcc1" presStyleIdx="3" presStyleCnt="6">
        <dgm:presLayoutVars>
          <dgm:bulletEnabled val="1"/>
        </dgm:presLayoutVars>
      </dgm:prSet>
      <dgm:spPr/>
    </dgm:pt>
    <dgm:pt modelId="{24FA9EF7-A039-45B7-914F-CE5657FE2BAA}" type="pres">
      <dgm:prSet presAssocID="{66328A07-8D3F-4F11-B4C7-92F2950A157A}" presName="rect2" presStyleLbl="fgImgPlace1" presStyleIdx="3" presStyleCnt="6"/>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accent1">
              <a:lumMod val="20000"/>
              <a:lumOff val="80000"/>
            </a:schemeClr>
          </a:solidFill>
        </a:ln>
        <a:effectLst>
          <a:outerShdw blurRad="50800" dist="38100" dir="2700000" algn="tl" rotWithShape="0">
            <a:prstClr val="black">
              <a:alpha val="40000"/>
            </a:prstClr>
          </a:outerShdw>
        </a:effectLst>
      </dgm:spPr>
    </dgm:pt>
    <dgm:pt modelId="{B3056EF0-867A-4618-86CA-E77619F35D0E}" type="pres">
      <dgm:prSet presAssocID="{63C6B849-8968-4F97-8587-7FF5FBBF2A73}" presName="sibTrans" presStyleCnt="0"/>
      <dgm:spPr/>
    </dgm:pt>
    <dgm:pt modelId="{E43B7308-147F-46DF-8DE1-6F58F3DE64E7}" type="pres">
      <dgm:prSet presAssocID="{34A835F8-69F7-43E5-900F-7D06E136746E}" presName="composite" presStyleCnt="0"/>
      <dgm:spPr/>
    </dgm:pt>
    <dgm:pt modelId="{1574ABC4-6C0D-477C-B5FC-7FD775A269EC}" type="pres">
      <dgm:prSet presAssocID="{34A835F8-69F7-43E5-900F-7D06E136746E}" presName="rect1" presStyleLbl="trAlignAcc1" presStyleIdx="4" presStyleCnt="6">
        <dgm:presLayoutVars>
          <dgm:bulletEnabled val="1"/>
        </dgm:presLayoutVars>
      </dgm:prSet>
      <dgm:spPr/>
    </dgm:pt>
    <dgm:pt modelId="{33EB6DAF-74F0-41B9-A2AB-5845D37A1B97}" type="pres">
      <dgm:prSet presAssocID="{34A835F8-69F7-43E5-900F-7D06E136746E}" presName="rect2" presStyleLbl="fgImgPlace1" presStyleIdx="4" presStyleCnt="6"/>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solidFill>
            <a:srgbClr val="FFC5C5"/>
          </a:solidFill>
        </a:ln>
        <a:effectLst>
          <a:outerShdw blurRad="50800" dist="38100" dir="2700000" algn="tl" rotWithShape="0">
            <a:prstClr val="black">
              <a:alpha val="40000"/>
            </a:prstClr>
          </a:outerShdw>
        </a:effectLst>
      </dgm:spPr>
    </dgm:pt>
    <dgm:pt modelId="{97B3D2AC-F6A2-4ADB-A4BE-39CC2E9E96A8}" type="pres">
      <dgm:prSet presAssocID="{0C5F08D4-16DC-4084-84A4-D4E6A7E60679}" presName="sibTrans" presStyleCnt="0"/>
      <dgm:spPr/>
    </dgm:pt>
    <dgm:pt modelId="{C52850ED-580C-4A9E-9551-7D12B88B8F3E}" type="pres">
      <dgm:prSet presAssocID="{54CA9E06-57DA-4AA7-9DC6-1DA5356662F1}" presName="composite" presStyleCnt="0"/>
      <dgm:spPr/>
    </dgm:pt>
    <dgm:pt modelId="{94C45002-8D97-419C-BEE8-FB0829356100}" type="pres">
      <dgm:prSet presAssocID="{54CA9E06-57DA-4AA7-9DC6-1DA5356662F1}" presName="rect1" presStyleLbl="trAlignAcc1" presStyleIdx="5" presStyleCnt="6">
        <dgm:presLayoutVars>
          <dgm:bulletEnabled val="1"/>
        </dgm:presLayoutVars>
      </dgm:prSet>
      <dgm:spPr/>
    </dgm:pt>
    <dgm:pt modelId="{FD69359A-4654-49F1-B6B2-52CF039360B0}" type="pres">
      <dgm:prSet presAssocID="{54CA9E06-57DA-4AA7-9DC6-1DA5356662F1}" presName="rect2" presStyleLbl="fgImgPlace1" presStyleIdx="5" presStyleCnt="6"/>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solidFill>
            <a:srgbClr val="DDDDFF"/>
          </a:solidFill>
        </a:ln>
        <a:effectLst>
          <a:outerShdw blurRad="50800" dist="38100" dir="2700000" algn="tl" rotWithShape="0">
            <a:prstClr val="black">
              <a:alpha val="40000"/>
            </a:prstClr>
          </a:outerShdw>
        </a:effectLst>
      </dgm:spPr>
    </dgm:pt>
  </dgm:ptLst>
  <dgm:cxnLst>
    <dgm:cxn modelId="{7555D802-E409-4A45-9C38-674735EF65BC}" type="presOf" srcId="{66328A07-8D3F-4F11-B4C7-92F2950A157A}" destId="{E53FDEBA-2F82-43EC-BB19-A3CF760E0293}" srcOrd="0" destOrd="0" presId="urn:microsoft.com/office/officeart/2008/layout/PictureStrips"/>
    <dgm:cxn modelId="{C662CD06-6088-4273-805F-8562B95BEF5F}" type="presOf" srcId="{E79FEE9B-917D-4683-97A8-39617642271E}" destId="{9C8C347F-BF0D-40B3-BF9C-4BADDE19275F}" srcOrd="0" destOrd="0" presId="urn:microsoft.com/office/officeart/2008/layout/PictureStrips"/>
    <dgm:cxn modelId="{809D2324-BC4F-41F6-8512-DE280F160D7F}" type="presOf" srcId="{42874223-D3C4-47BA-87AF-CF71AA88E3E3}" destId="{A1A1E23E-2242-4ECE-BC8A-69600FF0146B}" srcOrd="0" destOrd="0" presId="urn:microsoft.com/office/officeart/2008/layout/PictureStrips"/>
    <dgm:cxn modelId="{BD4D716D-3700-4F03-BC46-E28DAD0548B5}" type="presOf" srcId="{A2066F4B-9F11-4872-BBBB-7F45399EE829}" destId="{78E22542-7215-4385-AB27-17057C8AF491}" srcOrd="0" destOrd="0" presId="urn:microsoft.com/office/officeart/2008/layout/PictureStrips"/>
    <dgm:cxn modelId="{E77D30A3-5EEC-47FB-A738-BE4C7FEB7F6F}" srcId="{42874223-D3C4-47BA-87AF-CF71AA88E3E3}" destId="{E79FEE9B-917D-4683-97A8-39617642271E}" srcOrd="0" destOrd="0" parTransId="{B1441C47-C23F-4E0D-A23A-BF216AF4C95D}" sibTransId="{B8475929-FCD0-4EBF-A83B-22FAA7365FA7}"/>
    <dgm:cxn modelId="{CBF7C9AF-D2EE-4026-A051-5409FAA82A98}" srcId="{42874223-D3C4-47BA-87AF-CF71AA88E3E3}" destId="{A2066F4B-9F11-4872-BBBB-7F45399EE829}" srcOrd="1" destOrd="0" parTransId="{D9CBC87D-A286-44D6-A94F-36A191D0CBFB}" sibTransId="{6368F316-3217-4E18-80EB-712CF95D7316}"/>
    <dgm:cxn modelId="{DB8408B6-6F9E-43B2-82B6-31618AA691F0}" type="presOf" srcId="{54CA9E06-57DA-4AA7-9DC6-1DA5356662F1}" destId="{94C45002-8D97-419C-BEE8-FB0829356100}" srcOrd="0" destOrd="0" presId="urn:microsoft.com/office/officeart/2008/layout/PictureStrips"/>
    <dgm:cxn modelId="{EA470DB8-528C-4A54-891A-180479416390}" srcId="{42874223-D3C4-47BA-87AF-CF71AA88E3E3}" destId="{66328A07-8D3F-4F11-B4C7-92F2950A157A}" srcOrd="3" destOrd="0" parTransId="{28B27FE3-C4B9-4129-9E62-8D502D5E1C82}" sibTransId="{63C6B849-8968-4F97-8587-7FF5FBBF2A73}"/>
    <dgm:cxn modelId="{87BDB8D5-522F-4E96-B3B0-19C5E8B92183}" srcId="{42874223-D3C4-47BA-87AF-CF71AA88E3E3}" destId="{2E3DA547-1ACC-4445-99F9-E1CEA5ED269C}" srcOrd="2" destOrd="0" parTransId="{37D60B1D-46FE-454D-A426-E8BDA97E720D}" sibTransId="{CE952714-EC13-4518-A3FF-86158756AFE2}"/>
    <dgm:cxn modelId="{F65AB3E8-C992-4207-80AC-FEE84EA7D325}" type="presOf" srcId="{2E3DA547-1ACC-4445-99F9-E1CEA5ED269C}" destId="{446A686C-CCBD-4292-9191-710582702A1D}" srcOrd="0" destOrd="0" presId="urn:microsoft.com/office/officeart/2008/layout/PictureStrips"/>
    <dgm:cxn modelId="{2B82E9EF-C6FE-4646-8E84-A187E0B63065}" srcId="{42874223-D3C4-47BA-87AF-CF71AA88E3E3}" destId="{34A835F8-69F7-43E5-900F-7D06E136746E}" srcOrd="4" destOrd="0" parTransId="{1C5975FA-7697-4C17-90AA-98F2A78D58CE}" sibTransId="{0C5F08D4-16DC-4084-84A4-D4E6A7E60679}"/>
    <dgm:cxn modelId="{27D0EDFD-BDEF-4562-8217-41B2331001FA}" type="presOf" srcId="{34A835F8-69F7-43E5-900F-7D06E136746E}" destId="{1574ABC4-6C0D-477C-B5FC-7FD775A269EC}" srcOrd="0" destOrd="0" presId="urn:microsoft.com/office/officeart/2008/layout/PictureStrips"/>
    <dgm:cxn modelId="{8595CEFF-F60B-4196-9BF0-7AA4551F5781}" srcId="{42874223-D3C4-47BA-87AF-CF71AA88E3E3}" destId="{54CA9E06-57DA-4AA7-9DC6-1DA5356662F1}" srcOrd="5" destOrd="0" parTransId="{DAFF9A4D-129B-4DFA-83B9-7C7D5D9090EB}" sibTransId="{67717C81-C127-4168-95C4-0E95C9E8047D}"/>
    <dgm:cxn modelId="{9CB35E0C-A818-43FB-AECC-7952F285941F}" type="presParOf" srcId="{A1A1E23E-2242-4ECE-BC8A-69600FF0146B}" destId="{F181FA26-ADC9-4945-A188-0BCB756DFBC3}" srcOrd="0" destOrd="0" presId="urn:microsoft.com/office/officeart/2008/layout/PictureStrips"/>
    <dgm:cxn modelId="{950BE573-BB20-4202-B2C4-623E79BE0615}" type="presParOf" srcId="{F181FA26-ADC9-4945-A188-0BCB756DFBC3}" destId="{9C8C347F-BF0D-40B3-BF9C-4BADDE19275F}" srcOrd="0" destOrd="0" presId="urn:microsoft.com/office/officeart/2008/layout/PictureStrips"/>
    <dgm:cxn modelId="{956AA9F3-071E-46C8-B00B-713B9B8DEC9D}" type="presParOf" srcId="{F181FA26-ADC9-4945-A188-0BCB756DFBC3}" destId="{3C6B5002-180C-4477-A2ED-292F41229F86}" srcOrd="1" destOrd="0" presId="urn:microsoft.com/office/officeart/2008/layout/PictureStrips"/>
    <dgm:cxn modelId="{E4D6699F-CB14-45C3-88EE-7CF661F29506}" type="presParOf" srcId="{A1A1E23E-2242-4ECE-BC8A-69600FF0146B}" destId="{753A1710-820C-41C4-8F8E-BE5614F017AD}" srcOrd="1" destOrd="0" presId="urn:microsoft.com/office/officeart/2008/layout/PictureStrips"/>
    <dgm:cxn modelId="{6BA20FC6-F7EC-4E9A-904D-D1DB883D72DF}" type="presParOf" srcId="{A1A1E23E-2242-4ECE-BC8A-69600FF0146B}" destId="{3C38448D-7C29-42EE-885B-53AAA4F5539F}" srcOrd="2" destOrd="0" presId="urn:microsoft.com/office/officeart/2008/layout/PictureStrips"/>
    <dgm:cxn modelId="{1CB62D0F-A2C1-41C3-A70D-86C8B084468B}" type="presParOf" srcId="{3C38448D-7C29-42EE-885B-53AAA4F5539F}" destId="{78E22542-7215-4385-AB27-17057C8AF491}" srcOrd="0" destOrd="0" presId="urn:microsoft.com/office/officeart/2008/layout/PictureStrips"/>
    <dgm:cxn modelId="{2373DC7E-3DDB-4F52-BF34-91E72A140138}" type="presParOf" srcId="{3C38448D-7C29-42EE-885B-53AAA4F5539F}" destId="{C5F1C311-16D1-4BAD-BD58-36ECB6089C14}" srcOrd="1" destOrd="0" presId="urn:microsoft.com/office/officeart/2008/layout/PictureStrips"/>
    <dgm:cxn modelId="{E6E0F9F4-CFAC-44FC-8556-E7D4C78AB3D8}" type="presParOf" srcId="{A1A1E23E-2242-4ECE-BC8A-69600FF0146B}" destId="{C35CB20B-CA4B-49C2-9829-BC8E9EC7A6CB}" srcOrd="3" destOrd="0" presId="urn:microsoft.com/office/officeart/2008/layout/PictureStrips"/>
    <dgm:cxn modelId="{31F609CF-59E0-4BE1-A66E-C8EE6898092C}" type="presParOf" srcId="{A1A1E23E-2242-4ECE-BC8A-69600FF0146B}" destId="{317343E0-30F6-402F-A5D4-32EA3A236A99}" srcOrd="4" destOrd="0" presId="urn:microsoft.com/office/officeart/2008/layout/PictureStrips"/>
    <dgm:cxn modelId="{03242ABE-2636-47A5-B075-E2372AA7888D}" type="presParOf" srcId="{317343E0-30F6-402F-A5D4-32EA3A236A99}" destId="{446A686C-CCBD-4292-9191-710582702A1D}" srcOrd="0" destOrd="0" presId="urn:microsoft.com/office/officeart/2008/layout/PictureStrips"/>
    <dgm:cxn modelId="{3742BEA1-6223-431A-9814-60858AD2738A}" type="presParOf" srcId="{317343E0-30F6-402F-A5D4-32EA3A236A99}" destId="{99FF1246-F785-43B0-88F4-BA95F6998F80}" srcOrd="1" destOrd="0" presId="urn:microsoft.com/office/officeart/2008/layout/PictureStrips"/>
    <dgm:cxn modelId="{A79AE513-0EDB-4827-8ACF-C1AA9CEAA285}" type="presParOf" srcId="{A1A1E23E-2242-4ECE-BC8A-69600FF0146B}" destId="{75BEBF16-3CDC-4A14-8CF0-B679E35719AE}" srcOrd="5" destOrd="0" presId="urn:microsoft.com/office/officeart/2008/layout/PictureStrips"/>
    <dgm:cxn modelId="{8E910748-B670-4933-BE0D-DFA4EB1A0634}" type="presParOf" srcId="{A1A1E23E-2242-4ECE-BC8A-69600FF0146B}" destId="{58D61C84-8FBD-4BCD-9705-8C3C7065F47B}" srcOrd="6" destOrd="0" presId="urn:microsoft.com/office/officeart/2008/layout/PictureStrips"/>
    <dgm:cxn modelId="{968E4592-7046-4E64-AD37-C734F7B71C15}" type="presParOf" srcId="{58D61C84-8FBD-4BCD-9705-8C3C7065F47B}" destId="{E53FDEBA-2F82-43EC-BB19-A3CF760E0293}" srcOrd="0" destOrd="0" presId="urn:microsoft.com/office/officeart/2008/layout/PictureStrips"/>
    <dgm:cxn modelId="{200F7D61-C93B-4869-8788-07F7C2AA21D1}" type="presParOf" srcId="{58D61C84-8FBD-4BCD-9705-8C3C7065F47B}" destId="{24FA9EF7-A039-45B7-914F-CE5657FE2BAA}" srcOrd="1" destOrd="0" presId="urn:microsoft.com/office/officeart/2008/layout/PictureStrips"/>
    <dgm:cxn modelId="{D5D4A799-5147-47AF-81D1-A2571F8199A6}" type="presParOf" srcId="{A1A1E23E-2242-4ECE-BC8A-69600FF0146B}" destId="{B3056EF0-867A-4618-86CA-E77619F35D0E}" srcOrd="7" destOrd="0" presId="urn:microsoft.com/office/officeart/2008/layout/PictureStrips"/>
    <dgm:cxn modelId="{1BD6E25D-4B21-475D-A9E4-63C7276B7E42}" type="presParOf" srcId="{A1A1E23E-2242-4ECE-BC8A-69600FF0146B}" destId="{E43B7308-147F-46DF-8DE1-6F58F3DE64E7}" srcOrd="8" destOrd="0" presId="urn:microsoft.com/office/officeart/2008/layout/PictureStrips"/>
    <dgm:cxn modelId="{C489ADE1-97AD-4135-926F-AC39C99DB326}" type="presParOf" srcId="{E43B7308-147F-46DF-8DE1-6F58F3DE64E7}" destId="{1574ABC4-6C0D-477C-B5FC-7FD775A269EC}" srcOrd="0" destOrd="0" presId="urn:microsoft.com/office/officeart/2008/layout/PictureStrips"/>
    <dgm:cxn modelId="{6319ECF4-C52A-4CD8-BAF1-DF601F1A17AE}" type="presParOf" srcId="{E43B7308-147F-46DF-8DE1-6F58F3DE64E7}" destId="{33EB6DAF-74F0-41B9-A2AB-5845D37A1B97}" srcOrd="1" destOrd="0" presId="urn:microsoft.com/office/officeart/2008/layout/PictureStrips"/>
    <dgm:cxn modelId="{7369D2B6-9FEB-4A18-A122-C51130825CAC}" type="presParOf" srcId="{A1A1E23E-2242-4ECE-BC8A-69600FF0146B}" destId="{97B3D2AC-F6A2-4ADB-A4BE-39CC2E9E96A8}" srcOrd="9" destOrd="0" presId="urn:microsoft.com/office/officeart/2008/layout/PictureStrips"/>
    <dgm:cxn modelId="{18BCC714-10B6-4806-9961-7296F0D182DE}" type="presParOf" srcId="{A1A1E23E-2242-4ECE-BC8A-69600FF0146B}" destId="{C52850ED-580C-4A9E-9551-7D12B88B8F3E}" srcOrd="10" destOrd="0" presId="urn:microsoft.com/office/officeart/2008/layout/PictureStrips"/>
    <dgm:cxn modelId="{1AD5235C-53FE-40BD-ABC6-3629178FD3CE}" type="presParOf" srcId="{C52850ED-580C-4A9E-9551-7D12B88B8F3E}" destId="{94C45002-8D97-419C-BEE8-FB0829356100}" srcOrd="0" destOrd="0" presId="urn:microsoft.com/office/officeart/2008/layout/PictureStrips"/>
    <dgm:cxn modelId="{45FBD2DC-550B-411C-92C0-3D7AA7618BF0}" type="presParOf" srcId="{C52850ED-580C-4A9E-9551-7D12B88B8F3E}" destId="{FD69359A-4654-49F1-B6B2-52CF039360B0}"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02299A-7EF4-4835-9778-5832A00BC8B5}" type="doc">
      <dgm:prSet loTypeId="urn:microsoft.com/office/officeart/2005/8/layout/target3" loCatId="relationship" qsTypeId="urn:microsoft.com/office/officeart/2005/8/quickstyle/3d1" qsCatId="3D" csTypeId="urn:microsoft.com/office/officeart/2005/8/colors/colorful5" csCatId="colorful" phldr="1"/>
      <dgm:spPr/>
      <dgm:t>
        <a:bodyPr/>
        <a:lstStyle/>
        <a:p>
          <a:endParaRPr lang="es-ES"/>
        </a:p>
      </dgm:t>
    </dgm:pt>
    <dgm:pt modelId="{CD2EBB4E-A46F-4DE9-B3FA-00F3E456E64C}">
      <dgm:prSet custT="1"/>
      <dgm:spPr/>
      <dgm:t>
        <a:bodyPr/>
        <a:lstStyle/>
        <a:p>
          <a:r>
            <a:rPr lang="fr-FR" sz="2000" b="1" dirty="0"/>
            <a:t>Il leur exposait la doctrine et la pratique chrétiennes (2 Thessaloniciens 2.15)</a:t>
          </a:r>
          <a:endParaRPr lang="fr-FR" sz="2000" dirty="0"/>
        </a:p>
      </dgm:t>
    </dgm:pt>
    <dgm:pt modelId="{6CF519BF-2F8D-4C8E-A0AF-21C6B6662132}" type="parTrans" cxnId="{26A4636A-F9AF-490F-839C-DA8B015A47BC}">
      <dgm:prSet/>
      <dgm:spPr/>
      <dgm:t>
        <a:bodyPr/>
        <a:lstStyle/>
        <a:p>
          <a:endParaRPr lang="es-ES" sz="2000"/>
        </a:p>
      </dgm:t>
    </dgm:pt>
    <dgm:pt modelId="{1C6D8262-F348-46A9-99E0-A9163886AD52}" type="sibTrans" cxnId="{26A4636A-F9AF-490F-839C-DA8B015A47BC}">
      <dgm:prSet/>
      <dgm:spPr/>
      <dgm:t>
        <a:bodyPr/>
        <a:lstStyle/>
        <a:p>
          <a:endParaRPr lang="es-ES" sz="2000"/>
        </a:p>
      </dgm:t>
    </dgm:pt>
    <dgm:pt modelId="{45B527D1-983F-44AE-A720-603136112F21}">
      <dgm:prSet custT="1"/>
      <dgm:spPr/>
      <dgm:t>
        <a:bodyPr/>
        <a:lstStyle/>
        <a:p>
          <a:r>
            <a:rPr lang="fr-FR" sz="2000" b="1" dirty="0"/>
            <a:t>Il les avertissait des conséquences de rejeter l'Évangile (Hébreux 10.25-29)</a:t>
          </a:r>
          <a:endParaRPr lang="fr-FR" sz="2000" dirty="0"/>
        </a:p>
      </dgm:t>
    </dgm:pt>
    <dgm:pt modelId="{49AEDC0C-FC4A-48A2-9C8C-FE005BB1D2D4}" type="parTrans" cxnId="{22C81D97-96D8-4F8B-AF08-9F4A5445B769}">
      <dgm:prSet/>
      <dgm:spPr/>
      <dgm:t>
        <a:bodyPr/>
        <a:lstStyle/>
        <a:p>
          <a:endParaRPr lang="es-ES" sz="2000"/>
        </a:p>
      </dgm:t>
    </dgm:pt>
    <dgm:pt modelId="{48F6A752-8799-4CCD-8562-2391B33B2D45}" type="sibTrans" cxnId="{22C81D97-96D8-4F8B-AF08-9F4A5445B769}">
      <dgm:prSet/>
      <dgm:spPr/>
      <dgm:t>
        <a:bodyPr/>
        <a:lstStyle/>
        <a:p>
          <a:endParaRPr lang="es-ES" sz="2000"/>
        </a:p>
      </dgm:t>
    </dgm:pt>
    <dgm:pt modelId="{8DB6F608-26F6-4883-B95A-34738503D330}">
      <dgm:prSet custT="1"/>
      <dgm:spPr/>
      <dgm:t>
        <a:bodyPr/>
        <a:lstStyle/>
        <a:p>
          <a:r>
            <a:rPr lang="fr-FR" sz="2000" b="1" dirty="0"/>
            <a:t>Il les prévenait contre les dangers des faux docteurs (Actes 20.29-30)</a:t>
          </a:r>
          <a:endParaRPr lang="fr-FR" sz="2000" dirty="0"/>
        </a:p>
      </dgm:t>
    </dgm:pt>
    <dgm:pt modelId="{BD2311DE-E155-4386-BB5B-785AA928EC99}" type="parTrans" cxnId="{9875769B-37AA-4B24-8C13-D081AFA13539}">
      <dgm:prSet/>
      <dgm:spPr/>
      <dgm:t>
        <a:bodyPr/>
        <a:lstStyle/>
        <a:p>
          <a:endParaRPr lang="es-ES" sz="2000"/>
        </a:p>
      </dgm:t>
    </dgm:pt>
    <dgm:pt modelId="{06FE7AFD-5D53-4C20-9CFE-42D46BB31863}" type="sibTrans" cxnId="{9875769B-37AA-4B24-8C13-D081AFA13539}">
      <dgm:prSet/>
      <dgm:spPr/>
      <dgm:t>
        <a:bodyPr/>
        <a:lstStyle/>
        <a:p>
          <a:endParaRPr lang="es-ES" sz="2000"/>
        </a:p>
      </dgm:t>
    </dgm:pt>
    <dgm:pt modelId="{8AD78FF3-30DE-4060-83B1-5DDF76F795D0}" type="pres">
      <dgm:prSet presAssocID="{8F02299A-7EF4-4835-9778-5832A00BC8B5}" presName="Name0" presStyleCnt="0">
        <dgm:presLayoutVars>
          <dgm:chMax val="7"/>
          <dgm:dir/>
          <dgm:animLvl val="lvl"/>
          <dgm:resizeHandles val="exact"/>
        </dgm:presLayoutVars>
      </dgm:prSet>
      <dgm:spPr/>
    </dgm:pt>
    <dgm:pt modelId="{12DA069D-C27C-447C-ABA1-9A69B5259F86}" type="pres">
      <dgm:prSet presAssocID="{CD2EBB4E-A46F-4DE9-B3FA-00F3E456E64C}" presName="circle1" presStyleLbl="node1" presStyleIdx="0" presStyleCnt="3"/>
      <dgm:spPr/>
    </dgm:pt>
    <dgm:pt modelId="{BD74066C-A2D5-456B-AE6D-E14CC2C3DA0F}" type="pres">
      <dgm:prSet presAssocID="{CD2EBB4E-A46F-4DE9-B3FA-00F3E456E64C}" presName="space" presStyleCnt="0"/>
      <dgm:spPr/>
    </dgm:pt>
    <dgm:pt modelId="{2F00E1F8-099B-4F47-B8BF-36EFD7BDE8BF}" type="pres">
      <dgm:prSet presAssocID="{CD2EBB4E-A46F-4DE9-B3FA-00F3E456E64C}" presName="rect1" presStyleLbl="alignAcc1" presStyleIdx="0" presStyleCnt="3"/>
      <dgm:spPr/>
    </dgm:pt>
    <dgm:pt modelId="{88D94C4D-70B8-4B0F-AF9B-04EED3CA4227}" type="pres">
      <dgm:prSet presAssocID="{45B527D1-983F-44AE-A720-603136112F21}" presName="vertSpace2" presStyleLbl="node1" presStyleIdx="0" presStyleCnt="3"/>
      <dgm:spPr/>
    </dgm:pt>
    <dgm:pt modelId="{10BD5450-BABB-48E3-B9FF-9E8AA18A9B3D}" type="pres">
      <dgm:prSet presAssocID="{45B527D1-983F-44AE-A720-603136112F21}" presName="circle2" presStyleLbl="node1" presStyleIdx="1" presStyleCnt="3"/>
      <dgm:spPr/>
    </dgm:pt>
    <dgm:pt modelId="{F73877C7-3B19-4518-965C-914A8841BDD2}" type="pres">
      <dgm:prSet presAssocID="{45B527D1-983F-44AE-A720-603136112F21}" presName="rect2" presStyleLbl="alignAcc1" presStyleIdx="1" presStyleCnt="3"/>
      <dgm:spPr/>
    </dgm:pt>
    <dgm:pt modelId="{59EC908A-8EE0-4D7C-B79F-4D170063DE50}" type="pres">
      <dgm:prSet presAssocID="{8DB6F608-26F6-4883-B95A-34738503D330}" presName="vertSpace3" presStyleLbl="node1" presStyleIdx="1" presStyleCnt="3"/>
      <dgm:spPr/>
    </dgm:pt>
    <dgm:pt modelId="{F4807447-6BA8-4E90-861B-DD95033FF1E2}" type="pres">
      <dgm:prSet presAssocID="{8DB6F608-26F6-4883-B95A-34738503D330}" presName="circle3" presStyleLbl="node1" presStyleIdx="2" presStyleCnt="3"/>
      <dgm:spPr/>
    </dgm:pt>
    <dgm:pt modelId="{B1DE1E30-336F-4837-9693-E0EB552D8A92}" type="pres">
      <dgm:prSet presAssocID="{8DB6F608-26F6-4883-B95A-34738503D330}" presName="rect3" presStyleLbl="alignAcc1" presStyleIdx="2" presStyleCnt="3"/>
      <dgm:spPr/>
    </dgm:pt>
    <dgm:pt modelId="{6A2FCADB-8DF0-46A5-8326-5FE8280DADAC}" type="pres">
      <dgm:prSet presAssocID="{CD2EBB4E-A46F-4DE9-B3FA-00F3E456E64C}" presName="rect1ParTxNoCh" presStyleLbl="alignAcc1" presStyleIdx="2" presStyleCnt="3">
        <dgm:presLayoutVars>
          <dgm:chMax val="1"/>
          <dgm:bulletEnabled val="1"/>
        </dgm:presLayoutVars>
      </dgm:prSet>
      <dgm:spPr/>
    </dgm:pt>
    <dgm:pt modelId="{7D8C8D37-E28E-4055-BF27-9D1F2CAC2699}" type="pres">
      <dgm:prSet presAssocID="{45B527D1-983F-44AE-A720-603136112F21}" presName="rect2ParTxNoCh" presStyleLbl="alignAcc1" presStyleIdx="2" presStyleCnt="3">
        <dgm:presLayoutVars>
          <dgm:chMax val="1"/>
          <dgm:bulletEnabled val="1"/>
        </dgm:presLayoutVars>
      </dgm:prSet>
      <dgm:spPr/>
    </dgm:pt>
    <dgm:pt modelId="{AB22FF03-8869-43D3-AA8B-212F26D3F04C}" type="pres">
      <dgm:prSet presAssocID="{8DB6F608-26F6-4883-B95A-34738503D330}" presName="rect3ParTxNoCh" presStyleLbl="alignAcc1" presStyleIdx="2" presStyleCnt="3">
        <dgm:presLayoutVars>
          <dgm:chMax val="1"/>
          <dgm:bulletEnabled val="1"/>
        </dgm:presLayoutVars>
      </dgm:prSet>
      <dgm:spPr/>
    </dgm:pt>
  </dgm:ptLst>
  <dgm:cxnLst>
    <dgm:cxn modelId="{26A4636A-F9AF-490F-839C-DA8B015A47BC}" srcId="{8F02299A-7EF4-4835-9778-5832A00BC8B5}" destId="{CD2EBB4E-A46F-4DE9-B3FA-00F3E456E64C}" srcOrd="0" destOrd="0" parTransId="{6CF519BF-2F8D-4C8E-A0AF-21C6B6662132}" sibTransId="{1C6D8262-F348-46A9-99E0-A9163886AD52}"/>
    <dgm:cxn modelId="{E81C716D-3F14-4D43-AEC4-7A48EC040153}" type="presOf" srcId="{45B527D1-983F-44AE-A720-603136112F21}" destId="{7D8C8D37-E28E-4055-BF27-9D1F2CAC2699}" srcOrd="1" destOrd="0" presId="urn:microsoft.com/office/officeart/2005/8/layout/target3"/>
    <dgm:cxn modelId="{89990173-9410-41F9-BD6E-A0864C1DB5FE}" type="presOf" srcId="{CD2EBB4E-A46F-4DE9-B3FA-00F3E456E64C}" destId="{6A2FCADB-8DF0-46A5-8326-5FE8280DADAC}" srcOrd="1" destOrd="0" presId="urn:microsoft.com/office/officeart/2005/8/layout/target3"/>
    <dgm:cxn modelId="{22C81D97-96D8-4F8B-AF08-9F4A5445B769}" srcId="{8F02299A-7EF4-4835-9778-5832A00BC8B5}" destId="{45B527D1-983F-44AE-A720-603136112F21}" srcOrd="1" destOrd="0" parTransId="{49AEDC0C-FC4A-48A2-9C8C-FE005BB1D2D4}" sibTransId="{48F6A752-8799-4CCD-8562-2391B33B2D45}"/>
    <dgm:cxn modelId="{9875769B-37AA-4B24-8C13-D081AFA13539}" srcId="{8F02299A-7EF4-4835-9778-5832A00BC8B5}" destId="{8DB6F608-26F6-4883-B95A-34738503D330}" srcOrd="2" destOrd="0" parTransId="{BD2311DE-E155-4386-BB5B-785AA928EC99}" sibTransId="{06FE7AFD-5D53-4C20-9CFE-42D46BB31863}"/>
    <dgm:cxn modelId="{801DB6A5-A042-4CCE-BCE8-BD205F1CD48F}" type="presOf" srcId="{45B527D1-983F-44AE-A720-603136112F21}" destId="{F73877C7-3B19-4518-965C-914A8841BDD2}" srcOrd="0" destOrd="0" presId="urn:microsoft.com/office/officeart/2005/8/layout/target3"/>
    <dgm:cxn modelId="{978FCFB3-3A7A-4414-8CBB-5EC988D90AFC}" type="presOf" srcId="{8F02299A-7EF4-4835-9778-5832A00BC8B5}" destId="{8AD78FF3-30DE-4060-83B1-5DDF76F795D0}" srcOrd="0" destOrd="0" presId="urn:microsoft.com/office/officeart/2005/8/layout/target3"/>
    <dgm:cxn modelId="{6059DFC0-067C-4A7A-A828-B0EDDD2BDBF2}" type="presOf" srcId="{8DB6F608-26F6-4883-B95A-34738503D330}" destId="{AB22FF03-8869-43D3-AA8B-212F26D3F04C}" srcOrd="1" destOrd="0" presId="urn:microsoft.com/office/officeart/2005/8/layout/target3"/>
    <dgm:cxn modelId="{039192D7-E314-42EB-8A7B-B26EEAB3ED20}" type="presOf" srcId="{CD2EBB4E-A46F-4DE9-B3FA-00F3E456E64C}" destId="{2F00E1F8-099B-4F47-B8BF-36EFD7BDE8BF}" srcOrd="0" destOrd="0" presId="urn:microsoft.com/office/officeart/2005/8/layout/target3"/>
    <dgm:cxn modelId="{114D2BE5-A80C-4CAA-B3BF-44DBDE16693A}" type="presOf" srcId="{8DB6F608-26F6-4883-B95A-34738503D330}" destId="{B1DE1E30-336F-4837-9693-E0EB552D8A92}" srcOrd="0" destOrd="0" presId="urn:microsoft.com/office/officeart/2005/8/layout/target3"/>
    <dgm:cxn modelId="{B5CE49DB-8BA9-4747-9729-6C97D6ADA3AD}" type="presParOf" srcId="{8AD78FF3-30DE-4060-83B1-5DDF76F795D0}" destId="{12DA069D-C27C-447C-ABA1-9A69B5259F86}" srcOrd="0" destOrd="0" presId="urn:microsoft.com/office/officeart/2005/8/layout/target3"/>
    <dgm:cxn modelId="{24AEECE7-5DD5-4FAB-92B9-AA6057BD39A2}" type="presParOf" srcId="{8AD78FF3-30DE-4060-83B1-5DDF76F795D0}" destId="{BD74066C-A2D5-456B-AE6D-E14CC2C3DA0F}" srcOrd="1" destOrd="0" presId="urn:microsoft.com/office/officeart/2005/8/layout/target3"/>
    <dgm:cxn modelId="{BFA2D198-1052-4B23-9D93-743E299BAB30}" type="presParOf" srcId="{8AD78FF3-30DE-4060-83B1-5DDF76F795D0}" destId="{2F00E1F8-099B-4F47-B8BF-36EFD7BDE8BF}" srcOrd="2" destOrd="0" presId="urn:microsoft.com/office/officeart/2005/8/layout/target3"/>
    <dgm:cxn modelId="{A404632F-49C4-4235-AE8B-972592079DA5}" type="presParOf" srcId="{8AD78FF3-30DE-4060-83B1-5DDF76F795D0}" destId="{88D94C4D-70B8-4B0F-AF9B-04EED3CA4227}" srcOrd="3" destOrd="0" presId="urn:microsoft.com/office/officeart/2005/8/layout/target3"/>
    <dgm:cxn modelId="{7D18CC99-B0D8-4B7C-A00D-A76F6CFAE1CF}" type="presParOf" srcId="{8AD78FF3-30DE-4060-83B1-5DDF76F795D0}" destId="{10BD5450-BABB-48E3-B9FF-9E8AA18A9B3D}" srcOrd="4" destOrd="0" presId="urn:microsoft.com/office/officeart/2005/8/layout/target3"/>
    <dgm:cxn modelId="{6597C614-4740-4328-AD7C-E99E71DC2F02}" type="presParOf" srcId="{8AD78FF3-30DE-4060-83B1-5DDF76F795D0}" destId="{F73877C7-3B19-4518-965C-914A8841BDD2}" srcOrd="5" destOrd="0" presId="urn:microsoft.com/office/officeart/2005/8/layout/target3"/>
    <dgm:cxn modelId="{A569C83B-B3C9-4A11-BC22-E1FD364C2B31}" type="presParOf" srcId="{8AD78FF3-30DE-4060-83B1-5DDF76F795D0}" destId="{59EC908A-8EE0-4D7C-B79F-4D170063DE50}" srcOrd="6" destOrd="0" presId="urn:microsoft.com/office/officeart/2005/8/layout/target3"/>
    <dgm:cxn modelId="{E7CD162C-05AE-4540-8455-1B003B496601}" type="presParOf" srcId="{8AD78FF3-30DE-4060-83B1-5DDF76F795D0}" destId="{F4807447-6BA8-4E90-861B-DD95033FF1E2}" srcOrd="7" destOrd="0" presId="urn:microsoft.com/office/officeart/2005/8/layout/target3"/>
    <dgm:cxn modelId="{1C6666B2-7A59-420E-AF4F-DE2302EE3C18}" type="presParOf" srcId="{8AD78FF3-30DE-4060-83B1-5DDF76F795D0}" destId="{B1DE1E30-336F-4837-9693-E0EB552D8A92}" srcOrd="8" destOrd="0" presId="urn:microsoft.com/office/officeart/2005/8/layout/target3"/>
    <dgm:cxn modelId="{A5262C28-B259-44A9-BCE0-F9CBDFDF20F3}" type="presParOf" srcId="{8AD78FF3-30DE-4060-83B1-5DDF76F795D0}" destId="{6A2FCADB-8DF0-46A5-8326-5FE8280DADAC}" srcOrd="9" destOrd="0" presId="urn:microsoft.com/office/officeart/2005/8/layout/target3"/>
    <dgm:cxn modelId="{60D1F21C-5ADB-4E6F-9968-BBE39E7970ED}" type="presParOf" srcId="{8AD78FF3-30DE-4060-83B1-5DDF76F795D0}" destId="{7D8C8D37-E28E-4055-BF27-9D1F2CAC2699}" srcOrd="10" destOrd="0" presId="urn:microsoft.com/office/officeart/2005/8/layout/target3"/>
    <dgm:cxn modelId="{CDF09123-D718-4BA1-8E1A-8CF08DF9B3E8}" type="presParOf" srcId="{8AD78FF3-30DE-4060-83B1-5DDF76F795D0}" destId="{AB22FF03-8869-43D3-AA8B-212F26D3F04C}"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74F88-D2B1-45B7-B572-E2764ED1DB23}">
      <dsp:nvSpPr>
        <dsp:cNvPr id="0" name=""/>
        <dsp:cNvSpPr/>
      </dsp:nvSpPr>
      <dsp:spPr>
        <a:xfrm>
          <a:off x="9531493" y="2158111"/>
          <a:ext cx="91440" cy="402101"/>
        </a:xfrm>
        <a:custGeom>
          <a:avLst/>
          <a:gdLst/>
          <a:ahLst/>
          <a:cxnLst/>
          <a:rect l="0" t="0" r="0" b="0"/>
          <a:pathLst>
            <a:path>
              <a:moveTo>
                <a:pt x="45720" y="0"/>
              </a:moveTo>
              <a:lnTo>
                <a:pt x="45720"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C73E9DE-EA36-4AD1-A2D9-E9C1DD47F9DE}">
      <dsp:nvSpPr>
        <dsp:cNvPr id="0" name=""/>
        <dsp:cNvSpPr/>
      </dsp:nvSpPr>
      <dsp:spPr>
        <a:xfrm>
          <a:off x="5742333" y="878068"/>
          <a:ext cx="3834879" cy="402101"/>
        </a:xfrm>
        <a:custGeom>
          <a:avLst/>
          <a:gdLst/>
          <a:ahLst/>
          <a:cxnLst/>
          <a:rect l="0" t="0" r="0" b="0"/>
          <a:pathLst>
            <a:path>
              <a:moveTo>
                <a:pt x="0" y="0"/>
              </a:moveTo>
              <a:lnTo>
                <a:pt x="0" y="274020"/>
              </a:lnTo>
              <a:lnTo>
                <a:pt x="3834879" y="274020"/>
              </a:lnTo>
              <a:lnTo>
                <a:pt x="3834879"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7CB5E3A-D96E-4C5A-85AC-321C3C3EB9ED}">
      <dsp:nvSpPr>
        <dsp:cNvPr id="0" name=""/>
        <dsp:cNvSpPr/>
      </dsp:nvSpPr>
      <dsp:spPr>
        <a:xfrm>
          <a:off x="6260683" y="2158111"/>
          <a:ext cx="1036698" cy="402101"/>
        </a:xfrm>
        <a:custGeom>
          <a:avLst/>
          <a:gdLst/>
          <a:ahLst/>
          <a:cxnLst/>
          <a:rect l="0" t="0" r="0" b="0"/>
          <a:pathLst>
            <a:path>
              <a:moveTo>
                <a:pt x="0" y="0"/>
              </a:moveTo>
              <a:lnTo>
                <a:pt x="0" y="274020"/>
              </a:lnTo>
              <a:lnTo>
                <a:pt x="1036698" y="274020"/>
              </a:lnTo>
              <a:lnTo>
                <a:pt x="1036698"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E82FDEE-DA44-4ED5-B21E-70193B3A54F9}">
      <dsp:nvSpPr>
        <dsp:cNvPr id="0" name=""/>
        <dsp:cNvSpPr/>
      </dsp:nvSpPr>
      <dsp:spPr>
        <a:xfrm>
          <a:off x="5223984" y="2158111"/>
          <a:ext cx="1036698" cy="402101"/>
        </a:xfrm>
        <a:custGeom>
          <a:avLst/>
          <a:gdLst/>
          <a:ahLst/>
          <a:cxnLst/>
          <a:rect l="0" t="0" r="0" b="0"/>
          <a:pathLst>
            <a:path>
              <a:moveTo>
                <a:pt x="1036698" y="0"/>
              </a:moveTo>
              <a:lnTo>
                <a:pt x="1036698" y="274020"/>
              </a:lnTo>
              <a:lnTo>
                <a:pt x="0" y="274020"/>
              </a:lnTo>
              <a:lnTo>
                <a:pt x="0"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6CF9F68-E152-41CE-B112-84CC5265A4C8}">
      <dsp:nvSpPr>
        <dsp:cNvPr id="0" name=""/>
        <dsp:cNvSpPr/>
      </dsp:nvSpPr>
      <dsp:spPr>
        <a:xfrm>
          <a:off x="5742333" y="878068"/>
          <a:ext cx="518349" cy="402101"/>
        </a:xfrm>
        <a:custGeom>
          <a:avLst/>
          <a:gdLst/>
          <a:ahLst/>
          <a:cxnLst/>
          <a:rect l="0" t="0" r="0" b="0"/>
          <a:pathLst>
            <a:path>
              <a:moveTo>
                <a:pt x="0" y="0"/>
              </a:moveTo>
              <a:lnTo>
                <a:pt x="0" y="274020"/>
              </a:lnTo>
              <a:lnTo>
                <a:pt x="518349" y="274020"/>
              </a:lnTo>
              <a:lnTo>
                <a:pt x="518349"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86120EB-0E3F-49B7-B893-7F541A2AD648}">
      <dsp:nvSpPr>
        <dsp:cNvPr id="0" name=""/>
        <dsp:cNvSpPr/>
      </dsp:nvSpPr>
      <dsp:spPr>
        <a:xfrm>
          <a:off x="1927114" y="2158111"/>
          <a:ext cx="1036698" cy="402101"/>
        </a:xfrm>
        <a:custGeom>
          <a:avLst/>
          <a:gdLst/>
          <a:ahLst/>
          <a:cxnLst/>
          <a:rect l="0" t="0" r="0" b="0"/>
          <a:pathLst>
            <a:path>
              <a:moveTo>
                <a:pt x="0" y="0"/>
              </a:moveTo>
              <a:lnTo>
                <a:pt x="0" y="274020"/>
              </a:lnTo>
              <a:lnTo>
                <a:pt x="1036698" y="274020"/>
              </a:lnTo>
              <a:lnTo>
                <a:pt x="1036698"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57B7B1-BF62-4559-8623-1FC2CA395D07}">
      <dsp:nvSpPr>
        <dsp:cNvPr id="0" name=""/>
        <dsp:cNvSpPr/>
      </dsp:nvSpPr>
      <dsp:spPr>
        <a:xfrm>
          <a:off x="890415" y="2158111"/>
          <a:ext cx="1036698" cy="402101"/>
        </a:xfrm>
        <a:custGeom>
          <a:avLst/>
          <a:gdLst/>
          <a:ahLst/>
          <a:cxnLst/>
          <a:rect l="0" t="0" r="0" b="0"/>
          <a:pathLst>
            <a:path>
              <a:moveTo>
                <a:pt x="1036698" y="0"/>
              </a:moveTo>
              <a:lnTo>
                <a:pt x="1036698" y="274020"/>
              </a:lnTo>
              <a:lnTo>
                <a:pt x="0" y="274020"/>
              </a:lnTo>
              <a:lnTo>
                <a:pt x="0"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B9A3213-577D-41A5-BEC7-4326E822B0E3}">
      <dsp:nvSpPr>
        <dsp:cNvPr id="0" name=""/>
        <dsp:cNvSpPr/>
      </dsp:nvSpPr>
      <dsp:spPr>
        <a:xfrm>
          <a:off x="1927114" y="878068"/>
          <a:ext cx="3815219" cy="402101"/>
        </a:xfrm>
        <a:custGeom>
          <a:avLst/>
          <a:gdLst/>
          <a:ahLst/>
          <a:cxnLst/>
          <a:rect l="0" t="0" r="0" b="0"/>
          <a:pathLst>
            <a:path>
              <a:moveTo>
                <a:pt x="3815219" y="0"/>
              </a:moveTo>
              <a:lnTo>
                <a:pt x="3815219" y="274020"/>
              </a:lnTo>
              <a:lnTo>
                <a:pt x="0" y="274020"/>
              </a:lnTo>
              <a:lnTo>
                <a:pt x="0"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1AE2792-B86C-492A-B119-4995087A5971}">
      <dsp:nvSpPr>
        <dsp:cNvPr id="0" name=""/>
        <dsp:cNvSpPr/>
      </dsp:nvSpPr>
      <dsp:spPr>
        <a:xfrm>
          <a:off x="773874" y="126"/>
          <a:ext cx="9936919" cy="877941"/>
        </a:xfrm>
        <a:prstGeom prst="roundRect">
          <a:avLst>
            <a:gd name="adj" fmla="val 10000"/>
          </a:avLst>
        </a:prstGeom>
        <a:gradFill flip="none" rotWithShape="1">
          <a:gsLst>
            <a:gs pos="0">
              <a:schemeClr val="accent2">
                <a:lumMod val="60000"/>
                <a:lumOff val="40000"/>
              </a:schemeClr>
            </a:gs>
            <a:gs pos="23000">
              <a:schemeClr val="accent2">
                <a:lumMod val="89000"/>
              </a:schemeClr>
            </a:gs>
            <a:gs pos="69000">
              <a:schemeClr val="accent2">
                <a:lumMod val="75000"/>
              </a:schemeClr>
            </a:gs>
            <a:gs pos="97000">
              <a:schemeClr val="accent2">
                <a:lumMod val="70000"/>
              </a:schemeClr>
            </a:gs>
          </a:gsLst>
          <a:lin ang="2700000" scaled="1"/>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773E139-EB40-49F9-9622-632285220E8D}">
      <dsp:nvSpPr>
        <dsp:cNvPr id="0" name=""/>
        <dsp:cNvSpPr/>
      </dsp:nvSpPr>
      <dsp:spPr>
        <a:xfrm>
          <a:off x="927494" y="146065"/>
          <a:ext cx="9936919" cy="877941"/>
        </a:xfrm>
        <a:prstGeom prst="roundRect">
          <a:avLst>
            <a:gd name="adj" fmla="val 10000"/>
          </a:avLst>
        </a:prstGeom>
        <a:solidFill>
          <a:srgbClr val="E1F8FF"/>
        </a:solidFill>
        <a:ln w="12700" cap="flat" cmpd="sng" algn="ctr">
          <a:solidFill>
            <a:schemeClr val="accent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kern="1200" dirty="0">
              <a:solidFill>
                <a:schemeClr val="accent2">
                  <a:lumMod val="50000"/>
                </a:schemeClr>
              </a:solidFill>
            </a:rPr>
            <a:t>RÉCONCILIATION ET ESPÉRANCE À TRAVERS L'ÉVANGILE</a:t>
          </a:r>
          <a:endParaRPr lang="fr-FR" sz="2800" kern="1200" dirty="0">
            <a:solidFill>
              <a:schemeClr val="accent2">
                <a:lumMod val="50000"/>
              </a:schemeClr>
            </a:solidFill>
          </a:endParaRPr>
        </a:p>
      </dsp:txBody>
      <dsp:txXfrm>
        <a:off x="953208" y="171779"/>
        <a:ext cx="9885491" cy="826513"/>
      </dsp:txXfrm>
    </dsp:sp>
    <dsp:sp modelId="{1DE0F321-ED5A-41AF-A879-9B818B220EC8}">
      <dsp:nvSpPr>
        <dsp:cNvPr id="0" name=""/>
        <dsp:cNvSpPr/>
      </dsp:nvSpPr>
      <dsp:spPr>
        <a:xfrm>
          <a:off x="721603"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5F8CE53B-4930-4F2C-BA86-5FE3FB31B4CA}">
      <dsp:nvSpPr>
        <dsp:cNvPr id="0" name=""/>
        <dsp:cNvSpPr/>
      </dsp:nvSpPr>
      <dsp:spPr>
        <a:xfrm>
          <a:off x="875224"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accent3"/>
              </a:solidFill>
            </a:rPr>
            <a:t>Les effets de la réconciliation</a:t>
          </a:r>
          <a:endParaRPr lang="fr-FR" sz="2000" kern="1200" dirty="0">
            <a:solidFill>
              <a:schemeClr val="accent3"/>
            </a:solidFill>
          </a:endParaRPr>
        </a:p>
      </dsp:txBody>
      <dsp:txXfrm>
        <a:off x="900938" y="1451823"/>
        <a:ext cx="2359593" cy="826513"/>
      </dsp:txXfrm>
    </dsp:sp>
    <dsp:sp modelId="{702217B5-9891-4E57-986B-E40E5930A3B1}">
      <dsp:nvSpPr>
        <dsp:cNvPr id="0" name=""/>
        <dsp:cNvSpPr/>
      </dsp:nvSpPr>
      <dsp:spPr>
        <a:xfrm>
          <a:off x="7337"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28B493A-7E10-44B3-A290-EE45FDF33000}">
      <dsp:nvSpPr>
        <dsp:cNvPr id="0" name=""/>
        <dsp:cNvSpPr/>
      </dsp:nvSpPr>
      <dsp:spPr>
        <a:xfrm>
          <a:off x="160958"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accent6">
                  <a:lumMod val="50000"/>
                </a:schemeClr>
              </a:solidFill>
            </a:rPr>
            <a:t>De malfaiteurs à saints </a:t>
          </a:r>
          <a:r>
            <a:rPr lang="fr-FR" sz="1600" b="1" kern="1200" dirty="0">
              <a:solidFill>
                <a:srgbClr val="9933FF"/>
              </a:solidFill>
            </a:rPr>
            <a:t>(Colossiens 1.21-22)</a:t>
          </a:r>
          <a:endParaRPr lang="fr-FR" sz="1600" kern="1200" dirty="0">
            <a:solidFill>
              <a:srgbClr val="9933FF"/>
            </a:solidFill>
          </a:endParaRPr>
        </a:p>
      </dsp:txBody>
      <dsp:txXfrm>
        <a:off x="201586" y="2746781"/>
        <a:ext cx="1684900" cy="1305892"/>
      </dsp:txXfrm>
    </dsp:sp>
    <dsp:sp modelId="{43BEDBA9-8DED-4279-B5CB-884CA4ACCA90}">
      <dsp:nvSpPr>
        <dsp:cNvPr id="0" name=""/>
        <dsp:cNvSpPr/>
      </dsp:nvSpPr>
      <dsp:spPr>
        <a:xfrm>
          <a:off x="2080735"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A69DB5D-A393-4126-8F6F-FF1C0CAFEB80}">
      <dsp:nvSpPr>
        <dsp:cNvPr id="0" name=""/>
        <dsp:cNvSpPr/>
      </dsp:nvSpPr>
      <dsp:spPr>
        <a:xfrm>
          <a:off x="2234355"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accent6">
                  <a:lumMod val="50000"/>
                </a:schemeClr>
              </a:solidFill>
            </a:rPr>
            <a:t>Fondés et fermes </a:t>
          </a:r>
          <a:r>
            <a:rPr lang="fr-FR" sz="1600" b="1" kern="1200" dirty="0">
              <a:solidFill>
                <a:srgbClr val="9933FF"/>
              </a:solidFill>
            </a:rPr>
            <a:t>(Colossiens 1.23)</a:t>
          </a:r>
          <a:endParaRPr lang="fr-FR" sz="1600" kern="1200" dirty="0">
            <a:solidFill>
              <a:srgbClr val="9933FF"/>
            </a:solidFill>
          </a:endParaRPr>
        </a:p>
      </dsp:txBody>
      <dsp:txXfrm>
        <a:off x="2274983" y="2746781"/>
        <a:ext cx="1684900" cy="1305892"/>
      </dsp:txXfrm>
    </dsp:sp>
    <dsp:sp modelId="{B0D99446-D4AE-4ECA-9303-B4991C445B03}">
      <dsp:nvSpPr>
        <dsp:cNvPr id="0" name=""/>
        <dsp:cNvSpPr/>
      </dsp:nvSpPr>
      <dsp:spPr>
        <a:xfrm>
          <a:off x="5055172"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CF9B54D-AC20-484F-A70F-62C766126C32}">
      <dsp:nvSpPr>
        <dsp:cNvPr id="0" name=""/>
        <dsp:cNvSpPr/>
      </dsp:nvSpPr>
      <dsp:spPr>
        <a:xfrm>
          <a:off x="5208792"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accent3"/>
              </a:solidFill>
            </a:rPr>
            <a:t>L'espérance</a:t>
          </a:r>
          <a:endParaRPr lang="fr-FR" sz="2000" kern="1200" dirty="0">
            <a:solidFill>
              <a:schemeClr val="accent3"/>
            </a:solidFill>
          </a:endParaRPr>
        </a:p>
      </dsp:txBody>
      <dsp:txXfrm>
        <a:off x="5234506" y="1451823"/>
        <a:ext cx="2359593" cy="826513"/>
      </dsp:txXfrm>
    </dsp:sp>
    <dsp:sp modelId="{1C97EA1C-DD2A-4FC5-A4AC-0C822779E2A8}">
      <dsp:nvSpPr>
        <dsp:cNvPr id="0" name=""/>
        <dsp:cNvSpPr/>
      </dsp:nvSpPr>
      <dsp:spPr>
        <a:xfrm>
          <a:off x="4340906"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9FCCEAD-185D-41F6-A1E6-5348EC4DE0D3}">
      <dsp:nvSpPr>
        <dsp:cNvPr id="0" name=""/>
        <dsp:cNvSpPr/>
      </dsp:nvSpPr>
      <dsp:spPr>
        <a:xfrm>
          <a:off x="4494526"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accent6">
                  <a:lumMod val="50000"/>
                </a:schemeClr>
              </a:solidFill>
            </a:rPr>
            <a:t>Portant l'espérance </a:t>
          </a:r>
          <a:r>
            <a:rPr lang="fr-FR" sz="1600" b="1" kern="1200" dirty="0">
              <a:solidFill>
                <a:srgbClr val="9933FF"/>
              </a:solidFill>
            </a:rPr>
            <a:t>(Colossiens 1.24-25)</a:t>
          </a:r>
          <a:endParaRPr lang="fr-FR" sz="1600" kern="1200" dirty="0">
            <a:solidFill>
              <a:srgbClr val="9933FF"/>
            </a:solidFill>
          </a:endParaRPr>
        </a:p>
      </dsp:txBody>
      <dsp:txXfrm>
        <a:off x="4535154" y="2746781"/>
        <a:ext cx="1684900" cy="1305892"/>
      </dsp:txXfrm>
    </dsp:sp>
    <dsp:sp modelId="{B02ACB1A-363A-4CB4-8E9B-39E85E01A57C}">
      <dsp:nvSpPr>
        <dsp:cNvPr id="0" name=""/>
        <dsp:cNvSpPr/>
      </dsp:nvSpPr>
      <dsp:spPr>
        <a:xfrm>
          <a:off x="6414303"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FF6FCAD-9CF7-483E-9D06-14A1EDCA15C0}">
      <dsp:nvSpPr>
        <dsp:cNvPr id="0" name=""/>
        <dsp:cNvSpPr/>
      </dsp:nvSpPr>
      <dsp:spPr>
        <a:xfrm>
          <a:off x="6567924"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accent6">
                  <a:lumMod val="50000"/>
                </a:schemeClr>
              </a:solidFill>
            </a:rPr>
            <a:t>Le mystère de Dieu </a:t>
          </a:r>
          <a:r>
            <a:rPr lang="fr-FR" sz="1600" b="1" kern="1200" dirty="0">
              <a:solidFill>
                <a:srgbClr val="9933FF"/>
              </a:solidFill>
            </a:rPr>
            <a:t>(Colossiens 1.26-27)</a:t>
          </a:r>
          <a:endParaRPr lang="fr-FR" sz="1600" kern="1200" dirty="0">
            <a:solidFill>
              <a:srgbClr val="9933FF"/>
            </a:solidFill>
          </a:endParaRPr>
        </a:p>
      </dsp:txBody>
      <dsp:txXfrm>
        <a:off x="6608552" y="2746781"/>
        <a:ext cx="1684900" cy="1305892"/>
      </dsp:txXfrm>
    </dsp:sp>
    <dsp:sp modelId="{CBFFB407-C583-4B58-96BA-C44E032E75B1}">
      <dsp:nvSpPr>
        <dsp:cNvPr id="0" name=""/>
        <dsp:cNvSpPr/>
      </dsp:nvSpPr>
      <dsp:spPr>
        <a:xfrm>
          <a:off x="8371702"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F16E98A-E57A-4D0C-BECE-A7A5AE2FB5AE}">
      <dsp:nvSpPr>
        <dsp:cNvPr id="0" name=""/>
        <dsp:cNvSpPr/>
      </dsp:nvSpPr>
      <dsp:spPr>
        <a:xfrm>
          <a:off x="8525323"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accent3"/>
              </a:solidFill>
            </a:rPr>
            <a:t>La puissance de l'Évangile</a:t>
          </a:r>
          <a:endParaRPr lang="fr-FR" sz="2000" kern="1200" dirty="0">
            <a:solidFill>
              <a:schemeClr val="accent3"/>
            </a:solidFill>
          </a:endParaRPr>
        </a:p>
      </dsp:txBody>
      <dsp:txXfrm>
        <a:off x="8551037" y="1451823"/>
        <a:ext cx="2359593" cy="826513"/>
      </dsp:txXfrm>
    </dsp:sp>
    <dsp:sp modelId="{F8F5BE52-68D2-47B8-B49A-551BF9B43FBC}">
      <dsp:nvSpPr>
        <dsp:cNvPr id="0" name=""/>
        <dsp:cNvSpPr/>
      </dsp:nvSpPr>
      <dsp:spPr>
        <a:xfrm>
          <a:off x="8694135"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BF089D4-C2A0-4206-A85F-A8DA289472AC}">
      <dsp:nvSpPr>
        <dsp:cNvPr id="0" name=""/>
        <dsp:cNvSpPr/>
      </dsp:nvSpPr>
      <dsp:spPr>
        <a:xfrm>
          <a:off x="8847755"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accent6">
                  <a:lumMod val="50000"/>
                </a:schemeClr>
              </a:solidFill>
            </a:rPr>
            <a:t>Annonçant l'Évangile </a:t>
          </a:r>
          <a:r>
            <a:rPr lang="fr-FR" sz="1600" b="1" kern="1200" dirty="0">
              <a:solidFill>
                <a:srgbClr val="9933FF"/>
              </a:solidFill>
            </a:rPr>
            <a:t>(Colossiens 1.28-29)</a:t>
          </a:r>
          <a:endParaRPr lang="fr-FR" sz="1600" kern="1200" dirty="0">
            <a:solidFill>
              <a:srgbClr val="9933FF"/>
            </a:solidFill>
          </a:endParaRPr>
        </a:p>
      </dsp:txBody>
      <dsp:txXfrm>
        <a:off x="8888383" y="2746781"/>
        <a:ext cx="1684900" cy="13058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1DA8F-0F0E-4532-B610-06494F4AB5D4}">
      <dsp:nvSpPr>
        <dsp:cNvPr id="0" name=""/>
        <dsp:cNvSpPr/>
      </dsp:nvSpPr>
      <dsp:spPr>
        <a:xfrm>
          <a:off x="3579267" y="2032"/>
          <a:ext cx="4032006" cy="1407922"/>
        </a:xfrm>
        <a:prstGeom prst="rect">
          <a:avLst/>
        </a:prstGeom>
        <a:solidFill>
          <a:schemeClr val="accent2">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effectLst>
                <a:outerShdw blurRad="38100" dist="38100" dir="2700000" algn="tl">
                  <a:srgbClr val="000000">
                    <a:alpha val="43137"/>
                  </a:srgbClr>
                </a:outerShdw>
              </a:effectLst>
            </a:rPr>
            <a:t>Il est mort sur la croix pour payer le prix de notre péché </a:t>
          </a:r>
          <a:r>
            <a:rPr lang="fr-FR" sz="1800" b="1" i="1" kern="1200" dirty="0">
              <a:solidFill>
                <a:schemeClr val="accent4">
                  <a:lumMod val="75000"/>
                </a:schemeClr>
              </a:solidFill>
              <a:effectLst>
                <a:outerShdw blurRad="38100" dist="38100" dir="2700000" algn="tl">
                  <a:srgbClr val="000000">
                    <a:alpha val="43137"/>
                  </a:srgbClr>
                </a:outerShdw>
              </a:effectLst>
            </a:rPr>
            <a:t>(Romains 5.8)</a:t>
          </a:r>
          <a:endParaRPr lang="fr-FR" sz="1800" i="1" kern="1200" dirty="0">
            <a:solidFill>
              <a:schemeClr val="accent4">
                <a:lumMod val="75000"/>
              </a:schemeClr>
            </a:solidFill>
            <a:effectLst>
              <a:outerShdw blurRad="38100" dist="38100" dir="2700000" algn="tl">
                <a:srgbClr val="000000">
                  <a:alpha val="43137"/>
                </a:srgbClr>
              </a:outerShdw>
            </a:effectLst>
          </a:endParaRPr>
        </a:p>
      </dsp:txBody>
      <dsp:txXfrm>
        <a:off x="3579267" y="2032"/>
        <a:ext cx="4032006" cy="1407922"/>
      </dsp:txXfrm>
    </dsp:sp>
    <dsp:sp modelId="{C109F6EB-5007-4416-A0BB-A8537E14AA87}">
      <dsp:nvSpPr>
        <dsp:cNvPr id="0" name=""/>
        <dsp:cNvSpPr/>
      </dsp:nvSpPr>
      <dsp:spPr>
        <a:xfrm>
          <a:off x="559269" y="5"/>
          <a:ext cx="2376001" cy="1407922"/>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0BA744C-B8AC-4773-B407-4525DAA415BF}">
      <dsp:nvSpPr>
        <dsp:cNvPr id="0" name=""/>
        <dsp:cNvSpPr/>
      </dsp:nvSpPr>
      <dsp:spPr>
        <a:xfrm>
          <a:off x="32962" y="1642234"/>
          <a:ext cx="3816000" cy="1407922"/>
        </a:xfrm>
        <a:prstGeom prst="rect">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fr-FR" sz="1600" b="1" kern="1200" dirty="0">
              <a:effectLst>
                <a:outerShdw blurRad="38100" dist="38100" dir="2700000" algn="tl">
                  <a:srgbClr val="000000">
                    <a:alpha val="43137"/>
                  </a:srgbClr>
                </a:outerShdw>
              </a:effectLst>
            </a:rPr>
            <a:t>Par la foi, la repentance et le baptême, nous sommes libérés de notre péché et nous sommes sans tache et irrépréhensibles devant Dieu [justification] </a:t>
          </a:r>
        </a:p>
        <a:p>
          <a:pPr marL="0" lvl="0" indent="0" algn="ctr" defTabSz="711200">
            <a:lnSpc>
              <a:spcPct val="90000"/>
            </a:lnSpc>
            <a:spcBef>
              <a:spcPct val="0"/>
            </a:spcBef>
            <a:spcAft>
              <a:spcPts val="0"/>
            </a:spcAft>
            <a:buNone/>
          </a:pPr>
          <a:r>
            <a:rPr lang="fr-FR" sz="1600" b="1" i="1" kern="1200" dirty="0">
              <a:solidFill>
                <a:schemeClr val="accent4">
                  <a:lumMod val="75000"/>
                </a:schemeClr>
              </a:solidFill>
              <a:effectLst>
                <a:outerShdw blurRad="38100" dist="38100" dir="2700000" algn="tl">
                  <a:srgbClr val="000000">
                    <a:alpha val="43137"/>
                  </a:srgbClr>
                </a:outerShdw>
              </a:effectLst>
            </a:rPr>
            <a:t>(Romains 5.10 ; Colossiens 1.22)</a:t>
          </a:r>
          <a:endParaRPr lang="fr-FR" sz="1600" i="1" kern="1200" dirty="0">
            <a:solidFill>
              <a:schemeClr val="accent4">
                <a:lumMod val="75000"/>
              </a:schemeClr>
            </a:solidFill>
            <a:effectLst>
              <a:outerShdw blurRad="38100" dist="38100" dir="2700000" algn="tl">
                <a:srgbClr val="000000">
                  <a:alpha val="43137"/>
                </a:srgbClr>
              </a:outerShdw>
            </a:effectLst>
          </a:endParaRPr>
        </a:p>
      </dsp:txBody>
      <dsp:txXfrm>
        <a:off x="32962" y="1642234"/>
        <a:ext cx="3816000" cy="1407922"/>
      </dsp:txXfrm>
    </dsp:sp>
    <dsp:sp modelId="{6C7FBD44-A5F9-4455-A01E-1F65E2D55A80}">
      <dsp:nvSpPr>
        <dsp:cNvPr id="0" name=""/>
        <dsp:cNvSpPr/>
      </dsp:nvSpPr>
      <dsp:spPr>
        <a:xfrm>
          <a:off x="3925396" y="1642263"/>
          <a:ext cx="1393843" cy="1407922"/>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E8CF67D-965B-468C-8DF4-941013A901EC}">
      <dsp:nvSpPr>
        <dsp:cNvPr id="0" name=""/>
        <dsp:cNvSpPr/>
      </dsp:nvSpPr>
      <dsp:spPr>
        <a:xfrm>
          <a:off x="3569710" y="3282493"/>
          <a:ext cx="4032006" cy="1407922"/>
        </a:xfrm>
        <a:prstGeom prst="rect">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ts val="0"/>
            </a:spcAft>
            <a:buNone/>
          </a:pPr>
          <a:r>
            <a:rPr lang="fr-FR" sz="1800" b="1" kern="1200" dirty="0">
              <a:effectLst>
                <a:outerShdw blurRad="38100" dist="38100" dir="2700000" algn="tl">
                  <a:srgbClr val="000000">
                    <a:alpha val="43137"/>
                  </a:srgbClr>
                </a:outerShdw>
              </a:effectLst>
            </a:rPr>
            <a:t>Par l'œuvre du Saint-Esprit, notre vie est transformée graduellement et nous sommes saints devant Dieu [sanctification] </a:t>
          </a:r>
        </a:p>
        <a:p>
          <a:pPr marL="0" lvl="0" indent="0" algn="ctr" defTabSz="800100">
            <a:lnSpc>
              <a:spcPct val="90000"/>
            </a:lnSpc>
            <a:spcBef>
              <a:spcPct val="0"/>
            </a:spcBef>
            <a:spcAft>
              <a:spcPct val="35000"/>
            </a:spcAft>
            <a:buNone/>
          </a:pPr>
          <a:r>
            <a:rPr lang="fr-FR" sz="1800" b="1" i="1" kern="1200" dirty="0">
              <a:solidFill>
                <a:schemeClr val="accent4">
                  <a:lumMod val="75000"/>
                </a:schemeClr>
              </a:solidFill>
              <a:effectLst>
                <a:outerShdw blurRad="38100" dist="38100" dir="2700000" algn="tl">
                  <a:srgbClr val="000000">
                    <a:alpha val="43137"/>
                  </a:srgbClr>
                </a:outerShdw>
              </a:effectLst>
            </a:rPr>
            <a:t>(Romains 8.1 ; 2 Corinthiens 5.17)</a:t>
          </a:r>
          <a:endParaRPr lang="fr-FR" sz="1800" i="1" kern="1200" dirty="0">
            <a:solidFill>
              <a:schemeClr val="accent4">
                <a:lumMod val="75000"/>
              </a:schemeClr>
            </a:solidFill>
            <a:effectLst>
              <a:outerShdw blurRad="38100" dist="38100" dir="2700000" algn="tl">
                <a:srgbClr val="000000">
                  <a:alpha val="43137"/>
                </a:srgbClr>
              </a:outerShdw>
            </a:effectLst>
          </a:endParaRPr>
        </a:p>
      </dsp:txBody>
      <dsp:txXfrm>
        <a:off x="3569710" y="3282493"/>
        <a:ext cx="4032006" cy="1407922"/>
      </dsp:txXfrm>
    </dsp:sp>
    <dsp:sp modelId="{23C4F2D5-6CC6-4ABD-B543-1004840CE357}">
      <dsp:nvSpPr>
        <dsp:cNvPr id="0" name=""/>
        <dsp:cNvSpPr/>
      </dsp:nvSpPr>
      <dsp:spPr>
        <a:xfrm>
          <a:off x="569207" y="3282493"/>
          <a:ext cx="2376001" cy="1407922"/>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0BE21-9D1E-45AC-8E26-59B8565D653E}">
      <dsp:nvSpPr>
        <dsp:cNvPr id="0" name=""/>
        <dsp:cNvSpPr/>
      </dsp:nvSpPr>
      <dsp:spPr>
        <a:xfrm>
          <a:off x="8310" y="123991"/>
          <a:ext cx="3660922" cy="485805"/>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alpha val="43137"/>
                  </a:srgbClr>
                </a:outerShdw>
              </a:effectLst>
            </a:rPr>
            <a:t>Demeurer</a:t>
          </a:r>
          <a:endParaRPr lang="fr-FR" sz="2000" kern="1200" dirty="0">
            <a:effectLst>
              <a:outerShdw blurRad="38100" dist="38100" dir="2700000" algn="tl">
                <a:srgbClr val="000000">
                  <a:alpha val="43137"/>
                </a:srgbClr>
              </a:outerShdw>
            </a:effectLst>
          </a:endParaRPr>
        </a:p>
      </dsp:txBody>
      <dsp:txXfrm>
        <a:off x="22539" y="138220"/>
        <a:ext cx="3632464" cy="457347"/>
      </dsp:txXfrm>
    </dsp:sp>
    <dsp:sp modelId="{99D36536-A3B4-4D49-83BE-457AE2F5B7A2}">
      <dsp:nvSpPr>
        <dsp:cNvPr id="0" name=""/>
        <dsp:cNvSpPr/>
      </dsp:nvSpPr>
      <dsp:spPr>
        <a:xfrm>
          <a:off x="40291" y="853149"/>
          <a:ext cx="1348782" cy="2785623"/>
        </a:xfrm>
        <a:prstGeom prst="roundRect">
          <a:avLst>
            <a:gd name="adj" fmla="val 16670"/>
          </a:avLst>
        </a:prstGeom>
        <a:blipFill rotWithShape="1">
          <a:blip xmlns:r="http://schemas.openxmlformats.org/officeDocument/2006/relationships" r:embed="rId1" cstate="email">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1EEB81C-6A78-4F44-9F26-625A031207C2}">
      <dsp:nvSpPr>
        <dsp:cNvPr id="0" name=""/>
        <dsp:cNvSpPr/>
      </dsp:nvSpPr>
      <dsp:spPr>
        <a:xfrm>
          <a:off x="1455176" y="722031"/>
          <a:ext cx="2325457" cy="3047859"/>
        </a:xfrm>
        <a:prstGeom prst="roundRect">
          <a:avLst>
            <a:gd name="adj" fmla="val 16670"/>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fr-FR" sz="2000" b="1" kern="1200" dirty="0">
              <a:solidFill>
                <a:schemeClr val="tx2"/>
              </a:solidFill>
            </a:rPr>
            <a:t>Être persistants, </a:t>
          </a:r>
          <a:r>
            <a:rPr lang="fr-FR" sz="2000" b="1" kern="1200" dirty="0">
              <a:solidFill>
                <a:schemeClr val="tx1"/>
              </a:solidFill>
            </a:rPr>
            <a:t>comme </a:t>
          </a:r>
          <a:r>
            <a:rPr lang="fr-FR" sz="2000" b="1" kern="1200" dirty="0">
              <a:solidFill>
                <a:schemeClr val="accent3"/>
              </a:solidFill>
            </a:rPr>
            <a:t>Pierre</a:t>
          </a:r>
          <a:r>
            <a:rPr lang="fr-FR" sz="2000" b="1" kern="1200" dirty="0">
              <a:solidFill>
                <a:schemeClr val="tx1"/>
              </a:solidFill>
            </a:rPr>
            <a:t> le fut lorsque, après avoir été libéré de prison, il frappa à la porte jusqu'à ce qu'on lui ouvre </a:t>
          </a:r>
          <a:r>
            <a:rPr lang="fr-FR" sz="1600" b="1" kern="1200" dirty="0">
              <a:solidFill>
                <a:schemeClr val="accent3"/>
              </a:solidFill>
            </a:rPr>
            <a:t>(Actes 12.11-16)</a:t>
          </a:r>
          <a:r>
            <a:rPr lang="fr-FR" sz="2000" b="1" kern="1200" dirty="0">
              <a:solidFill>
                <a:schemeClr val="tx1"/>
              </a:solidFill>
            </a:rPr>
            <a:t>
</a:t>
          </a:r>
          <a:endParaRPr lang="fr-FR" sz="2000" kern="1200" dirty="0">
            <a:solidFill>
              <a:schemeClr val="tx1"/>
            </a:solidFill>
          </a:endParaRPr>
        </a:p>
      </dsp:txBody>
      <dsp:txXfrm>
        <a:off x="1568716" y="835571"/>
        <a:ext cx="2098377" cy="2820779"/>
      </dsp:txXfrm>
    </dsp:sp>
    <dsp:sp modelId="{38F04ACA-9C01-45E8-8BFC-5DCFD3FAEB20}">
      <dsp:nvSpPr>
        <dsp:cNvPr id="0" name=""/>
        <dsp:cNvSpPr/>
      </dsp:nvSpPr>
      <dsp:spPr>
        <a:xfrm>
          <a:off x="4048947" y="123991"/>
          <a:ext cx="3660922" cy="485805"/>
        </a:xfrm>
        <a:prstGeom prst="roundRect">
          <a:avLst>
            <a:gd name="adj" fmla="val 10000"/>
          </a:avLst>
        </a:prstGeom>
        <a:solidFill>
          <a:srgbClr val="EA6F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alpha val="43137"/>
                  </a:srgbClr>
                </a:outerShdw>
              </a:effectLst>
            </a:rPr>
            <a:t>Être fondés dans la foi</a:t>
          </a:r>
          <a:endParaRPr lang="fr-FR" sz="2000" kern="1200" dirty="0">
            <a:effectLst>
              <a:outerShdw blurRad="38100" dist="38100" dir="2700000" algn="tl">
                <a:srgbClr val="000000">
                  <a:alpha val="43137"/>
                </a:srgbClr>
              </a:outerShdw>
            </a:effectLst>
          </a:endParaRPr>
        </a:p>
      </dsp:txBody>
      <dsp:txXfrm>
        <a:off x="4063176" y="138220"/>
        <a:ext cx="3632464" cy="457347"/>
      </dsp:txXfrm>
    </dsp:sp>
    <dsp:sp modelId="{F20D61F0-7A4B-4A87-8119-BA789B8B2306}">
      <dsp:nvSpPr>
        <dsp:cNvPr id="0" name=""/>
        <dsp:cNvSpPr/>
      </dsp:nvSpPr>
      <dsp:spPr>
        <a:xfrm>
          <a:off x="4002246" y="853149"/>
          <a:ext cx="1348782" cy="2785623"/>
        </a:xfrm>
        <a:prstGeom prst="roundRect">
          <a:avLst>
            <a:gd name="adj" fmla="val 1667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C85CE15-62B1-44D9-A6C8-D2A406848E6A}">
      <dsp:nvSpPr>
        <dsp:cNvPr id="0" name=""/>
        <dsp:cNvSpPr/>
      </dsp:nvSpPr>
      <dsp:spPr>
        <a:xfrm>
          <a:off x="5417127" y="722031"/>
          <a:ext cx="2325457" cy="3047859"/>
        </a:xfrm>
        <a:prstGeom prst="roundRect">
          <a:avLst>
            <a:gd name="adj" fmla="val 16670"/>
          </a:avLst>
        </a:prstGeom>
        <a:solidFill>
          <a:srgbClr val="FFC18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tx2"/>
              </a:solidFill>
            </a:rPr>
            <a:t>Notre foi doit être solide, </a:t>
          </a:r>
          <a:r>
            <a:rPr lang="fr-FR" sz="2000" b="1" kern="1200" dirty="0">
              <a:solidFill>
                <a:schemeClr val="tx1"/>
              </a:solidFill>
            </a:rPr>
            <a:t>fondée sur les vérités que nous avons apprises dans la Bible</a:t>
          </a:r>
          <a:endParaRPr lang="fr-FR" sz="2000" kern="1200" dirty="0">
            <a:solidFill>
              <a:schemeClr val="tx1"/>
            </a:solidFill>
          </a:endParaRPr>
        </a:p>
      </dsp:txBody>
      <dsp:txXfrm>
        <a:off x="5530667" y="835571"/>
        <a:ext cx="2098377" cy="2820779"/>
      </dsp:txXfrm>
    </dsp:sp>
    <dsp:sp modelId="{C473FD13-5BAF-4B9B-BF2E-9AAD8331BEC3}">
      <dsp:nvSpPr>
        <dsp:cNvPr id="0" name=""/>
        <dsp:cNvSpPr/>
      </dsp:nvSpPr>
      <dsp:spPr>
        <a:xfrm>
          <a:off x="8030541" y="123991"/>
          <a:ext cx="3660922" cy="485805"/>
        </a:xfrm>
        <a:prstGeom prst="roundRect">
          <a:avLst>
            <a:gd name="adj" fmla="val 10000"/>
          </a:avLst>
        </a:prstGeom>
        <a:solidFill>
          <a:srgbClr val="918E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alpha val="43137"/>
                  </a:srgbClr>
                </a:outerShdw>
              </a:effectLst>
            </a:rPr>
            <a:t>Être fermes dans la foi</a:t>
          </a:r>
          <a:endParaRPr lang="fr-FR" sz="2000" kern="1200" dirty="0">
            <a:effectLst>
              <a:outerShdw blurRad="38100" dist="38100" dir="2700000" algn="tl">
                <a:srgbClr val="000000">
                  <a:alpha val="43137"/>
                </a:srgbClr>
              </a:outerShdw>
            </a:effectLst>
          </a:endParaRPr>
        </a:p>
      </dsp:txBody>
      <dsp:txXfrm>
        <a:off x="8044770" y="138220"/>
        <a:ext cx="3632464" cy="457347"/>
      </dsp:txXfrm>
    </dsp:sp>
    <dsp:sp modelId="{B9BC0BC2-73FB-4F25-88C4-5E109F8D6048}">
      <dsp:nvSpPr>
        <dsp:cNvPr id="0" name=""/>
        <dsp:cNvSpPr/>
      </dsp:nvSpPr>
      <dsp:spPr>
        <a:xfrm>
          <a:off x="7952148" y="853149"/>
          <a:ext cx="1348782" cy="2785623"/>
        </a:xfrm>
        <a:prstGeom prst="roundRect">
          <a:avLst>
            <a:gd name="adj" fmla="val 1667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38902D1-3B27-495C-9EBB-1AB2E50AC2A9}">
      <dsp:nvSpPr>
        <dsp:cNvPr id="0" name=""/>
        <dsp:cNvSpPr/>
      </dsp:nvSpPr>
      <dsp:spPr>
        <a:xfrm>
          <a:off x="9363486" y="722031"/>
          <a:ext cx="2325457" cy="3047859"/>
        </a:xfrm>
        <a:prstGeom prst="roundRect">
          <a:avLst>
            <a:gd name="adj" fmla="val 16670"/>
          </a:avLst>
        </a:prstGeom>
        <a:solidFill>
          <a:schemeClr val="accent4">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tx1"/>
              </a:solidFill>
            </a:rPr>
            <a:t>Nous devons </a:t>
          </a:r>
          <a:r>
            <a:rPr lang="fr-FR" sz="2000" b="1" kern="1200" dirty="0">
              <a:solidFill>
                <a:schemeClr val="tx2"/>
              </a:solidFill>
            </a:rPr>
            <a:t>être inébranlables, </a:t>
          </a:r>
          <a:r>
            <a:rPr lang="fr-FR" sz="2000" b="1" kern="1200" dirty="0">
              <a:solidFill>
                <a:schemeClr val="tx1"/>
              </a:solidFill>
            </a:rPr>
            <a:t>sans cesser de faire confiance à aucun moment à « l'espérance de l'Évangile »</a:t>
          </a:r>
          <a:endParaRPr lang="fr-FR" sz="2000" kern="1200" dirty="0">
            <a:solidFill>
              <a:schemeClr val="tx1"/>
            </a:solidFill>
          </a:endParaRPr>
        </a:p>
      </dsp:txBody>
      <dsp:txXfrm>
        <a:off x="9477026" y="835571"/>
        <a:ext cx="2098377" cy="28207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C347F-BF0D-40B3-BF9C-4BADDE19275F}">
      <dsp:nvSpPr>
        <dsp:cNvPr id="0" name=""/>
        <dsp:cNvSpPr/>
      </dsp:nvSpPr>
      <dsp:spPr>
        <a:xfrm>
          <a:off x="854154" y="357185"/>
          <a:ext cx="3370118" cy="1053161"/>
        </a:xfrm>
        <a:prstGeom prst="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3342"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dirty="0"/>
            <a:t>Il a été conçu avant la fondation du monde </a:t>
          </a:r>
          <a:r>
            <a:rPr lang="fr-FR" sz="1600" b="1" kern="1200" dirty="0"/>
            <a:t>(1 Pierre 1.20)</a:t>
          </a:r>
          <a:endParaRPr lang="fr-FR" sz="1600" kern="1200" dirty="0"/>
        </a:p>
      </dsp:txBody>
      <dsp:txXfrm>
        <a:off x="854154" y="357185"/>
        <a:ext cx="3370118" cy="1053161"/>
      </dsp:txXfrm>
    </dsp:sp>
    <dsp:sp modelId="{3C6B5002-180C-4477-A2ED-292F41229F86}">
      <dsp:nvSpPr>
        <dsp:cNvPr id="0" name=""/>
        <dsp:cNvSpPr/>
      </dsp:nvSpPr>
      <dsp:spPr>
        <a:xfrm>
          <a:off x="713732" y="205061"/>
          <a:ext cx="737213" cy="1105820"/>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accent2">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78E22542-7215-4385-AB27-17057C8AF491}">
      <dsp:nvSpPr>
        <dsp:cNvPr id="0" name=""/>
        <dsp:cNvSpPr/>
      </dsp:nvSpPr>
      <dsp:spPr>
        <a:xfrm>
          <a:off x="4489924" y="357469"/>
          <a:ext cx="3367990" cy="1052496"/>
        </a:xfrm>
        <a:prstGeom prst="rect">
          <a:avLst/>
        </a:prstGeom>
        <a:solidFill>
          <a:schemeClr val="accent4">
            <a:lumMod val="40000"/>
            <a:lumOff val="60000"/>
          </a:schemeClr>
        </a:solidFill>
        <a:ln w="12700" cap="flat" cmpd="sng" algn="ctr">
          <a:solidFill>
            <a:schemeClr val="accent4">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2891"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dirty="0"/>
            <a:t>Il a été partiellement communiqué aux anges </a:t>
          </a:r>
          <a:r>
            <a:rPr lang="fr-FR" sz="1600" b="1" kern="1200" dirty="0"/>
            <a:t>(1 Pierre 1.12)</a:t>
          </a:r>
          <a:endParaRPr lang="fr-FR" sz="1600" kern="1200" dirty="0"/>
        </a:p>
      </dsp:txBody>
      <dsp:txXfrm>
        <a:off x="4489924" y="357469"/>
        <a:ext cx="3367990" cy="1052496"/>
      </dsp:txXfrm>
    </dsp:sp>
    <dsp:sp modelId="{C5F1C311-16D1-4BAD-BD58-36ECB6089C14}">
      <dsp:nvSpPr>
        <dsp:cNvPr id="0" name=""/>
        <dsp:cNvSpPr/>
      </dsp:nvSpPr>
      <dsp:spPr>
        <a:xfrm>
          <a:off x="4349591" y="205442"/>
          <a:ext cx="736747" cy="1105121"/>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accent4">
              <a:lumMod val="40000"/>
              <a:lumOff val="6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446A686C-CCBD-4292-9191-710582702A1D}">
      <dsp:nvSpPr>
        <dsp:cNvPr id="0" name=""/>
        <dsp:cNvSpPr/>
      </dsp:nvSpPr>
      <dsp:spPr>
        <a:xfrm>
          <a:off x="8123035" y="359175"/>
          <a:ext cx="3355230" cy="1048509"/>
        </a:xfrm>
        <a:prstGeom prst="rect">
          <a:avLst/>
        </a:prstGeom>
        <a:solidFill>
          <a:schemeClr val="accent5">
            <a:lumMod val="20000"/>
            <a:lumOff val="80000"/>
          </a:schemeClr>
        </a:solidFill>
        <a:ln w="12700" cap="flat" cmpd="sng" algn="ctr">
          <a:solidFill>
            <a:schemeClr val="accent5"/>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019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dirty="0"/>
            <a:t>Un premier aperçu a été donné à Adam et Ève </a:t>
          </a:r>
          <a:r>
            <a:rPr lang="fr-FR" sz="1600" b="1" kern="1200" dirty="0"/>
            <a:t>(Genèse 3.15)</a:t>
          </a:r>
          <a:endParaRPr lang="fr-FR" sz="1600" kern="1200" dirty="0"/>
        </a:p>
      </dsp:txBody>
      <dsp:txXfrm>
        <a:off x="8123035" y="359175"/>
        <a:ext cx="3355230" cy="1048509"/>
      </dsp:txXfrm>
    </dsp:sp>
    <dsp:sp modelId="{99FF1246-F785-43B0-88F4-BA95F6998F80}">
      <dsp:nvSpPr>
        <dsp:cNvPr id="0" name=""/>
        <dsp:cNvSpPr/>
      </dsp:nvSpPr>
      <dsp:spPr>
        <a:xfrm>
          <a:off x="7983234" y="207723"/>
          <a:ext cx="733956" cy="1100935"/>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accent5">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E53FDEBA-2F82-43EC-BB19-A3CF760E0293}">
      <dsp:nvSpPr>
        <dsp:cNvPr id="0" name=""/>
        <dsp:cNvSpPr/>
      </dsp:nvSpPr>
      <dsp:spPr>
        <a:xfrm>
          <a:off x="867860" y="1701192"/>
          <a:ext cx="3355230" cy="1048509"/>
        </a:xfrm>
        <a:prstGeom prst="rect">
          <a:avLst/>
        </a:prstGeom>
        <a:solidFill>
          <a:schemeClr val="accent1">
            <a:lumMod val="20000"/>
            <a:lumOff val="80000"/>
          </a:schemeClr>
        </a:solidFill>
        <a:ln w="12700" cap="flat" cmpd="sng" algn="ctr">
          <a:solidFill>
            <a:schemeClr val="accent1"/>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019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dirty="0"/>
            <a:t>Il s'est révélé aux prophètes </a:t>
          </a:r>
          <a:r>
            <a:rPr lang="fr-FR" sz="1600" b="1" kern="1200" dirty="0"/>
            <a:t>(1 Pierre 1.10-11)</a:t>
          </a:r>
          <a:endParaRPr lang="fr-FR" sz="1600" kern="1200" dirty="0"/>
        </a:p>
      </dsp:txBody>
      <dsp:txXfrm>
        <a:off x="867860" y="1701192"/>
        <a:ext cx="3355230" cy="1048509"/>
      </dsp:txXfrm>
    </dsp:sp>
    <dsp:sp modelId="{24FA9EF7-A039-45B7-914F-CE5657FE2BAA}">
      <dsp:nvSpPr>
        <dsp:cNvPr id="0" name=""/>
        <dsp:cNvSpPr/>
      </dsp:nvSpPr>
      <dsp:spPr>
        <a:xfrm>
          <a:off x="728059" y="1549741"/>
          <a:ext cx="733956" cy="1100935"/>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accent1">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1574ABC4-6C0D-477C-B5FC-7FD775A269EC}">
      <dsp:nvSpPr>
        <dsp:cNvPr id="0" name=""/>
        <dsp:cNvSpPr/>
      </dsp:nvSpPr>
      <dsp:spPr>
        <a:xfrm>
          <a:off x="4488212" y="1701192"/>
          <a:ext cx="3355230" cy="1048509"/>
        </a:xfrm>
        <a:prstGeom prst="rect">
          <a:avLst/>
        </a:prstGeom>
        <a:solidFill>
          <a:srgbClr val="FFC5C5"/>
        </a:solidFill>
        <a:ln w="12700" cap="flat" cmpd="sng" algn="ctr">
          <a:solidFill>
            <a:srgbClr val="BC000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019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dirty="0"/>
            <a:t>Jésus l'a révélé premièrement aux Juifs </a:t>
          </a:r>
          <a:r>
            <a:rPr lang="fr-FR" sz="1600" b="1" kern="1200" dirty="0"/>
            <a:t>(Matthieu 15.24)</a:t>
          </a:r>
          <a:endParaRPr lang="fr-FR" sz="1600" kern="1200" dirty="0"/>
        </a:p>
      </dsp:txBody>
      <dsp:txXfrm>
        <a:off x="4488212" y="1701192"/>
        <a:ext cx="3355230" cy="1048509"/>
      </dsp:txXfrm>
    </dsp:sp>
    <dsp:sp modelId="{33EB6DAF-74F0-41B9-A2AB-5845D37A1B97}">
      <dsp:nvSpPr>
        <dsp:cNvPr id="0" name=""/>
        <dsp:cNvSpPr/>
      </dsp:nvSpPr>
      <dsp:spPr>
        <a:xfrm>
          <a:off x="4348410" y="1549741"/>
          <a:ext cx="733956" cy="1100935"/>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5400" cap="flat" cmpd="sng" algn="ctr">
          <a:solidFill>
            <a:srgbClr val="FFC5C5"/>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94C45002-8D97-419C-BEE8-FB0829356100}">
      <dsp:nvSpPr>
        <dsp:cNvPr id="0" name=""/>
        <dsp:cNvSpPr/>
      </dsp:nvSpPr>
      <dsp:spPr>
        <a:xfrm>
          <a:off x="8093821" y="1690881"/>
          <a:ext cx="3370118" cy="1053161"/>
        </a:xfrm>
        <a:prstGeom prst="rect">
          <a:avLst/>
        </a:prstGeom>
        <a:solidFill>
          <a:srgbClr val="DDDDFF"/>
        </a:solidFill>
        <a:ln w="12700" cap="flat" cmpd="sng" algn="ctr">
          <a:solidFill>
            <a:srgbClr val="0000BC"/>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824998" tIns="68580" rIns="68580" bIns="68580" numCol="1" spcCol="1270" anchor="ctr" anchorCtr="0">
          <a:noAutofit/>
        </a:bodyPr>
        <a:lstStyle/>
        <a:p>
          <a:pPr marL="0" lvl="0" indent="0" algn="l" defTabSz="800100">
            <a:lnSpc>
              <a:spcPct val="90000"/>
            </a:lnSpc>
            <a:spcBef>
              <a:spcPct val="0"/>
            </a:spcBef>
            <a:spcAft>
              <a:spcPct val="35000"/>
            </a:spcAft>
            <a:buNone/>
          </a:pPr>
          <a:r>
            <a:rPr lang="fr-FR" sz="1800" b="1" kern="1200" dirty="0"/>
            <a:t>Ensuite, il s'est révélé pleinement à tous les hommes</a:t>
          </a:r>
          <a:r>
            <a:rPr lang="fr-FR" sz="1400" b="1" kern="1200" dirty="0"/>
            <a:t> (Colossiens 1.27)</a:t>
          </a:r>
          <a:endParaRPr lang="fr-FR" sz="1400" kern="1200" dirty="0"/>
        </a:p>
      </dsp:txBody>
      <dsp:txXfrm>
        <a:off x="8093821" y="1690881"/>
        <a:ext cx="3370118" cy="1053161"/>
      </dsp:txXfrm>
    </dsp:sp>
    <dsp:sp modelId="{FD69359A-4654-49F1-B6B2-52CF039360B0}">
      <dsp:nvSpPr>
        <dsp:cNvPr id="0" name=""/>
        <dsp:cNvSpPr/>
      </dsp:nvSpPr>
      <dsp:spPr>
        <a:xfrm>
          <a:off x="7968761" y="1555400"/>
          <a:ext cx="737213" cy="1105820"/>
        </a:xfrm>
        <a:prstGeom prst="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5400" cap="flat" cmpd="sng" algn="ctr">
          <a:solidFill>
            <a:srgbClr val="DDDDFF"/>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A069D-C27C-447C-ABA1-9A69B5259F86}">
      <dsp:nvSpPr>
        <dsp:cNvPr id="0" name=""/>
        <dsp:cNvSpPr/>
      </dsp:nvSpPr>
      <dsp:spPr>
        <a:xfrm>
          <a:off x="0" y="0"/>
          <a:ext cx="1406156" cy="1406156"/>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F00E1F8-099B-4F47-B8BF-36EFD7BDE8BF}">
      <dsp:nvSpPr>
        <dsp:cNvPr id="0" name=""/>
        <dsp:cNvSpPr/>
      </dsp:nvSpPr>
      <dsp:spPr>
        <a:xfrm>
          <a:off x="703077" y="0"/>
          <a:ext cx="10889649" cy="1406156"/>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Il leur exposait la doctrine et la pratique chrétiennes (2 Thessaloniciens 2.15)</a:t>
          </a:r>
          <a:endParaRPr lang="fr-FR" sz="2000" kern="1200" dirty="0"/>
        </a:p>
      </dsp:txBody>
      <dsp:txXfrm>
        <a:off x="703077" y="0"/>
        <a:ext cx="10889649" cy="421847"/>
      </dsp:txXfrm>
    </dsp:sp>
    <dsp:sp modelId="{10BD5450-BABB-48E3-B9FF-9E8AA18A9B3D}">
      <dsp:nvSpPr>
        <dsp:cNvPr id="0" name=""/>
        <dsp:cNvSpPr/>
      </dsp:nvSpPr>
      <dsp:spPr>
        <a:xfrm>
          <a:off x="246077" y="421847"/>
          <a:ext cx="914000" cy="914000"/>
        </a:xfrm>
        <a:prstGeom prst="pie">
          <a:avLst>
            <a:gd name="adj1" fmla="val 5400000"/>
            <a:gd name="adj2" fmla="val 16200000"/>
          </a:avLst>
        </a:prstGeom>
        <a:gradFill rotWithShape="0">
          <a:gsLst>
            <a:gs pos="0">
              <a:schemeClr val="accent5">
                <a:hueOff val="-2249996"/>
                <a:satOff val="24999"/>
                <a:lumOff val="1"/>
                <a:alphaOff val="0"/>
                <a:satMod val="103000"/>
                <a:lumMod val="102000"/>
                <a:tint val="94000"/>
              </a:schemeClr>
            </a:gs>
            <a:gs pos="50000">
              <a:schemeClr val="accent5">
                <a:hueOff val="-2249996"/>
                <a:satOff val="24999"/>
                <a:lumOff val="1"/>
                <a:alphaOff val="0"/>
                <a:satMod val="110000"/>
                <a:lumMod val="100000"/>
                <a:shade val="100000"/>
              </a:schemeClr>
            </a:gs>
            <a:gs pos="100000">
              <a:schemeClr val="accent5">
                <a:hueOff val="-2249996"/>
                <a:satOff val="24999"/>
                <a:lumOff val="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73877C7-3B19-4518-965C-914A8841BDD2}">
      <dsp:nvSpPr>
        <dsp:cNvPr id="0" name=""/>
        <dsp:cNvSpPr/>
      </dsp:nvSpPr>
      <dsp:spPr>
        <a:xfrm>
          <a:off x="703077" y="421847"/>
          <a:ext cx="10889649" cy="914000"/>
        </a:xfrm>
        <a:prstGeom prst="rect">
          <a:avLst/>
        </a:prstGeom>
        <a:solidFill>
          <a:schemeClr val="lt1">
            <a:alpha val="90000"/>
            <a:hueOff val="0"/>
            <a:satOff val="0"/>
            <a:lumOff val="0"/>
            <a:alphaOff val="0"/>
          </a:schemeClr>
        </a:solidFill>
        <a:ln w="12700" cap="flat" cmpd="sng" algn="ctr">
          <a:solidFill>
            <a:schemeClr val="accent5">
              <a:hueOff val="-2249996"/>
              <a:satOff val="24999"/>
              <a:lumOff val="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Il les avertissait des conséquences de rejeter l'Évangile (Hébreux 10.25-29)</a:t>
          </a:r>
          <a:endParaRPr lang="fr-FR" sz="2000" kern="1200" dirty="0"/>
        </a:p>
      </dsp:txBody>
      <dsp:txXfrm>
        <a:off x="703077" y="421847"/>
        <a:ext cx="10889649" cy="421846"/>
      </dsp:txXfrm>
    </dsp:sp>
    <dsp:sp modelId="{F4807447-6BA8-4E90-861B-DD95033FF1E2}">
      <dsp:nvSpPr>
        <dsp:cNvPr id="0" name=""/>
        <dsp:cNvSpPr/>
      </dsp:nvSpPr>
      <dsp:spPr>
        <a:xfrm>
          <a:off x="492154" y="843694"/>
          <a:ext cx="421846" cy="421846"/>
        </a:xfrm>
        <a:prstGeom prst="pie">
          <a:avLst>
            <a:gd name="adj1" fmla="val 5400000"/>
            <a:gd name="adj2" fmla="val 16200000"/>
          </a:avLst>
        </a:prstGeom>
        <a:gradFill rotWithShape="0">
          <a:gsLst>
            <a:gs pos="0">
              <a:schemeClr val="accent5">
                <a:hueOff val="-4499993"/>
                <a:satOff val="49997"/>
                <a:lumOff val="1"/>
                <a:alphaOff val="0"/>
                <a:satMod val="103000"/>
                <a:lumMod val="102000"/>
                <a:tint val="94000"/>
              </a:schemeClr>
            </a:gs>
            <a:gs pos="50000">
              <a:schemeClr val="accent5">
                <a:hueOff val="-4499993"/>
                <a:satOff val="49997"/>
                <a:lumOff val="1"/>
                <a:alphaOff val="0"/>
                <a:satMod val="110000"/>
                <a:lumMod val="100000"/>
                <a:shade val="100000"/>
              </a:schemeClr>
            </a:gs>
            <a:gs pos="100000">
              <a:schemeClr val="accent5">
                <a:hueOff val="-4499993"/>
                <a:satOff val="49997"/>
                <a:lumOff val="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1DE1E30-336F-4837-9693-E0EB552D8A92}">
      <dsp:nvSpPr>
        <dsp:cNvPr id="0" name=""/>
        <dsp:cNvSpPr/>
      </dsp:nvSpPr>
      <dsp:spPr>
        <a:xfrm>
          <a:off x="703077" y="843694"/>
          <a:ext cx="10889649" cy="421846"/>
        </a:xfrm>
        <a:prstGeom prst="rect">
          <a:avLst/>
        </a:prstGeom>
        <a:solidFill>
          <a:schemeClr val="lt1">
            <a:alpha val="90000"/>
            <a:hueOff val="0"/>
            <a:satOff val="0"/>
            <a:lumOff val="0"/>
            <a:alphaOff val="0"/>
          </a:schemeClr>
        </a:solidFill>
        <a:ln w="12700" cap="flat" cmpd="sng" algn="ctr">
          <a:solidFill>
            <a:schemeClr val="accent5">
              <a:hueOff val="-4499993"/>
              <a:satOff val="49997"/>
              <a:lumOff val="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Il les prévenait contre les dangers des faux docteurs (Actes 20.29-30)</a:t>
          </a:r>
          <a:endParaRPr lang="fr-FR" sz="2000" kern="1200" dirty="0"/>
        </a:p>
      </dsp:txBody>
      <dsp:txXfrm>
        <a:off x="703077" y="843694"/>
        <a:ext cx="10889649" cy="4218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14D25-C809-44D5-B41F-2D15EFE850C8}" type="datetimeFigureOut">
              <a:rPr lang="es-ES" smtClean="0"/>
              <a:t>23/02/2026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5F9D8-F5C2-4C46-8486-A19D57CFE21E}" type="slidenum">
              <a:rPr lang="es-ES" smtClean="0"/>
              <a:t>‹Nº›</a:t>
            </a:fld>
            <a:endParaRPr lang="es-ES"/>
          </a:p>
        </p:txBody>
      </p:sp>
    </p:spTree>
    <p:extLst>
      <p:ext uri="{BB962C8B-B14F-4D97-AF65-F5344CB8AC3E}">
        <p14:creationId xmlns:p14="http://schemas.microsoft.com/office/powerpoint/2010/main" val="880066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FB5F9D8-F5C2-4C46-8486-A19D57CFE21E}" type="slidenum">
              <a:rPr lang="es-ES" smtClean="0"/>
              <a:t>8</a:t>
            </a:fld>
            <a:endParaRPr lang="es-ES"/>
          </a:p>
        </p:txBody>
      </p:sp>
    </p:spTree>
    <p:extLst>
      <p:ext uri="{BB962C8B-B14F-4D97-AF65-F5344CB8AC3E}">
        <p14:creationId xmlns:p14="http://schemas.microsoft.com/office/powerpoint/2010/main" val="1433567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3D136A-C89A-EA77-2AFC-DE97A69EADC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D9BECC5-A34A-644B-79B2-B80EDFB762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F07C960-6C41-10C9-17C1-D86149556435}"/>
              </a:ext>
            </a:extLst>
          </p:cNvPr>
          <p:cNvSpPr>
            <a:spLocks noGrp="1"/>
          </p:cNvSpPr>
          <p:nvPr>
            <p:ph type="dt" sz="half" idx="10"/>
          </p:nvPr>
        </p:nvSpPr>
        <p:spPr/>
        <p:txBody>
          <a:bodyPr/>
          <a:lstStyle/>
          <a:p>
            <a:fld id="{BCDB2786-14AA-49AE-8A23-16025041C791}" type="datetimeFigureOut">
              <a:rPr lang="es-ES" smtClean="0"/>
              <a:t>23/02/2026</a:t>
            </a:fld>
            <a:endParaRPr lang="es-ES"/>
          </a:p>
        </p:txBody>
      </p:sp>
      <p:sp>
        <p:nvSpPr>
          <p:cNvPr id="5" name="Marcador de pie de página 4">
            <a:extLst>
              <a:ext uri="{FF2B5EF4-FFF2-40B4-BE49-F238E27FC236}">
                <a16:creationId xmlns:a16="http://schemas.microsoft.com/office/drawing/2014/main" id="{0CE11015-B3AD-066C-217F-298D1AC7DB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A8A0FF-5F42-4304-587A-F540BFEF6367}"/>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19492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63276B-61C3-699F-2BF1-EF425717D8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3E35AC0-A47E-7D66-CD50-408298CC1F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3B073E-8DB3-CC33-EDAF-E7CC020F81E5}"/>
              </a:ext>
            </a:extLst>
          </p:cNvPr>
          <p:cNvSpPr>
            <a:spLocks noGrp="1"/>
          </p:cNvSpPr>
          <p:nvPr>
            <p:ph type="dt" sz="half" idx="10"/>
          </p:nvPr>
        </p:nvSpPr>
        <p:spPr/>
        <p:txBody>
          <a:bodyPr/>
          <a:lstStyle/>
          <a:p>
            <a:fld id="{BCDB2786-14AA-49AE-8A23-16025041C791}" type="datetimeFigureOut">
              <a:rPr lang="es-ES" smtClean="0"/>
              <a:t>23/02/2026</a:t>
            </a:fld>
            <a:endParaRPr lang="es-ES"/>
          </a:p>
        </p:txBody>
      </p:sp>
      <p:sp>
        <p:nvSpPr>
          <p:cNvPr id="5" name="Marcador de pie de página 4">
            <a:extLst>
              <a:ext uri="{FF2B5EF4-FFF2-40B4-BE49-F238E27FC236}">
                <a16:creationId xmlns:a16="http://schemas.microsoft.com/office/drawing/2014/main" id="{8B98415B-996F-1050-A509-4483AB8B7F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026FEA-4E70-D20C-8641-E77BFA8AEDB9}"/>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66377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3CFE54-620B-3BF6-E022-D9042FD8ABC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4A1580F-711D-B813-32B0-EFFFD849CA8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AD8A05A-EF4D-084D-27D1-EB3BD97F5653}"/>
              </a:ext>
            </a:extLst>
          </p:cNvPr>
          <p:cNvSpPr>
            <a:spLocks noGrp="1"/>
          </p:cNvSpPr>
          <p:nvPr>
            <p:ph type="dt" sz="half" idx="10"/>
          </p:nvPr>
        </p:nvSpPr>
        <p:spPr/>
        <p:txBody>
          <a:bodyPr/>
          <a:lstStyle/>
          <a:p>
            <a:fld id="{BCDB2786-14AA-49AE-8A23-16025041C791}" type="datetimeFigureOut">
              <a:rPr lang="es-ES" smtClean="0"/>
              <a:t>23/02/2026</a:t>
            </a:fld>
            <a:endParaRPr lang="es-ES"/>
          </a:p>
        </p:txBody>
      </p:sp>
      <p:sp>
        <p:nvSpPr>
          <p:cNvPr id="5" name="Marcador de pie de página 4">
            <a:extLst>
              <a:ext uri="{FF2B5EF4-FFF2-40B4-BE49-F238E27FC236}">
                <a16:creationId xmlns:a16="http://schemas.microsoft.com/office/drawing/2014/main" id="{4DB10A18-C275-CA11-0AFD-445B55DC40A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1174210-4B68-02F1-AF66-2823FB3D5F4D}"/>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87018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23/02/2026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0396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23/02/2026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7608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23/02/2026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5180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23/02/2026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8333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23/02/2026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635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23/02/2026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0660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23/02/2026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1950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23/02/2026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2969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CFB663-F85A-EF9C-9FD0-2D13BECBE7F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AE1457-1F74-5D81-0DBF-66CB575A154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97FAE5-D5CF-EFD1-E5D8-EEBC9A521A6A}"/>
              </a:ext>
            </a:extLst>
          </p:cNvPr>
          <p:cNvSpPr>
            <a:spLocks noGrp="1"/>
          </p:cNvSpPr>
          <p:nvPr>
            <p:ph type="dt" sz="half" idx="10"/>
          </p:nvPr>
        </p:nvSpPr>
        <p:spPr/>
        <p:txBody>
          <a:bodyPr/>
          <a:lstStyle/>
          <a:p>
            <a:fld id="{BCDB2786-14AA-49AE-8A23-16025041C791}" type="datetimeFigureOut">
              <a:rPr lang="es-ES" smtClean="0"/>
              <a:t>23/02/2026</a:t>
            </a:fld>
            <a:endParaRPr lang="es-ES"/>
          </a:p>
        </p:txBody>
      </p:sp>
      <p:sp>
        <p:nvSpPr>
          <p:cNvPr id="5" name="Marcador de pie de página 4">
            <a:extLst>
              <a:ext uri="{FF2B5EF4-FFF2-40B4-BE49-F238E27FC236}">
                <a16:creationId xmlns:a16="http://schemas.microsoft.com/office/drawing/2014/main" id="{A38D8594-3BC3-C693-73D9-C342E58FD44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C4B25CE-BD66-CA69-9981-548EE45C7773}"/>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304623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23/02/2026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092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23/02/2026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0691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23/02/2026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4067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DE58AE-EE0F-A9DD-5360-0F619CF9FA9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3E320D4-B746-C511-FA25-9E8C074C2A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D835BF6-616A-B85A-3E72-5AD43F1ECDC0}"/>
              </a:ext>
            </a:extLst>
          </p:cNvPr>
          <p:cNvSpPr>
            <a:spLocks noGrp="1"/>
          </p:cNvSpPr>
          <p:nvPr>
            <p:ph type="dt" sz="half" idx="10"/>
          </p:nvPr>
        </p:nvSpPr>
        <p:spPr/>
        <p:txBody>
          <a:bodyPr/>
          <a:lstStyle/>
          <a:p>
            <a:fld id="{BCDB2786-14AA-49AE-8A23-16025041C791}" type="datetimeFigureOut">
              <a:rPr lang="es-ES" smtClean="0"/>
              <a:t>23/02/2026</a:t>
            </a:fld>
            <a:endParaRPr lang="es-ES"/>
          </a:p>
        </p:txBody>
      </p:sp>
      <p:sp>
        <p:nvSpPr>
          <p:cNvPr id="5" name="Marcador de pie de página 4">
            <a:extLst>
              <a:ext uri="{FF2B5EF4-FFF2-40B4-BE49-F238E27FC236}">
                <a16:creationId xmlns:a16="http://schemas.microsoft.com/office/drawing/2014/main" id="{479D8E4C-BBEF-8969-9E92-1DC292D422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3172A8F-5EFD-D035-5EC5-0E7C8E9B7543}"/>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96357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803E29-3A3D-4D6F-5B2F-496BA363AA5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A59141D-7C6C-6612-361F-9BFFF97E21A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4EA39C6-E172-BDD6-87BA-D0AE3973CE5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96A629C-BC8E-3655-7FBD-F49A63F3F4D9}"/>
              </a:ext>
            </a:extLst>
          </p:cNvPr>
          <p:cNvSpPr>
            <a:spLocks noGrp="1"/>
          </p:cNvSpPr>
          <p:nvPr>
            <p:ph type="dt" sz="half" idx="10"/>
          </p:nvPr>
        </p:nvSpPr>
        <p:spPr/>
        <p:txBody>
          <a:bodyPr/>
          <a:lstStyle/>
          <a:p>
            <a:fld id="{BCDB2786-14AA-49AE-8A23-16025041C791}" type="datetimeFigureOut">
              <a:rPr lang="es-ES" smtClean="0"/>
              <a:t>23/02/2026</a:t>
            </a:fld>
            <a:endParaRPr lang="es-ES"/>
          </a:p>
        </p:txBody>
      </p:sp>
      <p:sp>
        <p:nvSpPr>
          <p:cNvPr id="6" name="Marcador de pie de página 5">
            <a:extLst>
              <a:ext uri="{FF2B5EF4-FFF2-40B4-BE49-F238E27FC236}">
                <a16:creationId xmlns:a16="http://schemas.microsoft.com/office/drawing/2014/main" id="{B5246B6E-6409-1D47-EDA5-B590B3297BF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826DFF5-FFFB-5368-79A3-E0256A219D6D}"/>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7661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6B0B69-2A92-720C-6217-51054FDE2E7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EF598EB-4CE0-9890-DCC0-1BCB66F5D7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E2665FB-479A-2171-6CA8-4A9C88F1D5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730CE8D-49C8-04B0-7E8D-B771E26E52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B53D42C-73B9-D808-E736-CCFE13D7986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670393D-82C5-8D63-3965-6C5FC15AED00}"/>
              </a:ext>
            </a:extLst>
          </p:cNvPr>
          <p:cNvSpPr>
            <a:spLocks noGrp="1"/>
          </p:cNvSpPr>
          <p:nvPr>
            <p:ph type="dt" sz="half" idx="10"/>
          </p:nvPr>
        </p:nvSpPr>
        <p:spPr/>
        <p:txBody>
          <a:bodyPr/>
          <a:lstStyle/>
          <a:p>
            <a:fld id="{BCDB2786-14AA-49AE-8A23-16025041C791}" type="datetimeFigureOut">
              <a:rPr lang="es-ES" smtClean="0"/>
              <a:t>23/02/2026</a:t>
            </a:fld>
            <a:endParaRPr lang="es-ES"/>
          </a:p>
        </p:txBody>
      </p:sp>
      <p:sp>
        <p:nvSpPr>
          <p:cNvPr id="8" name="Marcador de pie de página 7">
            <a:extLst>
              <a:ext uri="{FF2B5EF4-FFF2-40B4-BE49-F238E27FC236}">
                <a16:creationId xmlns:a16="http://schemas.microsoft.com/office/drawing/2014/main" id="{5B570346-4610-EF1B-DCC9-CF1710EDF94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98CF12B-F4A4-8FCD-F593-35DF2BA6E856}"/>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7702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FE93DE-46F7-EF5D-3730-36AECB070FD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792CF70-0041-EE19-79A9-F0280D6E142D}"/>
              </a:ext>
            </a:extLst>
          </p:cNvPr>
          <p:cNvSpPr>
            <a:spLocks noGrp="1"/>
          </p:cNvSpPr>
          <p:nvPr>
            <p:ph type="dt" sz="half" idx="10"/>
          </p:nvPr>
        </p:nvSpPr>
        <p:spPr/>
        <p:txBody>
          <a:bodyPr/>
          <a:lstStyle/>
          <a:p>
            <a:fld id="{BCDB2786-14AA-49AE-8A23-16025041C791}" type="datetimeFigureOut">
              <a:rPr lang="es-ES" smtClean="0"/>
              <a:t>23/02/2026</a:t>
            </a:fld>
            <a:endParaRPr lang="es-ES"/>
          </a:p>
        </p:txBody>
      </p:sp>
      <p:sp>
        <p:nvSpPr>
          <p:cNvPr id="4" name="Marcador de pie de página 3">
            <a:extLst>
              <a:ext uri="{FF2B5EF4-FFF2-40B4-BE49-F238E27FC236}">
                <a16:creationId xmlns:a16="http://schemas.microsoft.com/office/drawing/2014/main" id="{34746787-1D04-A8A4-349A-D6AF0E4B92C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5440F45-7969-15BB-6019-08A4EB41391C}"/>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34441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61DC77D-0509-1502-A01A-499B0AB3861F}"/>
              </a:ext>
            </a:extLst>
          </p:cNvPr>
          <p:cNvSpPr>
            <a:spLocks noGrp="1"/>
          </p:cNvSpPr>
          <p:nvPr>
            <p:ph type="dt" sz="half" idx="10"/>
          </p:nvPr>
        </p:nvSpPr>
        <p:spPr/>
        <p:txBody>
          <a:bodyPr/>
          <a:lstStyle/>
          <a:p>
            <a:fld id="{BCDB2786-14AA-49AE-8A23-16025041C791}" type="datetimeFigureOut">
              <a:rPr lang="es-ES" smtClean="0"/>
              <a:t>23/02/2026</a:t>
            </a:fld>
            <a:endParaRPr lang="es-ES"/>
          </a:p>
        </p:txBody>
      </p:sp>
      <p:sp>
        <p:nvSpPr>
          <p:cNvPr id="3" name="Marcador de pie de página 2">
            <a:extLst>
              <a:ext uri="{FF2B5EF4-FFF2-40B4-BE49-F238E27FC236}">
                <a16:creationId xmlns:a16="http://schemas.microsoft.com/office/drawing/2014/main" id="{B117EBFB-AF3F-FFFB-84D5-45AAC90C4CE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37D6C19-15E4-26FA-D8BB-69727CF04CA8}"/>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96100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25ED3-23BF-A489-DA61-93651BD7ACA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599DA3E-9189-C2F4-9C0D-96348E0F17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6F903B9-4E38-9241-538F-F23ADC849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CBB0294-5E6D-3229-0682-2FDE18BDC7F5}"/>
              </a:ext>
            </a:extLst>
          </p:cNvPr>
          <p:cNvSpPr>
            <a:spLocks noGrp="1"/>
          </p:cNvSpPr>
          <p:nvPr>
            <p:ph type="dt" sz="half" idx="10"/>
          </p:nvPr>
        </p:nvSpPr>
        <p:spPr/>
        <p:txBody>
          <a:bodyPr/>
          <a:lstStyle/>
          <a:p>
            <a:fld id="{BCDB2786-14AA-49AE-8A23-16025041C791}" type="datetimeFigureOut">
              <a:rPr lang="es-ES" smtClean="0"/>
              <a:t>23/02/2026</a:t>
            </a:fld>
            <a:endParaRPr lang="es-ES"/>
          </a:p>
        </p:txBody>
      </p:sp>
      <p:sp>
        <p:nvSpPr>
          <p:cNvPr id="6" name="Marcador de pie de página 5">
            <a:extLst>
              <a:ext uri="{FF2B5EF4-FFF2-40B4-BE49-F238E27FC236}">
                <a16:creationId xmlns:a16="http://schemas.microsoft.com/office/drawing/2014/main" id="{365B1456-C793-CBB3-CC3E-20A5F70ABBF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ECE88E-702D-D8D0-6DD0-E940648A04F0}"/>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40008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52F291-BDD3-A05A-F24A-5FE15D981A5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08EC5C6-8319-7729-64FE-7558BAA59B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977ED25-B8BD-31DE-F82D-2CA143A41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AD64B87-2125-3843-CE44-A7C74DD71B13}"/>
              </a:ext>
            </a:extLst>
          </p:cNvPr>
          <p:cNvSpPr>
            <a:spLocks noGrp="1"/>
          </p:cNvSpPr>
          <p:nvPr>
            <p:ph type="dt" sz="half" idx="10"/>
          </p:nvPr>
        </p:nvSpPr>
        <p:spPr/>
        <p:txBody>
          <a:bodyPr/>
          <a:lstStyle/>
          <a:p>
            <a:fld id="{BCDB2786-14AA-49AE-8A23-16025041C791}" type="datetimeFigureOut">
              <a:rPr lang="es-ES" smtClean="0"/>
              <a:t>23/02/2026</a:t>
            </a:fld>
            <a:endParaRPr lang="es-ES"/>
          </a:p>
        </p:txBody>
      </p:sp>
      <p:sp>
        <p:nvSpPr>
          <p:cNvPr id="6" name="Marcador de pie de página 5">
            <a:extLst>
              <a:ext uri="{FF2B5EF4-FFF2-40B4-BE49-F238E27FC236}">
                <a16:creationId xmlns:a16="http://schemas.microsoft.com/office/drawing/2014/main" id="{783EB25D-FEEB-F2D5-0B80-485ACB3FF83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B74D166-D3EB-E372-9CD1-DA2FFA18CE28}"/>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49163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4F883F8-F90F-4C61-410A-BA1D1AEB62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DF8492-4159-979C-867C-5CE03E006A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BF41D9-2399-AAA4-95C1-91053B7C42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DB2786-14AA-49AE-8A23-16025041C791}" type="datetimeFigureOut">
              <a:rPr lang="es-ES" smtClean="0"/>
              <a:t>23/02/2026</a:t>
            </a:fld>
            <a:endParaRPr lang="es-ES"/>
          </a:p>
        </p:txBody>
      </p:sp>
      <p:sp>
        <p:nvSpPr>
          <p:cNvPr id="5" name="Marcador de pie de página 4">
            <a:extLst>
              <a:ext uri="{FF2B5EF4-FFF2-40B4-BE49-F238E27FC236}">
                <a16:creationId xmlns:a16="http://schemas.microsoft.com/office/drawing/2014/main" id="{8FF40589-F06F-25AB-138E-BDDFD47846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8021CA5-C87E-F679-E545-D7EA3B3FDE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220D16-4DC4-4C95-9FA2-42E5DCF9AA93}" type="slidenum">
              <a:rPr lang="es-ES" smtClean="0"/>
              <a:t>‹Nº›</a:t>
            </a:fld>
            <a:endParaRPr lang="es-ES"/>
          </a:p>
        </p:txBody>
      </p:sp>
    </p:spTree>
    <p:extLst>
      <p:ext uri="{BB962C8B-B14F-4D97-AF65-F5344CB8AC3E}">
        <p14:creationId xmlns:p14="http://schemas.microsoft.com/office/powerpoint/2010/main" val="1823563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23/02/2026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580799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51.jpeg"/><Relationship Id="rId4" Type="http://schemas.openxmlformats.org/officeDocument/2006/relationships/diagramLayout" Target="../diagrams/layout4.xml"/><Relationship Id="rId9" Type="http://schemas.openxmlformats.org/officeDocument/2006/relationships/image" Target="../media/image50.jpeg"/></Relationships>
</file>

<file path=ppt/slides/_rels/slide1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59.jpeg"/><Relationship Id="rId4" Type="http://schemas.openxmlformats.org/officeDocument/2006/relationships/diagramLayout" Target="../diagrams/layout5.xml"/><Relationship Id="rId9" Type="http://schemas.openxmlformats.org/officeDocument/2006/relationships/image" Target="../media/image5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0.jpeg"/><Relationship Id="rId2" Type="http://schemas.openxmlformats.org/officeDocument/2006/relationships/hyperlink" Target="https://www.google.com/search?q=substitutionary+atonement&amp;rlz=1C1CHZL_frCH1032CH1032&amp;oq=2+Corinthiens+5.21&amp;gs_lcrp=EgZjaHJvbWUqCQgBEAAYDRiABDIGCAAQRRg5MgkIARAAGA0YgAQyCQgCEAAYDRiABDIICAMQABgNGB4yCAgEEAAYDRgeMggIBRAAGA0YHjIICAYQABgNGB4yCAgHEAAYFhgeMggICBAAGBYYHjIICAkQABgWGB7SAQoxMTk4MmowajE1qAIIsAIB8QWJ3b7xtql1p_EFid2-8bapdac&amp;sourceid=chrome&amp;ie=UTF-8&amp;mstk=AUtExfAWeDvckf-Dm8s6KTnytC3zFRnRlzbjpOEfjthkzt9BLw-K36ExMsyIWqliveOCzqz5FT-TH6VgTSXuXW2GwMcl_0_XL7H1gW-w6FzPH7_xvE5n5rz3YHJAN7d5-0uEVsxkNpByLz5MHDg_REGGQnSy4-K63gRLVDCcQg_3WCHHN4c&amp;csui=3&amp;ved=2ahUKEwjstcW3_uWSAxX09QIHHTU2DAwQgK4QegQIARAC" TargetMode="External"/><Relationship Id="rId1" Type="http://schemas.openxmlformats.org/officeDocument/2006/relationships/slideLayout" Target="../slideLayouts/slideLayout18.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2.jpeg"/><Relationship Id="rId7" Type="http://schemas.openxmlformats.org/officeDocument/2006/relationships/diagramQuickStyle" Target="../diagrams/quickStyle1.xm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3.jpe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9.jpeg"/><Relationship Id="rId7" Type="http://schemas.openxmlformats.org/officeDocument/2006/relationships/diagramColors" Target="../diagrams/colors2.xml"/><Relationship Id="rId12"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microsoft.com/office/2007/relationships/hdphoto" Target="../media/hdphoto1.wdp"/><Relationship Id="rId5" Type="http://schemas.openxmlformats.org/officeDocument/2006/relationships/diagramLayout" Target="../diagrams/layout2.xml"/><Relationship Id="rId10" Type="http://schemas.openxmlformats.org/officeDocument/2006/relationships/image" Target="../media/image24.png"/><Relationship Id="rId4" Type="http://schemas.openxmlformats.org/officeDocument/2006/relationships/diagramData" Target="../diagrams/data2.xml"/><Relationship Id="rId9"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holding a book&#10;&#10;AI-generated content may be incorrect.">
            <a:extLst>
              <a:ext uri="{FF2B5EF4-FFF2-40B4-BE49-F238E27FC236}">
                <a16:creationId xmlns:a16="http://schemas.microsoft.com/office/drawing/2014/main" id="{0001B0CF-6109-6C71-6A38-B012EFAE64F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F04BEFFA-9BD5-A375-9BF3-8A098799E4E9}"/>
              </a:ext>
            </a:extLst>
          </p:cNvPr>
          <p:cNvSpPr txBox="1"/>
          <p:nvPr/>
        </p:nvSpPr>
        <p:spPr>
          <a:xfrm>
            <a:off x="0" y="0"/>
            <a:ext cx="12192000" cy="769441"/>
          </a:xfrm>
          <a:prstGeom prst="rect">
            <a:avLst/>
          </a:prstGeom>
          <a:noFill/>
        </p:spPr>
        <p:txBody>
          <a:bodyPr wrap="square" rtlCol="0">
            <a:spAutoFit/>
            <a:scene3d>
              <a:camera prst="orthographicFront"/>
              <a:lightRig rig="sunset" dir="t"/>
            </a:scene3d>
            <a:sp3d extrusionH="57150">
              <a:bevelT h="25400" prst="softRound"/>
            </a:sp3d>
          </a:bodyPr>
          <a:lstStyle/>
          <a:p>
            <a:pPr algn="ctr"/>
            <a:r>
              <a:rPr lang="fr-FR"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RÉCONCILIATION ET ESPÉRANCE</a:t>
            </a:r>
          </a:p>
        </p:txBody>
      </p:sp>
      <p:sp>
        <p:nvSpPr>
          <p:cNvPr id="5" name="CuadroTexto 4">
            <a:extLst>
              <a:ext uri="{FF2B5EF4-FFF2-40B4-BE49-F238E27FC236}">
                <a16:creationId xmlns:a16="http://schemas.microsoft.com/office/drawing/2014/main" id="{D1996CD4-A69F-B7FA-EBD2-92956A4A54EE}"/>
              </a:ext>
            </a:extLst>
          </p:cNvPr>
          <p:cNvSpPr txBox="1"/>
          <p:nvPr/>
        </p:nvSpPr>
        <p:spPr>
          <a:xfrm>
            <a:off x="4609503" y="6496050"/>
            <a:ext cx="2972993" cy="338554"/>
          </a:xfrm>
          <a:prstGeom prst="rect">
            <a:avLst/>
          </a:prstGeom>
          <a:noFill/>
        </p:spPr>
        <p:txBody>
          <a:bodyPr wrap="none" rtlCol="0">
            <a:spAutoFit/>
          </a:bodyPr>
          <a:lstStyle/>
          <a:p>
            <a:pPr algn="ctr"/>
            <a:r>
              <a:rPr lang="fr-FR" sz="1600" b="1" dirty="0">
                <a:solidFill>
                  <a:srgbClr val="C3AF97"/>
                </a:solidFill>
              </a:rPr>
              <a:t>Leçon 9 pour le 28 février 2026</a:t>
            </a:r>
          </a:p>
        </p:txBody>
      </p:sp>
    </p:spTree>
    <p:extLst>
      <p:ext uri="{BB962C8B-B14F-4D97-AF65-F5344CB8AC3E}">
        <p14:creationId xmlns:p14="http://schemas.microsoft.com/office/powerpoint/2010/main" val="319665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4544E-3115-755E-2827-D4A701C0872F}"/>
            </a:ext>
          </a:extLst>
        </p:cNvPr>
        <p:cNvGrpSpPr/>
        <p:nvPr/>
      </p:nvGrpSpPr>
      <p:grpSpPr>
        <a:xfrm>
          <a:off x="0" y="0"/>
          <a:ext cx="0" cy="0"/>
          <a:chOff x="0" y="0"/>
          <a:chExt cx="0" cy="0"/>
        </a:xfrm>
      </p:grpSpPr>
      <p:pic>
        <p:nvPicPr>
          <p:cNvPr id="7" name="Picture 6" descr="A purple and white background&#10;&#10;AI-generated content may be incorrect.">
            <a:extLst>
              <a:ext uri="{FF2B5EF4-FFF2-40B4-BE49-F238E27FC236}">
                <a16:creationId xmlns:a16="http://schemas.microsoft.com/office/drawing/2014/main" id="{84B4668D-0F8A-89EE-C8C1-541A1F5469F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F4E70154-936C-4B82-EC63-EF91059B1F69}"/>
              </a:ext>
            </a:extLst>
          </p:cNvPr>
          <p:cNvSpPr txBox="1"/>
          <p:nvPr/>
        </p:nvSpPr>
        <p:spPr>
          <a:xfrm>
            <a:off x="0" y="0"/>
            <a:ext cx="9015292" cy="830997"/>
          </a:xfrm>
          <a:prstGeom prst="rect">
            <a:avLst/>
          </a:prstGeom>
          <a:noFill/>
        </p:spPr>
        <p:txBody>
          <a:bodyPr wrap="square">
            <a:spAutoFit/>
          </a:bodyPr>
          <a:lstStyle/>
          <a:p>
            <a:pPr algn="ctr"/>
            <a:r>
              <a:rPr lang="fr-FR" sz="48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rPr>
              <a:t>FONDÉS ET FERMES</a:t>
            </a:r>
          </a:p>
        </p:txBody>
      </p:sp>
      <p:sp>
        <p:nvSpPr>
          <p:cNvPr id="4" name="CuadroTexto 3">
            <a:extLst>
              <a:ext uri="{FF2B5EF4-FFF2-40B4-BE49-F238E27FC236}">
                <a16:creationId xmlns:a16="http://schemas.microsoft.com/office/drawing/2014/main" id="{BF8BB1D8-49EA-84CB-22A6-83D347242071}"/>
              </a:ext>
            </a:extLst>
          </p:cNvPr>
          <p:cNvSpPr txBox="1"/>
          <p:nvPr/>
        </p:nvSpPr>
        <p:spPr>
          <a:xfrm>
            <a:off x="468823" y="662606"/>
            <a:ext cx="8420098" cy="1015663"/>
          </a:xfrm>
          <a:prstGeom prst="rect">
            <a:avLst/>
          </a:prstGeom>
          <a:noFill/>
        </p:spPr>
        <p:txBody>
          <a:bodyPr wrap="square">
            <a:spAutoFit/>
          </a:bodyPr>
          <a:lstStyle/>
          <a:p>
            <a:pPr algn="ctr"/>
            <a:r>
              <a:rPr lang="fr-FR"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si du moins vous demeurez fondés et inébranlables dans la foi, sans vous détourner de l'espérance de l'Évangile que vous avez entendu » (Colossiens 1.23a)</a:t>
            </a:r>
          </a:p>
        </p:txBody>
      </p:sp>
      <p:sp>
        <p:nvSpPr>
          <p:cNvPr id="5" name="CuadroTexto 4">
            <a:extLst>
              <a:ext uri="{FF2B5EF4-FFF2-40B4-BE49-F238E27FC236}">
                <a16:creationId xmlns:a16="http://schemas.microsoft.com/office/drawing/2014/main" id="{181E06BE-FEB0-6BA0-59EE-FF43F3E08C5C}"/>
              </a:ext>
            </a:extLst>
          </p:cNvPr>
          <p:cNvSpPr txBox="1"/>
          <p:nvPr/>
        </p:nvSpPr>
        <p:spPr>
          <a:xfrm>
            <a:off x="285749" y="1862087"/>
            <a:ext cx="9103120" cy="1015663"/>
          </a:xfrm>
          <a:prstGeom prst="rect">
            <a:avLst/>
          </a:prstGeom>
          <a:noFill/>
        </p:spPr>
        <p:txBody>
          <a:bodyPr wrap="square" rtlCol="0">
            <a:spAutoFit/>
          </a:bodyPr>
          <a:lstStyle/>
          <a:p>
            <a:pPr>
              <a:spcBef>
                <a:spcPts val="600"/>
              </a:spcBef>
            </a:pPr>
            <a:r>
              <a:rPr lang="fr-FR" sz="2000" dirty="0">
                <a:effectLst>
                  <a:outerShdw blurRad="38100" dist="38100" dir="2700000" algn="tl">
                    <a:srgbClr val="000000">
                      <a:alpha val="43137"/>
                    </a:srgbClr>
                  </a:outerShdw>
                </a:effectLst>
                <a:highlight>
                  <a:srgbClr val="FFFF00"/>
                </a:highlight>
              </a:rPr>
              <a:t>Nous avons déjà été justifiés</a:t>
            </a:r>
            <a:r>
              <a:rPr lang="fr-FR" sz="2000" dirty="0">
                <a:effectLst>
                  <a:outerShdw blurRad="38100" dist="38100" dir="2700000" algn="tl">
                    <a:srgbClr val="000000">
                      <a:alpha val="43137"/>
                    </a:srgbClr>
                  </a:outerShdw>
                </a:effectLst>
              </a:rPr>
              <a:t>, </a:t>
            </a:r>
            <a:r>
              <a:rPr lang="fr-FR" sz="2000" dirty="0">
                <a:effectLst>
                  <a:outerShdw blurRad="38100" dist="38100" dir="2700000" algn="tl">
                    <a:srgbClr val="000000">
                      <a:alpha val="43137"/>
                    </a:srgbClr>
                  </a:outerShdw>
                </a:effectLst>
                <a:highlight>
                  <a:srgbClr val="00FFFF"/>
                </a:highlight>
              </a:rPr>
              <a:t>nous sommes en train d'être sanctifiés</a:t>
            </a:r>
            <a:r>
              <a:rPr lang="fr-FR" sz="2000" dirty="0">
                <a:effectLst>
                  <a:outerShdw blurRad="38100" dist="38100" dir="2700000" algn="tl">
                    <a:srgbClr val="000000">
                      <a:alpha val="43137"/>
                    </a:srgbClr>
                  </a:outerShdw>
                </a:effectLst>
                <a:highlight>
                  <a:srgbClr val="00FF00"/>
                </a:highlight>
              </a:rPr>
              <a:t>, mais le chemin n'est pas encore terminé</a:t>
            </a:r>
            <a:r>
              <a:rPr lang="fr-FR" sz="2000" dirty="0">
                <a:effectLst>
                  <a:outerShdw blurRad="38100" dist="38100" dir="2700000" algn="tl">
                    <a:srgbClr val="000000">
                      <a:alpha val="43137"/>
                    </a:srgbClr>
                  </a:outerShdw>
                </a:effectLst>
              </a:rPr>
              <a:t>. Nous courons le risque de nous égarer et de ne pas atteindre le but. </a:t>
            </a:r>
            <a:r>
              <a:rPr lang="fr-FR" sz="2000" dirty="0">
                <a:effectLst>
                  <a:outerShdw blurRad="38100" dist="38100" dir="2700000" algn="tl">
                    <a:srgbClr val="000000">
                      <a:alpha val="43137"/>
                    </a:srgbClr>
                  </a:outerShdw>
                </a:effectLst>
                <a:highlight>
                  <a:srgbClr val="00FFFF"/>
                </a:highlight>
              </a:rPr>
              <a:t>C'est pourquoi </a:t>
            </a:r>
            <a:r>
              <a:rPr lang="fr-FR" sz="2000" dirty="0">
                <a:solidFill>
                  <a:schemeClr val="tx2"/>
                </a:solidFill>
                <a:effectLst>
                  <a:outerShdw blurRad="38100" dist="38100" dir="2700000" algn="tl">
                    <a:srgbClr val="000000">
                      <a:alpha val="43137"/>
                    </a:srgbClr>
                  </a:outerShdw>
                </a:effectLst>
                <a:highlight>
                  <a:srgbClr val="00FFFF"/>
                </a:highlight>
              </a:rPr>
              <a:t>Paul nous conseille trois choses</a:t>
            </a:r>
          </a:p>
        </p:txBody>
      </p:sp>
      <p:graphicFrame>
        <p:nvGraphicFramePr>
          <p:cNvPr id="2" name="Diagrama 1">
            <a:extLst>
              <a:ext uri="{FF2B5EF4-FFF2-40B4-BE49-F238E27FC236}">
                <a16:creationId xmlns:a16="http://schemas.microsoft.com/office/drawing/2014/main" id="{82051BFD-AEE1-9529-9BD1-77CD5CBE6D85}"/>
              </a:ext>
            </a:extLst>
          </p:cNvPr>
          <p:cNvGraphicFramePr/>
          <p:nvPr>
            <p:extLst>
              <p:ext uri="{D42A27DB-BD31-4B8C-83A1-F6EECF244321}">
                <p14:modId xmlns:p14="http://schemas.microsoft.com/office/powerpoint/2010/main" val="1081861272"/>
              </p:ext>
            </p:extLst>
          </p:nvPr>
        </p:nvGraphicFramePr>
        <p:xfrm>
          <a:off x="285749" y="2905124"/>
          <a:ext cx="11699774" cy="3952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descr="Un grupo de personas en medio de una ciudad&#10;&#10;El contenido generado por IA puede ser incorrecto.">
            <a:extLst>
              <a:ext uri="{FF2B5EF4-FFF2-40B4-BE49-F238E27FC236}">
                <a16:creationId xmlns:a16="http://schemas.microsoft.com/office/drawing/2014/main" id="{2B3B0FA4-514F-EA5B-971E-9377193FDEB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693704" y="168493"/>
            <a:ext cx="2299057" cy="2144954"/>
          </a:xfrm>
          <a:prstGeom prst="roundRect">
            <a:avLst>
              <a:gd name="adj" fmla="val 7087"/>
            </a:avLst>
          </a:prstGeom>
          <a:ln w="28575">
            <a:solidFill>
              <a:schemeClr val="accent4">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a:extLst>
              <a:ext uri="{FF2B5EF4-FFF2-40B4-BE49-F238E27FC236}">
                <a16:creationId xmlns:a16="http://schemas.microsoft.com/office/drawing/2014/main" id="{0A45620F-CFF8-93FF-C902-829B2302042F}"/>
              </a:ext>
            </a:extLst>
          </p:cNvPr>
          <p:cNvSpPr txBox="1"/>
          <p:nvPr/>
        </p:nvSpPr>
        <p:spPr>
          <a:xfrm>
            <a:off x="7782088" y="2522105"/>
            <a:ext cx="2213665" cy="369332"/>
          </a:xfrm>
          <a:prstGeom prst="rect">
            <a:avLst/>
          </a:prstGeom>
          <a:noFill/>
        </p:spPr>
        <p:txBody>
          <a:bodyPr wrap="square">
            <a:spAutoFit/>
          </a:bodyPr>
          <a:lstStyle/>
          <a:p>
            <a:r>
              <a:rPr lang="fr-FR" sz="1800" b="1" dirty="0"/>
              <a:t>(</a:t>
            </a:r>
            <a:r>
              <a:rPr lang="fr-FR" sz="1800" b="1" dirty="0">
                <a:solidFill>
                  <a:srgbClr val="0000FF"/>
                </a:solidFill>
              </a:rPr>
              <a:t>Colossiens 1.23a</a:t>
            </a:r>
            <a:r>
              <a:rPr lang="fr-FR" sz="1800" b="1" dirty="0"/>
              <a:t>) :</a:t>
            </a:r>
            <a:endParaRPr lang="fr-FR" dirty="0"/>
          </a:p>
        </p:txBody>
      </p:sp>
    </p:spTree>
    <p:extLst>
      <p:ext uri="{BB962C8B-B14F-4D97-AF65-F5344CB8AC3E}">
        <p14:creationId xmlns:p14="http://schemas.microsoft.com/office/powerpoint/2010/main" val="372122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53"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2">
                                            <p:graphicEl>
                                              <a:dgm id="{21A0BE21-9D1E-45AC-8E26-59B8565D653E}"/>
                                            </p:graphicEl>
                                          </p:spTgt>
                                        </p:tgtEl>
                                        <p:attrNameLst>
                                          <p:attrName>style.visibility</p:attrName>
                                        </p:attrNameLst>
                                      </p:cBhvr>
                                      <p:to>
                                        <p:strVal val="visible"/>
                                      </p:to>
                                    </p:set>
                                    <p:anim calcmode="lin" valueType="num">
                                      <p:cBhvr>
                                        <p:cTn id="33" dur="500" fill="hold"/>
                                        <p:tgtEl>
                                          <p:spTgt spid="2">
                                            <p:graphicEl>
                                              <a:dgm id="{21A0BE21-9D1E-45AC-8E26-59B8565D653E}"/>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1A0BE21-9D1E-45AC-8E26-59B8565D653E}"/>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1A0BE21-9D1E-45AC-8E26-59B8565D653E}"/>
                                            </p:graphicEl>
                                          </p:spTgt>
                                        </p:tgtEl>
                                      </p:cBhvr>
                                    </p:animEffect>
                                    <p:anim calcmode="lin" valueType="num">
                                      <p:cBhvr>
                                        <p:cTn id="36" dur="500" fill="hold"/>
                                        <p:tgtEl>
                                          <p:spTgt spid="2">
                                            <p:graphicEl>
                                              <a:dgm id="{21A0BE21-9D1E-45AC-8E26-59B8565D653E}"/>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21A0BE21-9D1E-45AC-8E26-59B8565D653E}"/>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2">
                                            <p:graphicEl>
                                              <a:dgm id="{99D36536-A3B4-4D49-83BE-457AE2F5B7A2}"/>
                                            </p:graphicEl>
                                          </p:spTgt>
                                        </p:tgtEl>
                                        <p:attrNameLst>
                                          <p:attrName>style.visibility</p:attrName>
                                        </p:attrNameLst>
                                      </p:cBhvr>
                                      <p:to>
                                        <p:strVal val="visible"/>
                                      </p:to>
                                    </p:set>
                                    <p:animEffect transition="in" filter="fade">
                                      <p:cBhvr>
                                        <p:cTn id="42" dur="1000"/>
                                        <p:tgtEl>
                                          <p:spTgt spid="2">
                                            <p:graphicEl>
                                              <a:dgm id="{99D36536-A3B4-4D49-83BE-457AE2F5B7A2}"/>
                                            </p:graphicEl>
                                          </p:spTgt>
                                        </p:tgtEl>
                                      </p:cBhvr>
                                    </p:animEffect>
                                    <p:anim calcmode="lin" valueType="num">
                                      <p:cBhvr>
                                        <p:cTn id="43" dur="1000" fill="hold"/>
                                        <p:tgtEl>
                                          <p:spTgt spid="2">
                                            <p:graphicEl>
                                              <a:dgm id="{99D36536-A3B4-4D49-83BE-457AE2F5B7A2}"/>
                                            </p:graphicEl>
                                          </p:spTgt>
                                        </p:tgtEl>
                                        <p:attrNameLst>
                                          <p:attrName>ppt_x</p:attrName>
                                        </p:attrNameLst>
                                      </p:cBhvr>
                                      <p:tavLst>
                                        <p:tav tm="0">
                                          <p:val>
                                            <p:strVal val="#ppt_x"/>
                                          </p:val>
                                        </p:tav>
                                        <p:tav tm="100000">
                                          <p:val>
                                            <p:strVal val="#ppt_x"/>
                                          </p:val>
                                        </p:tav>
                                      </p:tavLst>
                                    </p:anim>
                                    <p:anim calcmode="lin" valueType="num">
                                      <p:cBhvr>
                                        <p:cTn id="44" dur="900" decel="100000" fill="hold"/>
                                        <p:tgtEl>
                                          <p:spTgt spid="2">
                                            <p:graphicEl>
                                              <a:dgm id="{99D36536-A3B4-4D49-83BE-457AE2F5B7A2}"/>
                                            </p:graphic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
                                            <p:graphicEl>
                                              <a:dgm id="{99D36536-A3B4-4D49-83BE-457AE2F5B7A2}"/>
                                            </p:graphicEl>
                                          </p:spTgt>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2">
                                            <p:graphicEl>
                                              <a:dgm id="{A1EEB81C-6A78-4F44-9F26-625A031207C2}"/>
                                            </p:graphicEl>
                                          </p:spTgt>
                                        </p:tgtEl>
                                        <p:attrNameLst>
                                          <p:attrName>style.visibility</p:attrName>
                                        </p:attrNameLst>
                                      </p:cBhvr>
                                      <p:to>
                                        <p:strVal val="visible"/>
                                      </p:to>
                                    </p:set>
                                    <p:animEffect transition="in" filter="fade">
                                      <p:cBhvr>
                                        <p:cTn id="48" dur="1000"/>
                                        <p:tgtEl>
                                          <p:spTgt spid="2">
                                            <p:graphicEl>
                                              <a:dgm id="{A1EEB81C-6A78-4F44-9F26-625A031207C2}"/>
                                            </p:graphicEl>
                                          </p:spTgt>
                                        </p:tgtEl>
                                      </p:cBhvr>
                                    </p:animEffect>
                                    <p:anim calcmode="lin" valueType="num">
                                      <p:cBhvr>
                                        <p:cTn id="49" dur="1000" fill="hold"/>
                                        <p:tgtEl>
                                          <p:spTgt spid="2">
                                            <p:graphicEl>
                                              <a:dgm id="{A1EEB81C-6A78-4F44-9F26-625A031207C2}"/>
                                            </p:graphicEl>
                                          </p:spTgt>
                                        </p:tgtEl>
                                        <p:attrNameLst>
                                          <p:attrName>ppt_x</p:attrName>
                                        </p:attrNameLst>
                                      </p:cBhvr>
                                      <p:tavLst>
                                        <p:tav tm="0">
                                          <p:val>
                                            <p:strVal val="#ppt_x"/>
                                          </p:val>
                                        </p:tav>
                                        <p:tav tm="100000">
                                          <p:val>
                                            <p:strVal val="#ppt_x"/>
                                          </p:val>
                                        </p:tav>
                                      </p:tavLst>
                                    </p:anim>
                                    <p:anim calcmode="lin" valueType="num">
                                      <p:cBhvr>
                                        <p:cTn id="50" dur="900" decel="100000" fill="hold"/>
                                        <p:tgtEl>
                                          <p:spTgt spid="2">
                                            <p:graphicEl>
                                              <a:dgm id="{A1EEB81C-6A78-4F44-9F26-625A031207C2}"/>
                                            </p:graphic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2">
                                            <p:graphicEl>
                                              <a:dgm id="{A1EEB81C-6A78-4F44-9F26-625A031207C2}"/>
                                            </p:graphic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2">
                                            <p:graphicEl>
                                              <a:dgm id="{38F04ACA-9C01-45E8-8BFC-5DCFD3FAEB20}"/>
                                            </p:graphicEl>
                                          </p:spTgt>
                                        </p:tgtEl>
                                        <p:attrNameLst>
                                          <p:attrName>style.visibility</p:attrName>
                                        </p:attrNameLst>
                                      </p:cBhvr>
                                      <p:to>
                                        <p:strVal val="visible"/>
                                      </p:to>
                                    </p:set>
                                    <p:anim calcmode="lin" valueType="num">
                                      <p:cBhvr>
                                        <p:cTn id="56" dur="500" fill="hold"/>
                                        <p:tgtEl>
                                          <p:spTgt spid="2">
                                            <p:graphicEl>
                                              <a:dgm id="{38F04ACA-9C01-45E8-8BFC-5DCFD3FAEB20}"/>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38F04ACA-9C01-45E8-8BFC-5DCFD3FAEB20}"/>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38F04ACA-9C01-45E8-8BFC-5DCFD3FAEB20}"/>
                                            </p:graphicEl>
                                          </p:spTgt>
                                        </p:tgtEl>
                                      </p:cBhvr>
                                    </p:animEffect>
                                    <p:anim calcmode="lin" valueType="num">
                                      <p:cBhvr>
                                        <p:cTn id="59" dur="500" fill="hold"/>
                                        <p:tgtEl>
                                          <p:spTgt spid="2">
                                            <p:graphicEl>
                                              <a:dgm id="{38F04ACA-9C01-45E8-8BFC-5DCFD3FAEB20}"/>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38F04ACA-9C01-45E8-8BFC-5DCFD3FAEB20}"/>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grpId="0" nodeType="clickEffect">
                                  <p:stCondLst>
                                    <p:cond delay="0"/>
                                  </p:stCondLst>
                                  <p:childTnLst>
                                    <p:set>
                                      <p:cBhvr>
                                        <p:cTn id="64" dur="1" fill="hold">
                                          <p:stCondLst>
                                            <p:cond delay="0"/>
                                          </p:stCondLst>
                                        </p:cTn>
                                        <p:tgtEl>
                                          <p:spTgt spid="2">
                                            <p:graphicEl>
                                              <a:dgm id="{F20D61F0-7A4B-4A87-8119-BA789B8B2306}"/>
                                            </p:graphicEl>
                                          </p:spTgt>
                                        </p:tgtEl>
                                        <p:attrNameLst>
                                          <p:attrName>style.visibility</p:attrName>
                                        </p:attrNameLst>
                                      </p:cBhvr>
                                      <p:to>
                                        <p:strVal val="visible"/>
                                      </p:to>
                                    </p:set>
                                    <p:animEffect transition="in" filter="fade">
                                      <p:cBhvr>
                                        <p:cTn id="65" dur="1000"/>
                                        <p:tgtEl>
                                          <p:spTgt spid="2">
                                            <p:graphicEl>
                                              <a:dgm id="{F20D61F0-7A4B-4A87-8119-BA789B8B2306}"/>
                                            </p:graphicEl>
                                          </p:spTgt>
                                        </p:tgtEl>
                                      </p:cBhvr>
                                    </p:animEffect>
                                    <p:anim calcmode="lin" valueType="num">
                                      <p:cBhvr>
                                        <p:cTn id="66" dur="1000" fill="hold"/>
                                        <p:tgtEl>
                                          <p:spTgt spid="2">
                                            <p:graphicEl>
                                              <a:dgm id="{F20D61F0-7A4B-4A87-8119-BA789B8B2306}"/>
                                            </p:graphicEl>
                                          </p:spTgt>
                                        </p:tgtEl>
                                        <p:attrNameLst>
                                          <p:attrName>ppt_x</p:attrName>
                                        </p:attrNameLst>
                                      </p:cBhvr>
                                      <p:tavLst>
                                        <p:tav tm="0">
                                          <p:val>
                                            <p:strVal val="#ppt_x"/>
                                          </p:val>
                                        </p:tav>
                                        <p:tav tm="100000">
                                          <p:val>
                                            <p:strVal val="#ppt_x"/>
                                          </p:val>
                                        </p:tav>
                                      </p:tavLst>
                                    </p:anim>
                                    <p:anim calcmode="lin" valueType="num">
                                      <p:cBhvr>
                                        <p:cTn id="67" dur="900" decel="100000" fill="hold"/>
                                        <p:tgtEl>
                                          <p:spTgt spid="2">
                                            <p:graphicEl>
                                              <a:dgm id="{F20D61F0-7A4B-4A87-8119-BA789B8B2306}"/>
                                            </p:graphic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
                                            <p:graphicEl>
                                              <a:dgm id="{F20D61F0-7A4B-4A87-8119-BA789B8B2306}"/>
                                            </p:graphicEl>
                                          </p:spTgt>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2">
                                            <p:graphicEl>
                                              <a:dgm id="{DC85CE15-62B1-44D9-A6C8-D2A406848E6A}"/>
                                            </p:graphicEl>
                                          </p:spTgt>
                                        </p:tgtEl>
                                        <p:attrNameLst>
                                          <p:attrName>style.visibility</p:attrName>
                                        </p:attrNameLst>
                                      </p:cBhvr>
                                      <p:to>
                                        <p:strVal val="visible"/>
                                      </p:to>
                                    </p:set>
                                    <p:animEffect transition="in" filter="fade">
                                      <p:cBhvr>
                                        <p:cTn id="71" dur="1000"/>
                                        <p:tgtEl>
                                          <p:spTgt spid="2">
                                            <p:graphicEl>
                                              <a:dgm id="{DC85CE15-62B1-44D9-A6C8-D2A406848E6A}"/>
                                            </p:graphicEl>
                                          </p:spTgt>
                                        </p:tgtEl>
                                      </p:cBhvr>
                                    </p:animEffect>
                                    <p:anim calcmode="lin" valueType="num">
                                      <p:cBhvr>
                                        <p:cTn id="72" dur="1000" fill="hold"/>
                                        <p:tgtEl>
                                          <p:spTgt spid="2">
                                            <p:graphicEl>
                                              <a:dgm id="{DC85CE15-62B1-44D9-A6C8-D2A406848E6A}"/>
                                            </p:graphicEl>
                                          </p:spTgt>
                                        </p:tgtEl>
                                        <p:attrNameLst>
                                          <p:attrName>ppt_x</p:attrName>
                                        </p:attrNameLst>
                                      </p:cBhvr>
                                      <p:tavLst>
                                        <p:tav tm="0">
                                          <p:val>
                                            <p:strVal val="#ppt_x"/>
                                          </p:val>
                                        </p:tav>
                                        <p:tav tm="100000">
                                          <p:val>
                                            <p:strVal val="#ppt_x"/>
                                          </p:val>
                                        </p:tav>
                                      </p:tavLst>
                                    </p:anim>
                                    <p:anim calcmode="lin" valueType="num">
                                      <p:cBhvr>
                                        <p:cTn id="73" dur="900" decel="100000" fill="hold"/>
                                        <p:tgtEl>
                                          <p:spTgt spid="2">
                                            <p:graphicEl>
                                              <a:dgm id="{DC85CE15-62B1-44D9-A6C8-D2A406848E6A}"/>
                                            </p:graphic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
                                            <p:graphicEl>
                                              <a:dgm id="{DC85CE15-62B1-44D9-A6C8-D2A406848E6A}"/>
                                            </p:graphic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2">
                                            <p:graphicEl>
                                              <a:dgm id="{C473FD13-5BAF-4B9B-BF2E-9AAD8331BEC3}"/>
                                            </p:graphicEl>
                                          </p:spTgt>
                                        </p:tgtEl>
                                        <p:attrNameLst>
                                          <p:attrName>style.visibility</p:attrName>
                                        </p:attrNameLst>
                                      </p:cBhvr>
                                      <p:to>
                                        <p:strVal val="visible"/>
                                      </p:to>
                                    </p:set>
                                    <p:anim calcmode="lin" valueType="num">
                                      <p:cBhvr>
                                        <p:cTn id="79" dur="500" fill="hold"/>
                                        <p:tgtEl>
                                          <p:spTgt spid="2">
                                            <p:graphicEl>
                                              <a:dgm id="{C473FD13-5BAF-4B9B-BF2E-9AAD8331BEC3}"/>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C473FD13-5BAF-4B9B-BF2E-9AAD8331BEC3}"/>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C473FD13-5BAF-4B9B-BF2E-9AAD8331BEC3}"/>
                                            </p:graphicEl>
                                          </p:spTgt>
                                        </p:tgtEl>
                                      </p:cBhvr>
                                    </p:animEffect>
                                    <p:anim calcmode="lin" valueType="num">
                                      <p:cBhvr>
                                        <p:cTn id="82" dur="500" fill="hold"/>
                                        <p:tgtEl>
                                          <p:spTgt spid="2">
                                            <p:graphicEl>
                                              <a:dgm id="{C473FD13-5BAF-4B9B-BF2E-9AAD8331BEC3}"/>
                                            </p:graphicEl>
                                          </p:spTgt>
                                        </p:tgtEl>
                                        <p:attrNameLst>
                                          <p:attrName>ppt_x</p:attrName>
                                        </p:attrNameLst>
                                      </p:cBhvr>
                                      <p:tavLst>
                                        <p:tav tm="0">
                                          <p:val>
                                            <p:fltVal val="0.5"/>
                                          </p:val>
                                        </p:tav>
                                        <p:tav tm="100000">
                                          <p:val>
                                            <p:strVal val="#ppt_x"/>
                                          </p:val>
                                        </p:tav>
                                      </p:tavLst>
                                    </p:anim>
                                    <p:anim calcmode="lin" valueType="num">
                                      <p:cBhvr>
                                        <p:cTn id="83" dur="500" fill="hold"/>
                                        <p:tgtEl>
                                          <p:spTgt spid="2">
                                            <p:graphicEl>
                                              <a:dgm id="{C473FD13-5BAF-4B9B-BF2E-9AAD8331BEC3}"/>
                                            </p:graphicEl>
                                          </p:spTgt>
                                        </p:tgtEl>
                                        <p:attrNameLst>
                                          <p:attrName>ppt_y</p:attrName>
                                        </p:attrNameLst>
                                      </p:cBhvr>
                                      <p:tavLst>
                                        <p:tav tm="0">
                                          <p:val>
                                            <p:fltVal val="0.5"/>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7" presetClass="entr" presetSubtype="0" fill="hold" grpId="0" nodeType="clickEffect">
                                  <p:stCondLst>
                                    <p:cond delay="0"/>
                                  </p:stCondLst>
                                  <p:childTnLst>
                                    <p:set>
                                      <p:cBhvr>
                                        <p:cTn id="87" dur="1" fill="hold">
                                          <p:stCondLst>
                                            <p:cond delay="0"/>
                                          </p:stCondLst>
                                        </p:cTn>
                                        <p:tgtEl>
                                          <p:spTgt spid="2">
                                            <p:graphicEl>
                                              <a:dgm id="{B9BC0BC2-73FB-4F25-88C4-5E109F8D6048}"/>
                                            </p:graphicEl>
                                          </p:spTgt>
                                        </p:tgtEl>
                                        <p:attrNameLst>
                                          <p:attrName>style.visibility</p:attrName>
                                        </p:attrNameLst>
                                      </p:cBhvr>
                                      <p:to>
                                        <p:strVal val="visible"/>
                                      </p:to>
                                    </p:set>
                                    <p:animEffect transition="in" filter="fade">
                                      <p:cBhvr>
                                        <p:cTn id="88" dur="1000"/>
                                        <p:tgtEl>
                                          <p:spTgt spid="2">
                                            <p:graphicEl>
                                              <a:dgm id="{B9BC0BC2-73FB-4F25-88C4-5E109F8D6048}"/>
                                            </p:graphicEl>
                                          </p:spTgt>
                                        </p:tgtEl>
                                      </p:cBhvr>
                                    </p:animEffect>
                                    <p:anim calcmode="lin" valueType="num">
                                      <p:cBhvr>
                                        <p:cTn id="89" dur="1000" fill="hold"/>
                                        <p:tgtEl>
                                          <p:spTgt spid="2">
                                            <p:graphicEl>
                                              <a:dgm id="{B9BC0BC2-73FB-4F25-88C4-5E109F8D6048}"/>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2">
                                            <p:graphicEl>
                                              <a:dgm id="{B9BC0BC2-73FB-4F25-88C4-5E109F8D6048}"/>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
                                            <p:graphicEl>
                                              <a:dgm id="{B9BC0BC2-73FB-4F25-88C4-5E109F8D6048}"/>
                                            </p:graphicEl>
                                          </p:spTgt>
                                        </p:tgtEl>
                                        <p:attrNameLst>
                                          <p:attrName>ppt_y</p:attrName>
                                        </p:attrNameLst>
                                      </p:cBhvr>
                                      <p:tavLst>
                                        <p:tav tm="0">
                                          <p:val>
                                            <p:strVal val="#ppt_y-.03"/>
                                          </p:val>
                                        </p:tav>
                                        <p:tav tm="100000">
                                          <p:val>
                                            <p:strVal val="#ppt_y"/>
                                          </p:val>
                                        </p:tav>
                                      </p:tavLst>
                                    </p:anim>
                                  </p:childTnLst>
                                </p:cTn>
                              </p:par>
                              <p:par>
                                <p:cTn id="92" presetID="37" presetClass="entr" presetSubtype="0" fill="hold" grpId="0" nodeType="withEffect">
                                  <p:stCondLst>
                                    <p:cond delay="0"/>
                                  </p:stCondLst>
                                  <p:childTnLst>
                                    <p:set>
                                      <p:cBhvr>
                                        <p:cTn id="93" dur="1" fill="hold">
                                          <p:stCondLst>
                                            <p:cond delay="0"/>
                                          </p:stCondLst>
                                        </p:cTn>
                                        <p:tgtEl>
                                          <p:spTgt spid="2">
                                            <p:graphicEl>
                                              <a:dgm id="{038902D1-3B27-495C-9EBB-1AB2E50AC2A9}"/>
                                            </p:graphicEl>
                                          </p:spTgt>
                                        </p:tgtEl>
                                        <p:attrNameLst>
                                          <p:attrName>style.visibility</p:attrName>
                                        </p:attrNameLst>
                                      </p:cBhvr>
                                      <p:to>
                                        <p:strVal val="visible"/>
                                      </p:to>
                                    </p:set>
                                    <p:animEffect transition="in" filter="fade">
                                      <p:cBhvr>
                                        <p:cTn id="94" dur="1000"/>
                                        <p:tgtEl>
                                          <p:spTgt spid="2">
                                            <p:graphicEl>
                                              <a:dgm id="{038902D1-3B27-495C-9EBB-1AB2E50AC2A9}"/>
                                            </p:graphicEl>
                                          </p:spTgt>
                                        </p:tgtEl>
                                      </p:cBhvr>
                                    </p:animEffect>
                                    <p:anim calcmode="lin" valueType="num">
                                      <p:cBhvr>
                                        <p:cTn id="95" dur="1000" fill="hold"/>
                                        <p:tgtEl>
                                          <p:spTgt spid="2">
                                            <p:graphicEl>
                                              <a:dgm id="{038902D1-3B27-495C-9EBB-1AB2E50AC2A9}"/>
                                            </p:graphicEl>
                                          </p:spTgt>
                                        </p:tgtEl>
                                        <p:attrNameLst>
                                          <p:attrName>ppt_x</p:attrName>
                                        </p:attrNameLst>
                                      </p:cBhvr>
                                      <p:tavLst>
                                        <p:tav tm="0">
                                          <p:val>
                                            <p:strVal val="#ppt_x"/>
                                          </p:val>
                                        </p:tav>
                                        <p:tav tm="100000">
                                          <p:val>
                                            <p:strVal val="#ppt_x"/>
                                          </p:val>
                                        </p:tav>
                                      </p:tavLst>
                                    </p:anim>
                                    <p:anim calcmode="lin" valueType="num">
                                      <p:cBhvr>
                                        <p:cTn id="96" dur="900" decel="100000" fill="hold"/>
                                        <p:tgtEl>
                                          <p:spTgt spid="2">
                                            <p:graphicEl>
                                              <a:dgm id="{038902D1-3B27-495C-9EBB-1AB2E50AC2A9}"/>
                                            </p:graphicEl>
                                          </p:spTgt>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2">
                                            <p:graphicEl>
                                              <a:dgm id="{038902D1-3B27-495C-9EBB-1AB2E50AC2A9}"/>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4DF0B33-5BA0-C48A-299E-41E02616E3EC}"/>
              </a:ext>
            </a:extLst>
          </p:cNvPr>
          <p:cNvSpPr txBox="1"/>
          <p:nvPr/>
        </p:nvSpPr>
        <p:spPr>
          <a:xfrm>
            <a:off x="3921550" y="139618"/>
            <a:ext cx="7899662" cy="4524315"/>
          </a:xfrm>
          <a:prstGeom prst="rect">
            <a:avLst/>
          </a:prstGeom>
          <a:noFill/>
        </p:spPr>
        <p:txBody>
          <a:bodyPr wrap="square" rtlCol="0">
            <a:spAutoFit/>
          </a:bodyPr>
          <a:lstStyle/>
          <a:p>
            <a:pPr algn="just"/>
            <a:r>
              <a:rPr lang="fr-FR" sz="2400" dirty="0">
                <a:solidFill>
                  <a:schemeClr val="accent1"/>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Seule l'influence de la grâce de Dieu conduira les hommes à se ranger du côté généreux et altruiste. </a:t>
            </a:r>
          </a:p>
          <a:p>
            <a:pPr algn="just"/>
            <a:endParaRPr lang="fr-FR" sz="2400" dirty="0">
              <a:latin typeface="Arial" panose="020B0604020202020204" pitchFamily="34" charset="0"/>
              <a:cs typeface="Arial" panose="020B0604020202020204" pitchFamily="34" charset="0"/>
            </a:endParaRPr>
          </a:p>
          <a:p>
            <a:pPr algn="ctr"/>
            <a:r>
              <a:rPr lang="fr-FR" sz="2400" b="1" dirty="0">
                <a:solidFill>
                  <a:schemeClr val="accent1"/>
                </a:solidFill>
                <a:latin typeface="Arial" panose="020B0604020202020204" pitchFamily="34" charset="0"/>
                <a:cs typeface="Arial" panose="020B0604020202020204" pitchFamily="34" charset="0"/>
              </a:rPr>
              <a:t>La cause de Dieu ne doit en aucun cas être entravée. </a:t>
            </a:r>
            <a:br>
              <a:rPr lang="fr-FR" sz="2400" b="1" dirty="0">
                <a:latin typeface="Arial" panose="020B0604020202020204" pitchFamily="34" charset="0"/>
                <a:cs typeface="Arial" panose="020B0604020202020204" pitchFamily="34" charset="0"/>
              </a:rPr>
            </a:br>
            <a:r>
              <a:rPr lang="fr-FR" sz="2400" b="1" dirty="0">
                <a:latin typeface="Arial" panose="020B0604020202020204" pitchFamily="34" charset="0"/>
                <a:cs typeface="Arial" panose="020B0604020202020204" pitchFamily="34" charset="0"/>
              </a:rPr>
              <a:t>Le message </a:t>
            </a:r>
            <a:r>
              <a:rPr lang="fr-FR" sz="2400" b="1" dirty="0">
                <a:solidFill>
                  <a:schemeClr val="accent3">
                    <a:lumMod val="50000"/>
                  </a:schemeClr>
                </a:solidFill>
                <a:latin typeface="Arial" panose="020B0604020202020204" pitchFamily="34" charset="0"/>
                <a:cs typeface="Arial" panose="020B0604020202020204" pitchFamily="34" charset="0"/>
              </a:rPr>
              <a:t>« Repentez-vous et convertissez-vous » </a:t>
            </a:r>
            <a:r>
              <a:rPr lang="fr-FR" sz="2400" i="1" dirty="0">
                <a:solidFill>
                  <a:schemeClr val="accent3">
                    <a:lumMod val="50000"/>
                  </a:schemeClr>
                </a:solidFill>
                <a:latin typeface="Arial" panose="020B0604020202020204" pitchFamily="34" charset="0"/>
                <a:cs typeface="Arial" panose="020B0604020202020204" pitchFamily="34" charset="0"/>
              </a:rPr>
              <a:t>(Actes 3.19)</a:t>
            </a:r>
            <a:r>
              <a:rPr lang="fr-FR" sz="2400" i="1" dirty="0">
                <a:latin typeface="Arial" panose="020B0604020202020204" pitchFamily="34" charset="0"/>
                <a:cs typeface="Arial" panose="020B0604020202020204" pitchFamily="34" charset="0"/>
              </a:rPr>
              <a:t> </a:t>
            </a:r>
            <a:r>
              <a:rPr lang="fr-FR" sz="2400" b="1" dirty="0">
                <a:solidFill>
                  <a:srgbClr val="9933FF"/>
                </a:solidFill>
                <a:latin typeface="Arial" panose="020B0604020202020204" pitchFamily="34" charset="0"/>
                <a:cs typeface="Arial" panose="020B0604020202020204" pitchFamily="34" charset="0"/>
              </a:rPr>
              <a:t>doit être diffusé dans toutes </a:t>
            </a:r>
            <a:br>
              <a:rPr lang="fr-FR" sz="2400" b="1" dirty="0">
                <a:solidFill>
                  <a:srgbClr val="9933FF"/>
                </a:solidFill>
                <a:latin typeface="Arial" panose="020B0604020202020204" pitchFamily="34" charset="0"/>
                <a:cs typeface="Arial" panose="020B0604020202020204" pitchFamily="34" charset="0"/>
              </a:rPr>
            </a:br>
            <a:r>
              <a:rPr lang="fr-FR" sz="2400" b="1" dirty="0">
                <a:solidFill>
                  <a:srgbClr val="9933FF"/>
                </a:solidFill>
                <a:latin typeface="Arial" panose="020B0604020202020204" pitchFamily="34" charset="0"/>
                <a:cs typeface="Arial" panose="020B0604020202020204" pitchFamily="34" charset="0"/>
              </a:rPr>
              <a:t>les parties du monde. </a:t>
            </a:r>
          </a:p>
          <a:p>
            <a:pPr algn="just"/>
            <a:endParaRPr lang="fr-FR" sz="2400" dirty="0">
              <a:solidFill>
                <a:srgbClr val="9933FF"/>
              </a:solidFill>
              <a:latin typeface="Arial" panose="020B0604020202020204" pitchFamily="34" charset="0"/>
              <a:cs typeface="Arial" panose="020B0604020202020204" pitchFamily="34" charset="0"/>
            </a:endParaRPr>
          </a:p>
          <a:p>
            <a:pPr algn="just"/>
            <a:r>
              <a:rPr lang="fr-FR"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Dieu nous a gracieusement accordé ses trésors de soleil et de pluie, pour que la végétation s'épanouisse, et il attend de chaque croyant qu'il fasse preuve de générosité pour faire avancer la cause de la vérité</a:t>
            </a:r>
            <a:r>
              <a:rPr lang="fr-FR" sz="2400" dirty="0">
                <a:latin typeface="Arial" panose="020B0604020202020204" pitchFamily="34" charset="0"/>
                <a:cs typeface="Arial" panose="020B0604020202020204" pitchFamily="34" charset="0"/>
              </a:rPr>
              <a:t>. </a:t>
            </a:r>
            <a:endParaRPr lang="fr-CH" sz="2400" dirty="0">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1E5E4266-0C06-EF11-7917-A38513BB75D3}"/>
              </a:ext>
            </a:extLst>
          </p:cNvPr>
          <p:cNvSpPr txBox="1"/>
          <p:nvPr/>
        </p:nvSpPr>
        <p:spPr>
          <a:xfrm>
            <a:off x="772998" y="4779390"/>
            <a:ext cx="11048214" cy="1938992"/>
          </a:xfrm>
          <a:prstGeom prst="rect">
            <a:avLst/>
          </a:prstGeom>
          <a:noFill/>
        </p:spPr>
        <p:txBody>
          <a:bodyPr wrap="square" rtlCol="0">
            <a:spAutoFit/>
          </a:bodyPr>
          <a:lstStyle/>
          <a:p>
            <a:pPr algn="just"/>
            <a:r>
              <a:rPr lang="fr-FR" sz="24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Nous devons maintenant travailler comme nous ne l'avons jamais fait auparavant, afin que l'Évangile, qui est la puissance de Dieu pour le salut, soit proclamé dans le monde entier</a:t>
            </a:r>
            <a:r>
              <a:rPr lang="fr-FR"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4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Et ceux qui se convertissent à la vérité doivent être le moyen, par leur abnégation, d'alimenter le trésor, afin qu'il y ait de la nourriture dans la maison du Seigneur</a:t>
            </a:r>
            <a:r>
              <a:rPr lang="fr-FR"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		</a:t>
            </a:r>
            <a:r>
              <a:rPr kumimoji="0" lang="fr-FR" sz="1800" b="0" i="1"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fr-FR" sz="2400" b="0" i="1" u="none" strike="noStrike" kern="1200" cap="none" spc="0" normalizeH="0" baseline="0" noProof="0" dirty="0">
                <a:ln>
                  <a:noFill/>
                </a:ln>
                <a:solidFill>
                  <a:schemeClr val="accent3"/>
                </a:solidFill>
                <a:effectLst>
                  <a:outerShdw blurRad="38100" dist="38100" dir="2700000" algn="tl">
                    <a:srgbClr val="000000">
                      <a:alpha val="43137"/>
                    </a:srgbClr>
                  </a:outerShdw>
                </a:effectLst>
                <a:uLnTx/>
                <a:uFillTx/>
                <a:latin typeface="Aptos" panose="02110004020202020204"/>
                <a:ea typeface="+mn-ea"/>
                <a:cs typeface="+mn-cs"/>
              </a:rPr>
              <a:t>(</a:t>
            </a:r>
            <a:r>
              <a:rPr kumimoji="0" lang="fr-FR" sz="2400" b="0" i="1" u="none" strike="noStrike" kern="1200" cap="none" spc="0" normalizeH="0" baseline="0" noProof="0" dirty="0">
                <a:ln>
                  <a:noFill/>
                </a:ln>
                <a:solidFill>
                  <a:schemeClr val="accent3"/>
                </a:solidFill>
                <a:effectLst>
                  <a:outerShdw blurRad="38100" dist="38100" dir="2700000" algn="tl">
                    <a:srgbClr val="000000">
                      <a:alpha val="43137"/>
                    </a:srgbClr>
                  </a:outerShdw>
                </a:effectLst>
                <a:uLnTx/>
                <a:uFillTx/>
                <a:latin typeface="Aptos" panose="02110004020202020204"/>
              </a:rPr>
              <a:t>Ce jour avec Dieu, p. 347)</a:t>
            </a:r>
            <a:endParaRPr lang="fr-CH" sz="2400"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id="{0C55C23A-6AB2-FD6E-BAA1-D2BF2AC9F3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170" y="272950"/>
            <a:ext cx="2768087" cy="1556276"/>
          </a:xfrm>
          <a:prstGeom prst="rect">
            <a:avLst/>
          </a:prstGeom>
        </p:spPr>
      </p:pic>
      <p:pic>
        <p:nvPicPr>
          <p:cNvPr id="5" name="Picture 16" descr="I’ve Just Seen Jesus - Larnelle Harris and Sandi Patty">
            <a:extLst>
              <a:ext uri="{FF2B5EF4-FFF2-40B4-BE49-F238E27FC236}">
                <a16:creationId xmlns:a16="http://schemas.microsoft.com/office/drawing/2014/main" id="{16CA4D1F-82DB-D5BD-5205-97EADD4F37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125" y="2813859"/>
            <a:ext cx="2262519" cy="169688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12CB0C85-C401-D174-FAB8-A4FBE97799A8}"/>
              </a:ext>
            </a:extLst>
          </p:cNvPr>
          <p:cNvPicPr>
            <a:picLocks noChangeAspect="1"/>
          </p:cNvPicPr>
          <p:nvPr/>
        </p:nvPicPr>
        <p:blipFill>
          <a:blip r:embed="rId4"/>
          <a:stretch>
            <a:fillRect/>
          </a:stretch>
        </p:blipFill>
        <p:spPr>
          <a:xfrm>
            <a:off x="2530678" y="2361710"/>
            <a:ext cx="1272702" cy="2149037"/>
          </a:xfrm>
          <a:prstGeom prst="rect">
            <a:avLst/>
          </a:prstGeom>
        </p:spPr>
      </p:pic>
    </p:spTree>
    <p:extLst>
      <p:ext uri="{BB962C8B-B14F-4D97-AF65-F5344CB8AC3E}">
        <p14:creationId xmlns:p14="http://schemas.microsoft.com/office/powerpoint/2010/main" val="109102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39AB5-9ACA-84B7-2AC4-8C1DC955F447}"/>
            </a:ext>
          </a:extLst>
        </p:cNvPr>
        <p:cNvGrpSpPr/>
        <p:nvPr/>
      </p:nvGrpSpPr>
      <p:grpSpPr>
        <a:xfrm>
          <a:off x="0" y="0"/>
          <a:ext cx="0" cy="0"/>
          <a:chOff x="0" y="0"/>
          <a:chExt cx="0" cy="0"/>
        </a:xfrm>
      </p:grpSpPr>
      <p:pic>
        <p:nvPicPr>
          <p:cNvPr id="4" name="Picture 3" descr="A green background with a green banner&#10;&#10;AI-generated content may be incorrect.">
            <a:extLst>
              <a:ext uri="{FF2B5EF4-FFF2-40B4-BE49-F238E27FC236}">
                <a16:creationId xmlns:a16="http://schemas.microsoft.com/office/drawing/2014/main" id="{13B3B8C5-0DAA-BDA1-057D-32E1B394DF2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41D3DAF-33AA-F720-C9F7-A6AE1AF1CFD7}"/>
              </a:ext>
            </a:extLst>
          </p:cNvPr>
          <p:cNvSpPr txBox="1"/>
          <p:nvPr/>
        </p:nvSpPr>
        <p:spPr>
          <a:xfrm>
            <a:off x="1111045" y="674706"/>
            <a:ext cx="7964130" cy="1439229"/>
          </a:xfrm>
          <a:prstGeom prst="rect">
            <a:avLst/>
          </a:prstGeom>
          <a:noFill/>
        </p:spPr>
        <p:txBody>
          <a:bodyPr wrap="square">
            <a:prstTxWarp prst="textTriangle">
              <a:avLst/>
            </a:prstTxWarp>
            <a:spAutoFit/>
          </a:bodyPr>
          <a:lstStyle/>
          <a:p>
            <a:pPr algn="ctr"/>
            <a:r>
              <a:rPr lang="fr-FR" sz="6000" b="1" spc="50" dirty="0">
                <a:ln w="0"/>
                <a:solidFill>
                  <a:schemeClr val="bg1"/>
                </a:solidFill>
                <a:effectLst>
                  <a:innerShdw blurRad="63500" dist="50800" dir="13500000">
                    <a:srgbClr val="000000">
                      <a:alpha val="50000"/>
                    </a:srgbClr>
                  </a:innerShdw>
                </a:effectLst>
              </a:rPr>
              <a:t>L'ESPÉRANCE</a:t>
            </a:r>
          </a:p>
        </p:txBody>
      </p:sp>
    </p:spTree>
    <p:extLst>
      <p:ext uri="{BB962C8B-B14F-4D97-AF65-F5344CB8AC3E}">
        <p14:creationId xmlns:p14="http://schemas.microsoft.com/office/powerpoint/2010/main" val="34862066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AD14DD4-6BA1-ED03-06F9-80E12BEA388D}"/>
              </a:ext>
            </a:extLst>
          </p:cNvPr>
          <p:cNvSpPr txBox="1"/>
          <p:nvPr/>
        </p:nvSpPr>
        <p:spPr>
          <a:xfrm>
            <a:off x="4081805" y="263951"/>
            <a:ext cx="7871381" cy="3477875"/>
          </a:xfrm>
          <a:prstGeom prst="rect">
            <a:avLst/>
          </a:prstGeom>
          <a:noFill/>
        </p:spPr>
        <p:txBody>
          <a:bodyPr wrap="square" rtlCol="0">
            <a:spAutoFit/>
          </a:bodyPr>
          <a:lstStyle/>
          <a:p>
            <a:pPr algn="ctr">
              <a:buNone/>
            </a:pPr>
            <a:r>
              <a:rPr lang="fr-FR" sz="2800" b="1" dirty="0">
                <a:effectLst/>
                <a:highlight>
                  <a:srgbClr val="F9B889"/>
                </a:highlight>
                <a:latin typeface="Arial" panose="020B0604020202020204" pitchFamily="34" charset="0"/>
                <a:ea typeface="MS Minngs"/>
                <a:cs typeface="Arial" panose="020B0604020202020204" pitchFamily="34" charset="0"/>
              </a:rPr>
              <a:t>Si vous demeurez dans la foi</a:t>
            </a:r>
            <a:endParaRPr lang="fr-CH" sz="2800" dirty="0">
              <a:effectLst/>
              <a:highlight>
                <a:srgbClr val="F9B889"/>
              </a:highlight>
              <a:latin typeface="Arial" panose="020B0604020202020204" pitchFamily="34" charset="0"/>
              <a:ea typeface="MS Minngs"/>
              <a:cs typeface="Arial" panose="020B0604020202020204" pitchFamily="34" charset="0"/>
            </a:endParaRPr>
          </a:p>
          <a:p>
            <a:pPr>
              <a:buNone/>
            </a:pPr>
            <a:r>
              <a:rPr lang="fr-FR" sz="2400" dirty="0">
                <a:effectLst/>
                <a:latin typeface="Arial" panose="020B0604020202020204" pitchFamily="34" charset="0"/>
                <a:ea typeface="MS Minngs"/>
                <a:cs typeface="Arial" panose="020B0604020202020204" pitchFamily="34" charset="0"/>
              </a:rPr>
              <a:t>	</a:t>
            </a:r>
            <a:r>
              <a:rPr lang="fr-FR" sz="2400" dirty="0">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Dieu souhaite que nous lui </a:t>
            </a:r>
            <a:r>
              <a:rPr lang="fr-FR" sz="2400" dirty="0">
                <a:solidFill>
                  <a:srgbClr val="0000FF"/>
                </a:solidFill>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fassions confiance et que nous jouissions de sa bonté.</a:t>
            </a:r>
            <a:r>
              <a:rPr lang="fr-FR" sz="2400" dirty="0">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 </a:t>
            </a:r>
            <a:r>
              <a:rPr lang="fr-FR" sz="2400" dirty="0">
                <a:solidFill>
                  <a:schemeClr val="accent3"/>
                </a:solidFill>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Il l’expose devant nous jour après jour et il nous faut avoir la capacité de la ressentir afin de l’intégrer. </a:t>
            </a:r>
          </a:p>
          <a:p>
            <a:pPr algn="just">
              <a:buNone/>
            </a:pPr>
            <a:r>
              <a:rPr lang="fr-FR" sz="2400" dirty="0">
                <a:effectLst>
                  <a:outerShdw blurRad="38100" dist="38100" dir="2700000" algn="tl">
                    <a:srgbClr val="000000">
                      <a:alpha val="43137"/>
                    </a:srgbClr>
                  </a:outerShdw>
                </a:effectLst>
                <a:highlight>
                  <a:srgbClr val="00FFFF"/>
                </a:highlight>
                <a:latin typeface="Arial" panose="020B0604020202020204" pitchFamily="34" charset="0"/>
                <a:ea typeface="MS Minngs"/>
                <a:cs typeface="Arial" panose="020B0604020202020204" pitchFamily="34" charset="0"/>
              </a:rPr>
              <a:t>Bien que grande et glorieuse soit la pleine et parfaite délivrance dont nous jouirons dans les cieux, elle n’est pas réservée aux temps au-delà de la fin. Dieu nous l’offre dans notre vie actuelle. </a:t>
            </a:r>
            <a:endParaRPr lang="fr-CH" sz="24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F3C07414-2B95-8579-270B-1B1A4A748C8B}"/>
              </a:ext>
            </a:extLst>
          </p:cNvPr>
          <p:cNvSpPr txBox="1"/>
          <p:nvPr/>
        </p:nvSpPr>
        <p:spPr>
          <a:xfrm>
            <a:off x="1206629" y="3826401"/>
            <a:ext cx="10746557" cy="2677656"/>
          </a:xfrm>
          <a:prstGeom prst="rect">
            <a:avLst/>
          </a:prstGeom>
          <a:noFill/>
        </p:spPr>
        <p:txBody>
          <a:bodyPr wrap="square" rtlCol="0">
            <a:spAutoFit/>
          </a:bodyPr>
          <a:lstStyle/>
          <a:p>
            <a:pPr algn="just"/>
            <a:r>
              <a:rPr lang="fr-FR" sz="2400" dirty="0">
                <a:solidFill>
                  <a:srgbClr val="0000FF"/>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Chaque jour nous avons besoin de cultiver la foi en un Sauveur toujours présent.</a:t>
            </a:r>
            <a:r>
              <a:rPr lang="fr-FR" sz="2400" dirty="0">
                <a:solidFill>
                  <a:srgbClr val="0000FF"/>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a:t>
            </a:r>
            <a:r>
              <a:rPr lang="fr-FR" sz="2400" dirty="0">
                <a:solidFill>
                  <a:schemeClr val="accent3">
                    <a:lumMod val="50000"/>
                  </a:schemeClr>
                </a:solidFill>
                <a:effectLst>
                  <a:outerShdw blurRad="38100" dist="38100" dir="2700000" algn="tl">
                    <a:srgbClr val="000000">
                      <a:alpha val="43137"/>
                    </a:srgbClr>
                  </a:outerShdw>
                </a:effectLst>
                <a:highlight>
                  <a:srgbClr val="C8F8EF"/>
                </a:highlight>
                <a:latin typeface="Arial" panose="020B0604020202020204" pitchFamily="34" charset="0"/>
                <a:cs typeface="Arial" panose="020B0604020202020204" pitchFamily="34" charset="0"/>
              </a:rPr>
              <a:t>En plaçant notre confiance dans une puissance qui nous dépasse, en exerçant notre foi dans un soutien et une puissance invisibles qui attendent la prière des démunis et des nécessiteux, nous pouvons avoir confiance, quelles que soient les circonstances, et chanter la délivrance et la joie présentes de son amour.</a:t>
            </a:r>
            <a:r>
              <a:rPr lang="fr-FR" sz="2400" dirty="0">
                <a:effectLst>
                  <a:outerShdw blurRad="38100" dist="38100" dir="2700000" algn="tl">
                    <a:srgbClr val="000000">
                      <a:alpha val="43137"/>
                    </a:srgbClr>
                  </a:outerShdw>
                </a:effectLst>
                <a:highlight>
                  <a:srgbClr val="C8F8EF"/>
                </a:highlight>
                <a:latin typeface="Arial" panose="020B0604020202020204" pitchFamily="34" charset="0"/>
                <a:cs typeface="Arial" panose="020B0604020202020204" pitchFamily="34" charset="0"/>
              </a:rPr>
              <a:t> </a:t>
            </a:r>
            <a:r>
              <a:rPr lang="fr-FR" sz="2400" dirty="0">
                <a:solidFill>
                  <a:srgbClr val="0000FF"/>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La vie que nous vivons aujourd’hui peut être vécue par la foi au Fils de Dieu. </a:t>
            </a:r>
            <a:endParaRPr lang="fr-CH" dirty="0">
              <a:highlight>
                <a:srgbClr val="00FFFF"/>
              </a:highlight>
            </a:endParaRPr>
          </a:p>
        </p:txBody>
      </p:sp>
      <p:sp>
        <p:nvSpPr>
          <p:cNvPr id="8" name="Rectangle 7">
            <a:extLst>
              <a:ext uri="{FF2B5EF4-FFF2-40B4-BE49-F238E27FC236}">
                <a16:creationId xmlns:a16="http://schemas.microsoft.com/office/drawing/2014/main" id="{AE7C667B-8B72-A6B6-49B1-5163CB506571}"/>
              </a:ext>
            </a:extLst>
          </p:cNvPr>
          <p:cNvSpPr/>
          <p:nvPr/>
        </p:nvSpPr>
        <p:spPr>
          <a:xfrm>
            <a:off x="7036476" y="6273225"/>
            <a:ext cx="4064702" cy="461665"/>
          </a:xfrm>
          <a:prstGeom prst="rect">
            <a:avLst/>
          </a:prstGeom>
        </p:spPr>
        <p:txBody>
          <a:bodyPr wrap="none">
            <a:spAutoFit/>
          </a:bodyPr>
          <a:lstStyle/>
          <a:p>
            <a:r>
              <a:rPr lang="fr-CH" sz="2400" dirty="0">
                <a:highlight>
                  <a:srgbClr val="00FF00"/>
                </a:highlight>
              </a:rPr>
              <a:t>(Aujourd’hui avec Dieu, p. 62)</a:t>
            </a:r>
          </a:p>
        </p:txBody>
      </p:sp>
      <p:pic>
        <p:nvPicPr>
          <p:cNvPr id="9" name="Picture 18" descr="Revelation 1 - The Revelation of YAHUSHUA ha MASHIACH/Jesus Christ ...">
            <a:extLst>
              <a:ext uri="{FF2B5EF4-FFF2-40B4-BE49-F238E27FC236}">
                <a16:creationId xmlns:a16="http://schemas.microsoft.com/office/drawing/2014/main" id="{8DFA3461-8A02-32E3-FB3B-082815640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959" y="263951"/>
            <a:ext cx="2719611" cy="3344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110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omputer&#10;&#10;AI-generated content may be incorrect.">
            <a:extLst>
              <a:ext uri="{FF2B5EF4-FFF2-40B4-BE49-F238E27FC236}">
                <a16:creationId xmlns:a16="http://schemas.microsoft.com/office/drawing/2014/main" id="{534F234D-CB01-4351-D452-517BCE89492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4BA93F9F-38EB-0B55-4B27-A44FA60BA2B6}"/>
              </a:ext>
            </a:extLst>
          </p:cNvPr>
          <p:cNvSpPr txBox="1"/>
          <p:nvPr/>
        </p:nvSpPr>
        <p:spPr>
          <a:xfrm>
            <a:off x="0" y="0"/>
            <a:ext cx="12191999" cy="769441"/>
          </a:xfrm>
          <a:prstGeom prst="rect">
            <a:avLst/>
          </a:prstGeom>
          <a:noFill/>
        </p:spPr>
        <p:txBody>
          <a:bodyPr wrap="square" lIns="90000">
            <a:spAutoFit/>
            <a:scene3d>
              <a:camera prst="orthographicFront"/>
              <a:lightRig rig="soft" dir="t">
                <a:rot lat="0" lon="0" rev="15600000"/>
              </a:lightRig>
            </a:scene3d>
            <a:sp3d extrusionH="57150" prstMaterial="softEdge">
              <a:bevelT w="25400" h="38100"/>
            </a:sp3d>
          </a:bodyPr>
          <a:lstStyle/>
          <a:p>
            <a:pPr algn="ctr"/>
            <a:r>
              <a:rPr lang="fr-FR" sz="4400" b="1" spc="300" dirty="0">
                <a:ln/>
                <a:solidFill>
                  <a:srgbClr val="FFD03B"/>
                </a:solidFill>
                <a:effectLst>
                  <a:outerShdw blurRad="38100" dist="25400" dir="2700000" algn="tl">
                    <a:schemeClr val="accent2">
                      <a:lumMod val="20000"/>
                      <a:lumOff val="80000"/>
                      <a:alpha val="85000"/>
                    </a:schemeClr>
                  </a:outerShdw>
                </a:effectLst>
              </a:rPr>
              <a:t>PORTANT L'ESPÉRANCE</a:t>
            </a:r>
          </a:p>
        </p:txBody>
      </p:sp>
      <p:sp>
        <p:nvSpPr>
          <p:cNvPr id="4" name="CuadroTexto 3">
            <a:extLst>
              <a:ext uri="{FF2B5EF4-FFF2-40B4-BE49-F238E27FC236}">
                <a16:creationId xmlns:a16="http://schemas.microsoft.com/office/drawing/2014/main" id="{CAE3400D-ACA9-0594-599C-BA54B5FB28C2}"/>
              </a:ext>
            </a:extLst>
          </p:cNvPr>
          <p:cNvSpPr txBox="1"/>
          <p:nvPr/>
        </p:nvSpPr>
        <p:spPr>
          <a:xfrm>
            <a:off x="0" y="600665"/>
            <a:ext cx="12192000" cy="707886"/>
          </a:xfrm>
          <a:prstGeom prst="rect">
            <a:avLst/>
          </a:prstGeom>
          <a:noFill/>
        </p:spPr>
        <p:txBody>
          <a:bodyPr wrap="square">
            <a:spAutoFit/>
          </a:bodyPr>
          <a:lstStyle/>
          <a:p>
            <a:pPr algn="ctr"/>
            <a:r>
              <a:rPr lang="fr-FR" sz="20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C'est d'elle que j'ai été fait ministre, selon la charge que Dieu m'a donnée auprès de vous, </a:t>
            </a:r>
            <a:br>
              <a:rPr lang="fr-FR" sz="20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br>
            <a:r>
              <a:rPr lang="fr-FR" sz="20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afin que j'annonçasse pleinement la parole de Dieu » (Colossiens 1.25)</a:t>
            </a:r>
          </a:p>
        </p:txBody>
      </p:sp>
      <p:sp>
        <p:nvSpPr>
          <p:cNvPr id="5" name="CuadroTexto 4">
            <a:extLst>
              <a:ext uri="{FF2B5EF4-FFF2-40B4-BE49-F238E27FC236}">
                <a16:creationId xmlns:a16="http://schemas.microsoft.com/office/drawing/2014/main" id="{3FC67F34-8EC5-931E-EFCB-BF2D3D36919D}"/>
              </a:ext>
            </a:extLst>
          </p:cNvPr>
          <p:cNvSpPr txBox="1"/>
          <p:nvPr/>
        </p:nvSpPr>
        <p:spPr>
          <a:xfrm>
            <a:off x="3543300" y="1275203"/>
            <a:ext cx="8648699" cy="1631216"/>
          </a:xfrm>
          <a:prstGeom prst="rect">
            <a:avLst/>
          </a:prstGeom>
          <a:noFill/>
        </p:spPr>
        <p:txBody>
          <a:bodyPr wrap="square" rtlCol="0">
            <a:spAutoFit/>
          </a:bodyPr>
          <a:lstStyle/>
          <a:p>
            <a:pPr>
              <a:spcBef>
                <a:spcPts val="600"/>
              </a:spcBef>
            </a:pPr>
            <a:r>
              <a:rPr lang="fr-FR" sz="2000" b="1" dirty="0">
                <a:solidFill>
                  <a:srgbClr val="0000FF"/>
                </a:solidFill>
              </a:rPr>
              <a:t>Comme nous l'avons vu, le plan de Dieu pour notre salut est basé sur la mort de Jésus et inclut notre justification et notre sanctification. Mais il manquait quelque chose d'important : d'une manière ou d'une autre, nous devons parvenir à connaître ce plan pour pouvoir l'accepter. Nous avons besoin que quelqu'un nous l'annonce.</a:t>
            </a:r>
          </a:p>
        </p:txBody>
      </p:sp>
      <p:pic>
        <p:nvPicPr>
          <p:cNvPr id="6" name="Imagen 5" descr="Un grupo de personas disfrazadas&#10;&#10;El contenido generado por IA puede ser incorrecto.">
            <a:extLst>
              <a:ext uri="{FF2B5EF4-FFF2-40B4-BE49-F238E27FC236}">
                <a16:creationId xmlns:a16="http://schemas.microsoft.com/office/drawing/2014/main" id="{BBC77C5B-15B6-C045-2828-05D1F41E51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90501" y="1405932"/>
            <a:ext cx="3238499" cy="2338388"/>
          </a:xfrm>
          <a:prstGeom prst="round2DiagRect">
            <a:avLst>
              <a:gd name="adj1" fmla="val 16667"/>
              <a:gd name="adj2" fmla="val 0"/>
            </a:avLst>
          </a:prstGeom>
          <a:ln w="38100" cap="sq">
            <a:solidFill>
              <a:schemeClr val="accent6">
                <a:lumMod val="75000"/>
              </a:schemeClr>
            </a:solidFill>
            <a:miter lim="800000"/>
          </a:ln>
          <a:effectLst>
            <a:outerShdw blurRad="50800" dist="38100" dir="8100000" algn="tr" rotWithShape="0">
              <a:prstClr val="black">
                <a:alpha val="40000"/>
              </a:prstClr>
            </a:outerShdw>
          </a:effectLst>
        </p:spPr>
      </p:pic>
      <p:pic>
        <p:nvPicPr>
          <p:cNvPr id="8" name="Imagen 7" descr="Imagen que contiene hombre, sostener, parado, vistiendo&#10;&#10;El contenido generado por IA puede ser incorrecto.">
            <a:extLst>
              <a:ext uri="{FF2B5EF4-FFF2-40B4-BE49-F238E27FC236}">
                <a16:creationId xmlns:a16="http://schemas.microsoft.com/office/drawing/2014/main" id="{9D4D8D99-6412-1F95-0775-1C014604092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613780" y="2944906"/>
            <a:ext cx="3387718" cy="1539400"/>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par de personas de pie en una montaña&#10;&#10;El contenido generado por IA puede ser incorrecto.">
            <a:extLst>
              <a:ext uri="{FF2B5EF4-FFF2-40B4-BE49-F238E27FC236}">
                <a16:creationId xmlns:a16="http://schemas.microsoft.com/office/drawing/2014/main" id="{5DDFE9C4-47B5-7850-501F-96E62767287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190501" y="3961092"/>
            <a:ext cx="3238499" cy="2668308"/>
          </a:xfrm>
          <a:prstGeom prst="round2DiagRect">
            <a:avLst>
              <a:gd name="adj1" fmla="val 0"/>
              <a:gd name="adj2" fmla="val 14790"/>
            </a:avLst>
          </a:prstGeom>
          <a:ln w="38100" cap="sq">
            <a:solidFill>
              <a:srgbClr val="25437F"/>
            </a:solidFill>
            <a:miter lim="800000"/>
          </a:ln>
          <a:effectLst>
            <a:outerShdw blurRad="50800" dist="38100" dir="8100000" algn="tr" rotWithShape="0">
              <a:prstClr val="black">
                <a:alpha val="40000"/>
              </a:prstClr>
            </a:outerShdw>
          </a:effectLst>
        </p:spPr>
      </p:pic>
      <p:sp>
        <p:nvSpPr>
          <p:cNvPr id="12" name="CuadroTexto 11">
            <a:extLst>
              <a:ext uri="{FF2B5EF4-FFF2-40B4-BE49-F238E27FC236}">
                <a16:creationId xmlns:a16="http://schemas.microsoft.com/office/drawing/2014/main" id="{0D17842C-711B-501D-F9CA-3E18C1CC15F0}"/>
              </a:ext>
            </a:extLst>
          </p:cNvPr>
          <p:cNvSpPr txBox="1"/>
          <p:nvPr/>
        </p:nvSpPr>
        <p:spPr>
          <a:xfrm>
            <a:off x="3543300" y="2905200"/>
            <a:ext cx="4879977" cy="1631216"/>
          </a:xfrm>
          <a:prstGeom prst="rect">
            <a:avLst/>
          </a:prstGeom>
          <a:noFill/>
        </p:spPr>
        <p:txBody>
          <a:bodyPr wrap="square">
            <a:spAutoFit/>
          </a:bodyPr>
          <a:lstStyle/>
          <a:p>
            <a:pPr algn="ctr">
              <a:spcBef>
                <a:spcPts val="600"/>
              </a:spcBef>
            </a:pPr>
            <a:r>
              <a:rPr lang="fr-FR" sz="2000" b="1" dirty="0">
                <a:solidFill>
                  <a:schemeClr val="accent3">
                    <a:lumMod val="50000"/>
                  </a:schemeClr>
                </a:solidFill>
              </a:rPr>
              <a:t>C'est ici qu'intervient « la charge de Dieu » [la manière dont Dieu ordonne les circonstances, les pensées, les personnes, etc.], dont Paul était ministre (Colossiens 1.25).</a:t>
            </a:r>
          </a:p>
        </p:txBody>
      </p:sp>
      <p:sp>
        <p:nvSpPr>
          <p:cNvPr id="14" name="CuadroTexto 13">
            <a:extLst>
              <a:ext uri="{FF2B5EF4-FFF2-40B4-BE49-F238E27FC236}">
                <a16:creationId xmlns:a16="http://schemas.microsoft.com/office/drawing/2014/main" id="{DA83248B-FC30-0198-0049-3E27F36F0A2D}"/>
              </a:ext>
            </a:extLst>
          </p:cNvPr>
          <p:cNvSpPr txBox="1"/>
          <p:nvPr/>
        </p:nvSpPr>
        <p:spPr>
          <a:xfrm>
            <a:off x="3543301" y="4481716"/>
            <a:ext cx="8751686" cy="1323439"/>
          </a:xfrm>
          <a:prstGeom prst="rect">
            <a:avLst/>
          </a:prstGeom>
          <a:noFill/>
        </p:spPr>
        <p:txBody>
          <a:bodyPr wrap="square">
            <a:spAutoFit/>
          </a:bodyPr>
          <a:lstStyle/>
          <a:p>
            <a:pPr>
              <a:spcBef>
                <a:spcPts val="600"/>
              </a:spcBef>
            </a:pPr>
            <a:r>
              <a:rPr lang="fr-FR" sz="2000" b="1" dirty="0">
                <a:solidFill>
                  <a:schemeClr val="accent5">
                    <a:lumMod val="75000"/>
                  </a:schemeClr>
                </a:solidFill>
              </a:rPr>
              <a:t>Paul se réjouissait de faire partie de ce plan, même si cela impliquait des afflictions (Colossiens 1.24). Depuis son arrestation à Rome jusqu'à sa mort, il écrivit au moins sept épîtres parmi les quatorze qui sont conservées dans le Nouveau Testament.</a:t>
            </a:r>
          </a:p>
        </p:txBody>
      </p:sp>
      <p:sp>
        <p:nvSpPr>
          <p:cNvPr id="7" name="CuadroTexto 6">
            <a:extLst>
              <a:ext uri="{FF2B5EF4-FFF2-40B4-BE49-F238E27FC236}">
                <a16:creationId xmlns:a16="http://schemas.microsoft.com/office/drawing/2014/main" id="{45C61711-7D7A-FC7B-9916-AB13167B0C67}"/>
              </a:ext>
            </a:extLst>
          </p:cNvPr>
          <p:cNvSpPr txBox="1"/>
          <p:nvPr/>
        </p:nvSpPr>
        <p:spPr>
          <a:xfrm>
            <a:off x="3543300" y="5777195"/>
            <a:ext cx="8648698" cy="1015663"/>
          </a:xfrm>
          <a:prstGeom prst="rect">
            <a:avLst/>
          </a:prstGeom>
          <a:noFill/>
        </p:spPr>
        <p:txBody>
          <a:bodyPr wrap="square">
            <a:spAutoFit/>
          </a:bodyPr>
          <a:lstStyle/>
          <a:p>
            <a:pPr>
              <a:spcBef>
                <a:spcPts val="600"/>
              </a:spcBef>
            </a:pPr>
            <a:r>
              <a:rPr lang="fr-FR" sz="2000" b="1" dirty="0">
                <a:solidFill>
                  <a:srgbClr val="0000FF"/>
                </a:solidFill>
              </a:rPr>
              <a:t>Paul fut une pièce importante dans le plan de Dieu, et il s'en réjouit. </a:t>
            </a:r>
            <a:br>
              <a:rPr lang="fr-FR" sz="2000" b="1" dirty="0">
                <a:solidFill>
                  <a:srgbClr val="0000FF"/>
                </a:solidFill>
              </a:rPr>
            </a:br>
            <a:r>
              <a:rPr lang="fr-FR" sz="2000" b="1" dirty="0">
                <a:solidFill>
                  <a:srgbClr val="0000FF"/>
                </a:solidFill>
              </a:rPr>
              <a:t>Nous pouvons aussi faire partie de ce plan en amenant d'autres à la connaissance de Christ. C'est là notre joie ! </a:t>
            </a:r>
          </a:p>
        </p:txBody>
      </p:sp>
    </p:spTree>
    <p:extLst>
      <p:ext uri="{BB962C8B-B14F-4D97-AF65-F5344CB8AC3E}">
        <p14:creationId xmlns:p14="http://schemas.microsoft.com/office/powerpoint/2010/main" val="239671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upRigh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style.rotation</p:attrName>
                                        </p:attrNameLst>
                                      </p:cBhvr>
                                      <p:tavLst>
                                        <p:tav tm="0">
                                          <p:val>
                                            <p:fltVal val="360"/>
                                          </p:val>
                                        </p:tav>
                                        <p:tav tm="100000">
                                          <p:val>
                                            <p:fltVal val="0"/>
                                          </p:val>
                                        </p:tav>
                                      </p:tavLst>
                                    </p:anim>
                                    <p:animEffect transition="in" filter="fade">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strips(downRight)">
                                      <p:cBhvr>
                                        <p:cTn id="47" dur="500"/>
                                        <p:tgtEl>
                                          <p:spTgt spid="10"/>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14"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A44C1-7DB0-8B56-2B0C-6D3EDD5A9FDB}"/>
            </a:ext>
          </a:extLst>
        </p:cNvPr>
        <p:cNvGrpSpPr/>
        <p:nvPr/>
      </p:nvGrpSpPr>
      <p:grpSpPr>
        <a:xfrm>
          <a:off x="0" y="0"/>
          <a:ext cx="0" cy="0"/>
          <a:chOff x="0" y="0"/>
          <a:chExt cx="0" cy="0"/>
        </a:xfrm>
      </p:grpSpPr>
      <p:pic>
        <p:nvPicPr>
          <p:cNvPr id="8" name="Picture 7" descr="A close-up of a yellow and green background&#10;&#10;AI-generated content may be incorrect.">
            <a:extLst>
              <a:ext uri="{FF2B5EF4-FFF2-40B4-BE49-F238E27FC236}">
                <a16:creationId xmlns:a16="http://schemas.microsoft.com/office/drawing/2014/main" id="{FC1961A0-C4A4-3D95-962B-EDC3C936B54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C6494E53-6C9E-CAED-F309-23A1F1F9E011}"/>
              </a:ext>
            </a:extLst>
          </p:cNvPr>
          <p:cNvSpPr txBox="1"/>
          <p:nvPr/>
        </p:nvSpPr>
        <p:spPr>
          <a:xfrm>
            <a:off x="2409824" y="-77000"/>
            <a:ext cx="9782175" cy="769441"/>
          </a:xfrm>
          <a:prstGeom prst="rect">
            <a:avLst/>
          </a:prstGeom>
          <a:noFill/>
          <a:scene3d>
            <a:camera prst="orthographicFront"/>
            <a:lightRig rig="glow" dir="t"/>
          </a:scene3d>
        </p:spPr>
        <p:txBody>
          <a:bodyPr wrap="square">
            <a:spAutoFit/>
            <a:scene3d>
              <a:camera prst="orthographicFront"/>
              <a:lightRig rig="glow" dir="t"/>
            </a:scene3d>
            <a:sp3d extrusionH="57150" contourW="12700">
              <a:bevelT h="25400" prst="softRound"/>
              <a:contourClr>
                <a:schemeClr val="accent3">
                  <a:lumMod val="50000"/>
                </a:schemeClr>
              </a:contourClr>
            </a:sp3d>
          </a:bodyPr>
          <a:lstStyle/>
          <a:p>
            <a:pPr algn="ctr"/>
            <a:r>
              <a:rPr lang="fr-FR" sz="4400" b="1" spc="300" dirty="0">
                <a:ln w="13462">
                  <a:noFill/>
                  <a:prstDash val="solid"/>
                </a:ln>
                <a:solidFill>
                  <a:schemeClr val="accent4">
                    <a:lumMod val="60000"/>
                    <a:lumOff val="40000"/>
                  </a:schemeClr>
                </a:solidFill>
                <a:effectLst>
                  <a:outerShdw dist="25400" dir="2700000" algn="bl" rotWithShape="0">
                    <a:schemeClr val="accent3"/>
                  </a:outerShdw>
                </a:effectLst>
              </a:rPr>
              <a:t>LE MYSTÈRE DE DIEU</a:t>
            </a:r>
          </a:p>
        </p:txBody>
      </p:sp>
      <p:sp>
        <p:nvSpPr>
          <p:cNvPr id="4" name="CuadroTexto 3">
            <a:extLst>
              <a:ext uri="{FF2B5EF4-FFF2-40B4-BE49-F238E27FC236}">
                <a16:creationId xmlns:a16="http://schemas.microsoft.com/office/drawing/2014/main" id="{C7609DE8-8305-47DD-F502-C38960C5ED6B}"/>
              </a:ext>
            </a:extLst>
          </p:cNvPr>
          <p:cNvSpPr txBox="1"/>
          <p:nvPr/>
        </p:nvSpPr>
        <p:spPr>
          <a:xfrm>
            <a:off x="2589196" y="624317"/>
            <a:ext cx="9479178" cy="646331"/>
          </a:xfrm>
          <a:prstGeom prst="rect">
            <a:avLst/>
          </a:prstGeom>
          <a:ln>
            <a:noFill/>
          </a:ln>
          <a:effectLst>
            <a:innerShdw blurRad="76200">
              <a:prstClr val="black"/>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fr-FR" b="1" dirty="0">
                <a:solidFill>
                  <a:schemeClr val="accent6">
                    <a:lumMod val="75000"/>
                  </a:schemeClr>
                </a:solidFill>
                <a:latin typeface="Comic Sans MS" panose="030F0702030302020204" pitchFamily="66" charset="0"/>
              </a:rPr>
              <a:t>« le mystère caché de tout temps et dans tous les âges, mais révélé maintenant à ses saints » </a:t>
            </a:r>
            <a:r>
              <a:rPr lang="fr-FR" sz="1600" b="1" dirty="0">
                <a:solidFill>
                  <a:schemeClr val="accent6">
                    <a:lumMod val="75000"/>
                  </a:schemeClr>
                </a:solidFill>
                <a:latin typeface="Comic Sans MS" panose="030F0702030302020204" pitchFamily="66" charset="0"/>
              </a:rPr>
              <a:t>(Colossiens 1.26)</a:t>
            </a:r>
          </a:p>
        </p:txBody>
      </p:sp>
      <p:sp>
        <p:nvSpPr>
          <p:cNvPr id="5" name="CuadroTexto 4">
            <a:extLst>
              <a:ext uri="{FF2B5EF4-FFF2-40B4-BE49-F238E27FC236}">
                <a16:creationId xmlns:a16="http://schemas.microsoft.com/office/drawing/2014/main" id="{18E5E34C-BA17-5284-7272-27FFD6FECF3E}"/>
              </a:ext>
            </a:extLst>
          </p:cNvPr>
          <p:cNvSpPr txBox="1"/>
          <p:nvPr/>
        </p:nvSpPr>
        <p:spPr>
          <a:xfrm>
            <a:off x="123626" y="1428867"/>
            <a:ext cx="12068373" cy="1015663"/>
          </a:xfrm>
          <a:prstGeom prst="rect">
            <a:avLst/>
          </a:prstGeom>
          <a:noFill/>
        </p:spPr>
        <p:txBody>
          <a:bodyPr wrap="square" rtlCol="0">
            <a:spAutoFit/>
          </a:bodyPr>
          <a:lstStyle/>
          <a:p>
            <a:pPr>
              <a:spcBef>
                <a:spcPts val="600"/>
              </a:spcBef>
            </a:pPr>
            <a:r>
              <a:rPr lang="fr-FR" sz="2000" b="1" dirty="0"/>
              <a:t>Paul parle d'un mystère qui a été manifesté à l'Église après la résurrection de Christ (Colossiens 1.26). Jusqu'alors, on n'en avait eu que quelques aperçus. Mais quel est ce mystère ? « </a:t>
            </a:r>
            <a:r>
              <a:rPr lang="fr-FR" sz="2000" b="1" dirty="0">
                <a:highlight>
                  <a:srgbClr val="00FFFF"/>
                </a:highlight>
              </a:rPr>
              <a:t>Christ en vous, l'espérance de la gloire » </a:t>
            </a:r>
            <a:r>
              <a:rPr lang="fr-FR" sz="2000" b="1" dirty="0"/>
              <a:t>(Colossiens 1.27).</a:t>
            </a:r>
          </a:p>
        </p:txBody>
      </p:sp>
      <p:graphicFrame>
        <p:nvGraphicFramePr>
          <p:cNvPr id="2" name="Diagrama 1">
            <a:extLst>
              <a:ext uri="{FF2B5EF4-FFF2-40B4-BE49-F238E27FC236}">
                <a16:creationId xmlns:a16="http://schemas.microsoft.com/office/drawing/2014/main" id="{40C38D4E-2CEA-3646-2A1D-AC1019EA117A}"/>
              </a:ext>
            </a:extLst>
          </p:cNvPr>
          <p:cNvGraphicFramePr/>
          <p:nvPr>
            <p:extLst>
              <p:ext uri="{D42A27DB-BD31-4B8C-83A1-F6EECF244321}">
                <p14:modId xmlns:p14="http://schemas.microsoft.com/office/powerpoint/2010/main" val="670793534"/>
              </p:ext>
            </p:extLst>
          </p:nvPr>
        </p:nvGraphicFramePr>
        <p:xfrm>
          <a:off x="0" y="2261651"/>
          <a:ext cx="12191999" cy="2954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A916E5E0-98B4-3D70-BD51-B50BC89AFE47}"/>
              </a:ext>
            </a:extLst>
          </p:cNvPr>
          <p:cNvSpPr txBox="1"/>
          <p:nvPr/>
        </p:nvSpPr>
        <p:spPr>
          <a:xfrm>
            <a:off x="123626" y="5139891"/>
            <a:ext cx="8427707" cy="1631216"/>
          </a:xfrm>
          <a:prstGeom prst="rect">
            <a:avLst/>
          </a:prstGeom>
          <a:noFill/>
        </p:spPr>
        <p:txBody>
          <a:bodyPr wrap="square" rtlCol="0">
            <a:spAutoFit/>
          </a:bodyPr>
          <a:lstStyle/>
          <a:p>
            <a:pPr>
              <a:spcBef>
                <a:spcPts val="600"/>
              </a:spcBef>
            </a:pPr>
            <a:r>
              <a:rPr lang="fr-FR" sz="2000" b="1" dirty="0"/>
              <a:t>Il reste encore des étapes à accomplir dans le développement de ce mystère. Maintenant nous vivons dans l'espérance d'être glorifiés. </a:t>
            </a:r>
          </a:p>
          <a:p>
            <a:r>
              <a:rPr lang="fr-FR" sz="2000" b="1" dirty="0"/>
              <a:t>Quel changement ! </a:t>
            </a:r>
            <a:r>
              <a:rPr lang="fr-FR" sz="2000" b="1" dirty="0">
                <a:solidFill>
                  <a:srgbClr val="0000BC"/>
                </a:solidFill>
              </a:rPr>
              <a:t>Quel mystère ! Des personnes pécheresses sont justifiées, sanctifiées et glorifiées par le sang rédempteur de Jésus. </a:t>
            </a:r>
          </a:p>
          <a:p>
            <a:r>
              <a:rPr lang="fr-FR" sz="2000" b="1" dirty="0">
                <a:solidFill>
                  <a:srgbClr val="0000BC"/>
                </a:solidFill>
              </a:rPr>
              <a:t>Ce mystère continuera d'être un sujet d'étude durant toute l'éternité</a:t>
            </a:r>
            <a:r>
              <a:rPr lang="fr-FR" sz="2000" b="1" dirty="0">
                <a:solidFill>
                  <a:srgbClr val="0000FF"/>
                </a:solidFill>
              </a:rPr>
              <a:t>.</a:t>
            </a:r>
          </a:p>
        </p:txBody>
      </p:sp>
      <p:pic>
        <p:nvPicPr>
          <p:cNvPr id="11" name="Imagen 10" descr="Un grupo de personas haciendo gestos con la cara pintada&#10;&#10;El contenido generado por IA puede ser incorrecto.">
            <a:extLst>
              <a:ext uri="{FF2B5EF4-FFF2-40B4-BE49-F238E27FC236}">
                <a16:creationId xmlns:a16="http://schemas.microsoft.com/office/drawing/2014/main" id="{AE38E365-B3E5-FB34-A10B-98461F1D307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8200024" y="5134207"/>
            <a:ext cx="1434863" cy="1636900"/>
          </a:xfrm>
          <a:prstGeom prst="snip2DiagRect">
            <a:avLst/>
          </a:prstGeom>
          <a:solidFill>
            <a:srgbClr val="FFFFFF">
              <a:shade val="85000"/>
            </a:srgbClr>
          </a:solidFill>
          <a:ln w="28575"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a:extLst>
              <a:ext uri="{FF2B5EF4-FFF2-40B4-BE49-F238E27FC236}">
                <a16:creationId xmlns:a16="http://schemas.microsoft.com/office/drawing/2014/main" id="{918F07B4-C4BA-34F4-F792-04B9DCE8C7D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885145" y="5134208"/>
            <a:ext cx="2183229" cy="1636900"/>
          </a:xfrm>
          <a:prstGeom prst="snip2DiagRect">
            <a:avLst>
              <a:gd name="adj1" fmla="val 12348"/>
              <a:gd name="adj2" fmla="val 0"/>
            </a:avLst>
          </a:prstGeom>
          <a:solidFill>
            <a:srgbClr val="FFFFFF">
              <a:shade val="85000"/>
            </a:srgbClr>
          </a:solidFill>
          <a:ln w="28575"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descr="Hombre parado en la nieve&#10;&#10;El contenido generado por IA puede ser incorrecto.">
            <a:extLst>
              <a:ext uri="{FF2B5EF4-FFF2-40B4-BE49-F238E27FC236}">
                <a16:creationId xmlns:a16="http://schemas.microsoft.com/office/drawing/2014/main" id="{930AD103-344E-C3BB-D561-4460FE5CC47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8384" y="92075"/>
            <a:ext cx="2111440" cy="1185655"/>
          </a:xfrm>
          <a:prstGeom prst="rect">
            <a:avLst/>
          </a:prstGeom>
          <a:effectLst>
            <a:innerShdw blurRad="114300">
              <a:prstClr val="black"/>
            </a:innerShdw>
          </a:effectLst>
        </p:spPr>
      </p:pic>
    </p:spTree>
    <p:extLst>
      <p:ext uri="{BB962C8B-B14F-4D97-AF65-F5344CB8AC3E}">
        <p14:creationId xmlns:p14="http://schemas.microsoft.com/office/powerpoint/2010/main" val="235464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strVal val="4*#ppt_w"/>
                                          </p:val>
                                        </p:tav>
                                        <p:tav tm="100000">
                                          <p:val>
                                            <p:strVal val="#ppt_w"/>
                                          </p:val>
                                        </p:tav>
                                      </p:tavLst>
                                    </p:anim>
                                    <p:anim calcmode="lin" valueType="num">
                                      <p:cBhvr>
                                        <p:cTn id="17"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750"/>
                                        <p:tgtEl>
                                          <p:spTgt spid="17"/>
                                        </p:tgtEl>
                                      </p:cBhvr>
                                    </p:animEffect>
                                  </p:childTnLst>
                                </p:cTn>
                              </p:par>
                            </p:childTnLst>
                          </p:cTn>
                        </p:par>
                        <p:par>
                          <p:cTn id="23" fill="hold">
                            <p:stCondLst>
                              <p:cond delay="750"/>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grpId="0" nodeType="clickEffect">
                                  <p:stCondLst>
                                    <p:cond delay="0"/>
                                  </p:stCondLst>
                                  <p:childTnLst>
                                    <p:set>
                                      <p:cBhvr>
                                        <p:cTn id="30" dur="1" fill="hold">
                                          <p:stCondLst>
                                            <p:cond delay="0"/>
                                          </p:stCondLst>
                                        </p:cTn>
                                        <p:tgtEl>
                                          <p:spTgt spid="2">
                                            <p:graphicEl>
                                              <a:dgm id="{3C6B5002-180C-4477-A2ED-292F41229F86}"/>
                                            </p:graphicEl>
                                          </p:spTgt>
                                        </p:tgtEl>
                                        <p:attrNameLst>
                                          <p:attrName>style.visibility</p:attrName>
                                        </p:attrNameLst>
                                      </p:cBhvr>
                                      <p:to>
                                        <p:strVal val="visible"/>
                                      </p:to>
                                    </p:set>
                                    <p:anim calcmode="lin" valueType="num">
                                      <p:cBhvr>
                                        <p:cTn id="31" dur="500" fill="hold"/>
                                        <p:tgtEl>
                                          <p:spTgt spid="2">
                                            <p:graphicEl>
                                              <a:dgm id="{3C6B5002-180C-4477-A2ED-292F41229F86}"/>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3C6B5002-180C-4477-A2ED-292F41229F86}"/>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3C6B5002-180C-4477-A2ED-292F41229F86}"/>
                                            </p:graphicEl>
                                          </p:spTgt>
                                        </p:tgtEl>
                                      </p:cBhvr>
                                    </p:animEffect>
                                    <p:anim calcmode="lin" valueType="num">
                                      <p:cBhvr>
                                        <p:cTn id="34" dur="500" fill="hold"/>
                                        <p:tgtEl>
                                          <p:spTgt spid="2">
                                            <p:graphicEl>
                                              <a:dgm id="{3C6B5002-180C-4477-A2ED-292F41229F86}"/>
                                            </p:graphicEl>
                                          </p:spTgt>
                                        </p:tgtEl>
                                        <p:attrNameLst>
                                          <p:attrName>ppt_x</p:attrName>
                                        </p:attrNameLst>
                                      </p:cBhvr>
                                      <p:tavLst>
                                        <p:tav tm="0">
                                          <p:val>
                                            <p:fltVal val="0.5"/>
                                          </p:val>
                                        </p:tav>
                                        <p:tav tm="100000">
                                          <p:val>
                                            <p:strVal val="#ppt_x"/>
                                          </p:val>
                                        </p:tav>
                                      </p:tavLst>
                                    </p:anim>
                                    <p:anim calcmode="lin" valueType="num">
                                      <p:cBhvr>
                                        <p:cTn id="35" dur="500" fill="hold"/>
                                        <p:tgtEl>
                                          <p:spTgt spid="2">
                                            <p:graphicEl>
                                              <a:dgm id="{3C6B5002-180C-4477-A2ED-292F41229F86}"/>
                                            </p:graphicEl>
                                          </p:spTgt>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2">
                                            <p:graphicEl>
                                              <a:dgm id="{9C8C347F-BF0D-40B3-BF9C-4BADDE19275F}"/>
                                            </p:graphicEl>
                                          </p:spTgt>
                                        </p:tgtEl>
                                        <p:attrNameLst>
                                          <p:attrName>style.visibility</p:attrName>
                                        </p:attrNameLst>
                                      </p:cBhvr>
                                      <p:to>
                                        <p:strVal val="visible"/>
                                      </p:to>
                                    </p:set>
                                    <p:anim calcmode="lin" valueType="num">
                                      <p:cBhvr>
                                        <p:cTn id="38" dur="500" fill="hold"/>
                                        <p:tgtEl>
                                          <p:spTgt spid="2">
                                            <p:graphicEl>
                                              <a:dgm id="{9C8C347F-BF0D-40B3-BF9C-4BADDE19275F}"/>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9C8C347F-BF0D-40B3-BF9C-4BADDE19275F}"/>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9C8C347F-BF0D-40B3-BF9C-4BADDE19275F}"/>
                                            </p:graphicEl>
                                          </p:spTgt>
                                        </p:tgtEl>
                                      </p:cBhvr>
                                    </p:animEffect>
                                    <p:anim calcmode="lin" valueType="num">
                                      <p:cBhvr>
                                        <p:cTn id="41" dur="500" fill="hold"/>
                                        <p:tgtEl>
                                          <p:spTgt spid="2">
                                            <p:graphicEl>
                                              <a:dgm id="{9C8C347F-BF0D-40B3-BF9C-4BADDE19275F}"/>
                                            </p:graphicEl>
                                          </p:spTgt>
                                        </p:tgtEl>
                                        <p:attrNameLst>
                                          <p:attrName>ppt_x</p:attrName>
                                        </p:attrNameLst>
                                      </p:cBhvr>
                                      <p:tavLst>
                                        <p:tav tm="0">
                                          <p:val>
                                            <p:fltVal val="0.5"/>
                                          </p:val>
                                        </p:tav>
                                        <p:tav tm="100000">
                                          <p:val>
                                            <p:strVal val="#ppt_x"/>
                                          </p:val>
                                        </p:tav>
                                      </p:tavLst>
                                    </p:anim>
                                    <p:anim calcmode="lin" valueType="num">
                                      <p:cBhvr>
                                        <p:cTn id="42" dur="500" fill="hold"/>
                                        <p:tgtEl>
                                          <p:spTgt spid="2">
                                            <p:graphicEl>
                                              <a:dgm id="{9C8C347F-BF0D-40B3-BF9C-4BADDE19275F}"/>
                                            </p:graphicEl>
                                          </p:spTgt>
                                        </p:tgtEl>
                                        <p:attrNameLst>
                                          <p:attrName>ppt_y</p:attrName>
                                        </p:attrNameLst>
                                      </p:cBhvr>
                                      <p:tavLst>
                                        <p:tav tm="0">
                                          <p:val>
                                            <p:fltVal val="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grpId="0" nodeType="clickEffect">
                                  <p:stCondLst>
                                    <p:cond delay="0"/>
                                  </p:stCondLst>
                                  <p:childTnLst>
                                    <p:set>
                                      <p:cBhvr>
                                        <p:cTn id="46" dur="1" fill="hold">
                                          <p:stCondLst>
                                            <p:cond delay="0"/>
                                          </p:stCondLst>
                                        </p:cTn>
                                        <p:tgtEl>
                                          <p:spTgt spid="2">
                                            <p:graphicEl>
                                              <a:dgm id="{C5F1C311-16D1-4BAD-BD58-36ECB6089C14}"/>
                                            </p:graphicEl>
                                          </p:spTgt>
                                        </p:tgtEl>
                                        <p:attrNameLst>
                                          <p:attrName>style.visibility</p:attrName>
                                        </p:attrNameLst>
                                      </p:cBhvr>
                                      <p:to>
                                        <p:strVal val="visible"/>
                                      </p:to>
                                    </p:set>
                                    <p:anim calcmode="lin" valueType="num">
                                      <p:cBhvr>
                                        <p:cTn id="47" dur="500" fill="hold"/>
                                        <p:tgtEl>
                                          <p:spTgt spid="2">
                                            <p:graphicEl>
                                              <a:dgm id="{C5F1C311-16D1-4BAD-BD58-36ECB6089C14}"/>
                                            </p:graphicEl>
                                          </p:spTgt>
                                        </p:tgtEl>
                                        <p:attrNameLst>
                                          <p:attrName>ppt_w</p:attrName>
                                        </p:attrNameLst>
                                      </p:cBhvr>
                                      <p:tavLst>
                                        <p:tav tm="0">
                                          <p:val>
                                            <p:fltVal val="0"/>
                                          </p:val>
                                        </p:tav>
                                        <p:tav tm="100000">
                                          <p:val>
                                            <p:strVal val="#ppt_w"/>
                                          </p:val>
                                        </p:tav>
                                      </p:tavLst>
                                    </p:anim>
                                    <p:anim calcmode="lin" valueType="num">
                                      <p:cBhvr>
                                        <p:cTn id="48" dur="500" fill="hold"/>
                                        <p:tgtEl>
                                          <p:spTgt spid="2">
                                            <p:graphicEl>
                                              <a:dgm id="{C5F1C311-16D1-4BAD-BD58-36ECB6089C14}"/>
                                            </p:graphicEl>
                                          </p:spTgt>
                                        </p:tgtEl>
                                        <p:attrNameLst>
                                          <p:attrName>ppt_h</p:attrName>
                                        </p:attrNameLst>
                                      </p:cBhvr>
                                      <p:tavLst>
                                        <p:tav tm="0">
                                          <p:val>
                                            <p:fltVal val="0"/>
                                          </p:val>
                                        </p:tav>
                                        <p:tav tm="100000">
                                          <p:val>
                                            <p:strVal val="#ppt_h"/>
                                          </p:val>
                                        </p:tav>
                                      </p:tavLst>
                                    </p:anim>
                                    <p:animEffect transition="in" filter="fade">
                                      <p:cBhvr>
                                        <p:cTn id="49" dur="500"/>
                                        <p:tgtEl>
                                          <p:spTgt spid="2">
                                            <p:graphicEl>
                                              <a:dgm id="{C5F1C311-16D1-4BAD-BD58-36ECB6089C14}"/>
                                            </p:graphicEl>
                                          </p:spTgt>
                                        </p:tgtEl>
                                      </p:cBhvr>
                                    </p:animEffect>
                                    <p:anim calcmode="lin" valueType="num">
                                      <p:cBhvr>
                                        <p:cTn id="50" dur="500" fill="hold"/>
                                        <p:tgtEl>
                                          <p:spTgt spid="2">
                                            <p:graphicEl>
                                              <a:dgm id="{C5F1C311-16D1-4BAD-BD58-36ECB6089C14}"/>
                                            </p:graphicEl>
                                          </p:spTgt>
                                        </p:tgtEl>
                                        <p:attrNameLst>
                                          <p:attrName>ppt_x</p:attrName>
                                        </p:attrNameLst>
                                      </p:cBhvr>
                                      <p:tavLst>
                                        <p:tav tm="0">
                                          <p:val>
                                            <p:fltVal val="0.5"/>
                                          </p:val>
                                        </p:tav>
                                        <p:tav tm="100000">
                                          <p:val>
                                            <p:strVal val="#ppt_x"/>
                                          </p:val>
                                        </p:tav>
                                      </p:tavLst>
                                    </p:anim>
                                    <p:anim calcmode="lin" valueType="num">
                                      <p:cBhvr>
                                        <p:cTn id="51" dur="500" fill="hold"/>
                                        <p:tgtEl>
                                          <p:spTgt spid="2">
                                            <p:graphicEl>
                                              <a:dgm id="{C5F1C311-16D1-4BAD-BD58-36ECB6089C14}"/>
                                            </p:graphicEl>
                                          </p:spTgt>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
                                            <p:graphicEl>
                                              <a:dgm id="{78E22542-7215-4385-AB27-17057C8AF491}"/>
                                            </p:graphicEl>
                                          </p:spTgt>
                                        </p:tgtEl>
                                        <p:attrNameLst>
                                          <p:attrName>style.visibility</p:attrName>
                                        </p:attrNameLst>
                                      </p:cBhvr>
                                      <p:to>
                                        <p:strVal val="visible"/>
                                      </p:to>
                                    </p:set>
                                    <p:anim calcmode="lin" valueType="num">
                                      <p:cBhvr>
                                        <p:cTn id="54" dur="500" fill="hold"/>
                                        <p:tgtEl>
                                          <p:spTgt spid="2">
                                            <p:graphicEl>
                                              <a:dgm id="{78E22542-7215-4385-AB27-17057C8AF491}"/>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78E22542-7215-4385-AB27-17057C8AF491}"/>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78E22542-7215-4385-AB27-17057C8AF491}"/>
                                            </p:graphicEl>
                                          </p:spTgt>
                                        </p:tgtEl>
                                      </p:cBhvr>
                                    </p:animEffect>
                                    <p:anim calcmode="lin" valueType="num">
                                      <p:cBhvr>
                                        <p:cTn id="57" dur="500" fill="hold"/>
                                        <p:tgtEl>
                                          <p:spTgt spid="2">
                                            <p:graphicEl>
                                              <a:dgm id="{78E22542-7215-4385-AB27-17057C8AF491}"/>
                                            </p:graphicEl>
                                          </p:spTgt>
                                        </p:tgtEl>
                                        <p:attrNameLst>
                                          <p:attrName>ppt_x</p:attrName>
                                        </p:attrNameLst>
                                      </p:cBhvr>
                                      <p:tavLst>
                                        <p:tav tm="0">
                                          <p:val>
                                            <p:fltVal val="0.5"/>
                                          </p:val>
                                        </p:tav>
                                        <p:tav tm="100000">
                                          <p:val>
                                            <p:strVal val="#ppt_x"/>
                                          </p:val>
                                        </p:tav>
                                      </p:tavLst>
                                    </p:anim>
                                    <p:anim calcmode="lin" valueType="num">
                                      <p:cBhvr>
                                        <p:cTn id="58" dur="500" fill="hold"/>
                                        <p:tgtEl>
                                          <p:spTgt spid="2">
                                            <p:graphicEl>
                                              <a:dgm id="{78E22542-7215-4385-AB27-17057C8AF491}"/>
                                            </p:graphicEl>
                                          </p:spTgt>
                                        </p:tgtEl>
                                        <p:attrNameLst>
                                          <p:attrName>ppt_y</p:attrName>
                                        </p:attrNameLst>
                                      </p:cBhvr>
                                      <p:tavLst>
                                        <p:tav tm="0">
                                          <p:val>
                                            <p:fltVal val="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528" fill="hold" grpId="0" nodeType="clickEffect">
                                  <p:stCondLst>
                                    <p:cond delay="0"/>
                                  </p:stCondLst>
                                  <p:childTnLst>
                                    <p:set>
                                      <p:cBhvr>
                                        <p:cTn id="62" dur="1" fill="hold">
                                          <p:stCondLst>
                                            <p:cond delay="0"/>
                                          </p:stCondLst>
                                        </p:cTn>
                                        <p:tgtEl>
                                          <p:spTgt spid="2">
                                            <p:graphicEl>
                                              <a:dgm id="{99FF1246-F785-43B0-88F4-BA95F6998F80}"/>
                                            </p:graphicEl>
                                          </p:spTgt>
                                        </p:tgtEl>
                                        <p:attrNameLst>
                                          <p:attrName>style.visibility</p:attrName>
                                        </p:attrNameLst>
                                      </p:cBhvr>
                                      <p:to>
                                        <p:strVal val="visible"/>
                                      </p:to>
                                    </p:set>
                                    <p:anim calcmode="lin" valueType="num">
                                      <p:cBhvr>
                                        <p:cTn id="63" dur="500" fill="hold"/>
                                        <p:tgtEl>
                                          <p:spTgt spid="2">
                                            <p:graphicEl>
                                              <a:dgm id="{99FF1246-F785-43B0-88F4-BA95F6998F80}"/>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99FF1246-F785-43B0-88F4-BA95F6998F80}"/>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99FF1246-F785-43B0-88F4-BA95F6998F80}"/>
                                            </p:graphicEl>
                                          </p:spTgt>
                                        </p:tgtEl>
                                      </p:cBhvr>
                                    </p:animEffect>
                                    <p:anim calcmode="lin" valueType="num">
                                      <p:cBhvr>
                                        <p:cTn id="66" dur="500" fill="hold"/>
                                        <p:tgtEl>
                                          <p:spTgt spid="2">
                                            <p:graphicEl>
                                              <a:dgm id="{99FF1246-F785-43B0-88F4-BA95F6998F80}"/>
                                            </p:graphicEl>
                                          </p:spTgt>
                                        </p:tgtEl>
                                        <p:attrNameLst>
                                          <p:attrName>ppt_x</p:attrName>
                                        </p:attrNameLst>
                                      </p:cBhvr>
                                      <p:tavLst>
                                        <p:tav tm="0">
                                          <p:val>
                                            <p:fltVal val="0.5"/>
                                          </p:val>
                                        </p:tav>
                                        <p:tav tm="100000">
                                          <p:val>
                                            <p:strVal val="#ppt_x"/>
                                          </p:val>
                                        </p:tav>
                                      </p:tavLst>
                                    </p:anim>
                                    <p:anim calcmode="lin" valueType="num">
                                      <p:cBhvr>
                                        <p:cTn id="67" dur="500" fill="hold"/>
                                        <p:tgtEl>
                                          <p:spTgt spid="2">
                                            <p:graphicEl>
                                              <a:dgm id="{99FF1246-F785-43B0-88F4-BA95F6998F80}"/>
                                            </p:graphicEl>
                                          </p:spTgt>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2">
                                            <p:graphicEl>
                                              <a:dgm id="{446A686C-CCBD-4292-9191-710582702A1D}"/>
                                            </p:graphicEl>
                                          </p:spTgt>
                                        </p:tgtEl>
                                        <p:attrNameLst>
                                          <p:attrName>style.visibility</p:attrName>
                                        </p:attrNameLst>
                                      </p:cBhvr>
                                      <p:to>
                                        <p:strVal val="visible"/>
                                      </p:to>
                                    </p:set>
                                    <p:anim calcmode="lin" valueType="num">
                                      <p:cBhvr>
                                        <p:cTn id="70" dur="500" fill="hold"/>
                                        <p:tgtEl>
                                          <p:spTgt spid="2">
                                            <p:graphicEl>
                                              <a:dgm id="{446A686C-CCBD-4292-9191-710582702A1D}"/>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446A686C-CCBD-4292-9191-710582702A1D}"/>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446A686C-CCBD-4292-9191-710582702A1D}"/>
                                            </p:graphicEl>
                                          </p:spTgt>
                                        </p:tgtEl>
                                      </p:cBhvr>
                                    </p:animEffect>
                                    <p:anim calcmode="lin" valueType="num">
                                      <p:cBhvr>
                                        <p:cTn id="73" dur="500" fill="hold"/>
                                        <p:tgtEl>
                                          <p:spTgt spid="2">
                                            <p:graphicEl>
                                              <a:dgm id="{446A686C-CCBD-4292-9191-710582702A1D}"/>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446A686C-CCBD-4292-9191-710582702A1D}"/>
                                            </p:graphic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2">
                                            <p:graphicEl>
                                              <a:dgm id="{24FA9EF7-A039-45B7-914F-CE5657FE2BAA}"/>
                                            </p:graphicEl>
                                          </p:spTgt>
                                        </p:tgtEl>
                                        <p:attrNameLst>
                                          <p:attrName>style.visibility</p:attrName>
                                        </p:attrNameLst>
                                      </p:cBhvr>
                                      <p:to>
                                        <p:strVal val="visible"/>
                                      </p:to>
                                    </p:set>
                                    <p:anim calcmode="lin" valueType="num">
                                      <p:cBhvr>
                                        <p:cTn id="79" dur="500" fill="hold"/>
                                        <p:tgtEl>
                                          <p:spTgt spid="2">
                                            <p:graphicEl>
                                              <a:dgm id="{24FA9EF7-A039-45B7-914F-CE5657FE2BAA}"/>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24FA9EF7-A039-45B7-914F-CE5657FE2BAA}"/>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24FA9EF7-A039-45B7-914F-CE5657FE2BAA}"/>
                                            </p:graphicEl>
                                          </p:spTgt>
                                        </p:tgtEl>
                                      </p:cBhvr>
                                    </p:animEffect>
                                    <p:anim calcmode="lin" valueType="num">
                                      <p:cBhvr>
                                        <p:cTn id="82" dur="500" fill="hold"/>
                                        <p:tgtEl>
                                          <p:spTgt spid="2">
                                            <p:graphicEl>
                                              <a:dgm id="{24FA9EF7-A039-45B7-914F-CE5657FE2BAA}"/>
                                            </p:graphicEl>
                                          </p:spTgt>
                                        </p:tgtEl>
                                        <p:attrNameLst>
                                          <p:attrName>ppt_x</p:attrName>
                                        </p:attrNameLst>
                                      </p:cBhvr>
                                      <p:tavLst>
                                        <p:tav tm="0">
                                          <p:val>
                                            <p:fltVal val="0.5"/>
                                          </p:val>
                                        </p:tav>
                                        <p:tav tm="100000">
                                          <p:val>
                                            <p:strVal val="#ppt_x"/>
                                          </p:val>
                                        </p:tav>
                                      </p:tavLst>
                                    </p:anim>
                                    <p:anim calcmode="lin" valueType="num">
                                      <p:cBhvr>
                                        <p:cTn id="83" dur="500" fill="hold"/>
                                        <p:tgtEl>
                                          <p:spTgt spid="2">
                                            <p:graphicEl>
                                              <a:dgm id="{24FA9EF7-A039-45B7-914F-CE5657FE2BAA}"/>
                                            </p:graphicEl>
                                          </p:spTgt>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
                                            <p:graphicEl>
                                              <a:dgm id="{E53FDEBA-2F82-43EC-BB19-A3CF760E0293}"/>
                                            </p:graphicEl>
                                          </p:spTgt>
                                        </p:tgtEl>
                                        <p:attrNameLst>
                                          <p:attrName>style.visibility</p:attrName>
                                        </p:attrNameLst>
                                      </p:cBhvr>
                                      <p:to>
                                        <p:strVal val="visible"/>
                                      </p:to>
                                    </p:set>
                                    <p:anim calcmode="lin" valueType="num">
                                      <p:cBhvr>
                                        <p:cTn id="86" dur="500" fill="hold"/>
                                        <p:tgtEl>
                                          <p:spTgt spid="2">
                                            <p:graphicEl>
                                              <a:dgm id="{E53FDEBA-2F82-43EC-BB19-A3CF760E0293}"/>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E53FDEBA-2F82-43EC-BB19-A3CF760E0293}"/>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E53FDEBA-2F82-43EC-BB19-A3CF760E0293}"/>
                                            </p:graphicEl>
                                          </p:spTgt>
                                        </p:tgtEl>
                                      </p:cBhvr>
                                    </p:animEffect>
                                    <p:anim calcmode="lin" valueType="num">
                                      <p:cBhvr>
                                        <p:cTn id="89" dur="500" fill="hold"/>
                                        <p:tgtEl>
                                          <p:spTgt spid="2">
                                            <p:graphicEl>
                                              <a:dgm id="{E53FDEBA-2F82-43EC-BB19-A3CF760E0293}"/>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E53FDEBA-2F82-43EC-BB19-A3CF760E0293}"/>
                                            </p:graphicEl>
                                          </p:spTgt>
                                        </p:tgtEl>
                                        <p:attrNameLst>
                                          <p:attrName>ppt_y</p:attrName>
                                        </p:attrNameLst>
                                      </p:cBhvr>
                                      <p:tavLst>
                                        <p:tav tm="0">
                                          <p:val>
                                            <p:fltVal val="0.5"/>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ntr" presetSubtype="528" fill="hold" grpId="0" nodeType="clickEffect">
                                  <p:stCondLst>
                                    <p:cond delay="0"/>
                                  </p:stCondLst>
                                  <p:childTnLst>
                                    <p:set>
                                      <p:cBhvr>
                                        <p:cTn id="94" dur="1" fill="hold">
                                          <p:stCondLst>
                                            <p:cond delay="0"/>
                                          </p:stCondLst>
                                        </p:cTn>
                                        <p:tgtEl>
                                          <p:spTgt spid="2">
                                            <p:graphicEl>
                                              <a:dgm id="{33EB6DAF-74F0-41B9-A2AB-5845D37A1B97}"/>
                                            </p:graphicEl>
                                          </p:spTgt>
                                        </p:tgtEl>
                                        <p:attrNameLst>
                                          <p:attrName>style.visibility</p:attrName>
                                        </p:attrNameLst>
                                      </p:cBhvr>
                                      <p:to>
                                        <p:strVal val="visible"/>
                                      </p:to>
                                    </p:set>
                                    <p:anim calcmode="lin" valueType="num">
                                      <p:cBhvr>
                                        <p:cTn id="95" dur="500" fill="hold"/>
                                        <p:tgtEl>
                                          <p:spTgt spid="2">
                                            <p:graphicEl>
                                              <a:dgm id="{33EB6DAF-74F0-41B9-A2AB-5845D37A1B97}"/>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33EB6DAF-74F0-41B9-A2AB-5845D37A1B97}"/>
                                            </p:graphicEl>
                                          </p:spTgt>
                                        </p:tgtEl>
                                        <p:attrNameLst>
                                          <p:attrName>ppt_h</p:attrName>
                                        </p:attrNameLst>
                                      </p:cBhvr>
                                      <p:tavLst>
                                        <p:tav tm="0">
                                          <p:val>
                                            <p:fltVal val="0"/>
                                          </p:val>
                                        </p:tav>
                                        <p:tav tm="100000">
                                          <p:val>
                                            <p:strVal val="#ppt_h"/>
                                          </p:val>
                                        </p:tav>
                                      </p:tavLst>
                                    </p:anim>
                                    <p:animEffect transition="in" filter="fade">
                                      <p:cBhvr>
                                        <p:cTn id="97" dur="500"/>
                                        <p:tgtEl>
                                          <p:spTgt spid="2">
                                            <p:graphicEl>
                                              <a:dgm id="{33EB6DAF-74F0-41B9-A2AB-5845D37A1B97}"/>
                                            </p:graphicEl>
                                          </p:spTgt>
                                        </p:tgtEl>
                                      </p:cBhvr>
                                    </p:animEffect>
                                    <p:anim calcmode="lin" valueType="num">
                                      <p:cBhvr>
                                        <p:cTn id="98" dur="500" fill="hold"/>
                                        <p:tgtEl>
                                          <p:spTgt spid="2">
                                            <p:graphicEl>
                                              <a:dgm id="{33EB6DAF-74F0-41B9-A2AB-5845D37A1B97}"/>
                                            </p:graphicEl>
                                          </p:spTgt>
                                        </p:tgtEl>
                                        <p:attrNameLst>
                                          <p:attrName>ppt_x</p:attrName>
                                        </p:attrNameLst>
                                      </p:cBhvr>
                                      <p:tavLst>
                                        <p:tav tm="0">
                                          <p:val>
                                            <p:fltVal val="0.5"/>
                                          </p:val>
                                        </p:tav>
                                        <p:tav tm="100000">
                                          <p:val>
                                            <p:strVal val="#ppt_x"/>
                                          </p:val>
                                        </p:tav>
                                      </p:tavLst>
                                    </p:anim>
                                    <p:anim calcmode="lin" valueType="num">
                                      <p:cBhvr>
                                        <p:cTn id="99" dur="500" fill="hold"/>
                                        <p:tgtEl>
                                          <p:spTgt spid="2">
                                            <p:graphicEl>
                                              <a:dgm id="{33EB6DAF-74F0-41B9-A2AB-5845D37A1B97}"/>
                                            </p:graphicEl>
                                          </p:spTgt>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
                                            <p:graphicEl>
                                              <a:dgm id="{1574ABC4-6C0D-477C-B5FC-7FD775A269EC}"/>
                                            </p:graphicEl>
                                          </p:spTgt>
                                        </p:tgtEl>
                                        <p:attrNameLst>
                                          <p:attrName>style.visibility</p:attrName>
                                        </p:attrNameLst>
                                      </p:cBhvr>
                                      <p:to>
                                        <p:strVal val="visible"/>
                                      </p:to>
                                    </p:set>
                                    <p:anim calcmode="lin" valueType="num">
                                      <p:cBhvr>
                                        <p:cTn id="102" dur="500" fill="hold"/>
                                        <p:tgtEl>
                                          <p:spTgt spid="2">
                                            <p:graphicEl>
                                              <a:dgm id="{1574ABC4-6C0D-477C-B5FC-7FD775A269EC}"/>
                                            </p:graphicEl>
                                          </p:spTgt>
                                        </p:tgtEl>
                                        <p:attrNameLst>
                                          <p:attrName>ppt_w</p:attrName>
                                        </p:attrNameLst>
                                      </p:cBhvr>
                                      <p:tavLst>
                                        <p:tav tm="0">
                                          <p:val>
                                            <p:fltVal val="0"/>
                                          </p:val>
                                        </p:tav>
                                        <p:tav tm="100000">
                                          <p:val>
                                            <p:strVal val="#ppt_w"/>
                                          </p:val>
                                        </p:tav>
                                      </p:tavLst>
                                    </p:anim>
                                    <p:anim calcmode="lin" valueType="num">
                                      <p:cBhvr>
                                        <p:cTn id="103" dur="500" fill="hold"/>
                                        <p:tgtEl>
                                          <p:spTgt spid="2">
                                            <p:graphicEl>
                                              <a:dgm id="{1574ABC4-6C0D-477C-B5FC-7FD775A269EC}"/>
                                            </p:graphicEl>
                                          </p:spTgt>
                                        </p:tgtEl>
                                        <p:attrNameLst>
                                          <p:attrName>ppt_h</p:attrName>
                                        </p:attrNameLst>
                                      </p:cBhvr>
                                      <p:tavLst>
                                        <p:tav tm="0">
                                          <p:val>
                                            <p:fltVal val="0"/>
                                          </p:val>
                                        </p:tav>
                                        <p:tav tm="100000">
                                          <p:val>
                                            <p:strVal val="#ppt_h"/>
                                          </p:val>
                                        </p:tav>
                                      </p:tavLst>
                                    </p:anim>
                                    <p:animEffect transition="in" filter="fade">
                                      <p:cBhvr>
                                        <p:cTn id="104" dur="500"/>
                                        <p:tgtEl>
                                          <p:spTgt spid="2">
                                            <p:graphicEl>
                                              <a:dgm id="{1574ABC4-6C0D-477C-B5FC-7FD775A269EC}"/>
                                            </p:graphicEl>
                                          </p:spTgt>
                                        </p:tgtEl>
                                      </p:cBhvr>
                                    </p:animEffect>
                                    <p:anim calcmode="lin" valueType="num">
                                      <p:cBhvr>
                                        <p:cTn id="105" dur="500" fill="hold"/>
                                        <p:tgtEl>
                                          <p:spTgt spid="2">
                                            <p:graphicEl>
                                              <a:dgm id="{1574ABC4-6C0D-477C-B5FC-7FD775A269EC}"/>
                                            </p:graphicEl>
                                          </p:spTgt>
                                        </p:tgtEl>
                                        <p:attrNameLst>
                                          <p:attrName>ppt_x</p:attrName>
                                        </p:attrNameLst>
                                      </p:cBhvr>
                                      <p:tavLst>
                                        <p:tav tm="0">
                                          <p:val>
                                            <p:fltVal val="0.5"/>
                                          </p:val>
                                        </p:tav>
                                        <p:tav tm="100000">
                                          <p:val>
                                            <p:strVal val="#ppt_x"/>
                                          </p:val>
                                        </p:tav>
                                      </p:tavLst>
                                    </p:anim>
                                    <p:anim calcmode="lin" valueType="num">
                                      <p:cBhvr>
                                        <p:cTn id="106" dur="500" fill="hold"/>
                                        <p:tgtEl>
                                          <p:spTgt spid="2">
                                            <p:graphicEl>
                                              <a:dgm id="{1574ABC4-6C0D-477C-B5FC-7FD775A269EC}"/>
                                            </p:graphicEl>
                                          </p:spTgt>
                                        </p:tgtEl>
                                        <p:attrNameLst>
                                          <p:attrName>ppt_y</p:attrName>
                                        </p:attrNameLst>
                                      </p:cBhvr>
                                      <p:tavLst>
                                        <p:tav tm="0">
                                          <p:val>
                                            <p:fltVal val="0.5"/>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53" presetClass="entr" presetSubtype="528" fill="hold" grpId="0" nodeType="clickEffect">
                                  <p:stCondLst>
                                    <p:cond delay="0"/>
                                  </p:stCondLst>
                                  <p:childTnLst>
                                    <p:set>
                                      <p:cBhvr>
                                        <p:cTn id="110" dur="1" fill="hold">
                                          <p:stCondLst>
                                            <p:cond delay="0"/>
                                          </p:stCondLst>
                                        </p:cTn>
                                        <p:tgtEl>
                                          <p:spTgt spid="2">
                                            <p:graphicEl>
                                              <a:dgm id="{FD69359A-4654-49F1-B6B2-52CF039360B0}"/>
                                            </p:graphicEl>
                                          </p:spTgt>
                                        </p:tgtEl>
                                        <p:attrNameLst>
                                          <p:attrName>style.visibility</p:attrName>
                                        </p:attrNameLst>
                                      </p:cBhvr>
                                      <p:to>
                                        <p:strVal val="visible"/>
                                      </p:to>
                                    </p:set>
                                    <p:anim calcmode="lin" valueType="num">
                                      <p:cBhvr>
                                        <p:cTn id="111" dur="500" fill="hold"/>
                                        <p:tgtEl>
                                          <p:spTgt spid="2">
                                            <p:graphicEl>
                                              <a:dgm id="{FD69359A-4654-49F1-B6B2-52CF039360B0}"/>
                                            </p:graphicEl>
                                          </p:spTgt>
                                        </p:tgtEl>
                                        <p:attrNameLst>
                                          <p:attrName>ppt_w</p:attrName>
                                        </p:attrNameLst>
                                      </p:cBhvr>
                                      <p:tavLst>
                                        <p:tav tm="0">
                                          <p:val>
                                            <p:fltVal val="0"/>
                                          </p:val>
                                        </p:tav>
                                        <p:tav tm="100000">
                                          <p:val>
                                            <p:strVal val="#ppt_w"/>
                                          </p:val>
                                        </p:tav>
                                      </p:tavLst>
                                    </p:anim>
                                    <p:anim calcmode="lin" valueType="num">
                                      <p:cBhvr>
                                        <p:cTn id="112" dur="500" fill="hold"/>
                                        <p:tgtEl>
                                          <p:spTgt spid="2">
                                            <p:graphicEl>
                                              <a:dgm id="{FD69359A-4654-49F1-B6B2-52CF039360B0}"/>
                                            </p:graphicEl>
                                          </p:spTgt>
                                        </p:tgtEl>
                                        <p:attrNameLst>
                                          <p:attrName>ppt_h</p:attrName>
                                        </p:attrNameLst>
                                      </p:cBhvr>
                                      <p:tavLst>
                                        <p:tav tm="0">
                                          <p:val>
                                            <p:fltVal val="0"/>
                                          </p:val>
                                        </p:tav>
                                        <p:tav tm="100000">
                                          <p:val>
                                            <p:strVal val="#ppt_h"/>
                                          </p:val>
                                        </p:tav>
                                      </p:tavLst>
                                    </p:anim>
                                    <p:animEffect transition="in" filter="fade">
                                      <p:cBhvr>
                                        <p:cTn id="113" dur="500"/>
                                        <p:tgtEl>
                                          <p:spTgt spid="2">
                                            <p:graphicEl>
                                              <a:dgm id="{FD69359A-4654-49F1-B6B2-52CF039360B0}"/>
                                            </p:graphicEl>
                                          </p:spTgt>
                                        </p:tgtEl>
                                      </p:cBhvr>
                                    </p:animEffect>
                                    <p:anim calcmode="lin" valueType="num">
                                      <p:cBhvr>
                                        <p:cTn id="114" dur="500" fill="hold"/>
                                        <p:tgtEl>
                                          <p:spTgt spid="2">
                                            <p:graphicEl>
                                              <a:dgm id="{FD69359A-4654-49F1-B6B2-52CF039360B0}"/>
                                            </p:graphicEl>
                                          </p:spTgt>
                                        </p:tgtEl>
                                        <p:attrNameLst>
                                          <p:attrName>ppt_x</p:attrName>
                                        </p:attrNameLst>
                                      </p:cBhvr>
                                      <p:tavLst>
                                        <p:tav tm="0">
                                          <p:val>
                                            <p:fltVal val="0.5"/>
                                          </p:val>
                                        </p:tav>
                                        <p:tav tm="100000">
                                          <p:val>
                                            <p:strVal val="#ppt_x"/>
                                          </p:val>
                                        </p:tav>
                                      </p:tavLst>
                                    </p:anim>
                                    <p:anim calcmode="lin" valueType="num">
                                      <p:cBhvr>
                                        <p:cTn id="115" dur="500" fill="hold"/>
                                        <p:tgtEl>
                                          <p:spTgt spid="2">
                                            <p:graphicEl>
                                              <a:dgm id="{FD69359A-4654-49F1-B6B2-52CF039360B0}"/>
                                            </p:graphicEl>
                                          </p:spTgt>
                                        </p:tgtEl>
                                        <p:attrNameLst>
                                          <p:attrName>ppt_y</p:attrName>
                                        </p:attrNameLst>
                                      </p:cBhvr>
                                      <p:tavLst>
                                        <p:tav tm="0">
                                          <p:val>
                                            <p:fltVal val="0.5"/>
                                          </p:val>
                                        </p:tav>
                                        <p:tav tm="100000">
                                          <p:val>
                                            <p:strVal val="#ppt_y"/>
                                          </p:val>
                                        </p:tav>
                                      </p:tavLst>
                                    </p:anim>
                                  </p:childTnLst>
                                </p:cTn>
                              </p:par>
                              <p:par>
                                <p:cTn id="116" presetID="53" presetClass="entr" presetSubtype="528" fill="hold" grpId="0" nodeType="withEffect">
                                  <p:stCondLst>
                                    <p:cond delay="0"/>
                                  </p:stCondLst>
                                  <p:childTnLst>
                                    <p:set>
                                      <p:cBhvr>
                                        <p:cTn id="117" dur="1" fill="hold">
                                          <p:stCondLst>
                                            <p:cond delay="0"/>
                                          </p:stCondLst>
                                        </p:cTn>
                                        <p:tgtEl>
                                          <p:spTgt spid="2">
                                            <p:graphicEl>
                                              <a:dgm id="{94C45002-8D97-419C-BEE8-FB0829356100}"/>
                                            </p:graphicEl>
                                          </p:spTgt>
                                        </p:tgtEl>
                                        <p:attrNameLst>
                                          <p:attrName>style.visibility</p:attrName>
                                        </p:attrNameLst>
                                      </p:cBhvr>
                                      <p:to>
                                        <p:strVal val="visible"/>
                                      </p:to>
                                    </p:set>
                                    <p:anim calcmode="lin" valueType="num">
                                      <p:cBhvr>
                                        <p:cTn id="118" dur="500" fill="hold"/>
                                        <p:tgtEl>
                                          <p:spTgt spid="2">
                                            <p:graphicEl>
                                              <a:dgm id="{94C45002-8D97-419C-BEE8-FB0829356100}"/>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94C45002-8D97-419C-BEE8-FB0829356100}"/>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94C45002-8D97-419C-BEE8-FB0829356100}"/>
                                            </p:graphicEl>
                                          </p:spTgt>
                                        </p:tgtEl>
                                      </p:cBhvr>
                                    </p:animEffect>
                                    <p:anim calcmode="lin" valueType="num">
                                      <p:cBhvr>
                                        <p:cTn id="121" dur="500" fill="hold"/>
                                        <p:tgtEl>
                                          <p:spTgt spid="2">
                                            <p:graphicEl>
                                              <a:dgm id="{94C45002-8D97-419C-BEE8-FB0829356100}"/>
                                            </p:graphicEl>
                                          </p:spTgt>
                                        </p:tgtEl>
                                        <p:attrNameLst>
                                          <p:attrName>ppt_x</p:attrName>
                                        </p:attrNameLst>
                                      </p:cBhvr>
                                      <p:tavLst>
                                        <p:tav tm="0">
                                          <p:val>
                                            <p:fltVal val="0.5"/>
                                          </p:val>
                                        </p:tav>
                                        <p:tav tm="100000">
                                          <p:val>
                                            <p:strVal val="#ppt_x"/>
                                          </p:val>
                                        </p:tav>
                                      </p:tavLst>
                                    </p:anim>
                                    <p:anim calcmode="lin" valueType="num">
                                      <p:cBhvr>
                                        <p:cTn id="122" dur="500" fill="hold"/>
                                        <p:tgtEl>
                                          <p:spTgt spid="2">
                                            <p:graphicEl>
                                              <a:dgm id="{94C45002-8D97-419C-BEE8-FB0829356100}"/>
                                            </p:graphicEl>
                                          </p:spTgt>
                                        </p:tgtEl>
                                        <p:attrNameLst>
                                          <p:attrName>ppt_y</p:attrName>
                                        </p:attrNameLst>
                                      </p:cBhvr>
                                      <p:tavLst>
                                        <p:tav tm="0">
                                          <p:val>
                                            <p:fltVal val="0.5"/>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7" presetClass="entr" presetSubtype="2" fill="hold" nodeType="clickEffect">
                                  <p:stCondLst>
                                    <p:cond delay="0"/>
                                  </p:stCondLst>
                                  <p:childTnLst>
                                    <p:set>
                                      <p:cBhvr>
                                        <p:cTn id="126" dur="1" fill="hold">
                                          <p:stCondLst>
                                            <p:cond delay="0"/>
                                          </p:stCondLst>
                                        </p:cTn>
                                        <p:tgtEl>
                                          <p:spTgt spid="11"/>
                                        </p:tgtEl>
                                        <p:attrNameLst>
                                          <p:attrName>style.visibility</p:attrName>
                                        </p:attrNameLst>
                                      </p:cBhvr>
                                      <p:to>
                                        <p:strVal val="visible"/>
                                      </p:to>
                                    </p:set>
                                    <p:anim calcmode="lin" valueType="num">
                                      <p:cBhvr>
                                        <p:cTn id="127" dur="500" fill="hold"/>
                                        <p:tgtEl>
                                          <p:spTgt spid="11"/>
                                        </p:tgtEl>
                                        <p:attrNameLst>
                                          <p:attrName>ppt_x</p:attrName>
                                        </p:attrNameLst>
                                      </p:cBhvr>
                                      <p:tavLst>
                                        <p:tav tm="0">
                                          <p:val>
                                            <p:strVal val="#ppt_x+#ppt_w/2"/>
                                          </p:val>
                                        </p:tav>
                                        <p:tav tm="100000">
                                          <p:val>
                                            <p:strVal val="#ppt_x"/>
                                          </p:val>
                                        </p:tav>
                                      </p:tavLst>
                                    </p:anim>
                                    <p:anim calcmode="lin" valueType="num">
                                      <p:cBhvr>
                                        <p:cTn id="128" dur="500" fill="hold"/>
                                        <p:tgtEl>
                                          <p:spTgt spid="11"/>
                                        </p:tgtEl>
                                        <p:attrNameLst>
                                          <p:attrName>ppt_y</p:attrName>
                                        </p:attrNameLst>
                                      </p:cBhvr>
                                      <p:tavLst>
                                        <p:tav tm="0">
                                          <p:val>
                                            <p:strVal val="#ppt_y"/>
                                          </p:val>
                                        </p:tav>
                                        <p:tav tm="100000">
                                          <p:val>
                                            <p:strVal val="#ppt_y"/>
                                          </p:val>
                                        </p:tav>
                                      </p:tavLst>
                                    </p:anim>
                                    <p:anim calcmode="lin" valueType="num">
                                      <p:cBhvr>
                                        <p:cTn id="129" dur="500" fill="hold"/>
                                        <p:tgtEl>
                                          <p:spTgt spid="11"/>
                                        </p:tgtEl>
                                        <p:attrNameLst>
                                          <p:attrName>ppt_w</p:attrName>
                                        </p:attrNameLst>
                                      </p:cBhvr>
                                      <p:tavLst>
                                        <p:tav tm="0">
                                          <p:val>
                                            <p:fltVal val="0"/>
                                          </p:val>
                                        </p:tav>
                                        <p:tav tm="100000">
                                          <p:val>
                                            <p:strVal val="#ppt_w"/>
                                          </p:val>
                                        </p:tav>
                                      </p:tavLst>
                                    </p:anim>
                                    <p:anim calcmode="lin" valueType="num">
                                      <p:cBhvr>
                                        <p:cTn id="130" dur="500" fill="hold"/>
                                        <p:tgtEl>
                                          <p:spTgt spid="11"/>
                                        </p:tgtEl>
                                        <p:attrNameLst>
                                          <p:attrName>ppt_h</p:attrName>
                                        </p:attrNameLst>
                                      </p:cBhvr>
                                      <p:tavLst>
                                        <p:tav tm="0">
                                          <p:val>
                                            <p:strVal val="#ppt_h"/>
                                          </p:val>
                                        </p:tav>
                                        <p:tav tm="100000">
                                          <p:val>
                                            <p:strVal val="#ppt_h"/>
                                          </p:val>
                                        </p:tav>
                                      </p:tavLst>
                                    </p:anim>
                                  </p:childTnLst>
                                </p:cTn>
                              </p:par>
                              <p:par>
                                <p:cTn id="131" presetID="17" presetClass="entr" presetSubtype="8" fill="hold" nodeType="withEffect">
                                  <p:stCondLst>
                                    <p:cond delay="0"/>
                                  </p:stCondLst>
                                  <p:childTnLst>
                                    <p:set>
                                      <p:cBhvr>
                                        <p:cTn id="132" dur="1" fill="hold">
                                          <p:stCondLst>
                                            <p:cond delay="0"/>
                                          </p:stCondLst>
                                        </p:cTn>
                                        <p:tgtEl>
                                          <p:spTgt spid="13"/>
                                        </p:tgtEl>
                                        <p:attrNameLst>
                                          <p:attrName>style.visibility</p:attrName>
                                        </p:attrNameLst>
                                      </p:cBhvr>
                                      <p:to>
                                        <p:strVal val="visible"/>
                                      </p:to>
                                    </p:set>
                                    <p:anim calcmode="lin" valueType="num">
                                      <p:cBhvr>
                                        <p:cTn id="133" dur="500" fill="hold"/>
                                        <p:tgtEl>
                                          <p:spTgt spid="13"/>
                                        </p:tgtEl>
                                        <p:attrNameLst>
                                          <p:attrName>ppt_x</p:attrName>
                                        </p:attrNameLst>
                                      </p:cBhvr>
                                      <p:tavLst>
                                        <p:tav tm="0">
                                          <p:val>
                                            <p:strVal val="#ppt_x-#ppt_w/2"/>
                                          </p:val>
                                        </p:tav>
                                        <p:tav tm="100000">
                                          <p:val>
                                            <p:strVal val="#ppt_x"/>
                                          </p:val>
                                        </p:tav>
                                      </p:tavLst>
                                    </p:anim>
                                    <p:anim calcmode="lin" valueType="num">
                                      <p:cBhvr>
                                        <p:cTn id="134" dur="500" fill="hold"/>
                                        <p:tgtEl>
                                          <p:spTgt spid="13"/>
                                        </p:tgtEl>
                                        <p:attrNameLst>
                                          <p:attrName>ppt_y</p:attrName>
                                        </p:attrNameLst>
                                      </p:cBhvr>
                                      <p:tavLst>
                                        <p:tav tm="0">
                                          <p:val>
                                            <p:strVal val="#ppt_y"/>
                                          </p:val>
                                        </p:tav>
                                        <p:tav tm="100000">
                                          <p:val>
                                            <p:strVal val="#ppt_y"/>
                                          </p:val>
                                        </p:tav>
                                      </p:tavLst>
                                    </p:anim>
                                    <p:anim calcmode="lin" valueType="num">
                                      <p:cBhvr>
                                        <p:cTn id="135" dur="500" fill="hold"/>
                                        <p:tgtEl>
                                          <p:spTgt spid="13"/>
                                        </p:tgtEl>
                                        <p:attrNameLst>
                                          <p:attrName>ppt_w</p:attrName>
                                        </p:attrNameLst>
                                      </p:cBhvr>
                                      <p:tavLst>
                                        <p:tav tm="0">
                                          <p:val>
                                            <p:fltVal val="0"/>
                                          </p:val>
                                        </p:tav>
                                        <p:tav tm="100000">
                                          <p:val>
                                            <p:strVal val="#ppt_w"/>
                                          </p:val>
                                        </p:tav>
                                      </p:tavLst>
                                    </p:anim>
                                    <p:anim calcmode="lin" valueType="num">
                                      <p:cBhvr>
                                        <p:cTn id="136" dur="500" fill="hold"/>
                                        <p:tgtEl>
                                          <p:spTgt spid="13"/>
                                        </p:tgtEl>
                                        <p:attrNameLst>
                                          <p:attrName>ppt_h</p:attrName>
                                        </p:attrNameLst>
                                      </p:cBhvr>
                                      <p:tavLst>
                                        <p:tav tm="0">
                                          <p:val>
                                            <p:strVal val="#ppt_h"/>
                                          </p:val>
                                        </p:tav>
                                        <p:tav tm="100000">
                                          <p:val>
                                            <p:strVal val="#ppt_h"/>
                                          </p:val>
                                        </p:tav>
                                      </p:tavLst>
                                    </p:anim>
                                  </p:childTnLst>
                                </p:cTn>
                              </p:par>
                            </p:childTnLst>
                          </p:cTn>
                        </p:par>
                        <p:par>
                          <p:cTn id="137" fill="hold">
                            <p:stCondLst>
                              <p:cond delay="500"/>
                            </p:stCondLst>
                            <p:childTnLst>
                              <p:par>
                                <p:cTn id="138" presetID="22" presetClass="entr" presetSubtype="8" fill="hold" grpId="0" nodeType="afterEffect">
                                  <p:stCondLst>
                                    <p:cond delay="0"/>
                                  </p:stCondLst>
                                  <p:childTnLst>
                                    <p:set>
                                      <p:cBhvr>
                                        <p:cTn id="139" dur="1" fill="hold">
                                          <p:stCondLst>
                                            <p:cond delay="0"/>
                                          </p:stCondLst>
                                        </p:cTn>
                                        <p:tgtEl>
                                          <p:spTgt spid="7"/>
                                        </p:tgtEl>
                                        <p:attrNameLst>
                                          <p:attrName>style.visibility</p:attrName>
                                        </p:attrNameLst>
                                      </p:cBhvr>
                                      <p:to>
                                        <p:strVal val="visible"/>
                                      </p:to>
                                    </p:set>
                                    <p:animEffect transition="in" filter="wipe(left)">
                                      <p:cBhvr>
                                        <p:cTn id="1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2" grpId="0">
        <p:bldSub>
          <a:bldDgm bld="one"/>
        </p:bldSub>
      </p:bldGraphic>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FF4E0C8-E95A-E3A1-A33B-C3C5D4CC5072}"/>
              </a:ext>
            </a:extLst>
          </p:cNvPr>
          <p:cNvSpPr txBox="1"/>
          <p:nvPr/>
        </p:nvSpPr>
        <p:spPr>
          <a:xfrm>
            <a:off x="3629319" y="280136"/>
            <a:ext cx="8201320" cy="6463308"/>
          </a:xfrm>
          <a:prstGeom prst="rect">
            <a:avLst/>
          </a:prstGeom>
          <a:noFill/>
        </p:spPr>
        <p:txBody>
          <a:bodyPr wrap="square" rtlCol="0">
            <a:spAutoFit/>
          </a:bodyPr>
          <a:lstStyle/>
          <a:p>
            <a:pPr algn="just"/>
            <a:r>
              <a:rPr lang="fr-FR" sz="2200" dirty="0">
                <a:solidFill>
                  <a:srgbClr val="0000BC"/>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Parce que Dieu a été méconnu, les ténèbres ont envahi la terre. Pour dissiper ces ombres lugubres, pour ramener le monde à Dieu, il fallait briser le pouvoir trompeur de Satan. </a:t>
            </a:r>
          </a:p>
          <a:p>
            <a:pPr algn="just"/>
            <a:r>
              <a:rPr lang="fr-FR" sz="2200" dirty="0">
                <a:solidFill>
                  <a:schemeClr val="accent1"/>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L’emploi de la force ne pouvait produire ce résultat, car cet emploi s’oppose aux principes du gouvernement divin. </a:t>
            </a:r>
          </a:p>
          <a:p>
            <a:pPr algn="just"/>
            <a:r>
              <a:rPr lang="fr-FR" sz="2200" dirty="0">
                <a:solidFill>
                  <a:schemeClr val="tx2">
                    <a:lumMod val="75000"/>
                  </a:schemeClr>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Dieu n’accepte qu’un service d’amour ; or l’amour ne se commande pas ; il ne s’obtient pas par l’usage de la force ou de l’autorité. </a:t>
            </a:r>
            <a:br>
              <a:rPr lang="fr-FR" sz="2200" dirty="0">
                <a:solidFill>
                  <a:schemeClr val="tx2">
                    <a:lumMod val="75000"/>
                  </a:schemeClr>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br>
            <a:endParaRPr lang="fr-FR" sz="2200" dirty="0">
              <a:solidFill>
                <a:schemeClr val="tx2">
                  <a:lumMod val="75000"/>
                </a:schemeClr>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endParaRPr>
          </a:p>
          <a:p>
            <a:pPr algn="just"/>
            <a:r>
              <a:rPr lang="fr-FR" sz="22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L’amour seul éveille l’amour. Connaître Dieu c’est l’aimer ; </a:t>
            </a:r>
            <a:br>
              <a:rPr lang="fr-FR" sz="22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br>
            <a:r>
              <a:rPr lang="fr-FR" sz="22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son caractère se manifeste en opposition avec celui de Satan. </a:t>
            </a:r>
          </a:p>
          <a:p>
            <a:endParaRPr lang="fr-FR" sz="2200" dirty="0">
              <a:latin typeface="Arial" panose="020B0604020202020204" pitchFamily="34" charset="0"/>
              <a:cs typeface="Arial" panose="020B0604020202020204" pitchFamily="34" charset="0"/>
            </a:endParaRPr>
          </a:p>
          <a:p>
            <a:pPr algn="just"/>
            <a:r>
              <a:rPr lang="fr-FR" sz="22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Cette œuvre ne pouvait être accomplie que par un seul Être, unique dans tout l’univers. Celui-là seul qui connaissait la hauteur et la profondeur de l’amour de Dieu était capable de le révéler. Sur la sombre nuit enveloppant le monde devait se lever </a:t>
            </a:r>
            <a:r>
              <a:rPr lang="fr-FR" sz="2200" dirty="0">
                <a:solidFill>
                  <a:schemeClr val="accent2">
                    <a:lumMod val="40000"/>
                    <a:lumOff val="60000"/>
                  </a:schemeClr>
                </a:solidFill>
                <a:highlight>
                  <a:srgbClr val="00FFFF"/>
                </a:highlight>
                <a:latin typeface="Arial" panose="020B0604020202020204" pitchFamily="34" charset="0"/>
                <a:cs typeface="Arial" panose="020B0604020202020204" pitchFamily="34" charset="0"/>
              </a:rPr>
              <a:t>«</a:t>
            </a:r>
            <a:r>
              <a:rPr lang="fr-FR" sz="2200" dirty="0">
                <a:highlight>
                  <a:srgbClr val="00FFFF"/>
                </a:highlight>
                <a:latin typeface="Arial" panose="020B0604020202020204" pitchFamily="34" charset="0"/>
                <a:cs typeface="Arial" panose="020B0604020202020204" pitchFamily="34" charset="0"/>
              </a:rPr>
              <a:t> </a:t>
            </a:r>
            <a:r>
              <a:rPr lang="fr-FR" sz="22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le Soleil de justice qui porte la santé dans ses rayons » </a:t>
            </a:r>
            <a:r>
              <a:rPr lang="fr-FR" sz="2200" i="1"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a:t>
            </a:r>
            <a:r>
              <a:rPr lang="fr-FR" sz="2200" i="1" dirty="0">
                <a:solidFill>
                  <a:srgbClr val="FF0000"/>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Malachie 3.20).</a:t>
            </a:r>
            <a:endParaRPr lang="fr-CH" sz="2200" dirty="0">
              <a:solidFill>
                <a:srgbClr val="FF0000"/>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endParaRPr>
          </a:p>
          <a:p>
            <a:endParaRPr lang="fr-CH" dirty="0"/>
          </a:p>
        </p:txBody>
      </p:sp>
      <p:sp>
        <p:nvSpPr>
          <p:cNvPr id="5" name="ZoneTexte 4">
            <a:extLst>
              <a:ext uri="{FF2B5EF4-FFF2-40B4-BE49-F238E27FC236}">
                <a16:creationId xmlns:a16="http://schemas.microsoft.com/office/drawing/2014/main" id="{9FA668D3-819D-8CE5-E24A-4DC364D9724E}"/>
              </a:ext>
            </a:extLst>
          </p:cNvPr>
          <p:cNvSpPr txBox="1"/>
          <p:nvPr/>
        </p:nvSpPr>
        <p:spPr>
          <a:xfrm>
            <a:off x="6096000" y="6281779"/>
            <a:ext cx="3478491" cy="461665"/>
          </a:xfrm>
          <a:prstGeom prst="rect">
            <a:avLst/>
          </a:prstGeom>
          <a:noFill/>
        </p:spPr>
        <p:txBody>
          <a:bodyPr wrap="square" rtlCol="0">
            <a:spAutoFit/>
          </a:bodyPr>
          <a:lstStyle/>
          <a:p>
            <a:r>
              <a:rPr lang="fr-FR" sz="2400" i="1" dirty="0">
                <a:effectLst>
                  <a:outerShdw blurRad="38100" dist="38100" dir="2700000" algn="tl">
                    <a:srgbClr val="000000">
                      <a:alpha val="43137"/>
                    </a:srgbClr>
                  </a:outerShdw>
                </a:effectLst>
                <a:highlight>
                  <a:srgbClr val="F9B889"/>
                </a:highlight>
                <a:latin typeface="Calibri" panose="020F0502020204030204" pitchFamily="34" charset="0"/>
                <a:ea typeface="MS Minngs"/>
              </a:rPr>
              <a:t>Jésus-Christ,</a:t>
            </a:r>
            <a:r>
              <a:rPr lang="fr-FR" sz="2400" dirty="0">
                <a:effectLst>
                  <a:outerShdw blurRad="38100" dist="38100" dir="2700000" algn="tl">
                    <a:srgbClr val="000000">
                      <a:alpha val="43137"/>
                    </a:srgbClr>
                  </a:outerShdw>
                </a:effectLst>
                <a:highlight>
                  <a:srgbClr val="F9B889"/>
                </a:highlight>
                <a:latin typeface="Calibri" panose="020F0502020204030204" pitchFamily="34" charset="0"/>
                <a:ea typeface="MS Minngs"/>
              </a:rPr>
              <a:t> p. 11, 12, 14</a:t>
            </a:r>
            <a:endParaRPr lang="fr-CH" sz="2400" dirty="0">
              <a:effectLst>
                <a:outerShdw blurRad="38100" dist="38100" dir="2700000" algn="tl">
                  <a:srgbClr val="000000">
                    <a:alpha val="43137"/>
                  </a:srgbClr>
                </a:outerShdw>
              </a:effectLst>
              <a:highlight>
                <a:srgbClr val="F9B889"/>
              </a:highlight>
            </a:endParaRPr>
          </a:p>
        </p:txBody>
      </p:sp>
      <p:pic>
        <p:nvPicPr>
          <p:cNvPr id="4098" name="Picture 2">
            <a:extLst>
              <a:ext uri="{FF2B5EF4-FFF2-40B4-BE49-F238E27FC236}">
                <a16:creationId xmlns:a16="http://schemas.microsoft.com/office/drawing/2014/main" id="{ABA7D229-22C7-488B-EDB7-F0D1515FF3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85" y="756807"/>
            <a:ext cx="3378678" cy="5057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33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81D9A-D01A-5772-CBF6-8415724E781F}"/>
            </a:ext>
          </a:extLst>
        </p:cNvPr>
        <p:cNvGrpSpPr/>
        <p:nvPr/>
      </p:nvGrpSpPr>
      <p:grpSpPr>
        <a:xfrm>
          <a:off x="0" y="0"/>
          <a:ext cx="0" cy="0"/>
          <a:chOff x="0" y="0"/>
          <a:chExt cx="0" cy="0"/>
        </a:xfrm>
      </p:grpSpPr>
      <p:pic>
        <p:nvPicPr>
          <p:cNvPr id="4" name="Picture 3" descr="A close-up of a red wall&#10;&#10;AI-generated content may be incorrect.">
            <a:extLst>
              <a:ext uri="{FF2B5EF4-FFF2-40B4-BE49-F238E27FC236}">
                <a16:creationId xmlns:a16="http://schemas.microsoft.com/office/drawing/2014/main" id="{3F222941-755D-CE74-4F79-F034178F3F2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1579B60E-5D5C-0C98-A552-DC38E0246778}"/>
              </a:ext>
            </a:extLst>
          </p:cNvPr>
          <p:cNvSpPr txBox="1"/>
          <p:nvPr/>
        </p:nvSpPr>
        <p:spPr>
          <a:xfrm>
            <a:off x="2293044" y="233326"/>
            <a:ext cx="7964130" cy="1938992"/>
          </a:xfrm>
          <a:prstGeom prst="rect">
            <a:avLst/>
          </a:prstGeom>
          <a:noFill/>
        </p:spPr>
        <p:txBody>
          <a:bodyPr wrap="square">
            <a:prstTxWarp prst="textTriangle">
              <a:avLst/>
            </a:prstTxWarp>
            <a:spAutoFit/>
          </a:bodyPr>
          <a:lstStyle/>
          <a:p>
            <a:pPr algn="ctr"/>
            <a:r>
              <a:rPr lang="fr-FR" sz="6000" b="1" spc="50" dirty="0">
                <a:ln w="0"/>
                <a:solidFill>
                  <a:schemeClr val="bg1"/>
                </a:solidFill>
                <a:effectLst>
                  <a:innerShdw blurRad="63500" dist="50800" dir="13500000">
                    <a:srgbClr val="000000">
                      <a:alpha val="50000"/>
                    </a:srgbClr>
                  </a:innerShdw>
                </a:effectLst>
              </a:rPr>
              <a:t>LA PUISSANCE DE L'ÉVANGILE</a:t>
            </a:r>
          </a:p>
        </p:txBody>
      </p:sp>
      <p:sp>
        <p:nvSpPr>
          <p:cNvPr id="2" name="ZoneTexte 1">
            <a:extLst>
              <a:ext uri="{FF2B5EF4-FFF2-40B4-BE49-F238E27FC236}">
                <a16:creationId xmlns:a16="http://schemas.microsoft.com/office/drawing/2014/main" id="{F6A56142-A0EA-AF1C-3105-9C0F64ECAFDF}"/>
              </a:ext>
            </a:extLst>
          </p:cNvPr>
          <p:cNvSpPr txBox="1"/>
          <p:nvPr/>
        </p:nvSpPr>
        <p:spPr>
          <a:xfrm>
            <a:off x="6275109" y="2713419"/>
            <a:ext cx="5995447" cy="1446550"/>
          </a:xfrm>
          <a:prstGeom prst="rect">
            <a:avLst/>
          </a:prstGeom>
          <a:noFill/>
        </p:spPr>
        <p:txBody>
          <a:bodyPr wrap="square" rtlCol="0">
            <a:spAutoFit/>
          </a:bodyPr>
          <a:lstStyle/>
          <a:p>
            <a:pPr algn="ctr"/>
            <a:r>
              <a:rPr lang="fr-FR" sz="2200" dirty="0">
                <a:solidFill>
                  <a:schemeClr val="bg1"/>
                </a:solidFill>
                <a:effectLst/>
                <a:latin typeface="Arial" panose="020B0604020202020204" pitchFamily="34" charset="0"/>
                <a:ea typeface="MS Minngs"/>
                <a:cs typeface="Arial" panose="020B0604020202020204" pitchFamily="34" charset="0"/>
              </a:rPr>
              <a:t>Le premier pas vers la réconciliation avec Dieu, c'est la conviction du péché. ... </a:t>
            </a:r>
            <a:br>
              <a:rPr lang="fr-FR" sz="2200" dirty="0">
                <a:solidFill>
                  <a:schemeClr val="bg1"/>
                </a:solidFill>
                <a:effectLst/>
                <a:latin typeface="Arial" panose="020B0604020202020204" pitchFamily="34" charset="0"/>
                <a:ea typeface="MS Minngs"/>
                <a:cs typeface="Arial" panose="020B0604020202020204" pitchFamily="34" charset="0"/>
              </a:rPr>
            </a:br>
            <a:r>
              <a:rPr lang="fr-FR" sz="2200" dirty="0">
                <a:solidFill>
                  <a:schemeClr val="bg1"/>
                </a:solidFill>
                <a:effectLst/>
                <a:latin typeface="Arial" panose="020B0604020202020204" pitchFamily="34" charset="0"/>
                <a:ea typeface="MS Minngs"/>
                <a:cs typeface="Arial" panose="020B0604020202020204" pitchFamily="34" charset="0"/>
              </a:rPr>
              <a:t>« C'est par la loi que vient la connaissance </a:t>
            </a:r>
            <a:br>
              <a:rPr lang="fr-FR" sz="2200" dirty="0">
                <a:solidFill>
                  <a:schemeClr val="bg1"/>
                </a:solidFill>
                <a:effectLst/>
                <a:latin typeface="Arial" panose="020B0604020202020204" pitchFamily="34" charset="0"/>
                <a:ea typeface="MS Minngs"/>
                <a:cs typeface="Arial" panose="020B0604020202020204" pitchFamily="34" charset="0"/>
              </a:rPr>
            </a:br>
            <a:r>
              <a:rPr lang="fr-FR" sz="2200" dirty="0">
                <a:solidFill>
                  <a:schemeClr val="bg1"/>
                </a:solidFill>
                <a:effectLst/>
                <a:latin typeface="Arial" panose="020B0604020202020204" pitchFamily="34" charset="0"/>
                <a:ea typeface="MS Minngs"/>
                <a:cs typeface="Arial" panose="020B0604020202020204" pitchFamily="34" charset="0"/>
              </a:rPr>
              <a:t>du péché » </a:t>
            </a:r>
            <a:r>
              <a:rPr lang="fr-FR" sz="2200" i="1" dirty="0">
                <a:solidFill>
                  <a:schemeClr val="bg1"/>
                </a:solidFill>
                <a:effectLst/>
                <a:latin typeface="Arial" panose="020B0604020202020204" pitchFamily="34" charset="0"/>
                <a:ea typeface="MS Minngs"/>
                <a:cs typeface="Arial" panose="020B0604020202020204" pitchFamily="34" charset="0"/>
              </a:rPr>
              <a:t>(Romains 3.20).</a:t>
            </a:r>
            <a:endParaRPr lang="fr-CH" sz="2200" dirty="0">
              <a:solidFill>
                <a:schemeClr val="bg1"/>
              </a:solidFill>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6242305C-44B7-4CE6-30D1-8456CAF3D841}"/>
              </a:ext>
            </a:extLst>
          </p:cNvPr>
          <p:cNvSpPr txBox="1"/>
          <p:nvPr/>
        </p:nvSpPr>
        <p:spPr>
          <a:xfrm>
            <a:off x="6799870" y="4159969"/>
            <a:ext cx="5099901" cy="2123658"/>
          </a:xfrm>
          <a:prstGeom prst="rect">
            <a:avLst/>
          </a:prstGeom>
          <a:noFill/>
        </p:spPr>
        <p:txBody>
          <a:bodyPr wrap="square" rtlCol="0">
            <a:spAutoFit/>
          </a:bodyPr>
          <a:lstStyle/>
          <a:p>
            <a:pPr algn="just"/>
            <a:r>
              <a:rPr kumimoji="0" lang="fr-FR" sz="2200" b="0" i="0" u="none" strike="noStrike" kern="1200" cap="none" spc="0" normalizeH="0" baseline="0" noProof="0" dirty="0">
                <a:ln>
                  <a:noFill/>
                </a:ln>
                <a:solidFill>
                  <a:prstClr val="white"/>
                </a:solidFill>
                <a:effectLst/>
                <a:uLnTx/>
                <a:uFillTx/>
                <a:latin typeface="Arial" panose="020B0604020202020204" pitchFamily="34" charset="0"/>
                <a:ea typeface="MS Minngs"/>
                <a:cs typeface="Arial" panose="020B0604020202020204" pitchFamily="34" charset="0"/>
              </a:rPr>
              <a:t>Pour voir sa culpabilité, il faut que le pécheur se compare avec la grande règle de la justice divine. C'est un miroir fidèle qui donne l'Image d'un caractère parfait, et qui rend le pécheur capable de discerner ses défauts. </a:t>
            </a:r>
            <a:endParaRPr lang="fr-CH" dirty="0"/>
          </a:p>
        </p:txBody>
      </p:sp>
      <p:sp>
        <p:nvSpPr>
          <p:cNvPr id="6" name="ZoneTexte 5">
            <a:extLst>
              <a:ext uri="{FF2B5EF4-FFF2-40B4-BE49-F238E27FC236}">
                <a16:creationId xmlns:a16="http://schemas.microsoft.com/office/drawing/2014/main" id="{05341B0E-AFA1-67C6-5E25-57CDFFAD610C}"/>
              </a:ext>
            </a:extLst>
          </p:cNvPr>
          <p:cNvSpPr txBox="1"/>
          <p:nvPr/>
        </p:nvSpPr>
        <p:spPr>
          <a:xfrm>
            <a:off x="160255" y="6283627"/>
            <a:ext cx="5033914" cy="400110"/>
          </a:xfrm>
          <a:prstGeom prst="rect">
            <a:avLst/>
          </a:prstGeom>
          <a:noFill/>
        </p:spPr>
        <p:txBody>
          <a:bodyPr wrap="square" rtlCol="0">
            <a:spAutoFit/>
          </a:bodyPr>
          <a:lstStyle/>
          <a:p>
            <a:r>
              <a:rPr lang="fr-FR" sz="2000" i="1" dirty="0">
                <a:solidFill>
                  <a:schemeClr val="accent2">
                    <a:lumMod val="40000"/>
                    <a:lumOff val="60000"/>
                  </a:schemeClr>
                </a:solidFill>
                <a:latin typeface="Arial" panose="020B0604020202020204" pitchFamily="34" charset="0"/>
                <a:cs typeface="Arial" panose="020B0604020202020204" pitchFamily="34" charset="0"/>
              </a:rPr>
              <a:t>(Puissance de la grâce,</a:t>
            </a:r>
            <a:r>
              <a:rPr lang="fr-FR" sz="2000" dirty="0">
                <a:solidFill>
                  <a:schemeClr val="accent2">
                    <a:lumMod val="40000"/>
                    <a:lumOff val="60000"/>
                  </a:schemeClr>
                </a:solidFill>
                <a:latin typeface="Arial" panose="020B0604020202020204" pitchFamily="34" charset="0"/>
                <a:cs typeface="Arial" panose="020B0604020202020204" pitchFamily="34" charset="0"/>
              </a:rPr>
              <a:t> p. 20, 12 janvier.)</a:t>
            </a:r>
            <a:endParaRPr lang="fr-CH" sz="2000" dirty="0">
              <a:solidFill>
                <a:schemeClr val="accent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4643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9D8D7FA-FE21-FE69-F7ED-1C8DD76A16DD}"/>
              </a:ext>
            </a:extLst>
          </p:cNvPr>
          <p:cNvSpPr txBox="1"/>
          <p:nvPr/>
        </p:nvSpPr>
        <p:spPr>
          <a:xfrm>
            <a:off x="4157221" y="197963"/>
            <a:ext cx="7767686" cy="4462760"/>
          </a:xfrm>
          <a:prstGeom prst="rect">
            <a:avLst/>
          </a:prstGeom>
          <a:noFill/>
        </p:spPr>
        <p:txBody>
          <a:bodyPr wrap="square" rtlCol="0">
            <a:spAutoFit/>
          </a:bodyPr>
          <a:lstStyle/>
          <a:p>
            <a:pPr algn="just"/>
            <a:r>
              <a:rPr lang="fr-FR" sz="2000" b="1" dirty="0">
                <a:latin typeface="Arial" panose="020B0604020202020204" pitchFamily="34" charset="0"/>
                <a:cs typeface="Arial" panose="020B0604020202020204" pitchFamily="34" charset="0"/>
              </a:rPr>
              <a:t>La puissance de l’évangile</a:t>
            </a:r>
            <a:endParaRPr lang="fr-CH" sz="2000" dirty="0">
              <a:latin typeface="Arial" panose="020B0604020202020204" pitchFamily="34" charset="0"/>
              <a:cs typeface="Arial" panose="020B0604020202020204" pitchFamily="34" charset="0"/>
            </a:endParaRPr>
          </a:p>
          <a:p>
            <a:pPr algn="just"/>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Par sa nature, la loi de Dieu est immuable. Elle est une révélation de la volonté et du caractère de son auteur</a:t>
            </a:r>
            <a:r>
              <a:rPr lang="fr-FR" sz="2000" dirty="0">
                <a:solidFill>
                  <a:srgbClr val="0000FF"/>
                </a:solidFill>
                <a:latin typeface="Arial" panose="020B0604020202020204" pitchFamily="34" charset="0"/>
                <a:cs typeface="Arial" panose="020B0604020202020204" pitchFamily="34" charset="0"/>
              </a:rPr>
              <a:t>. </a:t>
            </a:r>
            <a:r>
              <a:rPr lang="fr-FR" sz="2000" dirty="0">
                <a:solidFill>
                  <a:srgbClr val="9933FF"/>
                </a:solidFill>
                <a:highlight>
                  <a:srgbClr val="FFFF00"/>
                </a:highlight>
                <a:latin typeface="Arial" panose="020B0604020202020204" pitchFamily="34" charset="0"/>
                <a:cs typeface="Arial" panose="020B0604020202020204" pitchFamily="34" charset="0"/>
              </a:rPr>
              <a:t>Dieu étant amour, sa loi aussi est amour</a:t>
            </a:r>
            <a:r>
              <a:rPr lang="fr-FR" sz="2000" dirty="0">
                <a:highlight>
                  <a:srgbClr val="FFFF00"/>
                </a:highlight>
                <a:latin typeface="Arial" panose="020B0604020202020204" pitchFamily="34" charset="0"/>
                <a:cs typeface="Arial" panose="020B0604020202020204" pitchFamily="34" charset="0"/>
              </a:rPr>
              <a:t>. </a:t>
            </a:r>
            <a:r>
              <a:rPr lang="fr-FR"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Ses deux grands principes sont l'amour de Dieu et l'amour du prochain</a:t>
            </a:r>
            <a:r>
              <a:rPr lang="fr-FR" sz="2000" dirty="0">
                <a:solidFill>
                  <a:schemeClr val="accent3">
                    <a:lumMod val="50000"/>
                  </a:schemeClr>
                </a:solidFill>
                <a:highlight>
                  <a:srgbClr val="00FFFF"/>
                </a:highlight>
                <a:latin typeface="Arial" panose="020B0604020202020204" pitchFamily="34" charset="0"/>
                <a:cs typeface="Arial" panose="020B0604020202020204" pitchFamily="34" charset="0"/>
              </a:rPr>
              <a:t>. </a:t>
            </a:r>
            <a:r>
              <a:rPr lang="fr-FR" sz="2000" dirty="0">
                <a:solidFill>
                  <a:schemeClr val="accent3">
                    <a:lumMod val="50000"/>
                  </a:schemeClr>
                </a:solidFill>
                <a:latin typeface="Arial" panose="020B0604020202020204" pitchFamily="34" charset="0"/>
                <a:cs typeface="Arial" panose="020B0604020202020204" pitchFamily="34" charset="0"/>
              </a:rPr>
              <a:t>... </a:t>
            </a:r>
            <a:r>
              <a:rPr lang="fr-FR"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Le caractère de Dieu est fait de justice et de vérité ; telle est aussi la nature de sa loi. ..</a:t>
            </a:r>
            <a:r>
              <a:rPr lang="fr-FR" sz="2000" dirty="0">
                <a:solidFill>
                  <a:srgbClr val="0000FF"/>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a:t>
            </a:r>
            <a:endParaRPr lang="fr-CH" sz="2000" dirty="0">
              <a:solidFill>
                <a:srgbClr val="0000FF"/>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endParaRPr>
          </a:p>
          <a:p>
            <a:pPr algn="ctr"/>
            <a:r>
              <a:rPr lang="fr-FR" sz="2000" dirty="0">
                <a:solidFill>
                  <a:srgbClr val="FF0000"/>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L'homme créé à l'image de Dieu était en parfaite harmonie avec la nature et la loi du Créateur. Les principes de la justice étaient écrits dans son cœur.</a:t>
            </a:r>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fr-FR" sz="2000" dirty="0">
                <a:latin typeface="Arial" panose="020B0604020202020204" pitchFamily="34" charset="0"/>
                <a:cs typeface="Arial" panose="020B0604020202020204" pitchFamily="34" charset="0"/>
              </a:rPr>
            </a:br>
            <a:endParaRPr lang="fr-FR" sz="2000" dirty="0">
              <a:latin typeface="Arial" panose="020B0604020202020204" pitchFamily="34" charset="0"/>
              <a:cs typeface="Arial" panose="020B0604020202020204" pitchFamily="34" charset="0"/>
            </a:endParaRPr>
          </a:p>
          <a:p>
            <a:pPr algn="ctr"/>
            <a:r>
              <a:rPr lang="fr-FR" sz="2200" dirty="0">
                <a:solidFill>
                  <a:srgbClr val="FF0000"/>
                </a:solidFill>
                <a:highlight>
                  <a:srgbClr val="FFFF00"/>
                </a:highlight>
                <a:latin typeface="Arial" panose="020B0604020202020204" pitchFamily="34" charset="0"/>
                <a:cs typeface="Arial" panose="020B0604020202020204" pitchFamily="34" charset="0"/>
              </a:rPr>
              <a:t>Mais le péché le séparé de Dieu. </a:t>
            </a:r>
            <a:r>
              <a:rPr lang="fr-FR" sz="2200" dirty="0">
                <a:solidFill>
                  <a:srgbClr val="0000B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a:t>
            </a:r>
            <a:r>
              <a:rPr lang="fr-FR" sz="2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 réfléchit plus l'image divine. Il est en guerre avec les saints principes de sa loi. ...</a:t>
            </a:r>
            <a: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fr-FR" sz="2000" dirty="0">
                <a:latin typeface="Arial" panose="020B0604020202020204" pitchFamily="34" charset="0"/>
                <a:cs typeface="Arial" panose="020B0604020202020204" pitchFamily="34" charset="0"/>
              </a:rPr>
            </a:br>
            <a:r>
              <a:rPr lang="fr-FR" sz="2000" dirty="0">
                <a:solidFill>
                  <a:srgbClr val="0000BC"/>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Mais « Dieu a tant aimé le monde qu'il a donné son Fils unique » </a:t>
            </a:r>
            <a:r>
              <a:rPr lang="fr-FR" sz="2000" i="1" dirty="0">
                <a:solidFill>
                  <a:srgbClr val="0000BC"/>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(Jean 3.16)</a:t>
            </a:r>
            <a:r>
              <a:rPr lang="fr-FR" sz="2000" dirty="0">
                <a:solidFill>
                  <a:srgbClr val="0000BC"/>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afin de réconcilier l'homme avec lui-même</a:t>
            </a:r>
            <a:endParaRPr lang="fr-CH" sz="2000" dirty="0">
              <a:solidFill>
                <a:srgbClr val="0000BC"/>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558DBE92-BD22-7E39-216E-9CEB34E01895}"/>
              </a:ext>
            </a:extLst>
          </p:cNvPr>
          <p:cNvSpPr txBox="1"/>
          <p:nvPr/>
        </p:nvSpPr>
        <p:spPr>
          <a:xfrm>
            <a:off x="1046375" y="4854804"/>
            <a:ext cx="10878532" cy="1200329"/>
          </a:xfrm>
          <a:prstGeom prst="rect">
            <a:avLst/>
          </a:prstGeom>
          <a:noFill/>
        </p:spPr>
        <p:txBody>
          <a:bodyPr wrap="square" rtlCol="0">
            <a:spAutoFit/>
          </a:bodyPr>
          <a:lstStyle/>
          <a:p>
            <a:pPr algn="just"/>
            <a:r>
              <a:rPr lang="fr-FR" sz="24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Par les mérites de Jésus, l'accord a été rétabli entre le Créateur et sa créature </a:t>
            </a:r>
            <a:r>
              <a:rPr lang="fr-FR"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4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celle-ci, renouvelée par la grâce divine, mise en possession d'une vie nouvelle, </a:t>
            </a:r>
            <a:r>
              <a:rPr lang="fr-FR" sz="24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est transformée par une nouvelle naissance. ...</a:t>
            </a:r>
            <a:endParaRPr lang="fr-CH" sz="24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73447A52-9BEF-3AD2-52F3-3299847FB1FD}"/>
              </a:ext>
            </a:extLst>
          </p:cNvPr>
          <p:cNvSpPr txBox="1"/>
          <p:nvPr/>
        </p:nvSpPr>
        <p:spPr>
          <a:xfrm>
            <a:off x="5099902" y="6198372"/>
            <a:ext cx="5250730" cy="461665"/>
          </a:xfrm>
          <a:prstGeom prst="rect">
            <a:avLst/>
          </a:prstGeom>
          <a:noFill/>
        </p:spPr>
        <p:txBody>
          <a:bodyPr wrap="square" rtlCol="0">
            <a:spAutoFit/>
          </a:bodyPr>
          <a:lstStyle/>
          <a:p>
            <a:r>
              <a:rPr lang="fr-FR" sz="2400" i="1" dirty="0">
                <a:highlight>
                  <a:srgbClr val="F9B889"/>
                </a:highlight>
              </a:rPr>
              <a:t>Puissance de la grâce,</a:t>
            </a:r>
            <a:r>
              <a:rPr lang="fr-FR" sz="2400" dirty="0">
                <a:highlight>
                  <a:srgbClr val="F9B889"/>
                </a:highlight>
              </a:rPr>
              <a:t> p. 20, 12 janvier</a:t>
            </a:r>
            <a:endParaRPr lang="fr-CH" sz="2400" dirty="0">
              <a:highlight>
                <a:srgbClr val="F9B889"/>
              </a:highlight>
            </a:endParaRPr>
          </a:p>
        </p:txBody>
      </p:sp>
      <p:pic>
        <p:nvPicPr>
          <p:cNvPr id="1026" name="Picture 2">
            <a:extLst>
              <a:ext uri="{FF2B5EF4-FFF2-40B4-BE49-F238E27FC236}">
                <a16:creationId xmlns:a16="http://schemas.microsoft.com/office/drawing/2014/main" id="{57857D16-DD35-3796-DA78-3B1828DF39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65462" y="197963"/>
            <a:ext cx="2573517" cy="25735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AFA4E22-8532-3D67-706C-67936D57B0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676" y="2846649"/>
            <a:ext cx="2090424" cy="1932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83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een and white screen&#10;&#10;AI-generated content may be incorrect.">
            <a:extLst>
              <a:ext uri="{FF2B5EF4-FFF2-40B4-BE49-F238E27FC236}">
                <a16:creationId xmlns:a16="http://schemas.microsoft.com/office/drawing/2014/main" id="{EF48D89E-8231-5D04-D89E-C90BCEA9E34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7D6DAA70-43DA-876A-6C23-3356805FA6D4}"/>
              </a:ext>
            </a:extLst>
          </p:cNvPr>
          <p:cNvSpPr txBox="1"/>
          <p:nvPr/>
        </p:nvSpPr>
        <p:spPr>
          <a:xfrm>
            <a:off x="0" y="0"/>
            <a:ext cx="12191999" cy="769441"/>
          </a:xfrm>
          <a:prstGeom prst="rect">
            <a:avLst/>
          </a:prstGeom>
          <a:noFill/>
        </p:spPr>
        <p:txBody>
          <a:bodyPr wrap="square">
            <a:spAutoFit/>
          </a:bodyPr>
          <a:lstStyle/>
          <a:p>
            <a:pPr algn="ctr"/>
            <a:r>
              <a:rPr lang="fr-FR" sz="4400" b="1" spc="50" dirty="0">
                <a:ln w="9525" cmpd="sng">
                  <a:solidFill>
                    <a:schemeClr val="accent1"/>
                  </a:solidFill>
                  <a:prstDash val="solid"/>
                </a:ln>
                <a:solidFill>
                  <a:srgbClr val="70AD47">
                    <a:tint val="1000"/>
                  </a:srgbClr>
                </a:solidFill>
                <a:effectLst>
                  <a:glow rad="38100">
                    <a:schemeClr val="accent1">
                      <a:alpha val="40000"/>
                    </a:schemeClr>
                  </a:glow>
                </a:effectLst>
              </a:rPr>
              <a:t>ANNONÇANT L'ÉVANGILE</a:t>
            </a:r>
          </a:p>
        </p:txBody>
      </p:sp>
      <p:sp>
        <p:nvSpPr>
          <p:cNvPr id="4" name="CuadroTexto 3">
            <a:extLst>
              <a:ext uri="{FF2B5EF4-FFF2-40B4-BE49-F238E27FC236}">
                <a16:creationId xmlns:a16="http://schemas.microsoft.com/office/drawing/2014/main" id="{53678017-D366-38C6-1F76-5FA1CDF6332E}"/>
              </a:ext>
            </a:extLst>
          </p:cNvPr>
          <p:cNvSpPr txBox="1"/>
          <p:nvPr/>
        </p:nvSpPr>
        <p:spPr>
          <a:xfrm>
            <a:off x="-1" y="650513"/>
            <a:ext cx="12192001" cy="923330"/>
          </a:xfrm>
          <a:prstGeom prst="rect">
            <a:avLst/>
          </a:prstGeom>
          <a:noFill/>
        </p:spPr>
        <p:txBody>
          <a:bodyPr wrap="square">
            <a:spAutoFit/>
          </a:bodyPr>
          <a:lstStyle/>
          <a:p>
            <a:pPr algn="ctr"/>
            <a:r>
              <a:rPr lang="fr-FR"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C'est lui que nous annonçons, exhortant tout homme, et instruisant tout homme en toute sagesse, afin de présenter à Dieu tout homme, devenu parfait en Christ » </a:t>
            </a:r>
            <a:r>
              <a:rPr lang="fr-FR"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(Colossiens 1.28)</a:t>
            </a:r>
          </a:p>
          <a:p>
            <a:pPr algn="ctr"/>
            <a:endParaRPr lang="fr-FR"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6FD88EBD-26F5-B9C2-085E-4FB0903A06EF}"/>
              </a:ext>
            </a:extLst>
          </p:cNvPr>
          <p:cNvSpPr txBox="1"/>
          <p:nvPr/>
        </p:nvSpPr>
        <p:spPr>
          <a:xfrm>
            <a:off x="3208520" y="1433420"/>
            <a:ext cx="6987941" cy="1631216"/>
          </a:xfrm>
          <a:prstGeom prst="rect">
            <a:avLst/>
          </a:prstGeom>
          <a:noFill/>
        </p:spPr>
        <p:txBody>
          <a:bodyPr wrap="square" rtlCol="0">
            <a:spAutoFit/>
          </a:bodyPr>
          <a:lstStyle/>
          <a:p>
            <a:pPr>
              <a:spcBef>
                <a:spcPts val="600"/>
              </a:spcBef>
            </a:pPr>
            <a:r>
              <a:rPr lang="fr-FR" sz="2000" b="1" dirty="0"/>
              <a:t>Comment Paul prêchait-il l'Évangile ? Le centre de sa prédication était Christ crucifié (1 Corinthiens 1.23). Une fois que les personnes avaient accepté Jésus, il les exhortait et les enseignait jusqu'à les rendre parfaits (Colossiens 1.28-29). Comment le faisait-il ?</a:t>
            </a:r>
          </a:p>
        </p:txBody>
      </p:sp>
      <p:graphicFrame>
        <p:nvGraphicFramePr>
          <p:cNvPr id="2" name="Diagrama 1">
            <a:extLst>
              <a:ext uri="{FF2B5EF4-FFF2-40B4-BE49-F238E27FC236}">
                <a16:creationId xmlns:a16="http://schemas.microsoft.com/office/drawing/2014/main" id="{696835F0-55C4-F042-AB09-305EB7ED8F1C}"/>
              </a:ext>
            </a:extLst>
          </p:cNvPr>
          <p:cNvGraphicFramePr/>
          <p:nvPr>
            <p:extLst>
              <p:ext uri="{D42A27DB-BD31-4B8C-83A1-F6EECF244321}">
                <p14:modId xmlns:p14="http://schemas.microsoft.com/office/powerpoint/2010/main" val="2935515508"/>
              </p:ext>
            </p:extLst>
          </p:nvPr>
        </p:nvGraphicFramePr>
        <p:xfrm>
          <a:off x="299637" y="3156220"/>
          <a:ext cx="11592727" cy="1406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D7E0EE5D-8712-C346-C94C-EF340DF97B02}"/>
              </a:ext>
            </a:extLst>
          </p:cNvPr>
          <p:cNvSpPr txBox="1"/>
          <p:nvPr/>
        </p:nvSpPr>
        <p:spPr>
          <a:xfrm>
            <a:off x="3551723" y="4553537"/>
            <a:ext cx="8640278" cy="707886"/>
          </a:xfrm>
          <a:prstGeom prst="rect">
            <a:avLst/>
          </a:prstGeom>
          <a:noFill/>
        </p:spPr>
        <p:txBody>
          <a:bodyPr wrap="square" rtlCol="0">
            <a:spAutoFit/>
          </a:bodyPr>
          <a:lstStyle/>
          <a:p>
            <a:pPr>
              <a:spcBef>
                <a:spcPts val="600"/>
              </a:spcBef>
            </a:pPr>
            <a:r>
              <a:rPr lang="fr-FR" sz="2000" b="1" dirty="0"/>
              <a:t>Un instant… les rendre parfaits ? De plus, pas seulement quelques-uns… « tout homme » ! (Colossiens 1.28b).</a:t>
            </a:r>
          </a:p>
        </p:txBody>
      </p:sp>
      <p:pic>
        <p:nvPicPr>
          <p:cNvPr id="9" name="Imagen 8" descr="Imagen que contiene mujer, tabla, parado, frente&#10;&#10;El contenido generado por IA puede ser incorrecto.">
            <a:extLst>
              <a:ext uri="{FF2B5EF4-FFF2-40B4-BE49-F238E27FC236}">
                <a16:creationId xmlns:a16="http://schemas.microsoft.com/office/drawing/2014/main" id="{F3250CF6-8C92-8804-FC52-5AB30B2BBDD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9635" y="1443179"/>
            <a:ext cx="2835189" cy="1611040"/>
          </a:xfrm>
          <a:prstGeom prst="rect">
            <a:avLst/>
          </a:prstGeom>
          <a:ln w="38100" cap="sq">
            <a:solidFill>
              <a:srgbClr val="15A084"/>
            </a:solidFill>
            <a:prstDash val="solid"/>
            <a:miter lim="800000"/>
          </a:ln>
          <a:effectLst>
            <a:outerShdw blurRad="50800" dist="38100" dir="2700000" algn="tl" rotWithShape="0">
              <a:srgbClr val="000000">
                <a:alpha val="43000"/>
              </a:srgbClr>
            </a:outerShdw>
          </a:effectLst>
        </p:spPr>
      </p:pic>
      <p:pic>
        <p:nvPicPr>
          <p:cNvPr id="11" name="Imagen 10" descr="Imagen que contiene persona, hombre, sostener, alimentos&#10;&#10;El contenido generado por IA puede ser incorrecto.">
            <a:extLst>
              <a:ext uri="{FF2B5EF4-FFF2-40B4-BE49-F238E27FC236}">
                <a16:creationId xmlns:a16="http://schemas.microsoft.com/office/drawing/2014/main" id="{7F63F16A-603A-70E9-EB10-CDF9FD8D0DF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270156" y="1444231"/>
            <a:ext cx="1622208" cy="1620405"/>
          </a:xfrm>
          <a:prstGeom prst="rect">
            <a:avLst/>
          </a:prstGeom>
          <a:ln w="38100" cap="sq">
            <a:solidFill>
              <a:srgbClr val="15A084"/>
            </a:solidFill>
            <a:prstDash val="solid"/>
            <a:miter lim="800000"/>
          </a:ln>
          <a:effectLst>
            <a:outerShdw blurRad="50800" dist="38100" dir="2700000" algn="tl" rotWithShape="0">
              <a:srgbClr val="000000">
                <a:alpha val="43000"/>
              </a:srgbClr>
            </a:outerShdw>
          </a:effectLst>
        </p:spPr>
      </p:pic>
      <p:pic>
        <p:nvPicPr>
          <p:cNvPr id="13" name="Imagen 12" descr="Imagen que contiene persona, ropa, hombre, agua&#10;&#10;El contenido generado por IA puede ser incorrecto.">
            <a:extLst>
              <a:ext uri="{FF2B5EF4-FFF2-40B4-BE49-F238E27FC236}">
                <a16:creationId xmlns:a16="http://schemas.microsoft.com/office/drawing/2014/main" id="{4FFFB4BD-E204-7E11-ABC2-D1E01E81822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9635" y="4690256"/>
            <a:ext cx="3109972" cy="2073314"/>
          </a:xfrm>
          <a:prstGeom prst="roundRect">
            <a:avLst>
              <a:gd name="adj" fmla="val 0"/>
            </a:avLst>
          </a:prstGeom>
          <a:ln>
            <a:noFill/>
          </a:ln>
          <a:effectLst/>
          <a:scene3d>
            <a:camera prst="orthographicFront">
              <a:rot lat="0" lon="0" rev="0"/>
            </a:camera>
            <a:lightRig rig="glow" dir="t">
              <a:rot lat="0" lon="0" rev="14100000"/>
            </a:lightRig>
          </a:scene3d>
          <a:sp3d prstMaterial="softEdge">
            <a:bevelT w="127000" prst="artDeco"/>
          </a:sp3d>
        </p:spPr>
      </p:pic>
      <p:sp>
        <p:nvSpPr>
          <p:cNvPr id="8" name="CuadroTexto 7">
            <a:extLst>
              <a:ext uri="{FF2B5EF4-FFF2-40B4-BE49-F238E27FC236}">
                <a16:creationId xmlns:a16="http://schemas.microsoft.com/office/drawing/2014/main" id="{FCC14B8E-C535-01E2-9382-73CE3A7244E1}"/>
              </a:ext>
            </a:extLst>
          </p:cNvPr>
          <p:cNvSpPr txBox="1"/>
          <p:nvPr/>
        </p:nvSpPr>
        <p:spPr>
          <a:xfrm>
            <a:off x="3552097" y="5266800"/>
            <a:ext cx="8639902" cy="1631216"/>
          </a:xfrm>
          <a:prstGeom prst="rect">
            <a:avLst/>
          </a:prstGeom>
          <a:noFill/>
        </p:spPr>
        <p:txBody>
          <a:bodyPr wrap="square">
            <a:spAutoFit/>
          </a:bodyPr>
          <a:lstStyle/>
          <a:p>
            <a:pPr>
              <a:spcBef>
                <a:spcPts val="600"/>
              </a:spcBef>
            </a:pPr>
            <a:r>
              <a:rPr lang="fr-FR" sz="2000" b="1" dirty="0"/>
              <a:t>Le mot grec traduit par « parfait » (</a:t>
            </a:r>
            <a:r>
              <a:rPr lang="fr-FR" sz="2000" b="1" dirty="0" err="1"/>
              <a:t>teleios</a:t>
            </a:r>
            <a:r>
              <a:rPr lang="fr-FR" sz="2000" b="1" dirty="0"/>
              <a:t>) signifie « mûr », « complet », « pleinement développé ». À mesure que le chrétien croît et se développe spirituellement, il perçoit mieux la profondeur de la Loi de Dieu, et met sa vie en accord avec ses exigences. Notre but est donc d'être parfaits en Christ Jésus.</a:t>
            </a:r>
          </a:p>
        </p:txBody>
      </p:sp>
    </p:spTree>
    <p:extLst>
      <p:ext uri="{BB962C8B-B14F-4D97-AF65-F5344CB8AC3E}">
        <p14:creationId xmlns:p14="http://schemas.microsoft.com/office/powerpoint/2010/main" val="358613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6"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1+#ppt_w/2"/>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heel(1)">
                                      <p:cBhvr>
                                        <p:cTn id="44" dur="75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2">
                                            <p:graphicEl>
                                              <a:dgm id="{12DA069D-C27C-447C-ABA1-9A69B5259F86}"/>
                                            </p:graphicEl>
                                          </p:spTgt>
                                        </p:tgtEl>
                                        <p:attrNameLst>
                                          <p:attrName>style.visibility</p:attrName>
                                        </p:attrNameLst>
                                      </p:cBhvr>
                                      <p:to>
                                        <p:strVal val="visible"/>
                                      </p:to>
                                    </p:set>
                                    <p:animEffect transition="in" filter="wipe(right)">
                                      <p:cBhvr>
                                        <p:cTn id="49" dur="500"/>
                                        <p:tgtEl>
                                          <p:spTgt spid="2">
                                            <p:graphicEl>
                                              <a:dgm id="{12DA069D-C27C-447C-ABA1-9A69B5259F86}"/>
                                            </p:graphic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
                                            <p:graphicEl>
                                              <a:dgm id="{2F00E1F8-099B-4F47-B8BF-36EFD7BDE8BF}"/>
                                            </p:graphicEl>
                                          </p:spTgt>
                                        </p:tgtEl>
                                        <p:attrNameLst>
                                          <p:attrName>style.visibility</p:attrName>
                                        </p:attrNameLst>
                                      </p:cBhvr>
                                      <p:to>
                                        <p:strVal val="visible"/>
                                      </p:to>
                                    </p:set>
                                    <p:animEffect transition="in" filter="wipe(left)">
                                      <p:cBhvr>
                                        <p:cTn id="52" dur="500"/>
                                        <p:tgtEl>
                                          <p:spTgt spid="2">
                                            <p:graphicEl>
                                              <a:dgm id="{2F00E1F8-099B-4F47-B8BF-36EFD7BDE8BF}"/>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2">
                                            <p:graphicEl>
                                              <a:dgm id="{10BD5450-BABB-48E3-B9FF-9E8AA18A9B3D}"/>
                                            </p:graphicEl>
                                          </p:spTgt>
                                        </p:tgtEl>
                                        <p:attrNameLst>
                                          <p:attrName>style.visibility</p:attrName>
                                        </p:attrNameLst>
                                      </p:cBhvr>
                                      <p:to>
                                        <p:strVal val="visible"/>
                                      </p:to>
                                    </p:set>
                                    <p:animEffect transition="in" filter="wipe(right)">
                                      <p:cBhvr>
                                        <p:cTn id="57" dur="500"/>
                                        <p:tgtEl>
                                          <p:spTgt spid="2">
                                            <p:graphicEl>
                                              <a:dgm id="{10BD5450-BABB-48E3-B9FF-9E8AA18A9B3D}"/>
                                            </p:graphicEl>
                                          </p:spTgt>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
                                            <p:graphicEl>
                                              <a:dgm id="{F73877C7-3B19-4518-965C-914A8841BDD2}"/>
                                            </p:graphicEl>
                                          </p:spTgt>
                                        </p:tgtEl>
                                        <p:attrNameLst>
                                          <p:attrName>style.visibility</p:attrName>
                                        </p:attrNameLst>
                                      </p:cBhvr>
                                      <p:to>
                                        <p:strVal val="visible"/>
                                      </p:to>
                                    </p:set>
                                    <p:animEffect transition="in" filter="wipe(left)">
                                      <p:cBhvr>
                                        <p:cTn id="60" dur="500"/>
                                        <p:tgtEl>
                                          <p:spTgt spid="2">
                                            <p:graphicEl>
                                              <a:dgm id="{F73877C7-3B19-4518-965C-914A8841BDD2}"/>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2">
                                            <p:graphicEl>
                                              <a:dgm id="{F4807447-6BA8-4E90-861B-DD95033FF1E2}"/>
                                            </p:graphicEl>
                                          </p:spTgt>
                                        </p:tgtEl>
                                        <p:attrNameLst>
                                          <p:attrName>style.visibility</p:attrName>
                                        </p:attrNameLst>
                                      </p:cBhvr>
                                      <p:to>
                                        <p:strVal val="visible"/>
                                      </p:to>
                                    </p:set>
                                    <p:animEffect transition="in" filter="wipe(right)">
                                      <p:cBhvr>
                                        <p:cTn id="65" dur="500"/>
                                        <p:tgtEl>
                                          <p:spTgt spid="2">
                                            <p:graphicEl>
                                              <a:dgm id="{F4807447-6BA8-4E90-861B-DD95033FF1E2}"/>
                                            </p:graphicEl>
                                          </p:spTgt>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
                                            <p:graphicEl>
                                              <a:dgm id="{B1DE1E30-336F-4837-9693-E0EB552D8A92}"/>
                                            </p:graphicEl>
                                          </p:spTgt>
                                        </p:tgtEl>
                                        <p:attrNameLst>
                                          <p:attrName>style.visibility</p:attrName>
                                        </p:attrNameLst>
                                      </p:cBhvr>
                                      <p:to>
                                        <p:strVal val="visible"/>
                                      </p:to>
                                    </p:set>
                                    <p:animEffect transition="in" filter="wipe(left)">
                                      <p:cBhvr>
                                        <p:cTn id="68" dur="500"/>
                                        <p:tgtEl>
                                          <p:spTgt spid="2">
                                            <p:graphicEl>
                                              <a:dgm id="{B1DE1E30-336F-4837-9693-E0EB552D8A92}"/>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wipe(left)">
                                      <p:cBhvr>
                                        <p:cTn id="73" dur="500"/>
                                        <p:tgtEl>
                                          <p:spTgt spid="7"/>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8" fill="hold" nodeType="click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additive="base">
                                        <p:cTn id="78" dur="500" fill="hold"/>
                                        <p:tgtEl>
                                          <p:spTgt spid="13"/>
                                        </p:tgtEl>
                                        <p:attrNameLst>
                                          <p:attrName>ppt_x</p:attrName>
                                        </p:attrNameLst>
                                      </p:cBhvr>
                                      <p:tavLst>
                                        <p:tav tm="0">
                                          <p:val>
                                            <p:strVal val="0-#ppt_w/2"/>
                                          </p:val>
                                        </p:tav>
                                        <p:tav tm="100000">
                                          <p:val>
                                            <p:strVal val="#ppt_x"/>
                                          </p:val>
                                        </p:tav>
                                      </p:tavLst>
                                    </p:anim>
                                    <p:anim calcmode="lin" valueType="num">
                                      <p:cBhvr additive="base">
                                        <p:cTn id="79" dur="500" fill="hold"/>
                                        <p:tgtEl>
                                          <p:spTgt spid="13"/>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
                                        </p:tgtEl>
                                        <p:attrNameLst>
                                          <p:attrName>style.visibility</p:attrName>
                                        </p:attrNameLst>
                                      </p:cBhvr>
                                      <p:to>
                                        <p:strVal val="visible"/>
                                      </p:to>
                                    </p:set>
                                    <p:anim calcmode="lin" valueType="num">
                                      <p:cBhvr additive="base">
                                        <p:cTn id="82" dur="500" fill="hold"/>
                                        <p:tgtEl>
                                          <p:spTgt spid="8"/>
                                        </p:tgtEl>
                                        <p:attrNameLst>
                                          <p:attrName>ppt_x</p:attrName>
                                        </p:attrNameLst>
                                      </p:cBhvr>
                                      <p:tavLst>
                                        <p:tav tm="0">
                                          <p:val>
                                            <p:strVal val="0-#ppt_w/2"/>
                                          </p:val>
                                        </p:tav>
                                        <p:tav tm="100000">
                                          <p:val>
                                            <p:strVal val="#ppt_x"/>
                                          </p:val>
                                        </p:tav>
                                      </p:tavLst>
                                    </p:anim>
                                    <p:anim calcmode="lin" valueType="num">
                                      <p:cBhvr additive="base">
                                        <p:cTn id="8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B96CE7A-E9F3-34E4-0BC0-56F7751DC118}"/>
              </a:ext>
            </a:extLst>
          </p:cNvPr>
          <p:cNvSpPr txBox="1"/>
          <p:nvPr/>
        </p:nvSpPr>
        <p:spPr>
          <a:xfrm>
            <a:off x="3610465" y="197962"/>
            <a:ext cx="8229601" cy="6247864"/>
          </a:xfrm>
          <a:prstGeom prst="rect">
            <a:avLst/>
          </a:prstGeom>
          <a:noFill/>
        </p:spPr>
        <p:txBody>
          <a:bodyPr wrap="square" rtlCol="0">
            <a:spAutoFit/>
          </a:bodyPr>
          <a:lstStyle/>
          <a:p>
            <a:pPr algn="ctr"/>
            <a:r>
              <a:rPr lang="fr-FR" sz="2000" dirty="0">
                <a:effectLst/>
                <a:highlight>
                  <a:srgbClr val="FFFF00"/>
                </a:highlight>
                <a:latin typeface="Arial" panose="020B0604020202020204" pitchFamily="34" charset="0"/>
                <a:ea typeface="MS Minngs"/>
                <a:cs typeface="Arial" panose="020B0604020202020204" pitchFamily="34" charset="0"/>
              </a:rPr>
              <a:t>Dans l'Apocalypse, </a:t>
            </a:r>
            <a:r>
              <a:rPr lang="fr-FR" sz="2000" dirty="0">
                <a:solidFill>
                  <a:srgbClr val="FF0000"/>
                </a:solidFill>
                <a:effectLst/>
                <a:highlight>
                  <a:srgbClr val="FFFF00"/>
                </a:highlight>
                <a:latin typeface="Arial" panose="020B0604020202020204" pitchFamily="34" charset="0"/>
                <a:ea typeface="MS Minngs"/>
                <a:cs typeface="Arial" panose="020B0604020202020204" pitchFamily="34" charset="0"/>
              </a:rPr>
              <a:t>(Satan) est appelé « l'accusateur des frères », </a:t>
            </a:r>
            <a:br>
              <a:rPr lang="fr-FR" sz="2000" dirty="0">
                <a:solidFill>
                  <a:srgbClr val="FF0000"/>
                </a:solidFill>
                <a:effectLst/>
                <a:highlight>
                  <a:srgbClr val="FFFF00"/>
                </a:highlight>
                <a:latin typeface="Arial" panose="020B0604020202020204" pitchFamily="34" charset="0"/>
                <a:ea typeface="MS Minngs"/>
                <a:cs typeface="Arial" panose="020B0604020202020204" pitchFamily="34" charset="0"/>
              </a:rPr>
            </a:br>
            <a:r>
              <a:rPr lang="fr-FR" sz="2000" dirty="0">
                <a:solidFill>
                  <a:srgbClr val="FF0000"/>
                </a:solidFill>
                <a:effectLst/>
                <a:highlight>
                  <a:srgbClr val="FFFF00"/>
                </a:highlight>
                <a:latin typeface="Arial" panose="020B0604020202020204" pitchFamily="34" charset="0"/>
                <a:ea typeface="MS Minngs"/>
                <a:cs typeface="Arial" panose="020B0604020202020204" pitchFamily="34" charset="0"/>
              </a:rPr>
              <a:t>celui « qui les accuse devant Dieu jour et nuit » </a:t>
            </a:r>
            <a:r>
              <a:rPr lang="fr-FR" sz="2000" i="1" dirty="0">
                <a:effectLst/>
                <a:highlight>
                  <a:srgbClr val="FFFF00"/>
                </a:highlight>
                <a:latin typeface="Arial" panose="020B0604020202020204" pitchFamily="34" charset="0"/>
                <a:ea typeface="MS Minngs"/>
                <a:cs typeface="Arial" panose="020B0604020202020204" pitchFamily="34" charset="0"/>
              </a:rPr>
              <a:t>(Apocalypse 12.10).</a:t>
            </a:r>
            <a:r>
              <a:rPr lang="fr-FR" sz="2000" dirty="0">
                <a:effectLst/>
                <a:highlight>
                  <a:srgbClr val="FFFF00"/>
                </a:highlight>
                <a:latin typeface="Arial" panose="020B0604020202020204" pitchFamily="34" charset="0"/>
                <a:ea typeface="MS Minngs"/>
                <a:cs typeface="Arial" panose="020B0604020202020204" pitchFamily="34" charset="0"/>
              </a:rPr>
              <a:t> </a:t>
            </a:r>
          </a:p>
          <a:p>
            <a:pPr algn="ctr"/>
            <a:br>
              <a:rPr lang="fr-FR" sz="2000" dirty="0">
                <a:effectLst/>
                <a:latin typeface="Arial" panose="020B0604020202020204" pitchFamily="34" charset="0"/>
                <a:ea typeface="MS Minngs"/>
                <a:cs typeface="Arial" panose="020B0604020202020204" pitchFamily="34" charset="0"/>
              </a:rPr>
            </a:br>
            <a:r>
              <a:rPr lang="fr-FR" sz="2000" dirty="0">
                <a:solidFill>
                  <a:srgbClr val="0000FF"/>
                </a:solidFill>
                <a:effectLst>
                  <a:outerShdw blurRad="38100" dist="38100" dir="2700000" algn="tl">
                    <a:srgbClr val="000000">
                      <a:alpha val="43137"/>
                    </a:srgbClr>
                  </a:outerShdw>
                </a:effectLst>
                <a:highlight>
                  <a:srgbClr val="00FFFF"/>
                </a:highlight>
                <a:latin typeface="Arial" panose="020B0604020202020204" pitchFamily="34" charset="0"/>
                <a:ea typeface="MS Minngs"/>
                <a:cs typeface="Arial" panose="020B0604020202020204" pitchFamily="34" charset="0"/>
              </a:rPr>
              <a:t>La lutte se répète chaque fois qu'une âme est délivrée du pouvoir </a:t>
            </a:r>
            <a:br>
              <a:rPr lang="fr-FR" sz="2000" dirty="0">
                <a:solidFill>
                  <a:srgbClr val="0000FF"/>
                </a:solidFill>
                <a:effectLst>
                  <a:outerShdw blurRad="38100" dist="38100" dir="2700000" algn="tl">
                    <a:srgbClr val="000000">
                      <a:alpha val="43137"/>
                    </a:srgbClr>
                  </a:outerShdw>
                </a:effectLst>
                <a:highlight>
                  <a:srgbClr val="00FFFF"/>
                </a:highlight>
                <a:latin typeface="Arial" panose="020B0604020202020204" pitchFamily="34" charset="0"/>
                <a:ea typeface="MS Minngs"/>
                <a:cs typeface="Arial" panose="020B0604020202020204" pitchFamily="34" charset="0"/>
              </a:rPr>
            </a:br>
            <a:r>
              <a:rPr lang="fr-FR" sz="2000" dirty="0">
                <a:solidFill>
                  <a:srgbClr val="0000FF"/>
                </a:solidFill>
                <a:effectLst>
                  <a:outerShdw blurRad="38100" dist="38100" dir="2700000" algn="tl">
                    <a:srgbClr val="000000">
                      <a:alpha val="43137"/>
                    </a:srgbClr>
                  </a:outerShdw>
                </a:effectLst>
                <a:highlight>
                  <a:srgbClr val="00FFFF"/>
                </a:highlight>
                <a:latin typeface="Arial" panose="020B0604020202020204" pitchFamily="34" charset="0"/>
                <a:ea typeface="MS Minngs"/>
                <a:cs typeface="Arial" panose="020B0604020202020204" pitchFamily="34" charset="0"/>
              </a:rPr>
              <a:t>du mal et que son nom est inscrit dans le livre de vie de l'Agneau. </a:t>
            </a:r>
          </a:p>
          <a:p>
            <a:endParaRPr lang="fr-FR" sz="2000" dirty="0">
              <a:effectLst/>
              <a:latin typeface="Arial" panose="020B0604020202020204" pitchFamily="34" charset="0"/>
              <a:ea typeface="MS Minngs"/>
              <a:cs typeface="Arial" panose="020B0604020202020204" pitchFamily="34" charset="0"/>
            </a:endParaRPr>
          </a:p>
          <a:p>
            <a:pPr algn="ctr"/>
            <a:r>
              <a:rPr lang="fr-FR" sz="2000" dirty="0">
                <a:solidFill>
                  <a:schemeClr val="accent3">
                    <a:lumMod val="50000"/>
                  </a:schemeClr>
                </a:solidFill>
                <a:effectLst/>
                <a:highlight>
                  <a:srgbClr val="FFFF00"/>
                </a:highlight>
                <a:latin typeface="Arial" panose="020B0604020202020204" pitchFamily="34" charset="0"/>
                <a:ea typeface="MS Minngs"/>
                <a:cs typeface="Arial" panose="020B0604020202020204" pitchFamily="34" charset="0"/>
              </a:rPr>
              <a:t>Nul n'est reçu dans la famille de Dieu, venant de la famille de Satan, sans exciter l'opposition résolue du malin.</a:t>
            </a:r>
            <a:r>
              <a:rPr lang="fr-FR" sz="2000" dirty="0">
                <a:effectLst/>
                <a:highlight>
                  <a:srgbClr val="FFFF00"/>
                </a:highlight>
                <a:latin typeface="Arial" panose="020B0604020202020204" pitchFamily="34" charset="0"/>
                <a:ea typeface="MS Minngs"/>
                <a:cs typeface="Arial" panose="020B0604020202020204" pitchFamily="34" charset="0"/>
              </a:rPr>
              <a:t>  </a:t>
            </a:r>
          </a:p>
          <a:p>
            <a:endParaRPr lang="fr-FR" sz="2000" dirty="0">
              <a:latin typeface="Arial" panose="020B0604020202020204" pitchFamily="34" charset="0"/>
              <a:ea typeface="MS Minngs"/>
              <a:cs typeface="Arial" panose="020B0604020202020204" pitchFamily="34" charset="0"/>
            </a:endParaRPr>
          </a:p>
          <a:p>
            <a:pPr algn="ctr"/>
            <a:r>
              <a:rPr lang="fr-FR" sz="2000" dirty="0">
                <a:ln w="0"/>
                <a:effectLst>
                  <a:outerShdw blurRad="38100" dist="38100" dir="2700000" algn="tl">
                    <a:srgbClr val="000000">
                      <a:alpha val="43137"/>
                    </a:srgbClr>
                  </a:outerShdw>
                </a:effectLst>
                <a:highlight>
                  <a:srgbClr val="00FFFF"/>
                </a:highlight>
                <a:latin typeface="Arial" panose="020B0604020202020204" pitchFamily="34" charset="0"/>
                <a:ea typeface="MS Minngs"/>
                <a:cs typeface="Arial" panose="020B0604020202020204" pitchFamily="34" charset="0"/>
              </a:rPr>
              <a:t>Il conduit les hommes au scepticisme, leur faisant perdre confiance en Dieu et les séparant de son amour </a:t>
            </a:r>
            <a:r>
              <a:rPr lang="fr-FR" sz="2000" dirty="0">
                <a:ln w="0"/>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a:t>
            </a:r>
            <a:r>
              <a:rPr lang="fr-FR" sz="2000" dirty="0">
                <a:ln w="0"/>
                <a:solidFill>
                  <a:schemeClr val="accent3"/>
                </a:solidFill>
                <a:effectLst>
                  <a:outerShdw blurRad="38100" dist="19050" dir="2700000" algn="tl" rotWithShape="0">
                    <a:schemeClr val="dk1">
                      <a:alpha val="40000"/>
                    </a:schemeClr>
                  </a:outerShdw>
                </a:effectLst>
                <a:latin typeface="Arial" panose="020B0604020202020204" pitchFamily="34" charset="0"/>
                <a:ea typeface="MS Minngs"/>
                <a:cs typeface="Arial" panose="020B0604020202020204" pitchFamily="34" charset="0"/>
              </a:rPr>
              <a:t>il les pousse à violer la loi divine</a:t>
            </a:r>
            <a:r>
              <a:rPr lang="fr-FR" sz="2000" dirty="0">
                <a:ln w="0"/>
                <a:effectLst>
                  <a:outerShdw blurRad="38100" dist="19050" dir="2700000" algn="tl" rotWithShape="0">
                    <a:schemeClr val="dk1">
                      <a:alpha val="40000"/>
                    </a:schemeClr>
                  </a:outerShdw>
                </a:effectLst>
                <a:latin typeface="Arial" panose="020B0604020202020204" pitchFamily="34" charset="0"/>
                <a:ea typeface="MS Minngs"/>
                <a:cs typeface="Arial" panose="020B0604020202020204" pitchFamily="34" charset="0"/>
              </a:rPr>
              <a:t>, </a:t>
            </a:r>
            <a:r>
              <a:rPr lang="fr-FR" sz="2000" dirty="0">
                <a:solidFill>
                  <a:schemeClr val="accent3">
                    <a:lumMod val="50000"/>
                  </a:schemeClr>
                </a:solidFill>
                <a:effectLst/>
                <a:highlight>
                  <a:srgbClr val="00FF00"/>
                </a:highlight>
                <a:latin typeface="Arial" panose="020B0604020202020204" pitchFamily="34" charset="0"/>
                <a:ea typeface="MS Minngs"/>
                <a:cs typeface="Arial" panose="020B0604020202020204" pitchFamily="34" charset="0"/>
              </a:rPr>
              <a:t>puis il les réclame comme ses captifs et conteste au Christ le droit de </a:t>
            </a:r>
            <a:br>
              <a:rPr lang="fr-FR" sz="2000" dirty="0">
                <a:solidFill>
                  <a:schemeClr val="accent3">
                    <a:lumMod val="50000"/>
                  </a:schemeClr>
                </a:solidFill>
                <a:effectLst/>
                <a:highlight>
                  <a:srgbClr val="00FF00"/>
                </a:highlight>
                <a:latin typeface="Arial" panose="020B0604020202020204" pitchFamily="34" charset="0"/>
                <a:ea typeface="MS Minngs"/>
                <a:cs typeface="Arial" panose="020B0604020202020204" pitchFamily="34" charset="0"/>
              </a:rPr>
            </a:br>
            <a:r>
              <a:rPr lang="fr-FR" sz="2000" dirty="0">
                <a:solidFill>
                  <a:schemeClr val="accent3">
                    <a:lumMod val="50000"/>
                  </a:schemeClr>
                </a:solidFill>
                <a:effectLst/>
                <a:highlight>
                  <a:srgbClr val="00FF00"/>
                </a:highlight>
                <a:latin typeface="Arial" panose="020B0604020202020204" pitchFamily="34" charset="0"/>
                <a:ea typeface="MS Minngs"/>
                <a:cs typeface="Arial" panose="020B0604020202020204" pitchFamily="34" charset="0"/>
              </a:rPr>
              <a:t>les lui enlever. </a:t>
            </a:r>
          </a:p>
          <a:p>
            <a:endParaRPr lang="fr-FR" sz="2000" dirty="0">
              <a:latin typeface="Arial" panose="020B0604020202020204" pitchFamily="34" charset="0"/>
              <a:ea typeface="MS Minngs"/>
              <a:cs typeface="Arial" panose="020B0604020202020204" pitchFamily="34" charset="0"/>
            </a:endParaRPr>
          </a:p>
          <a:p>
            <a:pPr algn="ctr"/>
            <a:r>
              <a:rPr lang="fr-FR" sz="2000" dirty="0">
                <a:solidFill>
                  <a:srgbClr val="002060"/>
                </a:solidFill>
                <a:effectLst>
                  <a:outerShdw blurRad="38100" dist="38100" dir="2700000" algn="tl">
                    <a:srgbClr val="000000">
                      <a:alpha val="43137"/>
                    </a:srgbClr>
                  </a:outerShdw>
                </a:effectLst>
                <a:highlight>
                  <a:srgbClr val="00FFFF"/>
                </a:highlight>
                <a:latin typeface="Arial" panose="020B0604020202020204" pitchFamily="34" charset="0"/>
                <a:ea typeface="MS Minngs"/>
                <a:cs typeface="Arial" panose="020B0604020202020204" pitchFamily="34" charset="0"/>
              </a:rPr>
              <a:t>Il sait que ceux qui recherchent Dieu avec ferveur pour recevoir de lui le pardon et la grâce les obtiendront ; </a:t>
            </a:r>
            <a:r>
              <a:rPr lang="fr-FR" sz="2000" dirty="0">
                <a:solidFill>
                  <a:schemeClr val="accent1">
                    <a:lumMod val="60000"/>
                    <a:lumOff val="40000"/>
                  </a:schemeClr>
                </a:solidFill>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c'est pourquoi il leur rappelle leurs péchés pour les décourager. …</a:t>
            </a:r>
            <a:br>
              <a:rPr lang="fr-FR" sz="2000" dirty="0">
                <a:solidFill>
                  <a:schemeClr val="accent1">
                    <a:lumMod val="60000"/>
                    <a:lumOff val="40000"/>
                  </a:schemeClr>
                </a:solidFill>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br>
            <a:r>
              <a:rPr lang="fr-FR" sz="2000" dirty="0">
                <a:solidFill>
                  <a:schemeClr val="accent1">
                    <a:lumMod val="60000"/>
                    <a:lumOff val="40000"/>
                  </a:schemeClr>
                </a:solidFill>
                <a:effectLst/>
                <a:latin typeface="Arial" panose="020B0604020202020204" pitchFamily="34" charset="0"/>
                <a:ea typeface="MS Minngs"/>
                <a:cs typeface="Arial" panose="020B0604020202020204" pitchFamily="34" charset="0"/>
              </a:rPr>
              <a:t> </a:t>
            </a:r>
            <a:br>
              <a:rPr lang="fr-FR" sz="2000" dirty="0">
                <a:solidFill>
                  <a:schemeClr val="accent1">
                    <a:lumMod val="60000"/>
                    <a:lumOff val="40000"/>
                  </a:schemeClr>
                </a:solidFill>
                <a:effectLst/>
                <a:latin typeface="Arial" panose="020B0604020202020204" pitchFamily="34" charset="0"/>
                <a:ea typeface="MS Minngs"/>
                <a:cs typeface="Arial" panose="020B0604020202020204" pitchFamily="34" charset="0"/>
              </a:rPr>
            </a:br>
            <a:r>
              <a:rPr lang="fr-FR" sz="2000" dirty="0">
                <a:solidFill>
                  <a:schemeClr val="accent3">
                    <a:lumMod val="50000"/>
                  </a:schemeClr>
                </a:solidFill>
                <a:effectLst>
                  <a:outerShdw blurRad="38100" dist="38100" dir="2700000" algn="tl">
                    <a:srgbClr val="000000">
                      <a:alpha val="43137"/>
                    </a:srgbClr>
                  </a:outerShdw>
                </a:effectLst>
                <a:highlight>
                  <a:srgbClr val="00FF00"/>
                </a:highlight>
                <a:latin typeface="Arial" panose="020B0604020202020204" pitchFamily="34" charset="0"/>
                <a:ea typeface="MS Minngs"/>
                <a:cs typeface="Arial" panose="020B0604020202020204" pitchFamily="34" charset="0"/>
              </a:rPr>
              <a:t>Par d'innombrables ruses, les plus subtiles et les plus cruelles, </a:t>
            </a:r>
            <a:br>
              <a:rPr lang="fr-FR" sz="2000" dirty="0">
                <a:solidFill>
                  <a:schemeClr val="accent3">
                    <a:lumMod val="50000"/>
                  </a:schemeClr>
                </a:solidFill>
                <a:effectLst>
                  <a:outerShdw blurRad="38100" dist="38100" dir="2700000" algn="tl">
                    <a:srgbClr val="000000">
                      <a:alpha val="43137"/>
                    </a:srgbClr>
                  </a:outerShdw>
                </a:effectLst>
                <a:highlight>
                  <a:srgbClr val="00FF00"/>
                </a:highlight>
                <a:latin typeface="Arial" panose="020B0604020202020204" pitchFamily="34" charset="0"/>
                <a:ea typeface="MS Minngs"/>
                <a:cs typeface="Arial" panose="020B0604020202020204" pitchFamily="34" charset="0"/>
              </a:rPr>
            </a:br>
            <a:r>
              <a:rPr lang="fr-FR" sz="2000" dirty="0">
                <a:solidFill>
                  <a:schemeClr val="accent3">
                    <a:lumMod val="50000"/>
                  </a:schemeClr>
                </a:solidFill>
                <a:effectLst>
                  <a:outerShdw blurRad="38100" dist="38100" dir="2700000" algn="tl">
                    <a:srgbClr val="000000">
                      <a:alpha val="43137"/>
                    </a:srgbClr>
                  </a:outerShdw>
                </a:effectLst>
                <a:highlight>
                  <a:srgbClr val="00FF00"/>
                </a:highlight>
                <a:latin typeface="Arial" panose="020B0604020202020204" pitchFamily="34" charset="0"/>
                <a:ea typeface="MS Minngs"/>
                <a:cs typeface="Arial" panose="020B0604020202020204" pitchFamily="34" charset="0"/>
              </a:rPr>
              <a:t>il s'efforce d'assurer leur condamnation.</a:t>
            </a:r>
            <a:endParaRPr lang="fr-CH" sz="2000" dirty="0">
              <a:solidFill>
                <a:schemeClr val="accent3">
                  <a:lumMod val="50000"/>
                </a:schemeClr>
              </a:solidFill>
              <a:effectLst>
                <a:outerShdw blurRad="38100" dist="38100" dir="2700000" algn="tl">
                  <a:srgbClr val="000000">
                    <a:alpha val="43137"/>
                  </a:srgbClr>
                </a:outerShdw>
              </a:effectLst>
              <a:highlight>
                <a:srgbClr val="00FF00"/>
              </a:highlight>
              <a:latin typeface="Arial" panose="020B0604020202020204" pitchFamily="34" charset="0"/>
              <a:cs typeface="Arial" panose="020B0604020202020204" pitchFamily="34" charset="0"/>
            </a:endParaRPr>
          </a:p>
        </p:txBody>
      </p:sp>
      <p:pic>
        <p:nvPicPr>
          <p:cNvPr id="6" name="Picture 6" descr="Picture on page 18">
            <a:extLst>
              <a:ext uri="{FF2B5EF4-FFF2-40B4-BE49-F238E27FC236}">
                <a16:creationId xmlns:a16="http://schemas.microsoft.com/office/drawing/2014/main" id="{6D45A295-A58E-C5FB-3C45-A7C02E69F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547" y="2443357"/>
            <a:ext cx="2062727" cy="20627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 ">
            <a:extLst>
              <a:ext uri="{FF2B5EF4-FFF2-40B4-BE49-F238E27FC236}">
                <a16:creationId xmlns:a16="http://schemas.microsoft.com/office/drawing/2014/main" id="{651803A1-4AB7-360E-2077-4FFF32A3A2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01" y="197962"/>
            <a:ext cx="1594209" cy="197925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48F80B15-19D1-21DF-A280-719E9D3443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387" y="4460363"/>
            <a:ext cx="1642423" cy="2199674"/>
          </a:xfrm>
          <a:prstGeom prst="rect">
            <a:avLst/>
          </a:prstGeom>
        </p:spPr>
      </p:pic>
      <p:pic>
        <p:nvPicPr>
          <p:cNvPr id="5122" name="Picture 2" descr="Dessiner Satan étape par étape, Dessin, étape par étape, par Dawn ...">
            <a:extLst>
              <a:ext uri="{FF2B5EF4-FFF2-40B4-BE49-F238E27FC236}">
                <a16:creationId xmlns:a16="http://schemas.microsoft.com/office/drawing/2014/main" id="{9581341E-CF0C-8E1E-8BD4-02895D78A66A}"/>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78889" y="3073498"/>
            <a:ext cx="1018658" cy="1014431"/>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42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E8ED8E3-FB86-A627-4DF3-22002C56F212}"/>
              </a:ext>
            </a:extLst>
          </p:cNvPr>
          <p:cNvSpPr txBox="1"/>
          <p:nvPr/>
        </p:nvSpPr>
        <p:spPr>
          <a:xfrm>
            <a:off x="4298623" y="292231"/>
            <a:ext cx="7211505" cy="1323439"/>
          </a:xfrm>
          <a:prstGeom prst="rect">
            <a:avLst/>
          </a:prstGeom>
          <a:noFill/>
        </p:spPr>
        <p:txBody>
          <a:bodyPr wrap="square" rtlCol="0">
            <a:spAutoFit/>
          </a:bodyPr>
          <a:lstStyle/>
          <a:p>
            <a:r>
              <a:rPr lang="fr-FR"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Bien-aimés, comme je consacrais tous mes efforts à vous écrire au sujet de notre salut commun, j’ai été contraint de le faire afin de vous encourager à combattre pour la foi qui a été transmise aux saints une fois pour toutes » </a:t>
            </a:r>
            <a:r>
              <a:rPr lang="fr-FR" sz="2000" i="1"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(Jude 3). </a:t>
            </a:r>
            <a:endParaRPr lang="fr-CH"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99778E1C-6FEF-E0EF-9F84-DF33B43EC720}"/>
              </a:ext>
            </a:extLst>
          </p:cNvPr>
          <p:cNvSpPr txBox="1"/>
          <p:nvPr/>
        </p:nvSpPr>
        <p:spPr>
          <a:xfrm>
            <a:off x="3553905" y="1904214"/>
            <a:ext cx="8173039" cy="4862870"/>
          </a:xfrm>
          <a:prstGeom prst="rect">
            <a:avLst/>
          </a:prstGeom>
          <a:solidFill>
            <a:schemeClr val="accent2">
              <a:lumMod val="20000"/>
              <a:lumOff val="80000"/>
            </a:schemeClr>
          </a:solidFill>
        </p:spPr>
        <p:txBody>
          <a:bodyPr wrap="square" rtlCol="0">
            <a:spAutoFit/>
          </a:bodyPr>
          <a:lstStyle/>
          <a:p>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Les crimes de toutes sortes se multiplient dans le monde, et la terre est souillée par ses habitants</a:t>
            </a:r>
            <a: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fr-CH"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	</a:t>
            </a:r>
            <a:r>
              <a:rPr lang="fr-FR" sz="2000" dirty="0">
                <a:solidFill>
                  <a:srgbClr val="0000BC"/>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Les plans éternels de Dieu sont sur le point d’être accomplis et la fin de toutes choses est proche. Il est temps que ceux qui ont une certaine connaissance de la vérité de Dieu se rangent aux côtés de la bannière ensanglantée du Prince Emmanuel</a:t>
            </a:r>
            <a:r>
              <a:rPr lang="fr-FR" sz="2000" dirty="0">
                <a:solidFill>
                  <a:srgbClr val="0000B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fr-FR"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Ils doivent se placer en tant que défenseurs de la foi confiée aux saints et rendre manifeste, aux yeux du monde, ce que veut dire garder les commandements de Dieu et avoir la foi de Jésus. </a:t>
            </a:r>
          </a:p>
          <a:p>
            <a:endParaRPr lang="fr-FR" sz="2000" dirty="0">
              <a:solidFill>
                <a:srgbClr val="0000BC"/>
              </a:solidFill>
              <a:latin typeface="Arial" panose="020B0604020202020204" pitchFamily="34" charset="0"/>
              <a:cs typeface="Arial" panose="020B0604020202020204" pitchFamily="34" charset="0"/>
            </a:endParaRPr>
          </a:p>
          <a:p>
            <a:pPr algn="ctr"/>
            <a:r>
              <a:rPr lang="fr-FR" sz="2200"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Il leur faut éclairer, par les rayons intenses et clairs de la vérité, le sentier de ceux qui marchent dans l’obscurité. </a:t>
            </a:r>
          </a:p>
          <a:p>
            <a:pPr algn="ctr"/>
            <a:r>
              <a:rPr lang="fr-FR" sz="2200"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Les soldats du Christ se tiendront épaule contre épaule, </a:t>
            </a:r>
            <a:br>
              <a:rPr lang="fr-FR" sz="2200"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br>
            <a:r>
              <a:rPr lang="fr-FR" sz="2200"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loyaux envers la vérité et décidés à montrer le bien-fondé </a:t>
            </a:r>
            <a:br>
              <a:rPr lang="fr-FR" sz="2200"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br>
            <a:r>
              <a:rPr lang="fr-FR" sz="2200"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de la loi de Dieu.</a:t>
            </a:r>
            <a:endParaRPr lang="fr-CH" sz="2200" dirty="0">
              <a:solidFill>
                <a:srgbClr val="FF0000"/>
              </a:solidFill>
              <a:effectLst>
                <a:outerShdw blurRad="38100" dist="38100" dir="2700000" algn="tl">
                  <a:srgbClr val="000000">
                    <a:alpha val="43137"/>
                  </a:srgbClr>
                </a:outerShdw>
              </a:effectLst>
              <a:highlight>
                <a:srgbClr val="FFFF00"/>
              </a:highlight>
            </a:endParaRPr>
          </a:p>
        </p:txBody>
      </p:sp>
      <p:sp>
        <p:nvSpPr>
          <p:cNvPr id="4" name="Phylactère : pensées 3">
            <a:extLst>
              <a:ext uri="{FF2B5EF4-FFF2-40B4-BE49-F238E27FC236}">
                <a16:creationId xmlns:a16="http://schemas.microsoft.com/office/drawing/2014/main" id="{5DD12BBF-596F-3DD2-BFDA-3DF9B7C83A9F}"/>
              </a:ext>
            </a:extLst>
          </p:cNvPr>
          <p:cNvSpPr/>
          <p:nvPr/>
        </p:nvSpPr>
        <p:spPr>
          <a:xfrm>
            <a:off x="465056" y="5403608"/>
            <a:ext cx="2582945" cy="1065228"/>
          </a:xfrm>
          <a:prstGeom prst="cloudCallout">
            <a:avLst>
              <a:gd name="adj1" fmla="val 60971"/>
              <a:gd name="adj2" fmla="val -88395"/>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8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[Les défenseurs de la foi], Septembre 19.)</a:t>
            </a:r>
            <a:endParaRPr lang="fr-CH" dirty="0">
              <a:ln w="0"/>
              <a:solidFill>
                <a:schemeClr val="tx1"/>
              </a:solidFill>
              <a:effectLst>
                <a:outerShdw blurRad="38100" dist="19050" dir="2700000" algn="tl" rotWithShape="0">
                  <a:schemeClr val="dk1">
                    <a:alpha val="40000"/>
                  </a:schemeClr>
                </a:outerShdw>
              </a:effectLst>
            </a:endParaRPr>
          </a:p>
        </p:txBody>
      </p:sp>
      <p:pic>
        <p:nvPicPr>
          <p:cNvPr id="2050" name="Picture 2">
            <a:extLst>
              <a:ext uri="{FF2B5EF4-FFF2-40B4-BE49-F238E27FC236}">
                <a16:creationId xmlns:a16="http://schemas.microsoft.com/office/drawing/2014/main" id="{30A3C362-2C3C-B672-F993-67C61960E7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505" y="389164"/>
            <a:ext cx="2779408" cy="4481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38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urple and white rectangle&#10;&#10;AI-generated content may be incorrect.">
            <a:extLst>
              <a:ext uri="{FF2B5EF4-FFF2-40B4-BE49-F238E27FC236}">
                <a16:creationId xmlns:a16="http://schemas.microsoft.com/office/drawing/2014/main" id="{FE210C43-93A3-FB60-5EE2-9B8BBFE053F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672E709C-D0F7-0755-7ADB-E23F103134A7}"/>
              </a:ext>
            </a:extLst>
          </p:cNvPr>
          <p:cNvSpPr txBox="1"/>
          <p:nvPr/>
        </p:nvSpPr>
        <p:spPr>
          <a:xfrm>
            <a:off x="1245368" y="1915469"/>
            <a:ext cx="7625255" cy="4093428"/>
          </a:xfrm>
          <a:prstGeom prst="rect">
            <a:avLst/>
          </a:prstGeom>
          <a:noFill/>
        </p:spPr>
        <p:txBody>
          <a:bodyPr wrap="square">
            <a:spAutoFit/>
          </a:bodyPr>
          <a:lstStyle/>
          <a:p>
            <a:pPr algn="just">
              <a:spcBef>
                <a:spcPts val="600"/>
              </a:spcBef>
            </a:pPr>
            <a:r>
              <a:rPr lang="fr-FR" sz="2600" b="1" dirty="0">
                <a:solidFill>
                  <a:schemeClr val="accent3"/>
                </a:solidFill>
                <a:highlight>
                  <a:srgbClr val="FFFF00"/>
                </a:highlight>
                <a:latin typeface="Constantia" panose="02030602050306030303" pitchFamily="18" charset="0"/>
              </a:rPr>
              <a:t>« En regardant au Rédempteur crucifié, nous comprenons mieux la grandeur et la signification du sacrifice consenti par la Majesté du ciel.</a:t>
            </a:r>
            <a:r>
              <a:rPr lang="fr-FR" sz="2600" b="1" dirty="0">
                <a:highlight>
                  <a:srgbClr val="FFFF00"/>
                </a:highlight>
                <a:latin typeface="Constantia" panose="02030602050306030303" pitchFamily="18" charset="0"/>
              </a:rPr>
              <a:t> </a:t>
            </a:r>
            <a:r>
              <a:rPr lang="fr-FR" sz="2600" b="1" dirty="0">
                <a:latin typeface="Constantia" panose="02030602050306030303" pitchFamily="18" charset="0"/>
              </a:rPr>
              <a:t>Le plan du salut est glorifié devant nous, et le souvenir du Calvaire éveille dans nos cœurs de vivantes et saintes émotions. </a:t>
            </a:r>
            <a:r>
              <a:rPr lang="fr-FR" sz="2600" b="1" dirty="0">
                <a:solidFill>
                  <a:schemeClr val="accent3">
                    <a:lumMod val="50000"/>
                  </a:schemeClr>
                </a:solidFill>
                <a:highlight>
                  <a:srgbClr val="00FFFF"/>
                </a:highlight>
                <a:latin typeface="Constantia" panose="02030602050306030303" pitchFamily="18" charset="0"/>
              </a:rPr>
              <a:t>Des louanges à Dieu et à l’Agneau jailliront de nos cœurs et de nos lèvres; l’orgueil et le culte du moi ne peuvent prospérer dans une âme qui garde le souvenir des scènes du Calvaire. »</a:t>
            </a:r>
          </a:p>
        </p:txBody>
      </p:sp>
      <p:sp>
        <p:nvSpPr>
          <p:cNvPr id="4" name="CuadroTexto 3">
            <a:extLst>
              <a:ext uri="{FF2B5EF4-FFF2-40B4-BE49-F238E27FC236}">
                <a16:creationId xmlns:a16="http://schemas.microsoft.com/office/drawing/2014/main" id="{B370FBA7-1FC7-35CC-116F-E319079AA086}"/>
              </a:ext>
            </a:extLst>
          </p:cNvPr>
          <p:cNvSpPr txBox="1"/>
          <p:nvPr/>
        </p:nvSpPr>
        <p:spPr>
          <a:xfrm>
            <a:off x="3403077" y="1471272"/>
            <a:ext cx="2936417" cy="338554"/>
          </a:xfrm>
          <a:prstGeom prst="rect">
            <a:avLst/>
          </a:prstGeom>
          <a:noFill/>
        </p:spPr>
        <p:txBody>
          <a:bodyPr wrap="square" rtlCol="0">
            <a:spAutoFit/>
          </a:bodyPr>
          <a:lstStyle/>
          <a:p>
            <a:pPr algn="r"/>
            <a:r>
              <a:rPr lang="fr-FR" sz="1600" b="1" dirty="0"/>
              <a:t>(E. G. W. Jésus-Christ, p. 665)</a:t>
            </a:r>
          </a:p>
        </p:txBody>
      </p:sp>
      <p:pic>
        <p:nvPicPr>
          <p:cNvPr id="3074" name="Picture 2">
            <a:extLst>
              <a:ext uri="{FF2B5EF4-FFF2-40B4-BE49-F238E27FC236}">
                <a16:creationId xmlns:a16="http://schemas.microsoft.com/office/drawing/2014/main" id="{15F983CD-CF4B-9BD3-F441-2245772AB4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0811" y="1854711"/>
            <a:ext cx="2150359" cy="4214944"/>
          </a:xfrm>
          <a:prstGeom prst="rect">
            <a:avLst/>
          </a:prstGeom>
          <a:noFill/>
          <a:extLst>
            <a:ext uri="{909E8E84-426E-40DD-AFC4-6F175D3DCCD1}">
              <a14:hiddenFill xmlns:a14="http://schemas.microsoft.com/office/drawing/2010/main">
                <a:solidFill>
                  <a:srgbClr val="FFFFFF"/>
                </a:solidFill>
              </a14:hiddenFill>
            </a:ext>
          </a:extLst>
        </p:spPr>
      </p:pic>
      <p:sp>
        <p:nvSpPr>
          <p:cNvPr id="2" name="Ruban : courbé et incliné vers le bas 1">
            <a:extLst>
              <a:ext uri="{FF2B5EF4-FFF2-40B4-BE49-F238E27FC236}">
                <a16:creationId xmlns:a16="http://schemas.microsoft.com/office/drawing/2014/main" id="{0D6DFB2E-6368-A428-9991-B52B0384F65F}"/>
              </a:ext>
            </a:extLst>
          </p:cNvPr>
          <p:cNvSpPr/>
          <p:nvPr/>
        </p:nvSpPr>
        <p:spPr>
          <a:xfrm>
            <a:off x="4625509" y="226579"/>
            <a:ext cx="2940981" cy="839787"/>
          </a:xfrm>
          <a:prstGeom prst="ellipseRibbon">
            <a:avLst/>
          </a:prstGeom>
          <a:solidFill>
            <a:srgbClr val="00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ct val="0"/>
              </a:spcBef>
            </a:pPr>
            <a:r>
              <a:rPr lang="fr-CH" sz="2800" dirty="0">
                <a:solidFill>
                  <a:schemeClr val="tx1"/>
                </a:solidFill>
                <a:latin typeface="Brush Script MT" panose="03060802040406070304" pitchFamily="66" charset="0"/>
              </a:rPr>
              <a:t>JE PRIE</a:t>
            </a:r>
          </a:p>
        </p:txBody>
      </p:sp>
      <p:sp>
        <p:nvSpPr>
          <p:cNvPr id="6" name="Titre 1">
            <a:extLst>
              <a:ext uri="{FF2B5EF4-FFF2-40B4-BE49-F238E27FC236}">
                <a16:creationId xmlns:a16="http://schemas.microsoft.com/office/drawing/2014/main" id="{9EF614D6-B7F8-D815-87DD-EE47926B49D0}"/>
              </a:ext>
            </a:extLst>
          </p:cNvPr>
          <p:cNvSpPr txBox="1">
            <a:spLocks/>
          </p:cNvSpPr>
          <p:nvPr/>
        </p:nvSpPr>
        <p:spPr>
          <a:xfrm>
            <a:off x="903261" y="19544"/>
            <a:ext cx="3254581" cy="1095539"/>
          </a:xfrm>
          <a:prstGeom prst="rect">
            <a:avLst/>
          </a:prstGeom>
          <a:solidFill>
            <a:srgbClr val="FFFF00"/>
          </a:solidFill>
          <a:effectLst>
            <a:outerShdw blurRad="40000" dist="23000" dir="5400000" rotWithShape="0">
              <a:srgbClr val="000000">
                <a:alpha val="35000"/>
              </a:srgbClr>
            </a:outerShdw>
            <a:softEdge rad="317500"/>
          </a:effectLst>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CH" sz="4000" dirty="0">
                <a:solidFill>
                  <a:srgbClr val="FF0000"/>
                </a:solidFill>
                <a:latin typeface="Brush Script MT" panose="03060802040406070304" pitchFamily="66" charset="0"/>
              </a:rPr>
              <a:t>JE MEDITE</a:t>
            </a:r>
          </a:p>
        </p:txBody>
      </p:sp>
      <p:sp>
        <p:nvSpPr>
          <p:cNvPr id="7" name="Rectangle 6">
            <a:extLst>
              <a:ext uri="{FF2B5EF4-FFF2-40B4-BE49-F238E27FC236}">
                <a16:creationId xmlns:a16="http://schemas.microsoft.com/office/drawing/2014/main" id="{C2A15B9D-7498-B00B-D0B0-7952601A556F}"/>
              </a:ext>
            </a:extLst>
          </p:cNvPr>
          <p:cNvSpPr/>
          <p:nvPr/>
        </p:nvSpPr>
        <p:spPr>
          <a:xfrm>
            <a:off x="8557248" y="-36684"/>
            <a:ext cx="2388336" cy="1266221"/>
          </a:xfrm>
          <a:prstGeom prst="rect">
            <a:avLst/>
          </a:prstGeom>
          <a:solidFill>
            <a:srgbClr val="FF0000"/>
          </a:solidFill>
          <a:ln/>
          <a:effectLst>
            <a:softEdge rad="317500"/>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algn="ctr">
              <a:lnSpc>
                <a:spcPct val="90000"/>
              </a:lnSpc>
              <a:spcBef>
                <a:spcPct val="0"/>
              </a:spcBef>
            </a:pPr>
            <a:r>
              <a:rPr lang="fr-CH" sz="4000" dirty="0">
                <a:solidFill>
                  <a:srgbClr val="FFFF00"/>
                </a:solidFill>
                <a:latin typeface="Brush Script MT" panose="03060802040406070304" pitchFamily="66" charset="0"/>
              </a:rPr>
              <a:t>Amen !</a:t>
            </a:r>
          </a:p>
        </p:txBody>
      </p:sp>
    </p:spTree>
    <p:extLst>
      <p:ext uri="{BB962C8B-B14F-4D97-AF65-F5344CB8AC3E}">
        <p14:creationId xmlns:p14="http://schemas.microsoft.com/office/powerpoint/2010/main" val="244720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5" presetClass="entr" presetSubtype="0" fill="hold" grpId="0" nodeType="afterEffect">
                                  <p:stCondLst>
                                    <p:cond delay="4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1500" fill="hold"/>
                                        <p:tgtEl>
                                          <p:spTgt spid="2"/>
                                        </p:tgtEl>
                                        <p:attrNameLst>
                                          <p:attrName>ppt_w</p:attrName>
                                        </p:attrNameLst>
                                      </p:cBhvr>
                                      <p:tavLst>
                                        <p:tav tm="0">
                                          <p:val>
                                            <p:fltVal val="0"/>
                                          </p:val>
                                        </p:tav>
                                        <p:tav tm="100000">
                                          <p:val>
                                            <p:strVal val="#ppt_w"/>
                                          </p:val>
                                        </p:tav>
                                      </p:tavLst>
                                    </p:anim>
                                    <p:anim calcmode="lin" valueType="num">
                                      <p:cBhvr>
                                        <p:cTn id="15" dur="1500" fill="hold"/>
                                        <p:tgtEl>
                                          <p:spTgt spid="2"/>
                                        </p:tgtEl>
                                        <p:attrNameLst>
                                          <p:attrName>ppt_h</p:attrName>
                                        </p:attrNameLst>
                                      </p:cBhvr>
                                      <p:tavLst>
                                        <p:tav tm="0">
                                          <p:val>
                                            <p:fltVal val="0"/>
                                          </p:val>
                                        </p:tav>
                                        <p:tav tm="100000">
                                          <p:val>
                                            <p:strVal val="#ppt_h"/>
                                          </p:val>
                                        </p:tav>
                                      </p:tavLst>
                                    </p:anim>
                                    <p:anim calcmode="lin" valueType="num">
                                      <p:cBhvr>
                                        <p:cTn id="16" dur="1500" fill="hold"/>
                                        <p:tgtEl>
                                          <p:spTgt spid="2"/>
                                        </p:tgtEl>
                                        <p:attrNameLst>
                                          <p:attrName>ppt_x</p:attrName>
                                        </p:attrNameLst>
                                      </p:cBhvr>
                                      <p:tavLst>
                                        <p:tav tm="0" fmla="#ppt_x+(cos(-2*pi*(1-$))*-#ppt_x-sin(-2*pi*(1-$))*(1-#ppt_y))*(1-$)">
                                          <p:val>
                                            <p:fltVal val="0"/>
                                          </p:val>
                                        </p:tav>
                                        <p:tav tm="100000">
                                          <p:val>
                                            <p:fltVal val="1"/>
                                          </p:val>
                                        </p:tav>
                                      </p:tavLst>
                                    </p:anim>
                                    <p:anim calcmode="lin" valueType="num">
                                      <p:cBhvr>
                                        <p:cTn id="17" dur="15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6000"/>
                            </p:stCondLst>
                            <p:childTnLst>
                              <p:par>
                                <p:cTn id="19" presetID="15"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2000" fill="hold"/>
                                        <p:tgtEl>
                                          <p:spTgt spid="6"/>
                                        </p:tgtEl>
                                        <p:attrNameLst>
                                          <p:attrName>ppt_w</p:attrName>
                                        </p:attrNameLst>
                                      </p:cBhvr>
                                      <p:tavLst>
                                        <p:tav tm="0">
                                          <p:val>
                                            <p:fltVal val="0"/>
                                          </p:val>
                                        </p:tav>
                                        <p:tav tm="100000">
                                          <p:val>
                                            <p:strVal val="#ppt_w"/>
                                          </p:val>
                                        </p:tav>
                                      </p:tavLst>
                                    </p:anim>
                                    <p:anim calcmode="lin" valueType="num">
                                      <p:cBhvr>
                                        <p:cTn id="22" dur="2000" fill="hold"/>
                                        <p:tgtEl>
                                          <p:spTgt spid="6"/>
                                        </p:tgtEl>
                                        <p:attrNameLst>
                                          <p:attrName>ppt_h</p:attrName>
                                        </p:attrNameLst>
                                      </p:cBhvr>
                                      <p:tavLst>
                                        <p:tav tm="0">
                                          <p:val>
                                            <p:fltVal val="0"/>
                                          </p:val>
                                        </p:tav>
                                        <p:tav tm="100000">
                                          <p:val>
                                            <p:strVal val="#ppt_h"/>
                                          </p:val>
                                        </p:tav>
                                      </p:tavLst>
                                    </p:anim>
                                    <p:anim calcmode="lin" valueType="num">
                                      <p:cBhvr>
                                        <p:cTn id="23" dur="2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4" dur="2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8000"/>
                            </p:stCondLst>
                            <p:childTnLst>
                              <p:par>
                                <p:cTn id="26" presetID="15"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2000" fill="hold"/>
                                        <p:tgtEl>
                                          <p:spTgt spid="7"/>
                                        </p:tgtEl>
                                        <p:attrNameLst>
                                          <p:attrName>ppt_w</p:attrName>
                                        </p:attrNameLst>
                                      </p:cBhvr>
                                      <p:tavLst>
                                        <p:tav tm="0">
                                          <p:val>
                                            <p:fltVal val="0"/>
                                          </p:val>
                                        </p:tav>
                                        <p:tav tm="100000">
                                          <p:val>
                                            <p:strVal val="#ppt_w"/>
                                          </p:val>
                                        </p:tav>
                                      </p:tavLst>
                                    </p:anim>
                                    <p:anim calcmode="lin" valueType="num">
                                      <p:cBhvr>
                                        <p:cTn id="29" dur="2000" fill="hold"/>
                                        <p:tgtEl>
                                          <p:spTgt spid="7"/>
                                        </p:tgtEl>
                                        <p:attrNameLst>
                                          <p:attrName>ppt_h</p:attrName>
                                        </p:attrNameLst>
                                      </p:cBhvr>
                                      <p:tavLst>
                                        <p:tav tm="0">
                                          <p:val>
                                            <p:fltVal val="0"/>
                                          </p:val>
                                        </p:tav>
                                        <p:tav tm="100000">
                                          <p:val>
                                            <p:strVal val="#ppt_h"/>
                                          </p:val>
                                        </p:tav>
                                      </p:tavLst>
                                    </p:anim>
                                    <p:anim calcmode="lin" valueType="num">
                                      <p:cBhvr>
                                        <p:cTn id="30" dur="2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1" dur="2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0126F-26A8-7DAF-74B0-D720788E2503}"/>
            </a:ext>
          </a:extLst>
        </p:cNvPr>
        <p:cNvGrpSpPr/>
        <p:nvPr/>
      </p:nvGrpSpPr>
      <p:grpSpPr>
        <a:xfrm>
          <a:off x="0" y="0"/>
          <a:ext cx="0" cy="0"/>
          <a:chOff x="0" y="0"/>
          <a:chExt cx="0" cy="0"/>
        </a:xfrm>
      </p:grpSpPr>
      <p:pic>
        <p:nvPicPr>
          <p:cNvPr id="6" name="Picture 5" descr="A collage of images of person on a cross&#10;&#10;AI-generated content may be incorrect.">
            <a:extLst>
              <a:ext uri="{FF2B5EF4-FFF2-40B4-BE49-F238E27FC236}">
                <a16:creationId xmlns:a16="http://schemas.microsoft.com/office/drawing/2014/main" id="{824B0886-0B8E-0EE9-1765-69AC2045577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25570F3F-7C37-D74E-74D8-36DAA51727C7}"/>
              </a:ext>
            </a:extLst>
          </p:cNvPr>
          <p:cNvSpPr txBox="1"/>
          <p:nvPr/>
        </p:nvSpPr>
        <p:spPr>
          <a:xfrm>
            <a:off x="202142" y="2421329"/>
            <a:ext cx="6303350" cy="4154984"/>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fr-FR" sz="4400" b="1" dirty="0">
                <a:ln w="12700" cmpd="sng">
                  <a:noFill/>
                  <a:prstDash val="solid"/>
                </a:ln>
                <a:solidFill>
                  <a:srgbClr val="156082">
                    <a:lumMod val="20000"/>
                    <a:lumOff val="80000"/>
                  </a:srgbClr>
                </a:solidFill>
                <a:latin typeface="Comic Sans MS" panose="030F0702030302020204" pitchFamily="66" charset="0"/>
              </a:rPr>
              <a:t>« Celui qui n'a point connu le péché, il l'a fait devenir péché pour nous, afin que nous devenions en lui justice de Dieu »</a:t>
            </a:r>
          </a:p>
        </p:txBody>
      </p:sp>
      <p:sp>
        <p:nvSpPr>
          <p:cNvPr id="7" name="CuadroTexto 6">
            <a:extLst>
              <a:ext uri="{FF2B5EF4-FFF2-40B4-BE49-F238E27FC236}">
                <a16:creationId xmlns:a16="http://schemas.microsoft.com/office/drawing/2014/main" id="{EE76C2B5-EADE-1B64-CF0D-B1DB76AEB169}"/>
              </a:ext>
            </a:extLst>
          </p:cNvPr>
          <p:cNvSpPr txBox="1"/>
          <p:nvPr/>
        </p:nvSpPr>
        <p:spPr>
          <a:xfrm>
            <a:off x="66676" y="775004"/>
            <a:ext cx="6303350" cy="584775"/>
          </a:xfrm>
          <a:prstGeom prst="rect">
            <a:avLst/>
          </a:prstGeom>
          <a:noFill/>
        </p:spPr>
        <p:txBody>
          <a:bodyPr wrap="square">
            <a:spAutoFit/>
            <a:scene3d>
              <a:camera prst="orthographicFront"/>
              <a:lightRig rig="threePt" dir="t"/>
            </a:scene3d>
            <a:sp3d extrusionH="57150">
              <a:bevelT w="38100" h="38100"/>
            </a:sp3d>
          </a:bodyPr>
          <a:lstStyle>
            <a:defPPr>
              <a:defRPr lang="es-ES"/>
            </a:defPPr>
            <a:lvl1pPr algn="ctr">
              <a:spcBef>
                <a:spcPts val="1200"/>
              </a:spcBef>
              <a:defRPr sz="4400" b="1">
                <a:ln w="12700" cmpd="sng">
                  <a:noFill/>
                  <a:prstDash val="solid"/>
                </a:ln>
                <a:solidFill>
                  <a:schemeClr val="accent1">
                    <a:lumMod val="20000"/>
                    <a:lumOff val="80000"/>
                  </a:schemeClr>
                </a:solidFill>
                <a:latin typeface="Comic Sans MS" panose="030F0702030302020204" pitchFamily="66" charset="0"/>
              </a:defRPr>
            </a:lvl1pPr>
          </a:lstStyle>
          <a:p>
            <a:pPr lvl="0">
              <a:defRPr/>
            </a:pPr>
            <a:r>
              <a:rPr lang="fr-FR" sz="3200" dirty="0">
                <a:solidFill>
                  <a:srgbClr val="156082">
                    <a:lumMod val="20000"/>
                    <a:lumOff val="80000"/>
                  </a:srgbClr>
                </a:solidFill>
              </a:rPr>
              <a:t>2 Corinthiens 5.21</a:t>
            </a:r>
          </a:p>
        </p:txBody>
      </p:sp>
    </p:spTree>
    <p:extLst>
      <p:ext uri="{BB962C8B-B14F-4D97-AF65-F5344CB8AC3E}">
        <p14:creationId xmlns:p14="http://schemas.microsoft.com/office/powerpoint/2010/main" val="339551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C7D53DA-7EAE-CC4A-1F50-F6609C3D3FD5}"/>
              </a:ext>
            </a:extLst>
          </p:cNvPr>
          <p:cNvSpPr txBox="1"/>
          <p:nvPr/>
        </p:nvSpPr>
        <p:spPr>
          <a:xfrm>
            <a:off x="251381" y="122548"/>
            <a:ext cx="5590095" cy="2677656"/>
          </a:xfrm>
          <a:prstGeom prst="rect">
            <a:avLst/>
          </a:prstGeom>
          <a:noFill/>
          <a:ln w="57150">
            <a:solidFill>
              <a:srgbClr val="FF0000"/>
            </a:solidFill>
          </a:ln>
        </p:spPr>
        <p:txBody>
          <a:bodyPr wrap="square" rtlCol="0">
            <a:spAutoFit/>
          </a:bodyPr>
          <a:lstStyle/>
          <a:p>
            <a:pPr algn="ctr"/>
            <a:r>
              <a:rPr lang="fr-CH" sz="2800" dirty="0">
                <a:effectLst>
                  <a:outerShdw blurRad="38100" dist="38100" dir="2700000" algn="tl">
                    <a:srgbClr val="000000">
                      <a:alpha val="43137"/>
                    </a:srgbClr>
                  </a:outerShdw>
                </a:effectLst>
                <a:highlight>
                  <a:srgbClr val="F9B889"/>
                </a:highlight>
              </a:rPr>
              <a:t>2 Corinthiens 5:21 déclare</a:t>
            </a:r>
          </a:p>
          <a:p>
            <a:pPr algn="ctr"/>
            <a:endParaRPr lang="fr-CH" sz="2800" dirty="0">
              <a:solidFill>
                <a:srgbClr val="9933FF"/>
              </a:solidFill>
              <a:highlight>
                <a:srgbClr val="F9B889"/>
              </a:highlight>
            </a:endParaRPr>
          </a:p>
          <a:p>
            <a:pPr algn="ctr"/>
            <a:r>
              <a:rPr lang="fr-CH" sz="2800" dirty="0">
                <a:highlight>
                  <a:srgbClr val="F9B889"/>
                </a:highlight>
              </a:rPr>
              <a:t>« Car celui qui n'a point connu le péché, il l'a fait devenir péché pour nous, afin que nous devenions en lui justice de Dieu »</a:t>
            </a:r>
            <a:endParaRPr lang="fr-CH" sz="2800" dirty="0">
              <a:solidFill>
                <a:srgbClr val="9933FF"/>
              </a:solidFill>
              <a:highlight>
                <a:srgbClr val="F9B889"/>
              </a:highlight>
            </a:endParaRPr>
          </a:p>
        </p:txBody>
      </p:sp>
      <p:sp>
        <p:nvSpPr>
          <p:cNvPr id="3" name="ZoneTexte 2">
            <a:extLst>
              <a:ext uri="{FF2B5EF4-FFF2-40B4-BE49-F238E27FC236}">
                <a16:creationId xmlns:a16="http://schemas.microsoft.com/office/drawing/2014/main" id="{89B07146-0B56-12E5-E1D7-D71D96A43DA2}"/>
              </a:ext>
            </a:extLst>
          </p:cNvPr>
          <p:cNvSpPr txBox="1"/>
          <p:nvPr/>
        </p:nvSpPr>
        <p:spPr>
          <a:xfrm>
            <a:off x="6177699" y="166992"/>
            <a:ext cx="5762920" cy="3293209"/>
          </a:xfrm>
          <a:custGeom>
            <a:avLst/>
            <a:gdLst>
              <a:gd name="csX0" fmla="*/ 0 w 5762920"/>
              <a:gd name="csY0" fmla="*/ 0 h 3293209"/>
              <a:gd name="csX1" fmla="*/ 691550 w 5762920"/>
              <a:gd name="csY1" fmla="*/ 0 h 3293209"/>
              <a:gd name="csX2" fmla="*/ 1152584 w 5762920"/>
              <a:gd name="csY2" fmla="*/ 0 h 3293209"/>
              <a:gd name="csX3" fmla="*/ 1613618 w 5762920"/>
              <a:gd name="csY3" fmla="*/ 0 h 3293209"/>
              <a:gd name="csX4" fmla="*/ 2305168 w 5762920"/>
              <a:gd name="csY4" fmla="*/ 0 h 3293209"/>
              <a:gd name="csX5" fmla="*/ 2881460 w 5762920"/>
              <a:gd name="csY5" fmla="*/ 0 h 3293209"/>
              <a:gd name="csX6" fmla="*/ 3342494 w 5762920"/>
              <a:gd name="csY6" fmla="*/ 0 h 3293209"/>
              <a:gd name="csX7" fmla="*/ 3745898 w 5762920"/>
              <a:gd name="csY7" fmla="*/ 0 h 3293209"/>
              <a:gd name="csX8" fmla="*/ 4437448 w 5762920"/>
              <a:gd name="csY8" fmla="*/ 0 h 3293209"/>
              <a:gd name="csX9" fmla="*/ 4898482 w 5762920"/>
              <a:gd name="csY9" fmla="*/ 0 h 3293209"/>
              <a:gd name="csX10" fmla="*/ 5762920 w 5762920"/>
              <a:gd name="csY10" fmla="*/ 0 h 3293209"/>
              <a:gd name="csX11" fmla="*/ 5762920 w 5762920"/>
              <a:gd name="csY11" fmla="*/ 581800 h 3293209"/>
              <a:gd name="csX12" fmla="*/ 5762920 w 5762920"/>
              <a:gd name="csY12" fmla="*/ 1064804 h 3293209"/>
              <a:gd name="csX13" fmla="*/ 5762920 w 5762920"/>
              <a:gd name="csY13" fmla="*/ 1679537 h 3293209"/>
              <a:gd name="csX14" fmla="*/ 5762920 w 5762920"/>
              <a:gd name="csY14" fmla="*/ 2195473 h 3293209"/>
              <a:gd name="csX15" fmla="*/ 5762920 w 5762920"/>
              <a:gd name="csY15" fmla="*/ 2744341 h 3293209"/>
              <a:gd name="csX16" fmla="*/ 5762920 w 5762920"/>
              <a:gd name="csY16" fmla="*/ 3293209 h 3293209"/>
              <a:gd name="csX17" fmla="*/ 5301886 w 5762920"/>
              <a:gd name="csY17" fmla="*/ 3293209 h 3293209"/>
              <a:gd name="csX18" fmla="*/ 4898482 w 5762920"/>
              <a:gd name="csY18" fmla="*/ 3293209 h 3293209"/>
              <a:gd name="csX19" fmla="*/ 4206932 w 5762920"/>
              <a:gd name="csY19" fmla="*/ 3293209 h 3293209"/>
              <a:gd name="csX20" fmla="*/ 3515381 w 5762920"/>
              <a:gd name="csY20" fmla="*/ 3293209 h 3293209"/>
              <a:gd name="csX21" fmla="*/ 3054348 w 5762920"/>
              <a:gd name="csY21" fmla="*/ 3293209 h 3293209"/>
              <a:gd name="csX22" fmla="*/ 2420426 w 5762920"/>
              <a:gd name="csY22" fmla="*/ 3293209 h 3293209"/>
              <a:gd name="csX23" fmla="*/ 1786505 w 5762920"/>
              <a:gd name="csY23" fmla="*/ 3293209 h 3293209"/>
              <a:gd name="csX24" fmla="*/ 1383101 w 5762920"/>
              <a:gd name="csY24" fmla="*/ 3293209 h 3293209"/>
              <a:gd name="csX25" fmla="*/ 864438 w 5762920"/>
              <a:gd name="csY25" fmla="*/ 3293209 h 3293209"/>
              <a:gd name="csX26" fmla="*/ 0 w 5762920"/>
              <a:gd name="csY26" fmla="*/ 3293209 h 3293209"/>
              <a:gd name="csX27" fmla="*/ 0 w 5762920"/>
              <a:gd name="csY27" fmla="*/ 2678477 h 3293209"/>
              <a:gd name="csX28" fmla="*/ 0 w 5762920"/>
              <a:gd name="csY28" fmla="*/ 2096676 h 3293209"/>
              <a:gd name="csX29" fmla="*/ 0 w 5762920"/>
              <a:gd name="csY29" fmla="*/ 1613672 h 3293209"/>
              <a:gd name="csX30" fmla="*/ 0 w 5762920"/>
              <a:gd name="csY30" fmla="*/ 1064804 h 3293209"/>
              <a:gd name="csX31" fmla="*/ 0 w 5762920"/>
              <a:gd name="csY31" fmla="*/ 581800 h 3293209"/>
              <a:gd name="csX32" fmla="*/ 0 w 5762920"/>
              <a:gd name="csY32" fmla="*/ 0 h 329320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Lst>
            <a:rect l="l" t="t" r="r" b="b"/>
            <a:pathLst>
              <a:path w="5762920" h="3293209" extrusionOk="0">
                <a:moveTo>
                  <a:pt x="0" y="0"/>
                </a:moveTo>
                <a:cubicBezTo>
                  <a:pt x="338056" y="-40287"/>
                  <a:pt x="373937" y="56076"/>
                  <a:pt x="691550" y="0"/>
                </a:cubicBezTo>
                <a:cubicBezTo>
                  <a:pt x="1009163" y="-56076"/>
                  <a:pt x="978499" y="8393"/>
                  <a:pt x="1152584" y="0"/>
                </a:cubicBezTo>
                <a:cubicBezTo>
                  <a:pt x="1326669" y="-8393"/>
                  <a:pt x="1403633" y="23278"/>
                  <a:pt x="1613618" y="0"/>
                </a:cubicBezTo>
                <a:cubicBezTo>
                  <a:pt x="1823603" y="-23278"/>
                  <a:pt x="1978304" y="36526"/>
                  <a:pt x="2305168" y="0"/>
                </a:cubicBezTo>
                <a:cubicBezTo>
                  <a:pt x="2632032" y="-36526"/>
                  <a:pt x="2731578" y="15971"/>
                  <a:pt x="2881460" y="0"/>
                </a:cubicBezTo>
                <a:cubicBezTo>
                  <a:pt x="3031342" y="-15971"/>
                  <a:pt x="3152502" y="25830"/>
                  <a:pt x="3342494" y="0"/>
                </a:cubicBezTo>
                <a:cubicBezTo>
                  <a:pt x="3532486" y="-25830"/>
                  <a:pt x="3562924" y="7268"/>
                  <a:pt x="3745898" y="0"/>
                </a:cubicBezTo>
                <a:cubicBezTo>
                  <a:pt x="3928872" y="-7268"/>
                  <a:pt x="4273009" y="8621"/>
                  <a:pt x="4437448" y="0"/>
                </a:cubicBezTo>
                <a:cubicBezTo>
                  <a:pt x="4601887" y="-8621"/>
                  <a:pt x="4729652" y="11800"/>
                  <a:pt x="4898482" y="0"/>
                </a:cubicBezTo>
                <a:cubicBezTo>
                  <a:pt x="5067312" y="-11800"/>
                  <a:pt x="5530555" y="72741"/>
                  <a:pt x="5762920" y="0"/>
                </a:cubicBezTo>
                <a:cubicBezTo>
                  <a:pt x="5785082" y="177224"/>
                  <a:pt x="5708375" y="398763"/>
                  <a:pt x="5762920" y="581800"/>
                </a:cubicBezTo>
                <a:cubicBezTo>
                  <a:pt x="5817465" y="764837"/>
                  <a:pt x="5729072" y="834303"/>
                  <a:pt x="5762920" y="1064804"/>
                </a:cubicBezTo>
                <a:cubicBezTo>
                  <a:pt x="5796768" y="1295305"/>
                  <a:pt x="5729806" y="1441111"/>
                  <a:pt x="5762920" y="1679537"/>
                </a:cubicBezTo>
                <a:cubicBezTo>
                  <a:pt x="5796034" y="1917963"/>
                  <a:pt x="5740673" y="2066286"/>
                  <a:pt x="5762920" y="2195473"/>
                </a:cubicBezTo>
                <a:cubicBezTo>
                  <a:pt x="5785167" y="2324660"/>
                  <a:pt x="5706562" y="2629616"/>
                  <a:pt x="5762920" y="2744341"/>
                </a:cubicBezTo>
                <a:cubicBezTo>
                  <a:pt x="5819278" y="2859066"/>
                  <a:pt x="5728925" y="3151868"/>
                  <a:pt x="5762920" y="3293209"/>
                </a:cubicBezTo>
                <a:cubicBezTo>
                  <a:pt x="5545618" y="3331064"/>
                  <a:pt x="5468729" y="3262142"/>
                  <a:pt x="5301886" y="3293209"/>
                </a:cubicBezTo>
                <a:cubicBezTo>
                  <a:pt x="5135043" y="3324276"/>
                  <a:pt x="5014582" y="3280063"/>
                  <a:pt x="4898482" y="3293209"/>
                </a:cubicBezTo>
                <a:cubicBezTo>
                  <a:pt x="4782382" y="3306355"/>
                  <a:pt x="4420418" y="3224560"/>
                  <a:pt x="4206932" y="3293209"/>
                </a:cubicBezTo>
                <a:cubicBezTo>
                  <a:pt x="3993446" y="3361858"/>
                  <a:pt x="3675326" y="3237481"/>
                  <a:pt x="3515381" y="3293209"/>
                </a:cubicBezTo>
                <a:cubicBezTo>
                  <a:pt x="3355436" y="3348937"/>
                  <a:pt x="3148627" y="3282973"/>
                  <a:pt x="3054348" y="3293209"/>
                </a:cubicBezTo>
                <a:cubicBezTo>
                  <a:pt x="2960069" y="3303445"/>
                  <a:pt x="2645972" y="3277432"/>
                  <a:pt x="2420426" y="3293209"/>
                </a:cubicBezTo>
                <a:cubicBezTo>
                  <a:pt x="2194880" y="3308986"/>
                  <a:pt x="2045467" y="3230670"/>
                  <a:pt x="1786505" y="3293209"/>
                </a:cubicBezTo>
                <a:cubicBezTo>
                  <a:pt x="1527543" y="3355748"/>
                  <a:pt x="1547815" y="3256522"/>
                  <a:pt x="1383101" y="3293209"/>
                </a:cubicBezTo>
                <a:cubicBezTo>
                  <a:pt x="1218387" y="3329896"/>
                  <a:pt x="1103854" y="3286992"/>
                  <a:pt x="864438" y="3293209"/>
                </a:cubicBezTo>
                <a:cubicBezTo>
                  <a:pt x="625022" y="3299426"/>
                  <a:pt x="409828" y="3219281"/>
                  <a:pt x="0" y="3293209"/>
                </a:cubicBezTo>
                <a:cubicBezTo>
                  <a:pt x="-29290" y="3027328"/>
                  <a:pt x="42918" y="2933740"/>
                  <a:pt x="0" y="2678477"/>
                </a:cubicBezTo>
                <a:cubicBezTo>
                  <a:pt x="-42918" y="2423214"/>
                  <a:pt x="30590" y="2332962"/>
                  <a:pt x="0" y="2096676"/>
                </a:cubicBezTo>
                <a:cubicBezTo>
                  <a:pt x="-30590" y="1860390"/>
                  <a:pt x="44267" y="1758475"/>
                  <a:pt x="0" y="1613672"/>
                </a:cubicBezTo>
                <a:cubicBezTo>
                  <a:pt x="-44267" y="1468869"/>
                  <a:pt x="4034" y="1229941"/>
                  <a:pt x="0" y="1064804"/>
                </a:cubicBezTo>
                <a:cubicBezTo>
                  <a:pt x="-4034" y="899667"/>
                  <a:pt x="19091" y="724514"/>
                  <a:pt x="0" y="581800"/>
                </a:cubicBezTo>
                <a:cubicBezTo>
                  <a:pt x="-19091" y="439086"/>
                  <a:pt x="2733" y="136940"/>
                  <a:pt x="0" y="0"/>
                </a:cubicBezTo>
                <a:close/>
              </a:path>
            </a:pathLst>
          </a:custGeom>
          <a:noFill/>
          <a:ln w="38100">
            <a:solidFill>
              <a:srgbClr val="FF0000"/>
            </a:solidFill>
            <a:extLst>
              <a:ext uri="{C807C97D-BFC1-408E-A445-0C87EB9F89A2}">
                <ask:lineSketchStyleProps xmlns:ask="http://schemas.microsoft.com/office/drawing/2018/sketchyshapes" sd="3053907990">
                  <a:prstGeom prst="rect">
                    <a:avLst/>
                  </a:prstGeom>
                  <ask:type>
                    <ask:lineSketchScribble/>
                  </ask:type>
                </ask:lineSketchStyleProps>
              </a:ext>
            </a:extLst>
          </a:ln>
        </p:spPr>
        <p:txBody>
          <a:bodyPr wrap="square" rtlCol="0">
            <a:spAutoFit/>
          </a:bodyPr>
          <a:lstStyle/>
          <a:p>
            <a:pPr algn="ctr"/>
            <a:r>
              <a:rPr lang="fr-CH" sz="2600" b="0" i="0" dirty="0">
                <a:solidFill>
                  <a:srgbClr val="0A0A0A"/>
                </a:solidFill>
                <a:effectLst/>
                <a:highlight>
                  <a:srgbClr val="FFFF00"/>
                </a:highlight>
                <a:latin typeface="Arial" panose="020B0604020202020204" pitchFamily="34" charset="0"/>
                <a:cs typeface="Arial" panose="020B0604020202020204" pitchFamily="34" charset="0"/>
              </a:rPr>
              <a:t>Ce verset résume le message central de l'Évangile concernant </a:t>
            </a:r>
            <a:br>
              <a:rPr lang="fr-CH" sz="2600" b="0" i="0" dirty="0">
                <a:solidFill>
                  <a:srgbClr val="0A0A0A"/>
                </a:solidFill>
                <a:effectLst/>
                <a:latin typeface="Arial" panose="020B0604020202020204" pitchFamily="34" charset="0"/>
                <a:cs typeface="Arial" panose="020B0604020202020204" pitchFamily="34" charset="0"/>
              </a:rPr>
            </a:br>
            <a:r>
              <a:rPr lang="fr-CH" sz="2600" b="0" i="0" dirty="0">
                <a:solidFill>
                  <a:srgbClr val="9933FF"/>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l'expiation substitutive</a:t>
            </a:r>
            <a:r>
              <a:rPr lang="fr-CH" sz="2600" b="0" i="0" dirty="0">
                <a:solidFill>
                  <a:srgbClr val="9933FF"/>
                </a:solidFill>
                <a:effectLst/>
                <a:latin typeface="Arial" panose="020B0604020202020204" pitchFamily="34" charset="0"/>
                <a:cs typeface="Arial" panose="020B0604020202020204" pitchFamily="34" charset="0"/>
              </a:rPr>
              <a:t> </a:t>
            </a:r>
            <a:r>
              <a:rPr lang="fr-CH" sz="2600" b="0" i="0" dirty="0">
                <a:solidFill>
                  <a:srgbClr val="0A0A0A"/>
                </a:solidFill>
                <a:effectLst/>
                <a:latin typeface="Arial" panose="020B0604020202020204" pitchFamily="34" charset="0"/>
                <a:cs typeface="Arial" panose="020B0604020202020204" pitchFamily="34" charset="0"/>
              </a:rPr>
              <a:t>, </a:t>
            </a:r>
            <a:br>
              <a:rPr lang="fr-CH" sz="2600" b="0" i="0" dirty="0">
                <a:solidFill>
                  <a:srgbClr val="0A0A0A"/>
                </a:solidFill>
                <a:effectLst/>
                <a:latin typeface="Arial" panose="020B0604020202020204" pitchFamily="34" charset="0"/>
                <a:cs typeface="Arial" panose="020B0604020202020204" pitchFamily="34" charset="0"/>
              </a:rPr>
            </a:br>
            <a:r>
              <a:rPr lang="fr-CH" sz="2600" b="0" i="0" dirty="0">
                <a:solidFill>
                  <a:srgbClr val="FF0000"/>
                </a:solidFill>
                <a:effectLst/>
                <a:highlight>
                  <a:srgbClr val="FFFF00"/>
                </a:highlight>
                <a:latin typeface="Arial" panose="020B0604020202020204" pitchFamily="34" charset="0"/>
                <a:cs typeface="Arial" panose="020B0604020202020204" pitchFamily="34" charset="0"/>
              </a:rPr>
              <a:t>selon lequel le Christ sans péché </a:t>
            </a:r>
            <a:br>
              <a:rPr lang="fr-CH" sz="2600" b="0" i="0" dirty="0">
                <a:solidFill>
                  <a:srgbClr val="FF0000"/>
                </a:solidFill>
                <a:effectLst/>
                <a:highlight>
                  <a:srgbClr val="FFFF00"/>
                </a:highlight>
                <a:latin typeface="Arial" panose="020B0604020202020204" pitchFamily="34" charset="0"/>
                <a:cs typeface="Arial" panose="020B0604020202020204" pitchFamily="34" charset="0"/>
              </a:rPr>
            </a:br>
            <a:r>
              <a:rPr lang="fr-CH" sz="2600" b="0" i="0" dirty="0">
                <a:solidFill>
                  <a:srgbClr val="FF0000"/>
                </a:solidFill>
                <a:effectLst/>
                <a:highlight>
                  <a:srgbClr val="FFFF00"/>
                </a:highlight>
                <a:latin typeface="Arial" panose="020B0604020202020204" pitchFamily="34" charset="0"/>
                <a:cs typeface="Arial" panose="020B0604020202020204" pitchFamily="34" charset="0"/>
              </a:rPr>
              <a:t>a porté la culpabilité du péché </a:t>
            </a:r>
            <a:br>
              <a:rPr lang="fr-CH" sz="2600" b="0" i="0" dirty="0">
                <a:solidFill>
                  <a:srgbClr val="FF0000"/>
                </a:solidFill>
                <a:effectLst/>
                <a:highlight>
                  <a:srgbClr val="FFFF00"/>
                </a:highlight>
                <a:latin typeface="Arial" panose="020B0604020202020204" pitchFamily="34" charset="0"/>
                <a:cs typeface="Arial" panose="020B0604020202020204" pitchFamily="34" charset="0"/>
              </a:rPr>
            </a:br>
            <a:r>
              <a:rPr lang="fr-CH" sz="2600" b="0" i="0" dirty="0">
                <a:solidFill>
                  <a:srgbClr val="FF0000"/>
                </a:solidFill>
                <a:effectLst/>
                <a:highlight>
                  <a:srgbClr val="FFFF00"/>
                </a:highlight>
                <a:latin typeface="Arial" panose="020B0604020202020204" pitchFamily="34" charset="0"/>
                <a:cs typeface="Arial" panose="020B0604020202020204" pitchFamily="34" charset="0"/>
              </a:rPr>
              <a:t>de l'humanité, </a:t>
            </a:r>
            <a:r>
              <a:rPr lang="fr-CH" sz="2600" b="0" i="0" dirty="0">
                <a:solidFill>
                  <a:srgbClr val="0000FF"/>
                </a:solidFill>
                <a:effectLst/>
                <a:highlight>
                  <a:srgbClr val="FFFF00"/>
                </a:highlight>
                <a:latin typeface="Arial" panose="020B0604020202020204" pitchFamily="34" charset="0"/>
                <a:cs typeface="Arial" panose="020B0604020202020204" pitchFamily="34" charset="0"/>
              </a:rPr>
              <a:t>permettant </a:t>
            </a:r>
            <a:br>
              <a:rPr lang="fr-CH" sz="2600" b="0" i="0" dirty="0">
                <a:solidFill>
                  <a:srgbClr val="0000FF"/>
                </a:solidFill>
                <a:effectLst/>
                <a:highlight>
                  <a:srgbClr val="FFFF00"/>
                </a:highlight>
                <a:latin typeface="Arial" panose="020B0604020202020204" pitchFamily="34" charset="0"/>
                <a:cs typeface="Arial" panose="020B0604020202020204" pitchFamily="34" charset="0"/>
              </a:rPr>
            </a:br>
            <a:r>
              <a:rPr lang="fr-CH" sz="2600" b="0" i="0" dirty="0">
                <a:solidFill>
                  <a:srgbClr val="0000FF"/>
                </a:solidFill>
                <a:effectLst/>
                <a:highlight>
                  <a:srgbClr val="FFFF00"/>
                </a:highlight>
                <a:latin typeface="Arial" panose="020B0604020202020204" pitchFamily="34" charset="0"/>
                <a:cs typeface="Arial" panose="020B0604020202020204" pitchFamily="34" charset="0"/>
              </a:rPr>
              <a:t>ainsi aux croyants </a:t>
            </a:r>
            <a:br>
              <a:rPr lang="fr-CH" sz="2600" b="0" i="0" dirty="0">
                <a:solidFill>
                  <a:srgbClr val="0000FF"/>
                </a:solidFill>
                <a:effectLst/>
                <a:highlight>
                  <a:srgbClr val="FFFF00"/>
                </a:highlight>
                <a:latin typeface="Arial" panose="020B0604020202020204" pitchFamily="34" charset="0"/>
                <a:cs typeface="Arial" panose="020B0604020202020204" pitchFamily="34" charset="0"/>
              </a:rPr>
            </a:br>
            <a:r>
              <a:rPr lang="fr-CH" sz="2600" b="0" i="0" dirty="0">
                <a:solidFill>
                  <a:srgbClr val="0000FF"/>
                </a:solidFill>
                <a:effectLst/>
                <a:highlight>
                  <a:srgbClr val="FFFF00"/>
                </a:highlight>
                <a:latin typeface="Arial" panose="020B0604020202020204" pitchFamily="34" charset="0"/>
                <a:cs typeface="Arial" panose="020B0604020202020204" pitchFamily="34" charset="0"/>
              </a:rPr>
              <a:t>de recevoir sa justice</a:t>
            </a:r>
            <a:endParaRPr lang="fr-CH" sz="2600" dirty="0">
              <a:solidFill>
                <a:srgbClr val="0000FF"/>
              </a:solidFill>
              <a:highlight>
                <a:srgbClr val="FFFF00"/>
              </a:highlight>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67D0A039-EB3A-5E0C-DEB1-7C65C25CBBCA}"/>
              </a:ext>
            </a:extLst>
          </p:cNvPr>
          <p:cNvSpPr txBox="1"/>
          <p:nvPr/>
        </p:nvSpPr>
        <p:spPr>
          <a:xfrm>
            <a:off x="1583704" y="5712881"/>
            <a:ext cx="9885576" cy="954107"/>
          </a:xfrm>
          <a:custGeom>
            <a:avLst/>
            <a:gdLst>
              <a:gd name="csX0" fmla="*/ 0 w 9885576"/>
              <a:gd name="csY0" fmla="*/ 0 h 954107"/>
              <a:gd name="csX1" fmla="*/ 581504 w 9885576"/>
              <a:gd name="csY1" fmla="*/ 0 h 954107"/>
              <a:gd name="csX2" fmla="*/ 1360720 w 9885576"/>
              <a:gd name="csY2" fmla="*/ 0 h 954107"/>
              <a:gd name="csX3" fmla="*/ 1942225 w 9885576"/>
              <a:gd name="csY3" fmla="*/ 0 h 954107"/>
              <a:gd name="csX4" fmla="*/ 2721441 w 9885576"/>
              <a:gd name="csY4" fmla="*/ 0 h 954107"/>
              <a:gd name="csX5" fmla="*/ 3500657 w 9885576"/>
              <a:gd name="csY5" fmla="*/ 0 h 954107"/>
              <a:gd name="csX6" fmla="*/ 4279873 w 9885576"/>
              <a:gd name="csY6" fmla="*/ 0 h 954107"/>
              <a:gd name="csX7" fmla="*/ 5059089 w 9885576"/>
              <a:gd name="csY7" fmla="*/ 0 h 954107"/>
              <a:gd name="csX8" fmla="*/ 5640593 w 9885576"/>
              <a:gd name="csY8" fmla="*/ 0 h 954107"/>
              <a:gd name="csX9" fmla="*/ 6419809 w 9885576"/>
              <a:gd name="csY9" fmla="*/ 0 h 954107"/>
              <a:gd name="csX10" fmla="*/ 7199025 w 9885576"/>
              <a:gd name="csY10" fmla="*/ 0 h 954107"/>
              <a:gd name="csX11" fmla="*/ 7582818 w 9885576"/>
              <a:gd name="csY11" fmla="*/ 0 h 954107"/>
              <a:gd name="csX12" fmla="*/ 7966611 w 9885576"/>
              <a:gd name="csY12" fmla="*/ 0 h 954107"/>
              <a:gd name="csX13" fmla="*/ 8350404 w 9885576"/>
              <a:gd name="csY13" fmla="*/ 0 h 954107"/>
              <a:gd name="csX14" fmla="*/ 8833053 w 9885576"/>
              <a:gd name="csY14" fmla="*/ 0 h 954107"/>
              <a:gd name="csX15" fmla="*/ 9216846 w 9885576"/>
              <a:gd name="csY15" fmla="*/ 0 h 954107"/>
              <a:gd name="csX16" fmla="*/ 9885576 w 9885576"/>
              <a:gd name="csY16" fmla="*/ 0 h 954107"/>
              <a:gd name="csX17" fmla="*/ 9885576 w 9885576"/>
              <a:gd name="csY17" fmla="*/ 467512 h 954107"/>
              <a:gd name="csX18" fmla="*/ 9885576 w 9885576"/>
              <a:gd name="csY18" fmla="*/ 954107 h 954107"/>
              <a:gd name="csX19" fmla="*/ 9106360 w 9885576"/>
              <a:gd name="csY19" fmla="*/ 954107 h 954107"/>
              <a:gd name="csX20" fmla="*/ 8426000 w 9885576"/>
              <a:gd name="csY20" fmla="*/ 954107 h 954107"/>
              <a:gd name="csX21" fmla="*/ 7844495 w 9885576"/>
              <a:gd name="csY21" fmla="*/ 954107 h 954107"/>
              <a:gd name="csX22" fmla="*/ 7559558 w 9885576"/>
              <a:gd name="csY22" fmla="*/ 954107 h 954107"/>
              <a:gd name="csX23" fmla="*/ 7076909 w 9885576"/>
              <a:gd name="csY23" fmla="*/ 954107 h 954107"/>
              <a:gd name="csX24" fmla="*/ 6693116 w 9885576"/>
              <a:gd name="csY24" fmla="*/ 954107 h 954107"/>
              <a:gd name="csX25" fmla="*/ 6111612 w 9885576"/>
              <a:gd name="csY25" fmla="*/ 954107 h 954107"/>
              <a:gd name="csX26" fmla="*/ 5332396 w 9885576"/>
              <a:gd name="csY26" fmla="*/ 954107 h 954107"/>
              <a:gd name="csX27" fmla="*/ 4849747 w 9885576"/>
              <a:gd name="csY27" fmla="*/ 954107 h 954107"/>
              <a:gd name="csX28" fmla="*/ 4367099 w 9885576"/>
              <a:gd name="csY28" fmla="*/ 954107 h 954107"/>
              <a:gd name="csX29" fmla="*/ 3686738 w 9885576"/>
              <a:gd name="csY29" fmla="*/ 954107 h 954107"/>
              <a:gd name="csX30" fmla="*/ 3302945 w 9885576"/>
              <a:gd name="csY30" fmla="*/ 954107 h 954107"/>
              <a:gd name="csX31" fmla="*/ 3018008 w 9885576"/>
              <a:gd name="csY31" fmla="*/ 954107 h 954107"/>
              <a:gd name="csX32" fmla="*/ 2436504 w 9885576"/>
              <a:gd name="csY32" fmla="*/ 954107 h 954107"/>
              <a:gd name="csX33" fmla="*/ 2052711 w 9885576"/>
              <a:gd name="csY33" fmla="*/ 954107 h 954107"/>
              <a:gd name="csX34" fmla="*/ 1767774 w 9885576"/>
              <a:gd name="csY34" fmla="*/ 954107 h 954107"/>
              <a:gd name="csX35" fmla="*/ 1285125 w 9885576"/>
              <a:gd name="csY35" fmla="*/ 954107 h 954107"/>
              <a:gd name="csX36" fmla="*/ 1000188 w 9885576"/>
              <a:gd name="csY36" fmla="*/ 954107 h 954107"/>
              <a:gd name="csX37" fmla="*/ 517539 w 9885576"/>
              <a:gd name="csY37" fmla="*/ 954107 h 954107"/>
              <a:gd name="csX38" fmla="*/ 0 w 9885576"/>
              <a:gd name="csY38" fmla="*/ 954107 h 954107"/>
              <a:gd name="csX39" fmla="*/ 0 w 9885576"/>
              <a:gd name="csY39" fmla="*/ 457971 h 954107"/>
              <a:gd name="csX40" fmla="*/ 0 w 9885576"/>
              <a:gd name="csY40" fmla="*/ 0 h 9541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Lst>
            <a:rect l="l" t="t" r="r" b="b"/>
            <a:pathLst>
              <a:path w="9885576" h="954107" extrusionOk="0">
                <a:moveTo>
                  <a:pt x="0" y="0"/>
                </a:moveTo>
                <a:cubicBezTo>
                  <a:pt x="278421" y="-38244"/>
                  <a:pt x="375450" y="42268"/>
                  <a:pt x="581504" y="0"/>
                </a:cubicBezTo>
                <a:cubicBezTo>
                  <a:pt x="787558" y="-42268"/>
                  <a:pt x="1153606" y="76794"/>
                  <a:pt x="1360720" y="0"/>
                </a:cubicBezTo>
                <a:cubicBezTo>
                  <a:pt x="1567834" y="-76794"/>
                  <a:pt x="1671447" y="23135"/>
                  <a:pt x="1942225" y="0"/>
                </a:cubicBezTo>
                <a:cubicBezTo>
                  <a:pt x="2213004" y="-23135"/>
                  <a:pt x="2533036" y="15085"/>
                  <a:pt x="2721441" y="0"/>
                </a:cubicBezTo>
                <a:cubicBezTo>
                  <a:pt x="2909846" y="-15085"/>
                  <a:pt x="3290429" y="29524"/>
                  <a:pt x="3500657" y="0"/>
                </a:cubicBezTo>
                <a:cubicBezTo>
                  <a:pt x="3710885" y="-29524"/>
                  <a:pt x="4064817" y="74100"/>
                  <a:pt x="4279873" y="0"/>
                </a:cubicBezTo>
                <a:cubicBezTo>
                  <a:pt x="4494929" y="-74100"/>
                  <a:pt x="4683031" y="37341"/>
                  <a:pt x="5059089" y="0"/>
                </a:cubicBezTo>
                <a:cubicBezTo>
                  <a:pt x="5435147" y="-37341"/>
                  <a:pt x="5449437" y="2868"/>
                  <a:pt x="5640593" y="0"/>
                </a:cubicBezTo>
                <a:cubicBezTo>
                  <a:pt x="5831749" y="-2868"/>
                  <a:pt x="6244605" y="28158"/>
                  <a:pt x="6419809" y="0"/>
                </a:cubicBezTo>
                <a:cubicBezTo>
                  <a:pt x="6595013" y="-28158"/>
                  <a:pt x="6906217" y="77369"/>
                  <a:pt x="7199025" y="0"/>
                </a:cubicBezTo>
                <a:cubicBezTo>
                  <a:pt x="7491833" y="-77369"/>
                  <a:pt x="7397207" y="16196"/>
                  <a:pt x="7582818" y="0"/>
                </a:cubicBezTo>
                <a:cubicBezTo>
                  <a:pt x="7768429" y="-16196"/>
                  <a:pt x="7799435" y="371"/>
                  <a:pt x="7966611" y="0"/>
                </a:cubicBezTo>
                <a:cubicBezTo>
                  <a:pt x="8133787" y="-371"/>
                  <a:pt x="8191907" y="177"/>
                  <a:pt x="8350404" y="0"/>
                </a:cubicBezTo>
                <a:cubicBezTo>
                  <a:pt x="8508901" y="-177"/>
                  <a:pt x="8649052" y="14503"/>
                  <a:pt x="8833053" y="0"/>
                </a:cubicBezTo>
                <a:cubicBezTo>
                  <a:pt x="9017054" y="-14503"/>
                  <a:pt x="9101023" y="34673"/>
                  <a:pt x="9216846" y="0"/>
                </a:cubicBezTo>
                <a:cubicBezTo>
                  <a:pt x="9332669" y="-34673"/>
                  <a:pt x="9658360" y="3680"/>
                  <a:pt x="9885576" y="0"/>
                </a:cubicBezTo>
                <a:cubicBezTo>
                  <a:pt x="9939854" y="145326"/>
                  <a:pt x="9854260" y="345647"/>
                  <a:pt x="9885576" y="467512"/>
                </a:cubicBezTo>
                <a:cubicBezTo>
                  <a:pt x="9916892" y="589377"/>
                  <a:pt x="9864649" y="713907"/>
                  <a:pt x="9885576" y="954107"/>
                </a:cubicBezTo>
                <a:cubicBezTo>
                  <a:pt x="9614062" y="1013869"/>
                  <a:pt x="9471809" y="890156"/>
                  <a:pt x="9106360" y="954107"/>
                </a:cubicBezTo>
                <a:cubicBezTo>
                  <a:pt x="8740911" y="1018058"/>
                  <a:pt x="8565202" y="926219"/>
                  <a:pt x="8426000" y="954107"/>
                </a:cubicBezTo>
                <a:cubicBezTo>
                  <a:pt x="8286798" y="981995"/>
                  <a:pt x="8024953" y="925855"/>
                  <a:pt x="7844495" y="954107"/>
                </a:cubicBezTo>
                <a:cubicBezTo>
                  <a:pt x="7664038" y="982359"/>
                  <a:pt x="7632792" y="944716"/>
                  <a:pt x="7559558" y="954107"/>
                </a:cubicBezTo>
                <a:cubicBezTo>
                  <a:pt x="7486324" y="963498"/>
                  <a:pt x="7205297" y="950298"/>
                  <a:pt x="7076909" y="954107"/>
                </a:cubicBezTo>
                <a:cubicBezTo>
                  <a:pt x="6948521" y="957916"/>
                  <a:pt x="6773650" y="929081"/>
                  <a:pt x="6693116" y="954107"/>
                </a:cubicBezTo>
                <a:cubicBezTo>
                  <a:pt x="6612582" y="979133"/>
                  <a:pt x="6284635" y="953948"/>
                  <a:pt x="6111612" y="954107"/>
                </a:cubicBezTo>
                <a:cubicBezTo>
                  <a:pt x="5938589" y="954266"/>
                  <a:pt x="5681875" y="907555"/>
                  <a:pt x="5332396" y="954107"/>
                </a:cubicBezTo>
                <a:cubicBezTo>
                  <a:pt x="4982917" y="1000659"/>
                  <a:pt x="5057591" y="930085"/>
                  <a:pt x="4849747" y="954107"/>
                </a:cubicBezTo>
                <a:cubicBezTo>
                  <a:pt x="4641903" y="978129"/>
                  <a:pt x="4487285" y="898029"/>
                  <a:pt x="4367099" y="954107"/>
                </a:cubicBezTo>
                <a:cubicBezTo>
                  <a:pt x="4246913" y="1010185"/>
                  <a:pt x="3932788" y="886991"/>
                  <a:pt x="3686738" y="954107"/>
                </a:cubicBezTo>
                <a:cubicBezTo>
                  <a:pt x="3440688" y="1021223"/>
                  <a:pt x="3472441" y="930182"/>
                  <a:pt x="3302945" y="954107"/>
                </a:cubicBezTo>
                <a:cubicBezTo>
                  <a:pt x="3133449" y="978032"/>
                  <a:pt x="3158910" y="952984"/>
                  <a:pt x="3018008" y="954107"/>
                </a:cubicBezTo>
                <a:cubicBezTo>
                  <a:pt x="2877106" y="955230"/>
                  <a:pt x="2562468" y="907233"/>
                  <a:pt x="2436504" y="954107"/>
                </a:cubicBezTo>
                <a:cubicBezTo>
                  <a:pt x="2310540" y="1000981"/>
                  <a:pt x="2153125" y="910204"/>
                  <a:pt x="2052711" y="954107"/>
                </a:cubicBezTo>
                <a:cubicBezTo>
                  <a:pt x="1952297" y="998010"/>
                  <a:pt x="1907425" y="948959"/>
                  <a:pt x="1767774" y="954107"/>
                </a:cubicBezTo>
                <a:cubicBezTo>
                  <a:pt x="1628123" y="959255"/>
                  <a:pt x="1468815" y="918803"/>
                  <a:pt x="1285125" y="954107"/>
                </a:cubicBezTo>
                <a:cubicBezTo>
                  <a:pt x="1101435" y="989411"/>
                  <a:pt x="1094312" y="929276"/>
                  <a:pt x="1000188" y="954107"/>
                </a:cubicBezTo>
                <a:cubicBezTo>
                  <a:pt x="906064" y="978938"/>
                  <a:pt x="748104" y="952875"/>
                  <a:pt x="517539" y="954107"/>
                </a:cubicBezTo>
                <a:cubicBezTo>
                  <a:pt x="286974" y="955339"/>
                  <a:pt x="124152" y="903192"/>
                  <a:pt x="0" y="954107"/>
                </a:cubicBezTo>
                <a:cubicBezTo>
                  <a:pt x="-16378" y="848000"/>
                  <a:pt x="43435" y="626062"/>
                  <a:pt x="0" y="457971"/>
                </a:cubicBezTo>
                <a:cubicBezTo>
                  <a:pt x="-43435" y="289880"/>
                  <a:pt x="31431" y="145243"/>
                  <a:pt x="0" y="0"/>
                </a:cubicBezTo>
                <a:close/>
              </a:path>
            </a:pathLst>
          </a:custGeom>
          <a:noFill/>
          <a:ln w="38100">
            <a:solidFill>
              <a:srgbClr val="FF0000"/>
            </a:solidFill>
            <a:extLst>
              <a:ext uri="{C807C97D-BFC1-408E-A445-0C87EB9F89A2}">
                <ask:lineSketchStyleProps xmlns:ask="http://schemas.microsoft.com/office/drawing/2018/sketchyshapes" sd="2813145627">
                  <a:prstGeom prst="rect">
                    <a:avLst/>
                  </a:prstGeom>
                  <ask:type>
                    <ask:lineSketchScribble/>
                  </ask:type>
                </ask:lineSketchStyleProps>
              </a:ext>
            </a:extLst>
          </a:ln>
        </p:spPr>
        <p:txBody>
          <a:bodyPr wrap="square" rtlCol="0">
            <a:spAutoFit/>
          </a:bodyPr>
          <a:lstStyle/>
          <a:p>
            <a:pPr algn="ctr"/>
            <a:r>
              <a:rPr lang="fr-CH" sz="28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Un échange divin a eu lieu : </a:t>
            </a:r>
            <a:r>
              <a:rPr lang="fr-CH" sz="28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notre péché a été donné à Christ sur la croix, </a:t>
            </a:r>
            <a:r>
              <a:rPr lang="fr-CH"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H" sz="2800" dirty="0">
                <a:solidFill>
                  <a:srgbClr val="99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 en retour, </a:t>
            </a:r>
            <a:r>
              <a:rPr lang="fr-CH" sz="28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sa justice est imputée aux croyants.</a:t>
            </a:r>
          </a:p>
        </p:txBody>
      </p:sp>
      <p:pic>
        <p:nvPicPr>
          <p:cNvPr id="5" name="Image 4">
            <a:extLst>
              <a:ext uri="{FF2B5EF4-FFF2-40B4-BE49-F238E27FC236}">
                <a16:creationId xmlns:a16="http://schemas.microsoft.com/office/drawing/2014/main" id="{1A5BE392-FDE5-DD29-46B8-923391C873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946601" y="3199919"/>
            <a:ext cx="1874181" cy="2367466"/>
          </a:xfrm>
          <a:prstGeom prst="rect">
            <a:avLst/>
          </a:prstGeom>
        </p:spPr>
      </p:pic>
      <p:pic>
        <p:nvPicPr>
          <p:cNvPr id="6" name="Image 5">
            <a:extLst>
              <a:ext uri="{FF2B5EF4-FFF2-40B4-BE49-F238E27FC236}">
                <a16:creationId xmlns:a16="http://schemas.microsoft.com/office/drawing/2014/main" id="{5730FC13-9654-02F3-A8F6-873301245B39}"/>
              </a:ext>
            </a:extLst>
          </p:cNvPr>
          <p:cNvPicPr>
            <a:picLocks noChangeAspect="1"/>
          </p:cNvPicPr>
          <p:nvPr/>
        </p:nvPicPr>
        <p:blipFill>
          <a:blip r:embed="rId4"/>
          <a:stretch>
            <a:fillRect/>
          </a:stretch>
        </p:blipFill>
        <p:spPr>
          <a:xfrm>
            <a:off x="9902556" y="3867025"/>
            <a:ext cx="1566724" cy="1168251"/>
          </a:xfrm>
          <a:prstGeom prst="rect">
            <a:avLst/>
          </a:prstGeom>
        </p:spPr>
      </p:pic>
      <p:pic>
        <p:nvPicPr>
          <p:cNvPr id="7" name="Image 6">
            <a:extLst>
              <a:ext uri="{FF2B5EF4-FFF2-40B4-BE49-F238E27FC236}">
                <a16:creationId xmlns:a16="http://schemas.microsoft.com/office/drawing/2014/main" id="{12296EFC-1EE8-1521-8CBF-5CC9E8F0987B}"/>
              </a:ext>
            </a:extLst>
          </p:cNvPr>
          <p:cNvPicPr>
            <a:picLocks noChangeAspect="1"/>
          </p:cNvPicPr>
          <p:nvPr/>
        </p:nvPicPr>
        <p:blipFill>
          <a:blip r:embed="rId5"/>
          <a:stretch>
            <a:fillRect/>
          </a:stretch>
        </p:blipFill>
        <p:spPr>
          <a:xfrm>
            <a:off x="355076" y="3607984"/>
            <a:ext cx="2086303" cy="1468408"/>
          </a:xfrm>
          <a:prstGeom prst="rect">
            <a:avLst/>
          </a:prstGeom>
        </p:spPr>
      </p:pic>
      <p:pic>
        <p:nvPicPr>
          <p:cNvPr id="8" name="Picture 10" descr="The Awesome Holiness of God">
            <a:extLst>
              <a:ext uri="{FF2B5EF4-FFF2-40B4-BE49-F238E27FC236}">
                <a16:creationId xmlns:a16="http://schemas.microsoft.com/office/drawing/2014/main" id="{9AED0D48-4A2F-8668-16C7-CC98B9351C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5657" y="3635055"/>
            <a:ext cx="1500685" cy="1786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I’ve Just Seen Jesus - Larnelle Harris and Sandi Patty">
            <a:extLst>
              <a:ext uri="{FF2B5EF4-FFF2-40B4-BE49-F238E27FC236}">
                <a16:creationId xmlns:a16="http://schemas.microsoft.com/office/drawing/2014/main" id="{BB522DA1-CFD9-B524-28B7-9D4FF3B3D6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7685996" y="3806087"/>
            <a:ext cx="1644165" cy="1168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CD6B5-EDC6-E8B7-A101-16AD70CB9B5A}"/>
            </a:ext>
          </a:extLst>
        </p:cNvPr>
        <p:cNvGrpSpPr/>
        <p:nvPr/>
      </p:nvGrpSpPr>
      <p:grpSpPr>
        <a:xfrm>
          <a:off x="0" y="0"/>
          <a:ext cx="0" cy="0"/>
          <a:chOff x="0" y="0"/>
          <a:chExt cx="0" cy="0"/>
        </a:xfrm>
      </p:grpSpPr>
      <p:pic>
        <p:nvPicPr>
          <p:cNvPr id="8" name="Picture 7" descr="A red and yellow background&#10;&#10;AI-generated content may be incorrect.">
            <a:extLst>
              <a:ext uri="{FF2B5EF4-FFF2-40B4-BE49-F238E27FC236}">
                <a16:creationId xmlns:a16="http://schemas.microsoft.com/office/drawing/2014/main" id="{115DCCD4-4F2F-3B6B-9FC1-0F38B2D5048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Imagen 4" descr="Grupo de personas posando por un foto&#10;&#10;El contenido generado por IA puede ser incorrecto.">
            <a:extLst>
              <a:ext uri="{FF2B5EF4-FFF2-40B4-BE49-F238E27FC236}">
                <a16:creationId xmlns:a16="http://schemas.microsoft.com/office/drawing/2014/main" id="{F2266E41-21C6-8C4B-AD4B-E6EC0E06167D}"/>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266700" y="133522"/>
            <a:ext cx="1590676" cy="2323407"/>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descr="Imagen que contiene persona, exterior, hombre, parado&#10;&#10;El contenido generado por IA puede ser incorrecto.">
            <a:extLst>
              <a:ext uri="{FF2B5EF4-FFF2-40B4-BE49-F238E27FC236}">
                <a16:creationId xmlns:a16="http://schemas.microsoft.com/office/drawing/2014/main" id="{D084C2FA-ABF5-FAF3-CDD1-B4B578D69089}"/>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rot="705732">
            <a:off x="10163176" y="133521"/>
            <a:ext cx="1762124" cy="2323407"/>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3" name="Diagrama 2">
            <a:extLst>
              <a:ext uri="{FF2B5EF4-FFF2-40B4-BE49-F238E27FC236}">
                <a16:creationId xmlns:a16="http://schemas.microsoft.com/office/drawing/2014/main" id="{93BE1158-2E88-9D6D-2492-9EC6050A4654}"/>
              </a:ext>
            </a:extLst>
          </p:cNvPr>
          <p:cNvGraphicFramePr/>
          <p:nvPr>
            <p:extLst>
              <p:ext uri="{D42A27DB-BD31-4B8C-83A1-F6EECF244321}">
                <p14:modId xmlns:p14="http://schemas.microsoft.com/office/powerpoint/2010/main" val="2445377241"/>
              </p:ext>
            </p:extLst>
          </p:nvPr>
        </p:nvGraphicFramePr>
        <p:xfrm>
          <a:off x="566738" y="2652730"/>
          <a:ext cx="11058525" cy="40934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CuadroTexto 3">
            <a:extLst>
              <a:ext uri="{FF2B5EF4-FFF2-40B4-BE49-F238E27FC236}">
                <a16:creationId xmlns:a16="http://schemas.microsoft.com/office/drawing/2014/main" id="{A832E0D6-C990-75A0-98FB-A7C13965699C}"/>
              </a:ext>
            </a:extLst>
          </p:cNvPr>
          <p:cNvSpPr txBox="1"/>
          <p:nvPr/>
        </p:nvSpPr>
        <p:spPr>
          <a:xfrm>
            <a:off x="1995056" y="102597"/>
            <a:ext cx="8163096" cy="1015663"/>
          </a:xfrm>
          <a:prstGeom prst="rect">
            <a:avLst/>
          </a:prstGeom>
          <a:noFill/>
        </p:spPr>
        <p:txBody>
          <a:bodyPr wrap="square" rtlCol="0">
            <a:spAutoFit/>
          </a:bodyPr>
          <a:lstStyle/>
          <a:p>
            <a:pPr>
              <a:spcBef>
                <a:spcPts val="600"/>
              </a:spcBef>
            </a:pPr>
            <a:r>
              <a:rPr lang="fr-FR" sz="2000" b="1" dirty="0"/>
              <a:t>Après avoir indiqué que la croix de Christ avait réconcilié le Ciel et la Terre </a:t>
            </a:r>
            <a:r>
              <a:rPr lang="fr-FR" sz="2000" b="1" i="1" dirty="0">
                <a:solidFill>
                  <a:srgbClr val="9933FF"/>
                </a:solidFill>
              </a:rPr>
              <a:t>(Colossiens 1.20), </a:t>
            </a:r>
            <a:r>
              <a:rPr lang="fr-FR" sz="2000" b="1" dirty="0"/>
              <a:t>Paul passe à expliquer les effets pratiques pour nous de cette réconciliation.</a:t>
            </a:r>
          </a:p>
        </p:txBody>
      </p:sp>
      <p:sp>
        <p:nvSpPr>
          <p:cNvPr id="6" name="CuadroTexto 5">
            <a:extLst>
              <a:ext uri="{FF2B5EF4-FFF2-40B4-BE49-F238E27FC236}">
                <a16:creationId xmlns:a16="http://schemas.microsoft.com/office/drawing/2014/main" id="{3E253074-F8C2-A400-C4FB-283B6DFD5DD4}"/>
              </a:ext>
            </a:extLst>
          </p:cNvPr>
          <p:cNvSpPr txBox="1"/>
          <p:nvPr/>
        </p:nvSpPr>
        <p:spPr>
          <a:xfrm>
            <a:off x="1995055" y="1209630"/>
            <a:ext cx="8163097" cy="1015663"/>
          </a:xfrm>
          <a:prstGeom prst="rect">
            <a:avLst/>
          </a:prstGeom>
          <a:noFill/>
        </p:spPr>
        <p:txBody>
          <a:bodyPr wrap="square">
            <a:spAutoFit/>
          </a:bodyPr>
          <a:lstStyle/>
          <a:p>
            <a:pPr>
              <a:spcBef>
                <a:spcPts val="600"/>
              </a:spcBef>
            </a:pPr>
            <a:r>
              <a:rPr lang="fr-FR" sz="2000" b="1" dirty="0"/>
              <a:t>Comment nous a-t-il changés ? De quelle manière Dieu avait-il prévu tout cela ? Que pouvons-nous faire pour que d'autres participent également à la réconciliation et obtiennent l'espérance ?</a:t>
            </a:r>
          </a:p>
        </p:txBody>
      </p:sp>
    </p:spTree>
    <p:extLst>
      <p:ext uri="{BB962C8B-B14F-4D97-AF65-F5344CB8AC3E}">
        <p14:creationId xmlns:p14="http://schemas.microsoft.com/office/powerpoint/2010/main" val="28410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graphicEl>
                                              <a:dgm id="{F1AE2792-B86C-492A-B119-4995087A5971}"/>
                                            </p:graphicEl>
                                          </p:spTgt>
                                        </p:tgtEl>
                                        <p:attrNameLst>
                                          <p:attrName>style.visibility</p:attrName>
                                        </p:attrNameLst>
                                      </p:cBhvr>
                                      <p:to>
                                        <p:strVal val="visible"/>
                                      </p:to>
                                    </p:set>
                                    <p:anim calcmode="lin" valueType="num">
                                      <p:cBhvr>
                                        <p:cTn id="31" dur="500" fill="hold"/>
                                        <p:tgtEl>
                                          <p:spTgt spid="3">
                                            <p:graphicEl>
                                              <a:dgm id="{F1AE2792-B86C-492A-B119-4995087A5971}"/>
                                            </p:graphicEl>
                                          </p:spTgt>
                                        </p:tgtEl>
                                        <p:attrNameLst>
                                          <p:attrName>ppt_w</p:attrName>
                                        </p:attrNameLst>
                                      </p:cBhvr>
                                      <p:tavLst>
                                        <p:tav tm="0">
                                          <p:val>
                                            <p:fltVal val="0"/>
                                          </p:val>
                                        </p:tav>
                                        <p:tav tm="100000">
                                          <p:val>
                                            <p:strVal val="#ppt_w"/>
                                          </p:val>
                                        </p:tav>
                                      </p:tavLst>
                                    </p:anim>
                                    <p:anim calcmode="lin" valueType="num">
                                      <p:cBhvr>
                                        <p:cTn id="32" dur="500" fill="hold"/>
                                        <p:tgtEl>
                                          <p:spTgt spid="3">
                                            <p:graphicEl>
                                              <a:dgm id="{F1AE2792-B86C-492A-B119-4995087A5971}"/>
                                            </p:graphicEl>
                                          </p:spTgt>
                                        </p:tgtEl>
                                        <p:attrNameLst>
                                          <p:attrName>ppt_h</p:attrName>
                                        </p:attrNameLst>
                                      </p:cBhvr>
                                      <p:tavLst>
                                        <p:tav tm="0">
                                          <p:val>
                                            <p:fltVal val="0"/>
                                          </p:val>
                                        </p:tav>
                                        <p:tav tm="100000">
                                          <p:val>
                                            <p:strVal val="#ppt_h"/>
                                          </p:val>
                                        </p:tav>
                                      </p:tavLst>
                                    </p:anim>
                                    <p:animEffect transition="in" filter="fade">
                                      <p:cBhvr>
                                        <p:cTn id="33" dur="500"/>
                                        <p:tgtEl>
                                          <p:spTgt spid="3">
                                            <p:graphicEl>
                                              <a:dgm id="{F1AE2792-B86C-492A-B119-4995087A5971}"/>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
                                            <p:graphicEl>
                                              <a:dgm id="{6773E139-EB40-49F9-9622-632285220E8D}"/>
                                            </p:graphicEl>
                                          </p:spTgt>
                                        </p:tgtEl>
                                        <p:attrNameLst>
                                          <p:attrName>style.visibility</p:attrName>
                                        </p:attrNameLst>
                                      </p:cBhvr>
                                      <p:to>
                                        <p:strVal val="visible"/>
                                      </p:to>
                                    </p:set>
                                    <p:anim calcmode="lin" valueType="num">
                                      <p:cBhvr>
                                        <p:cTn id="36" dur="500" fill="hold"/>
                                        <p:tgtEl>
                                          <p:spTgt spid="3">
                                            <p:graphicEl>
                                              <a:dgm id="{6773E139-EB40-49F9-9622-632285220E8D}"/>
                                            </p:graphicEl>
                                          </p:spTgt>
                                        </p:tgtEl>
                                        <p:attrNameLst>
                                          <p:attrName>ppt_w</p:attrName>
                                        </p:attrNameLst>
                                      </p:cBhvr>
                                      <p:tavLst>
                                        <p:tav tm="0">
                                          <p:val>
                                            <p:fltVal val="0"/>
                                          </p:val>
                                        </p:tav>
                                        <p:tav tm="100000">
                                          <p:val>
                                            <p:strVal val="#ppt_w"/>
                                          </p:val>
                                        </p:tav>
                                      </p:tavLst>
                                    </p:anim>
                                    <p:anim calcmode="lin" valueType="num">
                                      <p:cBhvr>
                                        <p:cTn id="37" dur="500" fill="hold"/>
                                        <p:tgtEl>
                                          <p:spTgt spid="3">
                                            <p:graphicEl>
                                              <a:dgm id="{6773E139-EB40-49F9-9622-632285220E8D}"/>
                                            </p:graphicEl>
                                          </p:spTgt>
                                        </p:tgtEl>
                                        <p:attrNameLst>
                                          <p:attrName>ppt_h</p:attrName>
                                        </p:attrNameLst>
                                      </p:cBhvr>
                                      <p:tavLst>
                                        <p:tav tm="0">
                                          <p:val>
                                            <p:fltVal val="0"/>
                                          </p:val>
                                        </p:tav>
                                        <p:tav tm="100000">
                                          <p:val>
                                            <p:strVal val="#ppt_h"/>
                                          </p:val>
                                        </p:tav>
                                      </p:tavLst>
                                    </p:anim>
                                    <p:animEffect transition="in" filter="fade">
                                      <p:cBhvr>
                                        <p:cTn id="38" dur="500"/>
                                        <p:tgtEl>
                                          <p:spTgt spid="3">
                                            <p:graphicEl>
                                              <a:dgm id="{6773E139-EB40-49F9-9622-632285220E8D}"/>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3">
                                            <p:graphicEl>
                                              <a:dgm id="{FB9A3213-577D-41A5-BEC7-4326E822B0E3}"/>
                                            </p:graphicEl>
                                          </p:spTgt>
                                        </p:tgtEl>
                                        <p:attrNameLst>
                                          <p:attrName>style.visibility</p:attrName>
                                        </p:attrNameLst>
                                      </p:cBhvr>
                                      <p:to>
                                        <p:strVal val="visible"/>
                                      </p:to>
                                    </p:set>
                                    <p:animEffect transition="in" filter="fade">
                                      <p:cBhvr>
                                        <p:cTn id="43" dur="1000"/>
                                        <p:tgtEl>
                                          <p:spTgt spid="3">
                                            <p:graphicEl>
                                              <a:dgm id="{FB9A3213-577D-41A5-BEC7-4326E822B0E3}"/>
                                            </p:graphicEl>
                                          </p:spTgt>
                                        </p:tgtEl>
                                      </p:cBhvr>
                                    </p:animEffect>
                                    <p:anim calcmode="lin" valueType="num">
                                      <p:cBhvr>
                                        <p:cTn id="44" dur="1000" fill="hold"/>
                                        <p:tgtEl>
                                          <p:spTgt spid="3">
                                            <p:graphicEl>
                                              <a:dgm id="{FB9A3213-577D-41A5-BEC7-4326E822B0E3}"/>
                                            </p:graphicEl>
                                          </p:spTgt>
                                        </p:tgtEl>
                                        <p:attrNameLst>
                                          <p:attrName>ppt_x</p:attrName>
                                        </p:attrNameLst>
                                      </p:cBhvr>
                                      <p:tavLst>
                                        <p:tav tm="0">
                                          <p:val>
                                            <p:strVal val="#ppt_x"/>
                                          </p:val>
                                        </p:tav>
                                        <p:tav tm="100000">
                                          <p:val>
                                            <p:strVal val="#ppt_x"/>
                                          </p:val>
                                        </p:tav>
                                      </p:tavLst>
                                    </p:anim>
                                    <p:anim calcmode="lin" valueType="num">
                                      <p:cBhvr>
                                        <p:cTn id="45" dur="1000" fill="hold"/>
                                        <p:tgtEl>
                                          <p:spTgt spid="3">
                                            <p:graphicEl>
                                              <a:dgm id="{FB9A3213-577D-41A5-BEC7-4326E822B0E3}"/>
                                            </p:graphicEl>
                                          </p:spTgt>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3">
                                            <p:graphicEl>
                                              <a:dgm id="{1DE0F321-ED5A-41AF-A879-9B818B220EC8}"/>
                                            </p:graphicEl>
                                          </p:spTgt>
                                        </p:tgtEl>
                                        <p:attrNameLst>
                                          <p:attrName>style.visibility</p:attrName>
                                        </p:attrNameLst>
                                      </p:cBhvr>
                                      <p:to>
                                        <p:strVal val="visible"/>
                                      </p:to>
                                    </p:set>
                                    <p:animEffect transition="in" filter="fade">
                                      <p:cBhvr>
                                        <p:cTn id="48" dur="1000"/>
                                        <p:tgtEl>
                                          <p:spTgt spid="3">
                                            <p:graphicEl>
                                              <a:dgm id="{1DE0F321-ED5A-41AF-A879-9B818B220EC8}"/>
                                            </p:graphicEl>
                                          </p:spTgt>
                                        </p:tgtEl>
                                      </p:cBhvr>
                                    </p:animEffect>
                                    <p:anim calcmode="lin" valueType="num">
                                      <p:cBhvr>
                                        <p:cTn id="49" dur="1000" fill="hold"/>
                                        <p:tgtEl>
                                          <p:spTgt spid="3">
                                            <p:graphicEl>
                                              <a:dgm id="{1DE0F321-ED5A-41AF-A879-9B818B220EC8}"/>
                                            </p:graphicEl>
                                          </p:spTgt>
                                        </p:tgtEl>
                                        <p:attrNameLst>
                                          <p:attrName>ppt_x</p:attrName>
                                        </p:attrNameLst>
                                      </p:cBhvr>
                                      <p:tavLst>
                                        <p:tav tm="0">
                                          <p:val>
                                            <p:strVal val="#ppt_x"/>
                                          </p:val>
                                        </p:tav>
                                        <p:tav tm="100000">
                                          <p:val>
                                            <p:strVal val="#ppt_x"/>
                                          </p:val>
                                        </p:tav>
                                      </p:tavLst>
                                    </p:anim>
                                    <p:anim calcmode="lin" valueType="num">
                                      <p:cBhvr>
                                        <p:cTn id="50" dur="1000" fill="hold"/>
                                        <p:tgtEl>
                                          <p:spTgt spid="3">
                                            <p:graphicEl>
                                              <a:dgm id="{1DE0F321-ED5A-41AF-A879-9B818B220EC8}"/>
                                            </p:graphic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3">
                                            <p:graphicEl>
                                              <a:dgm id="{5F8CE53B-4930-4F2C-BA86-5FE3FB31B4CA}"/>
                                            </p:graphicEl>
                                          </p:spTgt>
                                        </p:tgtEl>
                                        <p:attrNameLst>
                                          <p:attrName>style.visibility</p:attrName>
                                        </p:attrNameLst>
                                      </p:cBhvr>
                                      <p:to>
                                        <p:strVal val="visible"/>
                                      </p:to>
                                    </p:set>
                                    <p:animEffect transition="in" filter="fade">
                                      <p:cBhvr>
                                        <p:cTn id="53" dur="1000"/>
                                        <p:tgtEl>
                                          <p:spTgt spid="3">
                                            <p:graphicEl>
                                              <a:dgm id="{5F8CE53B-4930-4F2C-BA86-5FE3FB31B4CA}"/>
                                            </p:graphicEl>
                                          </p:spTgt>
                                        </p:tgtEl>
                                      </p:cBhvr>
                                    </p:animEffect>
                                    <p:anim calcmode="lin" valueType="num">
                                      <p:cBhvr>
                                        <p:cTn id="54" dur="1000" fill="hold"/>
                                        <p:tgtEl>
                                          <p:spTgt spid="3">
                                            <p:graphicEl>
                                              <a:dgm id="{5F8CE53B-4930-4F2C-BA86-5FE3FB31B4CA}"/>
                                            </p:graphicEl>
                                          </p:spTgt>
                                        </p:tgtEl>
                                        <p:attrNameLst>
                                          <p:attrName>ppt_x</p:attrName>
                                        </p:attrNameLst>
                                      </p:cBhvr>
                                      <p:tavLst>
                                        <p:tav tm="0">
                                          <p:val>
                                            <p:strVal val="#ppt_x"/>
                                          </p:val>
                                        </p:tav>
                                        <p:tav tm="100000">
                                          <p:val>
                                            <p:strVal val="#ppt_x"/>
                                          </p:val>
                                        </p:tav>
                                      </p:tavLst>
                                    </p:anim>
                                    <p:anim calcmode="lin" valueType="num">
                                      <p:cBhvr>
                                        <p:cTn id="55" dur="1000" fill="hold"/>
                                        <p:tgtEl>
                                          <p:spTgt spid="3">
                                            <p:graphicEl>
                                              <a:dgm id="{5F8CE53B-4930-4F2C-BA86-5FE3FB31B4CA}"/>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3">
                                            <p:graphicEl>
                                              <a:dgm id="{AF57B7B1-BF62-4559-8623-1FC2CA395D07}"/>
                                            </p:graphicEl>
                                          </p:spTgt>
                                        </p:tgtEl>
                                        <p:attrNameLst>
                                          <p:attrName>style.visibility</p:attrName>
                                        </p:attrNameLst>
                                      </p:cBhvr>
                                      <p:to>
                                        <p:strVal val="visible"/>
                                      </p:to>
                                    </p:set>
                                    <p:animEffect transition="in" filter="fade">
                                      <p:cBhvr>
                                        <p:cTn id="60" dur="1000"/>
                                        <p:tgtEl>
                                          <p:spTgt spid="3">
                                            <p:graphicEl>
                                              <a:dgm id="{AF57B7B1-BF62-4559-8623-1FC2CA395D07}"/>
                                            </p:graphicEl>
                                          </p:spTgt>
                                        </p:tgtEl>
                                      </p:cBhvr>
                                    </p:animEffect>
                                    <p:anim calcmode="lin" valueType="num">
                                      <p:cBhvr>
                                        <p:cTn id="61" dur="1000" fill="hold"/>
                                        <p:tgtEl>
                                          <p:spTgt spid="3">
                                            <p:graphicEl>
                                              <a:dgm id="{AF57B7B1-BF62-4559-8623-1FC2CA395D07}"/>
                                            </p:graphicEl>
                                          </p:spTgt>
                                        </p:tgtEl>
                                        <p:attrNameLst>
                                          <p:attrName>ppt_x</p:attrName>
                                        </p:attrNameLst>
                                      </p:cBhvr>
                                      <p:tavLst>
                                        <p:tav tm="0">
                                          <p:val>
                                            <p:strVal val="#ppt_x"/>
                                          </p:val>
                                        </p:tav>
                                        <p:tav tm="100000">
                                          <p:val>
                                            <p:strVal val="#ppt_x"/>
                                          </p:val>
                                        </p:tav>
                                      </p:tavLst>
                                    </p:anim>
                                    <p:anim calcmode="lin" valueType="num">
                                      <p:cBhvr>
                                        <p:cTn id="62" dur="1000" fill="hold"/>
                                        <p:tgtEl>
                                          <p:spTgt spid="3">
                                            <p:graphicEl>
                                              <a:dgm id="{AF57B7B1-BF62-4559-8623-1FC2CA395D07}"/>
                                            </p:graphicEl>
                                          </p:spTgt>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3">
                                            <p:graphicEl>
                                              <a:dgm id="{702217B5-9891-4E57-986B-E40E5930A3B1}"/>
                                            </p:graphicEl>
                                          </p:spTgt>
                                        </p:tgtEl>
                                        <p:attrNameLst>
                                          <p:attrName>style.visibility</p:attrName>
                                        </p:attrNameLst>
                                      </p:cBhvr>
                                      <p:to>
                                        <p:strVal val="visible"/>
                                      </p:to>
                                    </p:set>
                                    <p:animEffect transition="in" filter="fade">
                                      <p:cBhvr>
                                        <p:cTn id="65" dur="1000"/>
                                        <p:tgtEl>
                                          <p:spTgt spid="3">
                                            <p:graphicEl>
                                              <a:dgm id="{702217B5-9891-4E57-986B-E40E5930A3B1}"/>
                                            </p:graphicEl>
                                          </p:spTgt>
                                        </p:tgtEl>
                                      </p:cBhvr>
                                    </p:animEffect>
                                    <p:anim calcmode="lin" valueType="num">
                                      <p:cBhvr>
                                        <p:cTn id="66" dur="1000" fill="hold"/>
                                        <p:tgtEl>
                                          <p:spTgt spid="3">
                                            <p:graphicEl>
                                              <a:dgm id="{702217B5-9891-4E57-986B-E40E5930A3B1}"/>
                                            </p:graphicEl>
                                          </p:spTgt>
                                        </p:tgtEl>
                                        <p:attrNameLst>
                                          <p:attrName>ppt_x</p:attrName>
                                        </p:attrNameLst>
                                      </p:cBhvr>
                                      <p:tavLst>
                                        <p:tav tm="0">
                                          <p:val>
                                            <p:strVal val="#ppt_x"/>
                                          </p:val>
                                        </p:tav>
                                        <p:tav tm="100000">
                                          <p:val>
                                            <p:strVal val="#ppt_x"/>
                                          </p:val>
                                        </p:tav>
                                      </p:tavLst>
                                    </p:anim>
                                    <p:anim calcmode="lin" valueType="num">
                                      <p:cBhvr>
                                        <p:cTn id="67" dur="1000" fill="hold"/>
                                        <p:tgtEl>
                                          <p:spTgt spid="3">
                                            <p:graphicEl>
                                              <a:dgm id="{702217B5-9891-4E57-986B-E40E5930A3B1}"/>
                                            </p:graphicEl>
                                          </p:spTgt>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3">
                                            <p:graphicEl>
                                              <a:dgm id="{A28B493A-7E10-44B3-A290-EE45FDF33000}"/>
                                            </p:graphicEl>
                                          </p:spTgt>
                                        </p:tgtEl>
                                        <p:attrNameLst>
                                          <p:attrName>style.visibility</p:attrName>
                                        </p:attrNameLst>
                                      </p:cBhvr>
                                      <p:to>
                                        <p:strVal val="visible"/>
                                      </p:to>
                                    </p:set>
                                    <p:animEffect transition="in" filter="fade">
                                      <p:cBhvr>
                                        <p:cTn id="70" dur="1000"/>
                                        <p:tgtEl>
                                          <p:spTgt spid="3">
                                            <p:graphicEl>
                                              <a:dgm id="{A28B493A-7E10-44B3-A290-EE45FDF33000}"/>
                                            </p:graphicEl>
                                          </p:spTgt>
                                        </p:tgtEl>
                                      </p:cBhvr>
                                    </p:animEffect>
                                    <p:anim calcmode="lin" valueType="num">
                                      <p:cBhvr>
                                        <p:cTn id="71" dur="1000" fill="hold"/>
                                        <p:tgtEl>
                                          <p:spTgt spid="3">
                                            <p:graphicEl>
                                              <a:dgm id="{A28B493A-7E10-44B3-A290-EE45FDF33000}"/>
                                            </p:graphicEl>
                                          </p:spTgt>
                                        </p:tgtEl>
                                        <p:attrNameLst>
                                          <p:attrName>ppt_x</p:attrName>
                                        </p:attrNameLst>
                                      </p:cBhvr>
                                      <p:tavLst>
                                        <p:tav tm="0">
                                          <p:val>
                                            <p:strVal val="#ppt_x"/>
                                          </p:val>
                                        </p:tav>
                                        <p:tav tm="100000">
                                          <p:val>
                                            <p:strVal val="#ppt_x"/>
                                          </p:val>
                                        </p:tav>
                                      </p:tavLst>
                                    </p:anim>
                                    <p:anim calcmode="lin" valueType="num">
                                      <p:cBhvr>
                                        <p:cTn id="72" dur="1000" fill="hold"/>
                                        <p:tgtEl>
                                          <p:spTgt spid="3">
                                            <p:graphicEl>
                                              <a:dgm id="{A28B493A-7E10-44B3-A290-EE45FDF33000}"/>
                                            </p:graphic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3">
                                            <p:graphicEl>
                                              <a:dgm id="{186120EB-0E3F-49B7-B893-7F541A2AD648}"/>
                                            </p:graphicEl>
                                          </p:spTgt>
                                        </p:tgtEl>
                                        <p:attrNameLst>
                                          <p:attrName>style.visibility</p:attrName>
                                        </p:attrNameLst>
                                      </p:cBhvr>
                                      <p:to>
                                        <p:strVal val="visible"/>
                                      </p:to>
                                    </p:set>
                                    <p:animEffect transition="in" filter="fade">
                                      <p:cBhvr>
                                        <p:cTn id="77" dur="1000"/>
                                        <p:tgtEl>
                                          <p:spTgt spid="3">
                                            <p:graphicEl>
                                              <a:dgm id="{186120EB-0E3F-49B7-B893-7F541A2AD648}"/>
                                            </p:graphicEl>
                                          </p:spTgt>
                                        </p:tgtEl>
                                      </p:cBhvr>
                                    </p:animEffect>
                                    <p:anim calcmode="lin" valueType="num">
                                      <p:cBhvr>
                                        <p:cTn id="78" dur="1000" fill="hold"/>
                                        <p:tgtEl>
                                          <p:spTgt spid="3">
                                            <p:graphicEl>
                                              <a:dgm id="{186120EB-0E3F-49B7-B893-7F541A2AD648}"/>
                                            </p:graphicEl>
                                          </p:spTgt>
                                        </p:tgtEl>
                                        <p:attrNameLst>
                                          <p:attrName>ppt_x</p:attrName>
                                        </p:attrNameLst>
                                      </p:cBhvr>
                                      <p:tavLst>
                                        <p:tav tm="0">
                                          <p:val>
                                            <p:strVal val="#ppt_x"/>
                                          </p:val>
                                        </p:tav>
                                        <p:tav tm="100000">
                                          <p:val>
                                            <p:strVal val="#ppt_x"/>
                                          </p:val>
                                        </p:tav>
                                      </p:tavLst>
                                    </p:anim>
                                    <p:anim calcmode="lin" valueType="num">
                                      <p:cBhvr>
                                        <p:cTn id="79" dur="1000" fill="hold"/>
                                        <p:tgtEl>
                                          <p:spTgt spid="3">
                                            <p:graphicEl>
                                              <a:dgm id="{186120EB-0E3F-49B7-B893-7F541A2AD648}"/>
                                            </p:graphicEl>
                                          </p:spTgt>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
                                            <p:graphicEl>
                                              <a:dgm id="{43BEDBA9-8DED-4279-B5CB-884CA4ACCA90}"/>
                                            </p:graphicEl>
                                          </p:spTgt>
                                        </p:tgtEl>
                                        <p:attrNameLst>
                                          <p:attrName>style.visibility</p:attrName>
                                        </p:attrNameLst>
                                      </p:cBhvr>
                                      <p:to>
                                        <p:strVal val="visible"/>
                                      </p:to>
                                    </p:set>
                                    <p:animEffect transition="in" filter="fade">
                                      <p:cBhvr>
                                        <p:cTn id="82" dur="1000"/>
                                        <p:tgtEl>
                                          <p:spTgt spid="3">
                                            <p:graphicEl>
                                              <a:dgm id="{43BEDBA9-8DED-4279-B5CB-884CA4ACCA90}"/>
                                            </p:graphicEl>
                                          </p:spTgt>
                                        </p:tgtEl>
                                      </p:cBhvr>
                                    </p:animEffect>
                                    <p:anim calcmode="lin" valueType="num">
                                      <p:cBhvr>
                                        <p:cTn id="83" dur="1000" fill="hold"/>
                                        <p:tgtEl>
                                          <p:spTgt spid="3">
                                            <p:graphicEl>
                                              <a:dgm id="{43BEDBA9-8DED-4279-B5CB-884CA4ACCA90}"/>
                                            </p:graphicEl>
                                          </p:spTgt>
                                        </p:tgtEl>
                                        <p:attrNameLst>
                                          <p:attrName>ppt_x</p:attrName>
                                        </p:attrNameLst>
                                      </p:cBhvr>
                                      <p:tavLst>
                                        <p:tav tm="0">
                                          <p:val>
                                            <p:strVal val="#ppt_x"/>
                                          </p:val>
                                        </p:tav>
                                        <p:tav tm="100000">
                                          <p:val>
                                            <p:strVal val="#ppt_x"/>
                                          </p:val>
                                        </p:tav>
                                      </p:tavLst>
                                    </p:anim>
                                    <p:anim calcmode="lin" valueType="num">
                                      <p:cBhvr>
                                        <p:cTn id="84" dur="1000" fill="hold"/>
                                        <p:tgtEl>
                                          <p:spTgt spid="3">
                                            <p:graphicEl>
                                              <a:dgm id="{43BEDBA9-8DED-4279-B5CB-884CA4ACCA90}"/>
                                            </p:graphicEl>
                                          </p:spTgt>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3">
                                            <p:graphicEl>
                                              <a:dgm id="{0A69DB5D-A393-4126-8F6F-FF1C0CAFEB80}"/>
                                            </p:graphicEl>
                                          </p:spTgt>
                                        </p:tgtEl>
                                        <p:attrNameLst>
                                          <p:attrName>style.visibility</p:attrName>
                                        </p:attrNameLst>
                                      </p:cBhvr>
                                      <p:to>
                                        <p:strVal val="visible"/>
                                      </p:to>
                                    </p:set>
                                    <p:animEffect transition="in" filter="fade">
                                      <p:cBhvr>
                                        <p:cTn id="87" dur="1000"/>
                                        <p:tgtEl>
                                          <p:spTgt spid="3">
                                            <p:graphicEl>
                                              <a:dgm id="{0A69DB5D-A393-4126-8F6F-FF1C0CAFEB80}"/>
                                            </p:graphicEl>
                                          </p:spTgt>
                                        </p:tgtEl>
                                      </p:cBhvr>
                                    </p:animEffect>
                                    <p:anim calcmode="lin" valueType="num">
                                      <p:cBhvr>
                                        <p:cTn id="88" dur="1000" fill="hold"/>
                                        <p:tgtEl>
                                          <p:spTgt spid="3">
                                            <p:graphicEl>
                                              <a:dgm id="{0A69DB5D-A393-4126-8F6F-FF1C0CAFEB80}"/>
                                            </p:graphicEl>
                                          </p:spTgt>
                                        </p:tgtEl>
                                        <p:attrNameLst>
                                          <p:attrName>ppt_x</p:attrName>
                                        </p:attrNameLst>
                                      </p:cBhvr>
                                      <p:tavLst>
                                        <p:tav tm="0">
                                          <p:val>
                                            <p:strVal val="#ppt_x"/>
                                          </p:val>
                                        </p:tav>
                                        <p:tav tm="100000">
                                          <p:val>
                                            <p:strVal val="#ppt_x"/>
                                          </p:val>
                                        </p:tav>
                                      </p:tavLst>
                                    </p:anim>
                                    <p:anim calcmode="lin" valueType="num">
                                      <p:cBhvr>
                                        <p:cTn id="89" dur="1000" fill="hold"/>
                                        <p:tgtEl>
                                          <p:spTgt spid="3">
                                            <p:graphicEl>
                                              <a:dgm id="{0A69DB5D-A393-4126-8F6F-FF1C0CAFEB80}"/>
                                            </p:graphic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3">
                                            <p:graphicEl>
                                              <a:dgm id="{C6CF9F68-E152-41CE-B112-84CC5265A4C8}"/>
                                            </p:graphicEl>
                                          </p:spTgt>
                                        </p:tgtEl>
                                        <p:attrNameLst>
                                          <p:attrName>style.visibility</p:attrName>
                                        </p:attrNameLst>
                                      </p:cBhvr>
                                      <p:to>
                                        <p:strVal val="visible"/>
                                      </p:to>
                                    </p:set>
                                    <p:animEffect transition="in" filter="fade">
                                      <p:cBhvr>
                                        <p:cTn id="94" dur="1000"/>
                                        <p:tgtEl>
                                          <p:spTgt spid="3">
                                            <p:graphicEl>
                                              <a:dgm id="{C6CF9F68-E152-41CE-B112-84CC5265A4C8}"/>
                                            </p:graphicEl>
                                          </p:spTgt>
                                        </p:tgtEl>
                                      </p:cBhvr>
                                    </p:animEffect>
                                    <p:anim calcmode="lin" valueType="num">
                                      <p:cBhvr>
                                        <p:cTn id="95" dur="1000" fill="hold"/>
                                        <p:tgtEl>
                                          <p:spTgt spid="3">
                                            <p:graphicEl>
                                              <a:dgm id="{C6CF9F68-E152-41CE-B112-84CC5265A4C8}"/>
                                            </p:graphicEl>
                                          </p:spTgt>
                                        </p:tgtEl>
                                        <p:attrNameLst>
                                          <p:attrName>ppt_x</p:attrName>
                                        </p:attrNameLst>
                                      </p:cBhvr>
                                      <p:tavLst>
                                        <p:tav tm="0">
                                          <p:val>
                                            <p:strVal val="#ppt_x"/>
                                          </p:val>
                                        </p:tav>
                                        <p:tav tm="100000">
                                          <p:val>
                                            <p:strVal val="#ppt_x"/>
                                          </p:val>
                                        </p:tav>
                                      </p:tavLst>
                                    </p:anim>
                                    <p:anim calcmode="lin" valueType="num">
                                      <p:cBhvr>
                                        <p:cTn id="96" dur="1000" fill="hold"/>
                                        <p:tgtEl>
                                          <p:spTgt spid="3">
                                            <p:graphicEl>
                                              <a:dgm id="{C6CF9F68-E152-41CE-B112-84CC5265A4C8}"/>
                                            </p:graphicEl>
                                          </p:spTgt>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3">
                                            <p:graphicEl>
                                              <a:dgm id="{B0D99446-D4AE-4ECA-9303-B4991C445B03}"/>
                                            </p:graphicEl>
                                          </p:spTgt>
                                        </p:tgtEl>
                                        <p:attrNameLst>
                                          <p:attrName>style.visibility</p:attrName>
                                        </p:attrNameLst>
                                      </p:cBhvr>
                                      <p:to>
                                        <p:strVal val="visible"/>
                                      </p:to>
                                    </p:set>
                                    <p:animEffect transition="in" filter="fade">
                                      <p:cBhvr>
                                        <p:cTn id="99" dur="1000"/>
                                        <p:tgtEl>
                                          <p:spTgt spid="3">
                                            <p:graphicEl>
                                              <a:dgm id="{B0D99446-D4AE-4ECA-9303-B4991C445B03}"/>
                                            </p:graphicEl>
                                          </p:spTgt>
                                        </p:tgtEl>
                                      </p:cBhvr>
                                    </p:animEffect>
                                    <p:anim calcmode="lin" valueType="num">
                                      <p:cBhvr>
                                        <p:cTn id="100" dur="1000" fill="hold"/>
                                        <p:tgtEl>
                                          <p:spTgt spid="3">
                                            <p:graphicEl>
                                              <a:dgm id="{B0D99446-D4AE-4ECA-9303-B4991C445B03}"/>
                                            </p:graphicEl>
                                          </p:spTgt>
                                        </p:tgtEl>
                                        <p:attrNameLst>
                                          <p:attrName>ppt_x</p:attrName>
                                        </p:attrNameLst>
                                      </p:cBhvr>
                                      <p:tavLst>
                                        <p:tav tm="0">
                                          <p:val>
                                            <p:strVal val="#ppt_x"/>
                                          </p:val>
                                        </p:tav>
                                        <p:tav tm="100000">
                                          <p:val>
                                            <p:strVal val="#ppt_x"/>
                                          </p:val>
                                        </p:tav>
                                      </p:tavLst>
                                    </p:anim>
                                    <p:anim calcmode="lin" valueType="num">
                                      <p:cBhvr>
                                        <p:cTn id="101" dur="1000" fill="hold"/>
                                        <p:tgtEl>
                                          <p:spTgt spid="3">
                                            <p:graphicEl>
                                              <a:dgm id="{B0D99446-D4AE-4ECA-9303-B4991C445B03}"/>
                                            </p:graphicEl>
                                          </p:spTgt>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3">
                                            <p:graphicEl>
                                              <a:dgm id="{4CF9B54D-AC20-484F-A70F-62C766126C32}"/>
                                            </p:graphicEl>
                                          </p:spTgt>
                                        </p:tgtEl>
                                        <p:attrNameLst>
                                          <p:attrName>style.visibility</p:attrName>
                                        </p:attrNameLst>
                                      </p:cBhvr>
                                      <p:to>
                                        <p:strVal val="visible"/>
                                      </p:to>
                                    </p:set>
                                    <p:animEffect transition="in" filter="fade">
                                      <p:cBhvr>
                                        <p:cTn id="104" dur="1000"/>
                                        <p:tgtEl>
                                          <p:spTgt spid="3">
                                            <p:graphicEl>
                                              <a:dgm id="{4CF9B54D-AC20-484F-A70F-62C766126C32}"/>
                                            </p:graphicEl>
                                          </p:spTgt>
                                        </p:tgtEl>
                                      </p:cBhvr>
                                    </p:animEffect>
                                    <p:anim calcmode="lin" valueType="num">
                                      <p:cBhvr>
                                        <p:cTn id="105" dur="1000" fill="hold"/>
                                        <p:tgtEl>
                                          <p:spTgt spid="3">
                                            <p:graphicEl>
                                              <a:dgm id="{4CF9B54D-AC20-484F-A70F-62C766126C32}"/>
                                            </p:graphicEl>
                                          </p:spTgt>
                                        </p:tgtEl>
                                        <p:attrNameLst>
                                          <p:attrName>ppt_x</p:attrName>
                                        </p:attrNameLst>
                                      </p:cBhvr>
                                      <p:tavLst>
                                        <p:tav tm="0">
                                          <p:val>
                                            <p:strVal val="#ppt_x"/>
                                          </p:val>
                                        </p:tav>
                                        <p:tav tm="100000">
                                          <p:val>
                                            <p:strVal val="#ppt_x"/>
                                          </p:val>
                                        </p:tav>
                                      </p:tavLst>
                                    </p:anim>
                                    <p:anim calcmode="lin" valueType="num">
                                      <p:cBhvr>
                                        <p:cTn id="106" dur="1000" fill="hold"/>
                                        <p:tgtEl>
                                          <p:spTgt spid="3">
                                            <p:graphicEl>
                                              <a:dgm id="{4CF9B54D-AC20-484F-A70F-62C766126C32}"/>
                                            </p:graphic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7" presetClass="entr" presetSubtype="0" fill="hold" grpId="0" nodeType="clickEffect">
                                  <p:stCondLst>
                                    <p:cond delay="0"/>
                                  </p:stCondLst>
                                  <p:childTnLst>
                                    <p:set>
                                      <p:cBhvr>
                                        <p:cTn id="110" dur="1" fill="hold">
                                          <p:stCondLst>
                                            <p:cond delay="0"/>
                                          </p:stCondLst>
                                        </p:cTn>
                                        <p:tgtEl>
                                          <p:spTgt spid="3">
                                            <p:graphicEl>
                                              <a:dgm id="{3E82FDEE-DA44-4ED5-B21E-70193B3A54F9}"/>
                                            </p:graphicEl>
                                          </p:spTgt>
                                        </p:tgtEl>
                                        <p:attrNameLst>
                                          <p:attrName>style.visibility</p:attrName>
                                        </p:attrNameLst>
                                      </p:cBhvr>
                                      <p:to>
                                        <p:strVal val="visible"/>
                                      </p:to>
                                    </p:set>
                                    <p:animEffect transition="in" filter="fade">
                                      <p:cBhvr>
                                        <p:cTn id="111" dur="1000"/>
                                        <p:tgtEl>
                                          <p:spTgt spid="3">
                                            <p:graphicEl>
                                              <a:dgm id="{3E82FDEE-DA44-4ED5-B21E-70193B3A54F9}"/>
                                            </p:graphicEl>
                                          </p:spTgt>
                                        </p:tgtEl>
                                      </p:cBhvr>
                                    </p:animEffect>
                                    <p:anim calcmode="lin" valueType="num">
                                      <p:cBhvr>
                                        <p:cTn id="112" dur="1000" fill="hold"/>
                                        <p:tgtEl>
                                          <p:spTgt spid="3">
                                            <p:graphicEl>
                                              <a:dgm id="{3E82FDEE-DA44-4ED5-B21E-70193B3A54F9}"/>
                                            </p:graphicEl>
                                          </p:spTgt>
                                        </p:tgtEl>
                                        <p:attrNameLst>
                                          <p:attrName>ppt_x</p:attrName>
                                        </p:attrNameLst>
                                      </p:cBhvr>
                                      <p:tavLst>
                                        <p:tav tm="0">
                                          <p:val>
                                            <p:strVal val="#ppt_x"/>
                                          </p:val>
                                        </p:tav>
                                        <p:tav tm="100000">
                                          <p:val>
                                            <p:strVal val="#ppt_x"/>
                                          </p:val>
                                        </p:tav>
                                      </p:tavLst>
                                    </p:anim>
                                    <p:anim calcmode="lin" valueType="num">
                                      <p:cBhvr>
                                        <p:cTn id="113" dur="1000" fill="hold"/>
                                        <p:tgtEl>
                                          <p:spTgt spid="3">
                                            <p:graphicEl>
                                              <a:dgm id="{3E82FDEE-DA44-4ED5-B21E-70193B3A54F9}"/>
                                            </p:graphicEl>
                                          </p:spTgt>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3">
                                            <p:graphicEl>
                                              <a:dgm id="{1C97EA1C-DD2A-4FC5-A4AC-0C822779E2A8}"/>
                                            </p:graphicEl>
                                          </p:spTgt>
                                        </p:tgtEl>
                                        <p:attrNameLst>
                                          <p:attrName>style.visibility</p:attrName>
                                        </p:attrNameLst>
                                      </p:cBhvr>
                                      <p:to>
                                        <p:strVal val="visible"/>
                                      </p:to>
                                    </p:set>
                                    <p:animEffect transition="in" filter="fade">
                                      <p:cBhvr>
                                        <p:cTn id="116" dur="1000"/>
                                        <p:tgtEl>
                                          <p:spTgt spid="3">
                                            <p:graphicEl>
                                              <a:dgm id="{1C97EA1C-DD2A-4FC5-A4AC-0C822779E2A8}"/>
                                            </p:graphicEl>
                                          </p:spTgt>
                                        </p:tgtEl>
                                      </p:cBhvr>
                                    </p:animEffect>
                                    <p:anim calcmode="lin" valueType="num">
                                      <p:cBhvr>
                                        <p:cTn id="117" dur="1000" fill="hold"/>
                                        <p:tgtEl>
                                          <p:spTgt spid="3">
                                            <p:graphicEl>
                                              <a:dgm id="{1C97EA1C-DD2A-4FC5-A4AC-0C822779E2A8}"/>
                                            </p:graphicEl>
                                          </p:spTgt>
                                        </p:tgtEl>
                                        <p:attrNameLst>
                                          <p:attrName>ppt_x</p:attrName>
                                        </p:attrNameLst>
                                      </p:cBhvr>
                                      <p:tavLst>
                                        <p:tav tm="0">
                                          <p:val>
                                            <p:strVal val="#ppt_x"/>
                                          </p:val>
                                        </p:tav>
                                        <p:tav tm="100000">
                                          <p:val>
                                            <p:strVal val="#ppt_x"/>
                                          </p:val>
                                        </p:tav>
                                      </p:tavLst>
                                    </p:anim>
                                    <p:anim calcmode="lin" valueType="num">
                                      <p:cBhvr>
                                        <p:cTn id="118" dur="1000" fill="hold"/>
                                        <p:tgtEl>
                                          <p:spTgt spid="3">
                                            <p:graphicEl>
                                              <a:dgm id="{1C97EA1C-DD2A-4FC5-A4AC-0C822779E2A8}"/>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3">
                                            <p:graphicEl>
                                              <a:dgm id="{19FCCEAD-185D-41F6-A1E6-5348EC4DE0D3}"/>
                                            </p:graphicEl>
                                          </p:spTgt>
                                        </p:tgtEl>
                                        <p:attrNameLst>
                                          <p:attrName>style.visibility</p:attrName>
                                        </p:attrNameLst>
                                      </p:cBhvr>
                                      <p:to>
                                        <p:strVal val="visible"/>
                                      </p:to>
                                    </p:set>
                                    <p:animEffect transition="in" filter="fade">
                                      <p:cBhvr>
                                        <p:cTn id="121" dur="1000"/>
                                        <p:tgtEl>
                                          <p:spTgt spid="3">
                                            <p:graphicEl>
                                              <a:dgm id="{19FCCEAD-185D-41F6-A1E6-5348EC4DE0D3}"/>
                                            </p:graphicEl>
                                          </p:spTgt>
                                        </p:tgtEl>
                                      </p:cBhvr>
                                    </p:animEffect>
                                    <p:anim calcmode="lin" valueType="num">
                                      <p:cBhvr>
                                        <p:cTn id="122" dur="1000" fill="hold"/>
                                        <p:tgtEl>
                                          <p:spTgt spid="3">
                                            <p:graphicEl>
                                              <a:dgm id="{19FCCEAD-185D-41F6-A1E6-5348EC4DE0D3}"/>
                                            </p:graphicEl>
                                          </p:spTgt>
                                        </p:tgtEl>
                                        <p:attrNameLst>
                                          <p:attrName>ppt_x</p:attrName>
                                        </p:attrNameLst>
                                      </p:cBhvr>
                                      <p:tavLst>
                                        <p:tav tm="0">
                                          <p:val>
                                            <p:strVal val="#ppt_x"/>
                                          </p:val>
                                        </p:tav>
                                        <p:tav tm="100000">
                                          <p:val>
                                            <p:strVal val="#ppt_x"/>
                                          </p:val>
                                        </p:tav>
                                      </p:tavLst>
                                    </p:anim>
                                    <p:anim calcmode="lin" valueType="num">
                                      <p:cBhvr>
                                        <p:cTn id="123" dur="1000" fill="hold"/>
                                        <p:tgtEl>
                                          <p:spTgt spid="3">
                                            <p:graphicEl>
                                              <a:dgm id="{19FCCEAD-185D-41F6-A1E6-5348EC4DE0D3}"/>
                                            </p:graphicEl>
                                          </p:spTgt>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7" presetClass="entr" presetSubtype="0" fill="hold" grpId="0" nodeType="clickEffect">
                                  <p:stCondLst>
                                    <p:cond delay="0"/>
                                  </p:stCondLst>
                                  <p:childTnLst>
                                    <p:set>
                                      <p:cBhvr>
                                        <p:cTn id="127" dur="1" fill="hold">
                                          <p:stCondLst>
                                            <p:cond delay="0"/>
                                          </p:stCondLst>
                                        </p:cTn>
                                        <p:tgtEl>
                                          <p:spTgt spid="3">
                                            <p:graphicEl>
                                              <a:dgm id="{67CB5E3A-D96E-4C5A-85AC-321C3C3EB9ED}"/>
                                            </p:graphicEl>
                                          </p:spTgt>
                                        </p:tgtEl>
                                        <p:attrNameLst>
                                          <p:attrName>style.visibility</p:attrName>
                                        </p:attrNameLst>
                                      </p:cBhvr>
                                      <p:to>
                                        <p:strVal val="visible"/>
                                      </p:to>
                                    </p:set>
                                    <p:animEffect transition="in" filter="fade">
                                      <p:cBhvr>
                                        <p:cTn id="128" dur="1000"/>
                                        <p:tgtEl>
                                          <p:spTgt spid="3">
                                            <p:graphicEl>
                                              <a:dgm id="{67CB5E3A-D96E-4C5A-85AC-321C3C3EB9ED}"/>
                                            </p:graphicEl>
                                          </p:spTgt>
                                        </p:tgtEl>
                                      </p:cBhvr>
                                    </p:animEffect>
                                    <p:anim calcmode="lin" valueType="num">
                                      <p:cBhvr>
                                        <p:cTn id="129" dur="1000" fill="hold"/>
                                        <p:tgtEl>
                                          <p:spTgt spid="3">
                                            <p:graphicEl>
                                              <a:dgm id="{67CB5E3A-D96E-4C5A-85AC-321C3C3EB9ED}"/>
                                            </p:graphicEl>
                                          </p:spTgt>
                                        </p:tgtEl>
                                        <p:attrNameLst>
                                          <p:attrName>ppt_x</p:attrName>
                                        </p:attrNameLst>
                                      </p:cBhvr>
                                      <p:tavLst>
                                        <p:tav tm="0">
                                          <p:val>
                                            <p:strVal val="#ppt_x"/>
                                          </p:val>
                                        </p:tav>
                                        <p:tav tm="100000">
                                          <p:val>
                                            <p:strVal val="#ppt_x"/>
                                          </p:val>
                                        </p:tav>
                                      </p:tavLst>
                                    </p:anim>
                                    <p:anim calcmode="lin" valueType="num">
                                      <p:cBhvr>
                                        <p:cTn id="130" dur="1000" fill="hold"/>
                                        <p:tgtEl>
                                          <p:spTgt spid="3">
                                            <p:graphicEl>
                                              <a:dgm id="{67CB5E3A-D96E-4C5A-85AC-321C3C3EB9ED}"/>
                                            </p:graphicEl>
                                          </p:spTgt>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3">
                                            <p:graphicEl>
                                              <a:dgm id="{B02ACB1A-363A-4CB4-8E9B-39E85E01A57C}"/>
                                            </p:graphicEl>
                                          </p:spTgt>
                                        </p:tgtEl>
                                        <p:attrNameLst>
                                          <p:attrName>style.visibility</p:attrName>
                                        </p:attrNameLst>
                                      </p:cBhvr>
                                      <p:to>
                                        <p:strVal val="visible"/>
                                      </p:to>
                                    </p:set>
                                    <p:animEffect transition="in" filter="fade">
                                      <p:cBhvr>
                                        <p:cTn id="133" dur="1000"/>
                                        <p:tgtEl>
                                          <p:spTgt spid="3">
                                            <p:graphicEl>
                                              <a:dgm id="{B02ACB1A-363A-4CB4-8E9B-39E85E01A57C}"/>
                                            </p:graphicEl>
                                          </p:spTgt>
                                        </p:tgtEl>
                                      </p:cBhvr>
                                    </p:animEffect>
                                    <p:anim calcmode="lin" valueType="num">
                                      <p:cBhvr>
                                        <p:cTn id="134" dur="1000" fill="hold"/>
                                        <p:tgtEl>
                                          <p:spTgt spid="3">
                                            <p:graphicEl>
                                              <a:dgm id="{B02ACB1A-363A-4CB4-8E9B-39E85E01A57C}"/>
                                            </p:graphicEl>
                                          </p:spTgt>
                                        </p:tgtEl>
                                        <p:attrNameLst>
                                          <p:attrName>ppt_x</p:attrName>
                                        </p:attrNameLst>
                                      </p:cBhvr>
                                      <p:tavLst>
                                        <p:tav tm="0">
                                          <p:val>
                                            <p:strVal val="#ppt_x"/>
                                          </p:val>
                                        </p:tav>
                                        <p:tav tm="100000">
                                          <p:val>
                                            <p:strVal val="#ppt_x"/>
                                          </p:val>
                                        </p:tav>
                                      </p:tavLst>
                                    </p:anim>
                                    <p:anim calcmode="lin" valueType="num">
                                      <p:cBhvr>
                                        <p:cTn id="135" dur="1000" fill="hold"/>
                                        <p:tgtEl>
                                          <p:spTgt spid="3">
                                            <p:graphicEl>
                                              <a:dgm id="{B02ACB1A-363A-4CB4-8E9B-39E85E01A57C}"/>
                                            </p:graphicEl>
                                          </p:spTgt>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3">
                                            <p:graphicEl>
                                              <a:dgm id="{7FF6FCAD-9CF7-483E-9D06-14A1EDCA15C0}"/>
                                            </p:graphicEl>
                                          </p:spTgt>
                                        </p:tgtEl>
                                        <p:attrNameLst>
                                          <p:attrName>style.visibility</p:attrName>
                                        </p:attrNameLst>
                                      </p:cBhvr>
                                      <p:to>
                                        <p:strVal val="visible"/>
                                      </p:to>
                                    </p:set>
                                    <p:animEffect transition="in" filter="fade">
                                      <p:cBhvr>
                                        <p:cTn id="138" dur="1000"/>
                                        <p:tgtEl>
                                          <p:spTgt spid="3">
                                            <p:graphicEl>
                                              <a:dgm id="{7FF6FCAD-9CF7-483E-9D06-14A1EDCA15C0}"/>
                                            </p:graphicEl>
                                          </p:spTgt>
                                        </p:tgtEl>
                                      </p:cBhvr>
                                    </p:animEffect>
                                    <p:anim calcmode="lin" valueType="num">
                                      <p:cBhvr>
                                        <p:cTn id="139" dur="1000" fill="hold"/>
                                        <p:tgtEl>
                                          <p:spTgt spid="3">
                                            <p:graphicEl>
                                              <a:dgm id="{7FF6FCAD-9CF7-483E-9D06-14A1EDCA15C0}"/>
                                            </p:graphicEl>
                                          </p:spTgt>
                                        </p:tgtEl>
                                        <p:attrNameLst>
                                          <p:attrName>ppt_x</p:attrName>
                                        </p:attrNameLst>
                                      </p:cBhvr>
                                      <p:tavLst>
                                        <p:tav tm="0">
                                          <p:val>
                                            <p:strVal val="#ppt_x"/>
                                          </p:val>
                                        </p:tav>
                                        <p:tav tm="100000">
                                          <p:val>
                                            <p:strVal val="#ppt_x"/>
                                          </p:val>
                                        </p:tav>
                                      </p:tavLst>
                                    </p:anim>
                                    <p:anim calcmode="lin" valueType="num">
                                      <p:cBhvr>
                                        <p:cTn id="140" dur="1000" fill="hold"/>
                                        <p:tgtEl>
                                          <p:spTgt spid="3">
                                            <p:graphicEl>
                                              <a:dgm id="{7FF6FCAD-9CF7-483E-9D06-14A1EDCA15C0}"/>
                                            </p:graphicEl>
                                          </p:spTgt>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7" presetClass="entr" presetSubtype="0" fill="hold" grpId="0" nodeType="clickEffect">
                                  <p:stCondLst>
                                    <p:cond delay="0"/>
                                  </p:stCondLst>
                                  <p:childTnLst>
                                    <p:set>
                                      <p:cBhvr>
                                        <p:cTn id="144" dur="1" fill="hold">
                                          <p:stCondLst>
                                            <p:cond delay="0"/>
                                          </p:stCondLst>
                                        </p:cTn>
                                        <p:tgtEl>
                                          <p:spTgt spid="3">
                                            <p:graphicEl>
                                              <a:dgm id="{FC73E9DE-EA36-4AD1-A2D9-E9C1DD47F9DE}"/>
                                            </p:graphicEl>
                                          </p:spTgt>
                                        </p:tgtEl>
                                        <p:attrNameLst>
                                          <p:attrName>style.visibility</p:attrName>
                                        </p:attrNameLst>
                                      </p:cBhvr>
                                      <p:to>
                                        <p:strVal val="visible"/>
                                      </p:to>
                                    </p:set>
                                    <p:animEffect transition="in" filter="fade">
                                      <p:cBhvr>
                                        <p:cTn id="145" dur="1000"/>
                                        <p:tgtEl>
                                          <p:spTgt spid="3">
                                            <p:graphicEl>
                                              <a:dgm id="{FC73E9DE-EA36-4AD1-A2D9-E9C1DD47F9DE}"/>
                                            </p:graphicEl>
                                          </p:spTgt>
                                        </p:tgtEl>
                                      </p:cBhvr>
                                    </p:animEffect>
                                    <p:anim calcmode="lin" valueType="num">
                                      <p:cBhvr>
                                        <p:cTn id="146" dur="1000" fill="hold"/>
                                        <p:tgtEl>
                                          <p:spTgt spid="3">
                                            <p:graphicEl>
                                              <a:dgm id="{FC73E9DE-EA36-4AD1-A2D9-E9C1DD47F9DE}"/>
                                            </p:graphicEl>
                                          </p:spTgt>
                                        </p:tgtEl>
                                        <p:attrNameLst>
                                          <p:attrName>ppt_x</p:attrName>
                                        </p:attrNameLst>
                                      </p:cBhvr>
                                      <p:tavLst>
                                        <p:tav tm="0">
                                          <p:val>
                                            <p:strVal val="#ppt_x"/>
                                          </p:val>
                                        </p:tav>
                                        <p:tav tm="100000">
                                          <p:val>
                                            <p:strVal val="#ppt_x"/>
                                          </p:val>
                                        </p:tav>
                                      </p:tavLst>
                                    </p:anim>
                                    <p:anim calcmode="lin" valueType="num">
                                      <p:cBhvr>
                                        <p:cTn id="147" dur="1000" fill="hold"/>
                                        <p:tgtEl>
                                          <p:spTgt spid="3">
                                            <p:graphicEl>
                                              <a:dgm id="{FC73E9DE-EA36-4AD1-A2D9-E9C1DD47F9DE}"/>
                                            </p:graphicEl>
                                          </p:spTgt>
                                        </p:tgtEl>
                                        <p:attrNameLst>
                                          <p:attrName>ppt_y</p:attrName>
                                        </p:attrNameLst>
                                      </p:cBhvr>
                                      <p:tavLst>
                                        <p:tav tm="0">
                                          <p:val>
                                            <p:strVal val="#ppt_y-.1"/>
                                          </p:val>
                                        </p:tav>
                                        <p:tav tm="100000">
                                          <p:val>
                                            <p:strVal val="#ppt_y"/>
                                          </p:val>
                                        </p:tav>
                                      </p:tavLst>
                                    </p:anim>
                                  </p:childTnLst>
                                </p:cTn>
                              </p:par>
                              <p:par>
                                <p:cTn id="148" presetID="47" presetClass="entr" presetSubtype="0" fill="hold" grpId="0" nodeType="withEffect">
                                  <p:stCondLst>
                                    <p:cond delay="0"/>
                                  </p:stCondLst>
                                  <p:childTnLst>
                                    <p:set>
                                      <p:cBhvr>
                                        <p:cTn id="149" dur="1" fill="hold">
                                          <p:stCondLst>
                                            <p:cond delay="0"/>
                                          </p:stCondLst>
                                        </p:cTn>
                                        <p:tgtEl>
                                          <p:spTgt spid="3">
                                            <p:graphicEl>
                                              <a:dgm id="{CBFFB407-C583-4B58-96BA-C44E032E75B1}"/>
                                            </p:graphicEl>
                                          </p:spTgt>
                                        </p:tgtEl>
                                        <p:attrNameLst>
                                          <p:attrName>style.visibility</p:attrName>
                                        </p:attrNameLst>
                                      </p:cBhvr>
                                      <p:to>
                                        <p:strVal val="visible"/>
                                      </p:to>
                                    </p:set>
                                    <p:animEffect transition="in" filter="fade">
                                      <p:cBhvr>
                                        <p:cTn id="150" dur="1000"/>
                                        <p:tgtEl>
                                          <p:spTgt spid="3">
                                            <p:graphicEl>
                                              <a:dgm id="{CBFFB407-C583-4B58-96BA-C44E032E75B1}"/>
                                            </p:graphicEl>
                                          </p:spTgt>
                                        </p:tgtEl>
                                      </p:cBhvr>
                                    </p:animEffect>
                                    <p:anim calcmode="lin" valueType="num">
                                      <p:cBhvr>
                                        <p:cTn id="151" dur="1000" fill="hold"/>
                                        <p:tgtEl>
                                          <p:spTgt spid="3">
                                            <p:graphicEl>
                                              <a:dgm id="{CBFFB407-C583-4B58-96BA-C44E032E75B1}"/>
                                            </p:graphicEl>
                                          </p:spTgt>
                                        </p:tgtEl>
                                        <p:attrNameLst>
                                          <p:attrName>ppt_x</p:attrName>
                                        </p:attrNameLst>
                                      </p:cBhvr>
                                      <p:tavLst>
                                        <p:tav tm="0">
                                          <p:val>
                                            <p:strVal val="#ppt_x"/>
                                          </p:val>
                                        </p:tav>
                                        <p:tav tm="100000">
                                          <p:val>
                                            <p:strVal val="#ppt_x"/>
                                          </p:val>
                                        </p:tav>
                                      </p:tavLst>
                                    </p:anim>
                                    <p:anim calcmode="lin" valueType="num">
                                      <p:cBhvr>
                                        <p:cTn id="152" dur="1000" fill="hold"/>
                                        <p:tgtEl>
                                          <p:spTgt spid="3">
                                            <p:graphicEl>
                                              <a:dgm id="{CBFFB407-C583-4B58-96BA-C44E032E75B1}"/>
                                            </p:graphicEl>
                                          </p:spTgt>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3">
                                            <p:graphicEl>
                                              <a:dgm id="{4F16E98A-E57A-4D0C-BECE-A7A5AE2FB5AE}"/>
                                            </p:graphicEl>
                                          </p:spTgt>
                                        </p:tgtEl>
                                        <p:attrNameLst>
                                          <p:attrName>style.visibility</p:attrName>
                                        </p:attrNameLst>
                                      </p:cBhvr>
                                      <p:to>
                                        <p:strVal val="visible"/>
                                      </p:to>
                                    </p:set>
                                    <p:animEffect transition="in" filter="fade">
                                      <p:cBhvr>
                                        <p:cTn id="155" dur="1000"/>
                                        <p:tgtEl>
                                          <p:spTgt spid="3">
                                            <p:graphicEl>
                                              <a:dgm id="{4F16E98A-E57A-4D0C-BECE-A7A5AE2FB5AE}"/>
                                            </p:graphicEl>
                                          </p:spTgt>
                                        </p:tgtEl>
                                      </p:cBhvr>
                                    </p:animEffect>
                                    <p:anim calcmode="lin" valueType="num">
                                      <p:cBhvr>
                                        <p:cTn id="156" dur="1000" fill="hold"/>
                                        <p:tgtEl>
                                          <p:spTgt spid="3">
                                            <p:graphicEl>
                                              <a:dgm id="{4F16E98A-E57A-4D0C-BECE-A7A5AE2FB5AE}"/>
                                            </p:graphicEl>
                                          </p:spTgt>
                                        </p:tgtEl>
                                        <p:attrNameLst>
                                          <p:attrName>ppt_x</p:attrName>
                                        </p:attrNameLst>
                                      </p:cBhvr>
                                      <p:tavLst>
                                        <p:tav tm="0">
                                          <p:val>
                                            <p:strVal val="#ppt_x"/>
                                          </p:val>
                                        </p:tav>
                                        <p:tav tm="100000">
                                          <p:val>
                                            <p:strVal val="#ppt_x"/>
                                          </p:val>
                                        </p:tav>
                                      </p:tavLst>
                                    </p:anim>
                                    <p:anim calcmode="lin" valueType="num">
                                      <p:cBhvr>
                                        <p:cTn id="157" dur="1000" fill="hold"/>
                                        <p:tgtEl>
                                          <p:spTgt spid="3">
                                            <p:graphicEl>
                                              <a:dgm id="{4F16E98A-E57A-4D0C-BECE-A7A5AE2FB5AE}"/>
                                            </p:graphicEl>
                                          </p:spTgt>
                                        </p:tgtEl>
                                        <p:attrNameLst>
                                          <p:attrName>ppt_y</p:attrName>
                                        </p:attrNameLst>
                                      </p:cBhvr>
                                      <p:tavLst>
                                        <p:tav tm="0">
                                          <p:val>
                                            <p:strVal val="#ppt_y-.1"/>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47" presetClass="entr" presetSubtype="0" fill="hold" grpId="0" nodeType="clickEffect">
                                  <p:stCondLst>
                                    <p:cond delay="0"/>
                                  </p:stCondLst>
                                  <p:childTnLst>
                                    <p:set>
                                      <p:cBhvr>
                                        <p:cTn id="161" dur="1" fill="hold">
                                          <p:stCondLst>
                                            <p:cond delay="0"/>
                                          </p:stCondLst>
                                        </p:cTn>
                                        <p:tgtEl>
                                          <p:spTgt spid="3">
                                            <p:graphicEl>
                                              <a:dgm id="{57674F88-D2B1-45B7-B572-E2764ED1DB23}"/>
                                            </p:graphicEl>
                                          </p:spTgt>
                                        </p:tgtEl>
                                        <p:attrNameLst>
                                          <p:attrName>style.visibility</p:attrName>
                                        </p:attrNameLst>
                                      </p:cBhvr>
                                      <p:to>
                                        <p:strVal val="visible"/>
                                      </p:to>
                                    </p:set>
                                    <p:animEffect transition="in" filter="fade">
                                      <p:cBhvr>
                                        <p:cTn id="162" dur="1000"/>
                                        <p:tgtEl>
                                          <p:spTgt spid="3">
                                            <p:graphicEl>
                                              <a:dgm id="{57674F88-D2B1-45B7-B572-E2764ED1DB23}"/>
                                            </p:graphicEl>
                                          </p:spTgt>
                                        </p:tgtEl>
                                      </p:cBhvr>
                                    </p:animEffect>
                                    <p:anim calcmode="lin" valueType="num">
                                      <p:cBhvr>
                                        <p:cTn id="163" dur="1000" fill="hold"/>
                                        <p:tgtEl>
                                          <p:spTgt spid="3">
                                            <p:graphicEl>
                                              <a:dgm id="{57674F88-D2B1-45B7-B572-E2764ED1DB23}"/>
                                            </p:graphicEl>
                                          </p:spTgt>
                                        </p:tgtEl>
                                        <p:attrNameLst>
                                          <p:attrName>ppt_x</p:attrName>
                                        </p:attrNameLst>
                                      </p:cBhvr>
                                      <p:tavLst>
                                        <p:tav tm="0">
                                          <p:val>
                                            <p:strVal val="#ppt_x"/>
                                          </p:val>
                                        </p:tav>
                                        <p:tav tm="100000">
                                          <p:val>
                                            <p:strVal val="#ppt_x"/>
                                          </p:val>
                                        </p:tav>
                                      </p:tavLst>
                                    </p:anim>
                                    <p:anim calcmode="lin" valueType="num">
                                      <p:cBhvr>
                                        <p:cTn id="164" dur="1000" fill="hold"/>
                                        <p:tgtEl>
                                          <p:spTgt spid="3">
                                            <p:graphicEl>
                                              <a:dgm id="{57674F88-D2B1-45B7-B572-E2764ED1DB23}"/>
                                            </p:graphicEl>
                                          </p:spTgt>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3">
                                            <p:graphicEl>
                                              <a:dgm id="{F8F5BE52-68D2-47B8-B49A-551BF9B43FBC}"/>
                                            </p:graphicEl>
                                          </p:spTgt>
                                        </p:tgtEl>
                                        <p:attrNameLst>
                                          <p:attrName>style.visibility</p:attrName>
                                        </p:attrNameLst>
                                      </p:cBhvr>
                                      <p:to>
                                        <p:strVal val="visible"/>
                                      </p:to>
                                    </p:set>
                                    <p:animEffect transition="in" filter="fade">
                                      <p:cBhvr>
                                        <p:cTn id="167" dur="1000"/>
                                        <p:tgtEl>
                                          <p:spTgt spid="3">
                                            <p:graphicEl>
                                              <a:dgm id="{F8F5BE52-68D2-47B8-B49A-551BF9B43FBC}"/>
                                            </p:graphicEl>
                                          </p:spTgt>
                                        </p:tgtEl>
                                      </p:cBhvr>
                                    </p:animEffect>
                                    <p:anim calcmode="lin" valueType="num">
                                      <p:cBhvr>
                                        <p:cTn id="168" dur="1000" fill="hold"/>
                                        <p:tgtEl>
                                          <p:spTgt spid="3">
                                            <p:graphicEl>
                                              <a:dgm id="{F8F5BE52-68D2-47B8-B49A-551BF9B43FBC}"/>
                                            </p:graphicEl>
                                          </p:spTgt>
                                        </p:tgtEl>
                                        <p:attrNameLst>
                                          <p:attrName>ppt_x</p:attrName>
                                        </p:attrNameLst>
                                      </p:cBhvr>
                                      <p:tavLst>
                                        <p:tav tm="0">
                                          <p:val>
                                            <p:strVal val="#ppt_x"/>
                                          </p:val>
                                        </p:tav>
                                        <p:tav tm="100000">
                                          <p:val>
                                            <p:strVal val="#ppt_x"/>
                                          </p:val>
                                        </p:tav>
                                      </p:tavLst>
                                    </p:anim>
                                    <p:anim calcmode="lin" valueType="num">
                                      <p:cBhvr>
                                        <p:cTn id="169" dur="1000" fill="hold"/>
                                        <p:tgtEl>
                                          <p:spTgt spid="3">
                                            <p:graphicEl>
                                              <a:dgm id="{F8F5BE52-68D2-47B8-B49A-551BF9B43FBC}"/>
                                            </p:graphicEl>
                                          </p:spTgt>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3">
                                            <p:graphicEl>
                                              <a:dgm id="{EBF089D4-C2A0-4206-A85F-A8DA289472AC}"/>
                                            </p:graphicEl>
                                          </p:spTgt>
                                        </p:tgtEl>
                                        <p:attrNameLst>
                                          <p:attrName>style.visibility</p:attrName>
                                        </p:attrNameLst>
                                      </p:cBhvr>
                                      <p:to>
                                        <p:strVal val="visible"/>
                                      </p:to>
                                    </p:set>
                                    <p:animEffect transition="in" filter="fade">
                                      <p:cBhvr>
                                        <p:cTn id="172" dur="1000"/>
                                        <p:tgtEl>
                                          <p:spTgt spid="3">
                                            <p:graphicEl>
                                              <a:dgm id="{EBF089D4-C2A0-4206-A85F-A8DA289472AC}"/>
                                            </p:graphicEl>
                                          </p:spTgt>
                                        </p:tgtEl>
                                      </p:cBhvr>
                                    </p:animEffect>
                                    <p:anim calcmode="lin" valueType="num">
                                      <p:cBhvr>
                                        <p:cTn id="173" dur="1000" fill="hold"/>
                                        <p:tgtEl>
                                          <p:spTgt spid="3">
                                            <p:graphicEl>
                                              <a:dgm id="{EBF089D4-C2A0-4206-A85F-A8DA289472AC}"/>
                                            </p:graphicEl>
                                          </p:spTgt>
                                        </p:tgtEl>
                                        <p:attrNameLst>
                                          <p:attrName>ppt_x</p:attrName>
                                        </p:attrNameLst>
                                      </p:cBhvr>
                                      <p:tavLst>
                                        <p:tav tm="0">
                                          <p:val>
                                            <p:strVal val="#ppt_x"/>
                                          </p:val>
                                        </p:tav>
                                        <p:tav tm="100000">
                                          <p:val>
                                            <p:strVal val="#ppt_x"/>
                                          </p:val>
                                        </p:tav>
                                      </p:tavLst>
                                    </p:anim>
                                    <p:anim calcmode="lin" valueType="num">
                                      <p:cBhvr>
                                        <p:cTn id="174" dur="1000" fill="hold"/>
                                        <p:tgtEl>
                                          <p:spTgt spid="3">
                                            <p:graphicEl>
                                              <a:dgm id="{EBF089D4-C2A0-4206-A85F-A8DA289472A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7FAFD0A-AA52-5A9E-DE2C-35B263361352}"/>
              </a:ext>
            </a:extLst>
          </p:cNvPr>
          <p:cNvSpPr txBox="1"/>
          <p:nvPr/>
        </p:nvSpPr>
        <p:spPr>
          <a:xfrm>
            <a:off x="4282126" y="388212"/>
            <a:ext cx="7378830" cy="5632311"/>
          </a:xfrm>
          <a:prstGeom prst="rect">
            <a:avLst/>
          </a:prstGeom>
          <a:noFill/>
        </p:spPr>
        <p:txBody>
          <a:bodyPr wrap="square">
            <a:spAutoFit/>
          </a:bodyPr>
          <a:lstStyle/>
          <a:p>
            <a:pPr algn="just">
              <a:buNone/>
            </a:pPr>
            <a:r>
              <a:rPr lang="fr-FR" sz="2400" dirty="0">
                <a:effectLst/>
                <a:highlight>
                  <a:srgbClr val="FFFF00"/>
                </a:highlight>
                <a:latin typeface="Arial" panose="020B0604020202020204" pitchFamily="34" charset="0"/>
                <a:ea typeface="MS Minngs"/>
                <a:cs typeface="Arial" panose="020B0604020202020204" pitchFamily="34" charset="0"/>
              </a:rPr>
              <a:t>Le Christ ne permettra pas que passe au pouvoir de l'ennemi une seule âme qui, avec repentir et foi, aura réclamé sa protection. Il a engagé sa parole : </a:t>
            </a:r>
          </a:p>
          <a:p>
            <a:pPr algn="just">
              <a:buNone/>
            </a:pPr>
            <a:endParaRPr lang="fr-FR" sz="2400" dirty="0">
              <a:latin typeface="Arial" panose="020B0604020202020204" pitchFamily="34" charset="0"/>
              <a:ea typeface="MS Minngs"/>
              <a:cs typeface="Arial" panose="020B0604020202020204" pitchFamily="34" charset="0"/>
            </a:endParaRPr>
          </a:p>
          <a:p>
            <a:pPr algn="just">
              <a:buNone/>
            </a:pPr>
            <a:r>
              <a:rPr lang="fr-FR" sz="24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À moins qu'on ne me prenne pour refuge, qu'on ne fasse la paix avec moi » </a:t>
            </a:r>
            <a:r>
              <a:rPr lang="fr-FR" sz="2400" i="1" dirty="0">
                <a:solidFill>
                  <a:schemeClr val="accent3"/>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(Ésaïe 27.5)</a:t>
            </a:r>
            <a:r>
              <a:rPr lang="fr-FR" sz="2400" dirty="0">
                <a:solidFill>
                  <a:schemeClr val="accent3"/>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a:t>
            </a:r>
            <a:r>
              <a:rPr lang="fr-FR" sz="2400" dirty="0">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a:t>
            </a:r>
          </a:p>
          <a:p>
            <a:pPr algn="just">
              <a:buNone/>
            </a:pPr>
            <a:endParaRPr lang="fr-FR" sz="2400" dirty="0">
              <a:latin typeface="Arial" panose="020B0604020202020204" pitchFamily="34" charset="0"/>
              <a:ea typeface="MS Minngs"/>
              <a:cs typeface="Arial" panose="020B0604020202020204" pitchFamily="34" charset="0"/>
            </a:endParaRPr>
          </a:p>
          <a:p>
            <a:pPr algn="ctr">
              <a:buNone/>
            </a:pPr>
            <a:r>
              <a:rPr lang="fr-FR" sz="2400" dirty="0">
                <a:effectLst>
                  <a:outerShdw blurRad="38100" dist="38100" dir="2700000" algn="tl">
                    <a:srgbClr val="000000">
                      <a:alpha val="43137"/>
                    </a:srgbClr>
                  </a:outerShdw>
                </a:effectLst>
                <a:highlight>
                  <a:srgbClr val="00FF00"/>
                </a:highlight>
                <a:latin typeface="Arial" panose="020B0604020202020204" pitchFamily="34" charset="0"/>
                <a:ea typeface="MS Minngs"/>
                <a:cs typeface="Arial" panose="020B0604020202020204" pitchFamily="34" charset="0"/>
              </a:rPr>
              <a:t>La promesse faite à Josué est pour tous : </a:t>
            </a:r>
            <a:br>
              <a:rPr lang="fr-FR" sz="2400" dirty="0">
                <a:effectLst>
                  <a:outerShdw blurRad="38100" dist="38100" dir="2700000" algn="tl">
                    <a:srgbClr val="000000">
                      <a:alpha val="43137"/>
                    </a:srgbClr>
                  </a:outerShdw>
                </a:effectLst>
                <a:highlight>
                  <a:srgbClr val="00FF00"/>
                </a:highlight>
                <a:latin typeface="Arial" panose="020B0604020202020204" pitchFamily="34" charset="0"/>
                <a:ea typeface="MS Minngs"/>
                <a:cs typeface="Arial" panose="020B0604020202020204" pitchFamily="34" charset="0"/>
              </a:rPr>
            </a:br>
            <a:r>
              <a:rPr lang="fr-FR" sz="24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Si tu observes mes ordres ... je te donnerai libre accès parmi ceux qui sont ici » </a:t>
            </a:r>
            <a:r>
              <a:rPr lang="fr-FR" sz="2400" i="1" dirty="0">
                <a:solidFill>
                  <a:schemeClr val="accent3"/>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(Zacharie 3.7). </a:t>
            </a:r>
          </a:p>
          <a:p>
            <a:pPr algn="just">
              <a:buNone/>
            </a:pPr>
            <a:endParaRPr lang="fr-FR" sz="2400" dirty="0">
              <a:latin typeface="Arial" panose="020B0604020202020204" pitchFamily="34" charset="0"/>
              <a:ea typeface="MS Minngs"/>
              <a:cs typeface="Arial" panose="020B0604020202020204" pitchFamily="34" charset="0"/>
            </a:endParaRPr>
          </a:p>
          <a:p>
            <a:pPr algn="just">
              <a:buNone/>
            </a:pPr>
            <a:r>
              <a:rPr lang="fr-FR" sz="2400" dirty="0">
                <a:solidFill>
                  <a:schemeClr val="accent3">
                    <a:lumMod val="75000"/>
                  </a:schemeClr>
                </a:solidFill>
                <a:highlight>
                  <a:srgbClr val="00FFFF"/>
                </a:highlight>
                <a:latin typeface="Arial" panose="020B0604020202020204" pitchFamily="34" charset="0"/>
                <a:ea typeface="MS Minngs"/>
                <a:cs typeface="Arial" panose="020B0604020202020204" pitchFamily="34" charset="0"/>
              </a:rPr>
              <a:t>Des anges de Dieu marcheront de chaque côté des fidèles, même en ce monde, et à la fin ils se tiendront parmi les anges qui entourent le trône de Dieu.</a:t>
            </a:r>
            <a:endParaRPr lang="fr-CH" sz="2400" dirty="0">
              <a:solidFill>
                <a:schemeClr val="accent3">
                  <a:lumMod val="75000"/>
                </a:schemeClr>
              </a:solidFill>
              <a:highlight>
                <a:srgbClr val="00FFFF"/>
              </a:highlight>
              <a:latin typeface="Arial" panose="020B0604020202020204" pitchFamily="34" charset="0"/>
              <a:ea typeface="MS Minngs"/>
              <a:cs typeface="Arial" panose="020B0604020202020204" pitchFamily="34" charset="0"/>
            </a:endParaRPr>
          </a:p>
        </p:txBody>
      </p:sp>
      <p:sp>
        <p:nvSpPr>
          <p:cNvPr id="4" name="Bulle narrative : rectangle 3">
            <a:extLst>
              <a:ext uri="{FF2B5EF4-FFF2-40B4-BE49-F238E27FC236}">
                <a16:creationId xmlns:a16="http://schemas.microsoft.com/office/drawing/2014/main" id="{91834A47-1980-557E-9883-B4AF74C67A98}"/>
              </a:ext>
            </a:extLst>
          </p:cNvPr>
          <p:cNvSpPr/>
          <p:nvPr/>
        </p:nvSpPr>
        <p:spPr>
          <a:xfrm>
            <a:off x="6749591" y="5948313"/>
            <a:ext cx="3026004" cy="754144"/>
          </a:xfrm>
          <a:prstGeom prst="wedge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i="1" dirty="0">
                <a:ln w="0"/>
                <a:solidFill>
                  <a:schemeClr val="tx1"/>
                </a:solidFill>
                <a:effectLst>
                  <a:outerShdw blurRad="38100" dist="19050" dir="2700000" algn="tl" rotWithShape="0">
                    <a:schemeClr val="dk1">
                      <a:alpha val="40000"/>
                    </a:schemeClr>
                  </a:outerShdw>
                </a:effectLst>
              </a:rPr>
              <a:t>Témoignages, vol. 2,</a:t>
            </a:r>
            <a:r>
              <a:rPr lang="fr-FR" sz="2400" dirty="0">
                <a:ln w="0"/>
                <a:solidFill>
                  <a:schemeClr val="tx1"/>
                </a:solidFill>
                <a:effectLst>
                  <a:outerShdw blurRad="38100" dist="19050" dir="2700000" algn="tl" rotWithShape="0">
                    <a:schemeClr val="dk1">
                      <a:alpha val="40000"/>
                    </a:schemeClr>
                  </a:outerShdw>
                </a:effectLst>
              </a:rPr>
              <a:t> p. 202.</a:t>
            </a:r>
            <a:endParaRPr lang="fr-CH" sz="2400" dirty="0">
              <a:ln w="0"/>
              <a:solidFill>
                <a:schemeClr val="tx1"/>
              </a:solidFill>
              <a:effectLst>
                <a:outerShdw blurRad="38100" dist="19050" dir="2700000" algn="tl" rotWithShape="0">
                  <a:schemeClr val="dk1">
                    <a:alpha val="40000"/>
                  </a:schemeClr>
                </a:outerShdw>
              </a:effectLst>
            </a:endParaRPr>
          </a:p>
        </p:txBody>
      </p:sp>
      <p:pic>
        <p:nvPicPr>
          <p:cNvPr id="5" name="Picture 2" descr="Ceci contient une image de : {{ pinTitle }}">
            <a:extLst>
              <a:ext uri="{FF2B5EF4-FFF2-40B4-BE49-F238E27FC236}">
                <a16:creationId xmlns:a16="http://schemas.microsoft.com/office/drawing/2014/main" id="{91B7C918-7BDD-8704-654F-3402ECBAD4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188" y="1800518"/>
            <a:ext cx="2413263" cy="24132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braham and Sarah! Abraham was called God's friend!">
            <a:extLst>
              <a:ext uri="{FF2B5EF4-FFF2-40B4-BE49-F238E27FC236}">
                <a16:creationId xmlns:a16="http://schemas.microsoft.com/office/drawing/2014/main" id="{7489AD16-DF62-EC52-4FFF-46A93E0C52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949943" y="4422635"/>
            <a:ext cx="1832413" cy="19472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Abraham">
            <a:extLst>
              <a:ext uri="{FF2B5EF4-FFF2-40B4-BE49-F238E27FC236}">
                <a16:creationId xmlns:a16="http://schemas.microsoft.com/office/drawing/2014/main" id="{0D478339-B14B-DD7C-3C9C-AC8FC570C6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788553" y="159141"/>
            <a:ext cx="1689938" cy="1432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06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yellow and black background&#10;&#10;AI-generated content may be incorrect.">
            <a:extLst>
              <a:ext uri="{FF2B5EF4-FFF2-40B4-BE49-F238E27FC236}">
                <a16:creationId xmlns:a16="http://schemas.microsoft.com/office/drawing/2014/main" id="{2B99455E-A7B8-5FE2-D350-E591FD8B9F8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64A440D7-227B-02FF-1A96-65C22EA416DC}"/>
              </a:ext>
            </a:extLst>
          </p:cNvPr>
          <p:cNvSpPr txBox="1"/>
          <p:nvPr/>
        </p:nvSpPr>
        <p:spPr>
          <a:xfrm>
            <a:off x="399406" y="3861180"/>
            <a:ext cx="7964130" cy="2375555"/>
          </a:xfrm>
          <a:prstGeom prst="rect">
            <a:avLst/>
          </a:prstGeom>
          <a:noFill/>
        </p:spPr>
        <p:txBody>
          <a:bodyPr wrap="square">
            <a:prstTxWarp prst="textTriangle">
              <a:avLst/>
            </a:prstTxWarp>
            <a:spAutoFit/>
          </a:bodyPr>
          <a:lstStyle/>
          <a:p>
            <a:pPr algn="ctr"/>
            <a:r>
              <a:rPr lang="fr-FR" sz="6000" b="1" spc="50" dirty="0">
                <a:ln w="0"/>
                <a:solidFill>
                  <a:schemeClr val="bg1"/>
                </a:solidFill>
                <a:effectLst>
                  <a:innerShdw blurRad="63500" dist="50800" dir="13500000">
                    <a:srgbClr val="000000">
                      <a:alpha val="50000"/>
                    </a:srgbClr>
                  </a:innerShdw>
                </a:effectLst>
              </a:rPr>
              <a:t>LES EFFETS DE LA RÉCONCILIATION</a:t>
            </a:r>
          </a:p>
        </p:txBody>
      </p:sp>
      <p:sp>
        <p:nvSpPr>
          <p:cNvPr id="5" name="ZoneTexte 4">
            <a:extLst>
              <a:ext uri="{FF2B5EF4-FFF2-40B4-BE49-F238E27FC236}">
                <a16:creationId xmlns:a16="http://schemas.microsoft.com/office/drawing/2014/main" id="{973A0087-4205-B7FC-6831-39920070A5D0}"/>
              </a:ext>
            </a:extLst>
          </p:cNvPr>
          <p:cNvSpPr txBox="1"/>
          <p:nvPr/>
        </p:nvSpPr>
        <p:spPr>
          <a:xfrm>
            <a:off x="1282045" y="82638"/>
            <a:ext cx="10360057" cy="2569934"/>
          </a:xfrm>
          <a:prstGeom prst="rect">
            <a:avLst/>
          </a:prstGeom>
          <a:noFill/>
        </p:spPr>
        <p:txBody>
          <a:bodyPr wrap="square">
            <a:spAutoFit/>
          </a:bodyPr>
          <a:lstStyle/>
          <a:p>
            <a:pPr algn="just">
              <a:buNone/>
            </a:pPr>
            <a:r>
              <a:rPr lang="fr-FR" sz="2300" dirty="0">
                <a:solidFill>
                  <a:schemeClr val="accent4"/>
                </a:solidFill>
                <a:effectLst/>
                <a:latin typeface="Calibri" panose="020F0502020204030204" pitchFamily="34" charset="0"/>
                <a:ea typeface="MS Minngs"/>
              </a:rPr>
              <a:t>« En participant au pain et au vin avec ses disciples, le Christ a pris l’engagement d’être leur Rédempteur. </a:t>
            </a:r>
            <a:r>
              <a:rPr lang="fr-FR" sz="2300" dirty="0">
                <a:solidFill>
                  <a:schemeClr val="bg1"/>
                </a:solidFill>
                <a:effectLst/>
                <a:latin typeface="Calibri" panose="020F0502020204030204" pitchFamily="34" charset="0"/>
                <a:ea typeface="MS Minngs"/>
              </a:rPr>
              <a:t>Quand nous prenons le pain et le vin, symboles du corps rompu du Christ et de son sang répandu, nous ne pouvons nous empêcher d’évoquer par la pensée le souvenir de la communion célébrée dans la chambre haute. </a:t>
            </a:r>
            <a:r>
              <a:rPr lang="fr-FR" sz="2300" dirty="0">
                <a:solidFill>
                  <a:schemeClr val="accent4"/>
                </a:solidFill>
                <a:effectLst/>
                <a:latin typeface="Calibri" panose="020F0502020204030204" pitchFamily="34" charset="0"/>
                <a:ea typeface="MS Minngs"/>
              </a:rPr>
              <a:t>Il nous semble que nous visitons le jardin qui a été consacré par l’agonie de celui qui porta les péchés du monde. Nous assistons à la lutte par laquelle a été obtenue notre réconciliation avec Dieu. Le Christ est comme crucifié à nouveau au milieu de nous. »</a:t>
            </a:r>
            <a:endParaRPr lang="fr-CH" sz="2300" dirty="0">
              <a:solidFill>
                <a:schemeClr val="accent4"/>
              </a:solidFill>
              <a:effectLst/>
              <a:latin typeface="Times New Roman" panose="02020603050405020304" pitchFamily="18" charset="0"/>
              <a:ea typeface="MS Minngs"/>
            </a:endParaRPr>
          </a:p>
        </p:txBody>
      </p:sp>
      <p:sp>
        <p:nvSpPr>
          <p:cNvPr id="6" name="ZoneTexte 5">
            <a:extLst>
              <a:ext uri="{FF2B5EF4-FFF2-40B4-BE49-F238E27FC236}">
                <a16:creationId xmlns:a16="http://schemas.microsoft.com/office/drawing/2014/main" id="{5F07822E-454B-FA7C-8950-58F0EFA6C829}"/>
              </a:ext>
            </a:extLst>
          </p:cNvPr>
          <p:cNvSpPr txBox="1"/>
          <p:nvPr/>
        </p:nvSpPr>
        <p:spPr>
          <a:xfrm>
            <a:off x="7387777" y="2627489"/>
            <a:ext cx="4254325" cy="369332"/>
          </a:xfrm>
          <a:prstGeom prst="rect">
            <a:avLst/>
          </a:prstGeom>
          <a:noFill/>
        </p:spPr>
        <p:txBody>
          <a:bodyPr wrap="square" rtlCol="0">
            <a:spAutoFit/>
          </a:bodyPr>
          <a:lstStyle/>
          <a:p>
            <a:r>
              <a:rPr lang="fr-CH" dirty="0">
                <a:ln w="0"/>
                <a:solidFill>
                  <a:schemeClr val="accent4"/>
                </a:solidFill>
                <a:effectLst>
                  <a:outerShdw blurRad="38100" dist="19050" dir="2700000" algn="tl" rotWithShape="0">
                    <a:schemeClr val="dk1">
                      <a:alpha val="40000"/>
                    </a:schemeClr>
                  </a:outerShdw>
                </a:effectLst>
              </a:rPr>
              <a:t>( Ellen G. White, </a:t>
            </a:r>
            <a:r>
              <a:rPr lang="fr-FR" sz="1800" i="1" dirty="0">
                <a:ln w="0"/>
                <a:solidFill>
                  <a:schemeClr val="accent4"/>
                </a:solidFill>
                <a:effectLst>
                  <a:outerShdw blurRad="38100" dist="19050" dir="2700000" algn="tl" rotWithShape="0">
                    <a:schemeClr val="dk1">
                      <a:alpha val="40000"/>
                    </a:schemeClr>
                  </a:outerShdw>
                </a:effectLst>
                <a:latin typeface="Calibri" panose="020F0502020204030204" pitchFamily="34" charset="0"/>
                <a:ea typeface="MS Minngs"/>
              </a:rPr>
              <a:t>Jésus-Christ,</a:t>
            </a:r>
            <a:r>
              <a:rPr lang="fr-FR" sz="1800" dirty="0">
                <a:ln w="0"/>
                <a:solidFill>
                  <a:schemeClr val="accent4"/>
                </a:solidFill>
                <a:effectLst>
                  <a:outerShdw blurRad="38100" dist="19050" dir="2700000" algn="tl" rotWithShape="0">
                    <a:schemeClr val="dk1">
                      <a:alpha val="40000"/>
                    </a:schemeClr>
                  </a:outerShdw>
                </a:effectLst>
                <a:latin typeface="Calibri" panose="020F0502020204030204" pitchFamily="34" charset="0"/>
                <a:ea typeface="MS Minngs"/>
              </a:rPr>
              <a:t> p. 662 ; 665</a:t>
            </a:r>
            <a:r>
              <a:rPr lang="fr-FR" sz="1800" dirty="0">
                <a:solidFill>
                  <a:schemeClr val="accent4"/>
                </a:solidFill>
                <a:effectLst/>
                <a:latin typeface="Calibri" panose="020F0502020204030204" pitchFamily="34" charset="0"/>
                <a:ea typeface="MS Minngs"/>
              </a:rPr>
              <a:t>.)</a:t>
            </a:r>
            <a:endParaRPr lang="fr-CH" dirty="0">
              <a:solidFill>
                <a:schemeClr val="accent4"/>
              </a:solidFill>
            </a:endParaRPr>
          </a:p>
        </p:txBody>
      </p:sp>
      <p:pic>
        <p:nvPicPr>
          <p:cNvPr id="1028" name="Picture 4" descr="La puissance de La Sainte Cène. - LeParcours.net">
            <a:extLst>
              <a:ext uri="{FF2B5EF4-FFF2-40B4-BE49-F238E27FC236}">
                <a16:creationId xmlns:a16="http://schemas.microsoft.com/office/drawing/2014/main" id="{3AEAE28C-B4DB-25E5-3F45-4E0B3B177D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3536" y="3153994"/>
            <a:ext cx="2879160" cy="1671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0999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4BC46-5FDD-ED2A-156D-518F92FC5C9F}"/>
            </a:ext>
          </a:extLst>
        </p:cNvPr>
        <p:cNvGrpSpPr/>
        <p:nvPr/>
      </p:nvGrpSpPr>
      <p:grpSpPr>
        <a:xfrm>
          <a:off x="0" y="0"/>
          <a:ext cx="0" cy="0"/>
          <a:chOff x="0" y="0"/>
          <a:chExt cx="0" cy="0"/>
        </a:xfrm>
      </p:grpSpPr>
      <p:pic>
        <p:nvPicPr>
          <p:cNvPr id="9" name="Picture 8" descr="A green and white rectangle&#10;&#10;AI-generated content may be incorrect.">
            <a:extLst>
              <a:ext uri="{FF2B5EF4-FFF2-40B4-BE49-F238E27FC236}">
                <a16:creationId xmlns:a16="http://schemas.microsoft.com/office/drawing/2014/main" id="{0BCA7309-2615-BE7E-1E66-511030C1997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7140C8A7-4C17-3EDB-1768-7D6A8FAB52FE}"/>
              </a:ext>
            </a:extLst>
          </p:cNvPr>
          <p:cNvSpPr txBox="1"/>
          <p:nvPr/>
        </p:nvSpPr>
        <p:spPr>
          <a:xfrm>
            <a:off x="0" y="-68824"/>
            <a:ext cx="12192000" cy="769441"/>
          </a:xfrm>
          <a:prstGeom prst="rect">
            <a:avLst/>
          </a:prstGeom>
          <a:noFill/>
          <a:scene3d>
            <a:camera prst="perspectiveBelow"/>
            <a:lightRig rig="threePt" dir="t"/>
          </a:scene3d>
        </p:spPr>
        <p:txBody>
          <a:bodyPr wrap="square">
            <a:spAutoFit/>
            <a:scene3d>
              <a:camera prst="orthographicFront"/>
              <a:lightRig rig="soft" dir="t"/>
            </a:scene3d>
            <a:sp3d extrusionH="57150" contourW="25400">
              <a:bevelT w="57150" h="38100" prst="hardEdge"/>
              <a:contourClr>
                <a:schemeClr val="accent2">
                  <a:lumMod val="50000"/>
                </a:schemeClr>
              </a:contourClr>
            </a:sp3d>
          </a:bodyPr>
          <a:lstStyle/>
          <a:p>
            <a:pPr algn="ctr"/>
            <a:r>
              <a:rPr lang="fr-FR" sz="4400" b="1" spc="600" dirty="0">
                <a:ln w="25400">
                  <a:solidFill>
                    <a:schemeClr val="accent2"/>
                  </a:solidFill>
                  <a:prstDash val="solid"/>
                </a:ln>
                <a:solidFill>
                  <a:schemeClr val="accent2">
                    <a:lumMod val="40000"/>
                    <a:lumOff val="60000"/>
                  </a:schemeClr>
                </a:solidFill>
              </a:rPr>
              <a:t>DE MALFAITEURS À SAINTS</a:t>
            </a:r>
          </a:p>
        </p:txBody>
      </p:sp>
      <p:sp>
        <p:nvSpPr>
          <p:cNvPr id="4" name="CuadroTexto 3">
            <a:extLst>
              <a:ext uri="{FF2B5EF4-FFF2-40B4-BE49-F238E27FC236}">
                <a16:creationId xmlns:a16="http://schemas.microsoft.com/office/drawing/2014/main" id="{1A079917-4ADB-9CE0-F68D-ED48A1FE6343}"/>
              </a:ext>
            </a:extLst>
          </p:cNvPr>
          <p:cNvSpPr txBox="1"/>
          <p:nvPr/>
        </p:nvSpPr>
        <p:spPr>
          <a:xfrm>
            <a:off x="457200" y="599598"/>
            <a:ext cx="11277600" cy="923330"/>
          </a:xfrm>
          <a:prstGeom prst="rect">
            <a:avLst/>
          </a:prstGeom>
          <a:noFill/>
        </p:spPr>
        <p:txBody>
          <a:bodyPr wrap="square">
            <a:spAutoFit/>
            <a:scene3d>
              <a:camera prst="orthographicFront"/>
              <a:lightRig rig="threePt" dir="t"/>
            </a:scene3d>
            <a:sp3d extrusionH="57150">
              <a:bevelT w="38100" h="38100"/>
            </a:sp3d>
          </a:bodyPr>
          <a:lstStyle/>
          <a:p>
            <a:pPr algn="ctr"/>
            <a:r>
              <a:rPr lang="fr-FR" b="1" dirty="0">
                <a:solidFill>
                  <a:schemeClr val="accent3"/>
                </a:solidFill>
                <a:latin typeface="Comic Sans MS" panose="030F0702030302020204" pitchFamily="66" charset="0"/>
              </a:rPr>
              <a:t>« Et vous, qui étiez autrefois étrangers et ennemis par vos pensées et par vos mauvaises œuvres, il vous a maintenant réconciliés par sa mort dans le corps de sa chair, pour vous faire paraître devant lui saints, irrépréhensibles et sans reproche » (Colossiens 1.21-22)</a:t>
            </a:r>
          </a:p>
        </p:txBody>
      </p:sp>
      <p:sp>
        <p:nvSpPr>
          <p:cNvPr id="5" name="CuadroTexto 4">
            <a:extLst>
              <a:ext uri="{FF2B5EF4-FFF2-40B4-BE49-F238E27FC236}">
                <a16:creationId xmlns:a16="http://schemas.microsoft.com/office/drawing/2014/main" id="{8397845E-E1FF-E0AF-80CC-4479D7D6E49E}"/>
              </a:ext>
            </a:extLst>
          </p:cNvPr>
          <p:cNvSpPr txBox="1"/>
          <p:nvPr/>
        </p:nvSpPr>
        <p:spPr>
          <a:xfrm>
            <a:off x="170655" y="1601280"/>
            <a:ext cx="4086713" cy="1631216"/>
          </a:xfrm>
          <a:prstGeom prst="rect">
            <a:avLst/>
          </a:prstGeom>
          <a:noFill/>
        </p:spPr>
        <p:txBody>
          <a:bodyPr wrap="square" rtlCol="0">
            <a:spAutoFit/>
          </a:bodyPr>
          <a:lstStyle/>
          <a:p>
            <a:pPr>
              <a:spcBef>
                <a:spcPts val="600"/>
              </a:spcBef>
            </a:pPr>
            <a:r>
              <a:rPr lang="fr-FR" sz="2000" b="1" dirty="0"/>
              <a:t>La question est simple. Nous vivions en faisant le mal et, par conséquent, nous étions condamnés à la mort éternelle </a:t>
            </a:r>
            <a:r>
              <a:rPr lang="fr-FR" sz="2000" b="1" u="sng" dirty="0">
                <a:solidFill>
                  <a:schemeClr val="accent3"/>
                </a:solidFill>
              </a:rPr>
              <a:t>(</a:t>
            </a:r>
            <a:r>
              <a:rPr lang="fr-FR" sz="2000" b="1" dirty="0">
                <a:solidFill>
                  <a:schemeClr val="accent3"/>
                </a:solidFill>
              </a:rPr>
              <a:t>Romains 6.23  ; Apocalypse 21.8</a:t>
            </a:r>
            <a:r>
              <a:rPr lang="fr-FR" sz="2000" b="1" u="sng" dirty="0">
                <a:solidFill>
                  <a:schemeClr val="accent3"/>
                </a:solidFill>
              </a:rPr>
              <a:t>).</a:t>
            </a:r>
          </a:p>
        </p:txBody>
      </p:sp>
      <p:graphicFrame>
        <p:nvGraphicFramePr>
          <p:cNvPr id="2" name="Diagrama 1">
            <a:extLst>
              <a:ext uri="{FF2B5EF4-FFF2-40B4-BE49-F238E27FC236}">
                <a16:creationId xmlns:a16="http://schemas.microsoft.com/office/drawing/2014/main" id="{70477026-0DDB-196C-C407-FCB6F39AE456}"/>
              </a:ext>
            </a:extLst>
          </p:cNvPr>
          <p:cNvGraphicFramePr/>
          <p:nvPr>
            <p:extLst>
              <p:ext uri="{D42A27DB-BD31-4B8C-83A1-F6EECF244321}">
                <p14:modId xmlns:p14="http://schemas.microsoft.com/office/powerpoint/2010/main" val="3007182119"/>
              </p:ext>
            </p:extLst>
          </p:nvPr>
        </p:nvGraphicFramePr>
        <p:xfrm>
          <a:off x="3765752" y="1887793"/>
          <a:ext cx="8288594" cy="46924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ángulo 6">
            <a:extLst>
              <a:ext uri="{FF2B5EF4-FFF2-40B4-BE49-F238E27FC236}">
                <a16:creationId xmlns:a16="http://schemas.microsoft.com/office/drawing/2014/main" id="{8AED0011-8C7D-79CA-0329-A5FA2235B4B3}"/>
              </a:ext>
            </a:extLst>
          </p:cNvPr>
          <p:cNvSpPr/>
          <p:nvPr/>
        </p:nvSpPr>
        <p:spPr>
          <a:xfrm>
            <a:off x="9184494" y="3530056"/>
            <a:ext cx="1393843" cy="1407922"/>
          </a:xfrm>
          <a:prstGeom prst="rect">
            <a:avLst/>
          </a:prstGeom>
          <a:blipFill>
            <a:blip r:embed="rId9"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a:bevelT w="120650" h="88900"/>
            <a:bevelB w="88900" h="3175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dirty="0"/>
          </a:p>
        </p:txBody>
      </p:sp>
      <p:sp>
        <p:nvSpPr>
          <p:cNvPr id="8" name="Rectángulo 7">
            <a:extLst>
              <a:ext uri="{FF2B5EF4-FFF2-40B4-BE49-F238E27FC236}">
                <a16:creationId xmlns:a16="http://schemas.microsoft.com/office/drawing/2014/main" id="{779CCA37-E5BE-375F-7BC1-64D225D78199}"/>
              </a:ext>
            </a:extLst>
          </p:cNvPr>
          <p:cNvSpPr/>
          <p:nvPr/>
        </p:nvSpPr>
        <p:spPr>
          <a:xfrm>
            <a:off x="10670335" y="3530056"/>
            <a:ext cx="1393843" cy="1407922"/>
          </a:xfrm>
          <a:prstGeom prst="rect">
            <a:avLst/>
          </a:prstGeom>
          <a: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a:bevelT w="120650" h="88900"/>
            <a:bevelB w="88900" h="3175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dirty="0"/>
          </a:p>
        </p:txBody>
      </p:sp>
      <p:pic>
        <p:nvPicPr>
          <p:cNvPr id="16" name="Imagen 15" descr="Un hombre sentado en el suelo&#10;&#10;El contenido generado por IA puede ser incorrecto.">
            <a:extLst>
              <a:ext uri="{FF2B5EF4-FFF2-40B4-BE49-F238E27FC236}">
                <a16:creationId xmlns:a16="http://schemas.microsoft.com/office/drawing/2014/main" id="{C39F6459-4653-8E3C-2D50-B8A6FC89B2D8}"/>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290913" y="5157208"/>
            <a:ext cx="1236180" cy="1407600"/>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
        <p:nvSpPr>
          <p:cNvPr id="18" name="CuadroTexto 17">
            <a:extLst>
              <a:ext uri="{FF2B5EF4-FFF2-40B4-BE49-F238E27FC236}">
                <a16:creationId xmlns:a16="http://schemas.microsoft.com/office/drawing/2014/main" id="{0EA6251F-5697-B56B-2DC2-324740E65476}"/>
              </a:ext>
            </a:extLst>
          </p:cNvPr>
          <p:cNvSpPr txBox="1"/>
          <p:nvPr/>
        </p:nvSpPr>
        <p:spPr>
          <a:xfrm>
            <a:off x="1664742" y="5236610"/>
            <a:ext cx="2101010" cy="1323439"/>
          </a:xfrm>
          <a:prstGeom prst="rect">
            <a:avLst/>
          </a:prstGeom>
          <a:noFill/>
        </p:spPr>
        <p:txBody>
          <a:bodyPr wrap="square">
            <a:spAutoFit/>
          </a:bodyPr>
          <a:lstStyle/>
          <a:p>
            <a:pPr algn="ctr"/>
            <a:r>
              <a:rPr lang="fr-FR" sz="2000" b="1" dirty="0">
                <a:solidFill>
                  <a:schemeClr val="accent3"/>
                </a:solidFill>
              </a:rPr>
              <a:t>Mais Dieu avait un grand plan préparé pour nous :</a:t>
            </a:r>
          </a:p>
        </p:txBody>
      </p:sp>
      <p:sp>
        <p:nvSpPr>
          <p:cNvPr id="20" name="CuadroTexto 19">
            <a:extLst>
              <a:ext uri="{FF2B5EF4-FFF2-40B4-BE49-F238E27FC236}">
                <a16:creationId xmlns:a16="http://schemas.microsoft.com/office/drawing/2014/main" id="{8FB664AE-ED1E-C533-E7E1-00DEBCB40DC0}"/>
              </a:ext>
            </a:extLst>
          </p:cNvPr>
          <p:cNvSpPr txBox="1"/>
          <p:nvPr/>
        </p:nvSpPr>
        <p:spPr>
          <a:xfrm>
            <a:off x="170655" y="3232800"/>
            <a:ext cx="3457448" cy="1631216"/>
          </a:xfrm>
          <a:prstGeom prst="rect">
            <a:avLst/>
          </a:prstGeom>
          <a:noFill/>
        </p:spPr>
        <p:txBody>
          <a:bodyPr wrap="square">
            <a:spAutoFit/>
          </a:bodyPr>
          <a:lstStyle/>
          <a:p>
            <a:r>
              <a:rPr lang="fr-FR" sz="2000" b="1" dirty="0"/>
              <a:t>Par nous-mêmes, nous étions incapables de changer cette situation, ou de payer pour notre salut </a:t>
            </a:r>
            <a:r>
              <a:rPr lang="fr-FR" sz="2000" b="1" dirty="0">
                <a:solidFill>
                  <a:schemeClr val="accent3"/>
                </a:solidFill>
              </a:rPr>
              <a:t>(Psaumes 49.8-9).</a:t>
            </a:r>
          </a:p>
        </p:txBody>
      </p:sp>
    </p:spTree>
    <p:extLst>
      <p:ext uri="{BB962C8B-B14F-4D97-AF65-F5344CB8AC3E}">
        <p14:creationId xmlns:p14="http://schemas.microsoft.com/office/powerpoint/2010/main" val="124226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900" decel="100000" fill="hold"/>
                                        <p:tgtEl>
                                          <p:spTgt spid="16"/>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900" decel="100000" fill="hold"/>
                                        <p:tgtEl>
                                          <p:spTgt spid="2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
                                            <p:graphicEl>
                                              <a:dgm id="{C109F6EB-5007-4416-A0BB-A8537E14AA87}"/>
                                            </p:graphicEl>
                                          </p:spTgt>
                                        </p:tgtEl>
                                        <p:attrNameLst>
                                          <p:attrName>style.visibility</p:attrName>
                                        </p:attrNameLst>
                                      </p:cBhvr>
                                      <p:to>
                                        <p:strVal val="visible"/>
                                      </p:to>
                                    </p:set>
                                    <p:anim calcmode="lin" valueType="num">
                                      <p:cBhvr>
                                        <p:cTn id="45" dur="500" fill="hold"/>
                                        <p:tgtEl>
                                          <p:spTgt spid="2">
                                            <p:graphicEl>
                                              <a:dgm id="{C109F6EB-5007-4416-A0BB-A8537E14AA87}"/>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C109F6EB-5007-4416-A0BB-A8537E14AA87}"/>
                                            </p:graphicEl>
                                          </p:spTgt>
                                        </p:tgtEl>
                                        <p:attrNameLst>
                                          <p:attrName>ppt_h</p:attrName>
                                        </p:attrNameLst>
                                      </p:cBhvr>
                                      <p:tavLst>
                                        <p:tav tm="0">
                                          <p:val>
                                            <p:fltVal val="0"/>
                                          </p:val>
                                        </p:tav>
                                        <p:tav tm="100000">
                                          <p:val>
                                            <p:strVal val="#ppt_h"/>
                                          </p:val>
                                        </p:tav>
                                      </p:tavLst>
                                    </p:anim>
                                    <p:animEffect transition="in" filter="fade">
                                      <p:cBhvr>
                                        <p:cTn id="47" dur="500"/>
                                        <p:tgtEl>
                                          <p:spTgt spid="2">
                                            <p:graphicEl>
                                              <a:dgm id="{C109F6EB-5007-4416-A0BB-A8537E14AA87}"/>
                                            </p:graphicEl>
                                          </p:spTgt>
                                        </p:tgtEl>
                                      </p:cBhvr>
                                    </p:animEffect>
                                  </p:childTnLst>
                                </p:cTn>
                              </p:par>
                            </p:childTnLst>
                          </p:cTn>
                        </p:par>
                        <p:par>
                          <p:cTn id="48" fill="hold">
                            <p:stCondLst>
                              <p:cond delay="500"/>
                            </p:stCondLst>
                            <p:childTnLst>
                              <p:par>
                                <p:cTn id="49" presetID="17" presetClass="entr" presetSubtype="8" fill="hold" grpId="0" nodeType="afterEffect">
                                  <p:stCondLst>
                                    <p:cond delay="0"/>
                                  </p:stCondLst>
                                  <p:childTnLst>
                                    <p:set>
                                      <p:cBhvr>
                                        <p:cTn id="50" dur="1" fill="hold">
                                          <p:stCondLst>
                                            <p:cond delay="0"/>
                                          </p:stCondLst>
                                        </p:cTn>
                                        <p:tgtEl>
                                          <p:spTgt spid="2">
                                            <p:graphicEl>
                                              <a:dgm id="{7881DA8F-0F0E-4532-B610-06494F4AB5D4}"/>
                                            </p:graphicEl>
                                          </p:spTgt>
                                        </p:tgtEl>
                                        <p:attrNameLst>
                                          <p:attrName>style.visibility</p:attrName>
                                        </p:attrNameLst>
                                      </p:cBhvr>
                                      <p:to>
                                        <p:strVal val="visible"/>
                                      </p:to>
                                    </p:set>
                                    <p:anim calcmode="lin" valueType="num">
                                      <p:cBhvr>
                                        <p:cTn id="51" dur="500" fill="hold"/>
                                        <p:tgtEl>
                                          <p:spTgt spid="2">
                                            <p:graphicEl>
                                              <a:dgm id="{7881DA8F-0F0E-4532-B610-06494F4AB5D4}"/>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
                                            <p:graphicEl>
                                              <a:dgm id="{7881DA8F-0F0E-4532-B610-06494F4AB5D4}"/>
                                            </p:graphicEl>
                                          </p:spTgt>
                                        </p:tgtEl>
                                        <p:attrNameLst>
                                          <p:attrName>ppt_y</p:attrName>
                                        </p:attrNameLst>
                                      </p:cBhvr>
                                      <p:tavLst>
                                        <p:tav tm="0">
                                          <p:val>
                                            <p:strVal val="#ppt_y"/>
                                          </p:val>
                                        </p:tav>
                                        <p:tav tm="100000">
                                          <p:val>
                                            <p:strVal val="#ppt_y"/>
                                          </p:val>
                                        </p:tav>
                                      </p:tavLst>
                                    </p:anim>
                                    <p:anim calcmode="lin" valueType="num">
                                      <p:cBhvr>
                                        <p:cTn id="53" dur="500" fill="hold"/>
                                        <p:tgtEl>
                                          <p:spTgt spid="2">
                                            <p:graphicEl>
                                              <a:dgm id="{7881DA8F-0F0E-4532-B610-06494F4AB5D4}"/>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7881DA8F-0F0E-4532-B610-06494F4AB5D4}"/>
                                            </p:graphic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2">
                                            <p:graphicEl>
                                              <a:dgm id="{6C7FBD44-A5F9-4455-A01E-1F65E2D55A80}"/>
                                            </p:graphicEl>
                                          </p:spTgt>
                                        </p:tgtEl>
                                        <p:attrNameLst>
                                          <p:attrName>style.visibility</p:attrName>
                                        </p:attrNameLst>
                                      </p:cBhvr>
                                      <p:to>
                                        <p:strVal val="visible"/>
                                      </p:to>
                                    </p:set>
                                    <p:anim calcmode="lin" valueType="num">
                                      <p:cBhvr>
                                        <p:cTn id="59" dur="500" fill="hold"/>
                                        <p:tgtEl>
                                          <p:spTgt spid="2">
                                            <p:graphicEl>
                                              <a:dgm id="{6C7FBD44-A5F9-4455-A01E-1F65E2D55A80}"/>
                                            </p:graphicEl>
                                          </p:spTgt>
                                        </p:tgtEl>
                                        <p:attrNameLst>
                                          <p:attrName>ppt_w</p:attrName>
                                        </p:attrNameLst>
                                      </p:cBhvr>
                                      <p:tavLst>
                                        <p:tav tm="0">
                                          <p:val>
                                            <p:fltVal val="0"/>
                                          </p:val>
                                        </p:tav>
                                        <p:tav tm="100000">
                                          <p:val>
                                            <p:strVal val="#ppt_w"/>
                                          </p:val>
                                        </p:tav>
                                      </p:tavLst>
                                    </p:anim>
                                    <p:anim calcmode="lin" valueType="num">
                                      <p:cBhvr>
                                        <p:cTn id="60" dur="500" fill="hold"/>
                                        <p:tgtEl>
                                          <p:spTgt spid="2">
                                            <p:graphicEl>
                                              <a:dgm id="{6C7FBD44-A5F9-4455-A01E-1F65E2D55A80}"/>
                                            </p:graphicEl>
                                          </p:spTgt>
                                        </p:tgtEl>
                                        <p:attrNameLst>
                                          <p:attrName>ppt_h</p:attrName>
                                        </p:attrNameLst>
                                      </p:cBhvr>
                                      <p:tavLst>
                                        <p:tav tm="0">
                                          <p:val>
                                            <p:fltVal val="0"/>
                                          </p:val>
                                        </p:tav>
                                        <p:tav tm="100000">
                                          <p:val>
                                            <p:strVal val="#ppt_h"/>
                                          </p:val>
                                        </p:tav>
                                      </p:tavLst>
                                    </p:anim>
                                    <p:animEffect transition="in" filter="fade">
                                      <p:cBhvr>
                                        <p:cTn id="61" dur="500"/>
                                        <p:tgtEl>
                                          <p:spTgt spid="2">
                                            <p:graphicEl>
                                              <a:dgm id="{6C7FBD44-A5F9-4455-A01E-1F65E2D55A80}"/>
                                            </p:graphicEl>
                                          </p:spTgt>
                                        </p:tgtEl>
                                      </p:cBhvr>
                                    </p:animEffect>
                                  </p:childTnLst>
                                </p:cTn>
                              </p:par>
                            </p:childTnLst>
                          </p:cTn>
                        </p:par>
                        <p:par>
                          <p:cTn id="62" fill="hold">
                            <p:stCondLst>
                              <p:cond delay="500"/>
                            </p:stCondLst>
                            <p:childTnLst>
                              <p:par>
                                <p:cTn id="63" presetID="53" presetClass="entr" presetSubtype="16"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500" fill="hold"/>
                                        <p:tgtEl>
                                          <p:spTgt spid="7"/>
                                        </p:tgtEl>
                                        <p:attrNameLst>
                                          <p:attrName>ppt_w</p:attrName>
                                        </p:attrNameLst>
                                      </p:cBhvr>
                                      <p:tavLst>
                                        <p:tav tm="0">
                                          <p:val>
                                            <p:fltVal val="0"/>
                                          </p:val>
                                        </p:tav>
                                        <p:tav tm="100000">
                                          <p:val>
                                            <p:strVal val="#ppt_w"/>
                                          </p:val>
                                        </p:tav>
                                      </p:tavLst>
                                    </p:anim>
                                    <p:anim calcmode="lin" valueType="num">
                                      <p:cBhvr>
                                        <p:cTn id="66" dur="500" fill="hold"/>
                                        <p:tgtEl>
                                          <p:spTgt spid="7"/>
                                        </p:tgtEl>
                                        <p:attrNameLst>
                                          <p:attrName>ppt_h</p:attrName>
                                        </p:attrNameLst>
                                      </p:cBhvr>
                                      <p:tavLst>
                                        <p:tav tm="0">
                                          <p:val>
                                            <p:fltVal val="0"/>
                                          </p:val>
                                        </p:tav>
                                        <p:tav tm="100000">
                                          <p:val>
                                            <p:strVal val="#ppt_h"/>
                                          </p:val>
                                        </p:tav>
                                      </p:tavLst>
                                    </p:anim>
                                    <p:animEffect transition="in" filter="fade">
                                      <p:cBhvr>
                                        <p:cTn id="67" dur="500"/>
                                        <p:tgtEl>
                                          <p:spTgt spid="7"/>
                                        </p:tgtEl>
                                      </p:cBhvr>
                                    </p:animEffect>
                                  </p:childTnLst>
                                </p:cTn>
                              </p:par>
                            </p:childTnLst>
                          </p:cTn>
                        </p:par>
                        <p:par>
                          <p:cTn id="68" fill="hold">
                            <p:stCondLst>
                              <p:cond delay="1000"/>
                            </p:stCondLst>
                            <p:childTnLst>
                              <p:par>
                                <p:cTn id="69" presetID="53" presetClass="entr" presetSubtype="16"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animEffect transition="in" filter="fade">
                                      <p:cBhvr>
                                        <p:cTn id="73" dur="500"/>
                                        <p:tgtEl>
                                          <p:spTgt spid="8"/>
                                        </p:tgtEl>
                                      </p:cBhvr>
                                    </p:animEffect>
                                  </p:childTnLst>
                                </p:cTn>
                              </p:par>
                            </p:childTnLst>
                          </p:cTn>
                        </p:par>
                        <p:par>
                          <p:cTn id="74" fill="hold">
                            <p:stCondLst>
                              <p:cond delay="1500"/>
                            </p:stCondLst>
                            <p:childTnLst>
                              <p:par>
                                <p:cTn id="75" presetID="17" presetClass="entr" presetSubtype="2" fill="hold" grpId="0" nodeType="afterEffect">
                                  <p:stCondLst>
                                    <p:cond delay="0"/>
                                  </p:stCondLst>
                                  <p:childTnLst>
                                    <p:set>
                                      <p:cBhvr>
                                        <p:cTn id="76" dur="1" fill="hold">
                                          <p:stCondLst>
                                            <p:cond delay="0"/>
                                          </p:stCondLst>
                                        </p:cTn>
                                        <p:tgtEl>
                                          <p:spTgt spid="2">
                                            <p:graphicEl>
                                              <a:dgm id="{70BA744C-B8AC-4773-B407-4525DAA415BF}"/>
                                            </p:graphicEl>
                                          </p:spTgt>
                                        </p:tgtEl>
                                        <p:attrNameLst>
                                          <p:attrName>style.visibility</p:attrName>
                                        </p:attrNameLst>
                                      </p:cBhvr>
                                      <p:to>
                                        <p:strVal val="visible"/>
                                      </p:to>
                                    </p:set>
                                    <p:anim calcmode="lin" valueType="num">
                                      <p:cBhvr>
                                        <p:cTn id="77" dur="500" fill="hold"/>
                                        <p:tgtEl>
                                          <p:spTgt spid="2">
                                            <p:graphicEl>
                                              <a:dgm id="{70BA744C-B8AC-4773-B407-4525DAA415BF}"/>
                                            </p:graphicEl>
                                          </p:spTgt>
                                        </p:tgtEl>
                                        <p:attrNameLst>
                                          <p:attrName>ppt_x</p:attrName>
                                        </p:attrNameLst>
                                      </p:cBhvr>
                                      <p:tavLst>
                                        <p:tav tm="0">
                                          <p:val>
                                            <p:strVal val="#ppt_x+#ppt_w/2"/>
                                          </p:val>
                                        </p:tav>
                                        <p:tav tm="100000">
                                          <p:val>
                                            <p:strVal val="#ppt_x"/>
                                          </p:val>
                                        </p:tav>
                                      </p:tavLst>
                                    </p:anim>
                                    <p:anim calcmode="lin" valueType="num">
                                      <p:cBhvr>
                                        <p:cTn id="78" dur="500" fill="hold"/>
                                        <p:tgtEl>
                                          <p:spTgt spid="2">
                                            <p:graphicEl>
                                              <a:dgm id="{70BA744C-B8AC-4773-B407-4525DAA415BF}"/>
                                            </p:graphicEl>
                                          </p:spTgt>
                                        </p:tgtEl>
                                        <p:attrNameLst>
                                          <p:attrName>ppt_y</p:attrName>
                                        </p:attrNameLst>
                                      </p:cBhvr>
                                      <p:tavLst>
                                        <p:tav tm="0">
                                          <p:val>
                                            <p:strVal val="#ppt_y"/>
                                          </p:val>
                                        </p:tav>
                                        <p:tav tm="100000">
                                          <p:val>
                                            <p:strVal val="#ppt_y"/>
                                          </p:val>
                                        </p:tav>
                                      </p:tavLst>
                                    </p:anim>
                                    <p:anim calcmode="lin" valueType="num">
                                      <p:cBhvr>
                                        <p:cTn id="79" dur="500" fill="hold"/>
                                        <p:tgtEl>
                                          <p:spTgt spid="2">
                                            <p:graphicEl>
                                              <a:dgm id="{70BA744C-B8AC-4773-B407-4525DAA415BF}"/>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70BA744C-B8AC-4773-B407-4525DAA415BF}"/>
                                            </p:graphicEl>
                                          </p:spTgt>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
                                            <p:graphicEl>
                                              <a:dgm id="{23C4F2D5-6CC6-4ABD-B543-1004840CE357}"/>
                                            </p:graphicEl>
                                          </p:spTgt>
                                        </p:tgtEl>
                                        <p:attrNameLst>
                                          <p:attrName>style.visibility</p:attrName>
                                        </p:attrNameLst>
                                      </p:cBhvr>
                                      <p:to>
                                        <p:strVal val="visible"/>
                                      </p:to>
                                    </p:set>
                                    <p:anim calcmode="lin" valueType="num">
                                      <p:cBhvr>
                                        <p:cTn id="85" dur="500" fill="hold"/>
                                        <p:tgtEl>
                                          <p:spTgt spid="2">
                                            <p:graphicEl>
                                              <a:dgm id="{23C4F2D5-6CC6-4ABD-B543-1004840CE357}"/>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23C4F2D5-6CC6-4ABD-B543-1004840CE357}"/>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23C4F2D5-6CC6-4ABD-B543-1004840CE357}"/>
                                            </p:graphicEl>
                                          </p:spTgt>
                                        </p:tgtEl>
                                      </p:cBhvr>
                                    </p:animEffect>
                                  </p:childTnLst>
                                </p:cTn>
                              </p:par>
                            </p:childTnLst>
                          </p:cTn>
                        </p:par>
                        <p:par>
                          <p:cTn id="88" fill="hold">
                            <p:stCondLst>
                              <p:cond delay="500"/>
                            </p:stCondLst>
                            <p:childTnLst>
                              <p:par>
                                <p:cTn id="89" presetID="17" presetClass="entr" presetSubtype="8" fill="hold" grpId="0" nodeType="afterEffect">
                                  <p:stCondLst>
                                    <p:cond delay="0"/>
                                  </p:stCondLst>
                                  <p:childTnLst>
                                    <p:set>
                                      <p:cBhvr>
                                        <p:cTn id="90" dur="1" fill="hold">
                                          <p:stCondLst>
                                            <p:cond delay="0"/>
                                          </p:stCondLst>
                                        </p:cTn>
                                        <p:tgtEl>
                                          <p:spTgt spid="2">
                                            <p:graphicEl>
                                              <a:dgm id="{7E8CF67D-965B-468C-8DF4-941013A901EC}"/>
                                            </p:graphicEl>
                                          </p:spTgt>
                                        </p:tgtEl>
                                        <p:attrNameLst>
                                          <p:attrName>style.visibility</p:attrName>
                                        </p:attrNameLst>
                                      </p:cBhvr>
                                      <p:to>
                                        <p:strVal val="visible"/>
                                      </p:to>
                                    </p:set>
                                    <p:anim calcmode="lin" valueType="num">
                                      <p:cBhvr>
                                        <p:cTn id="91" dur="500" fill="hold"/>
                                        <p:tgtEl>
                                          <p:spTgt spid="2">
                                            <p:graphicEl>
                                              <a:dgm id="{7E8CF67D-965B-468C-8DF4-941013A901EC}"/>
                                            </p:graphicEl>
                                          </p:spTgt>
                                        </p:tgtEl>
                                        <p:attrNameLst>
                                          <p:attrName>ppt_x</p:attrName>
                                        </p:attrNameLst>
                                      </p:cBhvr>
                                      <p:tavLst>
                                        <p:tav tm="0">
                                          <p:val>
                                            <p:strVal val="#ppt_x-#ppt_w/2"/>
                                          </p:val>
                                        </p:tav>
                                        <p:tav tm="100000">
                                          <p:val>
                                            <p:strVal val="#ppt_x"/>
                                          </p:val>
                                        </p:tav>
                                      </p:tavLst>
                                    </p:anim>
                                    <p:anim calcmode="lin" valueType="num">
                                      <p:cBhvr>
                                        <p:cTn id="92" dur="500" fill="hold"/>
                                        <p:tgtEl>
                                          <p:spTgt spid="2">
                                            <p:graphicEl>
                                              <a:dgm id="{7E8CF67D-965B-468C-8DF4-941013A901EC}"/>
                                            </p:graphicEl>
                                          </p:spTgt>
                                        </p:tgtEl>
                                        <p:attrNameLst>
                                          <p:attrName>ppt_y</p:attrName>
                                        </p:attrNameLst>
                                      </p:cBhvr>
                                      <p:tavLst>
                                        <p:tav tm="0">
                                          <p:val>
                                            <p:strVal val="#ppt_y"/>
                                          </p:val>
                                        </p:tav>
                                        <p:tav tm="100000">
                                          <p:val>
                                            <p:strVal val="#ppt_y"/>
                                          </p:val>
                                        </p:tav>
                                      </p:tavLst>
                                    </p:anim>
                                    <p:anim calcmode="lin" valueType="num">
                                      <p:cBhvr>
                                        <p:cTn id="93" dur="500" fill="hold"/>
                                        <p:tgtEl>
                                          <p:spTgt spid="2">
                                            <p:graphicEl>
                                              <a:dgm id="{7E8CF67D-965B-468C-8DF4-941013A901EC}"/>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7E8CF67D-965B-468C-8DF4-941013A901EC}"/>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animBg="1"/>
      <p:bldP spid="8" grpId="0" animBg="1"/>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A61F9E0-249B-D263-9367-BA4589030DD0}"/>
              </a:ext>
            </a:extLst>
          </p:cNvPr>
          <p:cNvSpPr txBox="1"/>
          <p:nvPr/>
        </p:nvSpPr>
        <p:spPr>
          <a:xfrm>
            <a:off x="3714160" y="0"/>
            <a:ext cx="8144759" cy="5293757"/>
          </a:xfrm>
          <a:prstGeom prst="rect">
            <a:avLst/>
          </a:prstGeom>
          <a:noFill/>
        </p:spPr>
        <p:txBody>
          <a:bodyPr wrap="square" rtlCol="0">
            <a:spAutoFit/>
          </a:bodyPr>
          <a:lstStyle/>
          <a:p>
            <a:pPr lvl="2" algn="just"/>
            <a:r>
              <a:rPr lang="fr-FR" sz="2800" b="1" dirty="0">
                <a:highlight>
                  <a:srgbClr val="F9B889"/>
                </a:highlight>
              </a:rPr>
              <a:t>Réconciliés après nos œuvres mauvaises</a:t>
            </a:r>
            <a:endParaRPr lang="fr-CH" sz="2800" dirty="0">
              <a:highlight>
                <a:srgbClr val="F9B889"/>
              </a:highlight>
            </a:endParaRPr>
          </a:p>
          <a:p>
            <a:pPr algn="just"/>
            <a:r>
              <a:rPr lang="fr-FR" dirty="0"/>
              <a:t>	</a:t>
            </a:r>
            <a:r>
              <a:rPr lang="fr-FR" sz="22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En Christ, la restauration et la réconciliation sont offertes à l'homme</a:t>
            </a:r>
            <a:r>
              <a:rPr lang="fr-FR" sz="2200" dirty="0">
                <a:solidFill>
                  <a:schemeClr val="tx2">
                    <a:lumMod val="60000"/>
                    <a:lumOff val="40000"/>
                  </a:schemeClr>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a:t>
            </a:r>
            <a:r>
              <a:rPr lang="fr-FR" sz="2200" dirty="0">
                <a:solidFill>
                  <a:schemeClr val="accent3">
                    <a:lumMod val="50000"/>
                  </a:schemeClr>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Le gouffre creusé par le péché a été comblé par la croix du Calvaire</a:t>
            </a:r>
            <a:r>
              <a:rPr lang="fr-FR" sz="2200" dirty="0">
                <a:solidFill>
                  <a:schemeClr val="tx2">
                    <a:lumMod val="60000"/>
                    <a:lumOff val="40000"/>
                  </a:schemeClr>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a:t>
            </a:r>
          </a:p>
          <a:p>
            <a:pPr algn="just"/>
            <a:endParaRPr lang="fr-FR" sz="2200" dirty="0">
              <a:latin typeface="Arial" panose="020B0604020202020204" pitchFamily="34" charset="0"/>
              <a:cs typeface="Arial" panose="020B0604020202020204" pitchFamily="34" charset="0"/>
            </a:endParaRPr>
          </a:p>
          <a:p>
            <a:pPr algn="ctr"/>
            <a:r>
              <a:rPr lang="fr-FR" sz="2400" dirty="0">
                <a:solidFill>
                  <a:srgbClr val="FF0000"/>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Une rançon totale a été payée par Jésus, grâce </a:t>
            </a:r>
            <a:br>
              <a:rPr lang="fr-FR" sz="2400" dirty="0">
                <a:solidFill>
                  <a:srgbClr val="FF0000"/>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br>
            <a:r>
              <a:rPr lang="fr-FR" sz="2400" dirty="0">
                <a:solidFill>
                  <a:srgbClr val="FF0000"/>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à laquelle le pécheur est pardonné, tandis </a:t>
            </a:r>
            <a:br>
              <a:rPr lang="fr-FR" sz="2400" dirty="0">
                <a:solidFill>
                  <a:srgbClr val="FF0000"/>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br>
            <a:r>
              <a:rPr lang="fr-FR" sz="2400" dirty="0">
                <a:solidFill>
                  <a:srgbClr val="FF0000"/>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que la Justice de la loi est maintenue. </a:t>
            </a:r>
          </a:p>
          <a:p>
            <a:pPr algn="just"/>
            <a:endParaRPr lang="fr-FR" sz="2200" dirty="0">
              <a:highlight>
                <a:srgbClr val="00FFFF"/>
              </a:highlight>
              <a:latin typeface="Arial" panose="020B0604020202020204" pitchFamily="34" charset="0"/>
              <a:cs typeface="Arial" panose="020B0604020202020204" pitchFamily="34" charset="0"/>
            </a:endParaRPr>
          </a:p>
          <a:p>
            <a:pPr algn="just"/>
            <a:r>
              <a:rPr lang="fr-FR" sz="2200" dirty="0">
                <a:solidFill>
                  <a:schemeClr val="bg1"/>
                </a:solidFill>
                <a:highlight>
                  <a:srgbClr val="000080"/>
                </a:highlight>
                <a:latin typeface="Arial" panose="020B0604020202020204" pitchFamily="34" charset="0"/>
                <a:cs typeface="Arial" panose="020B0604020202020204" pitchFamily="34" charset="0"/>
              </a:rPr>
              <a:t>Tous ceux qui croient que le Christ est une victime propitiatoire peuvent s'approcher et recevoir le pardon de leurs péchés ; </a:t>
            </a:r>
            <a:br>
              <a:rPr lang="fr-FR" sz="2200" dirty="0">
                <a:solidFill>
                  <a:schemeClr val="bg1"/>
                </a:solidFill>
                <a:highlight>
                  <a:srgbClr val="000080"/>
                </a:highlight>
                <a:latin typeface="Arial" panose="020B0604020202020204" pitchFamily="34" charset="0"/>
                <a:cs typeface="Arial" panose="020B0604020202020204" pitchFamily="34" charset="0"/>
              </a:rPr>
            </a:br>
            <a:r>
              <a:rPr lang="fr-FR" sz="2200" dirty="0">
                <a:solidFill>
                  <a:schemeClr val="bg1"/>
                </a:solidFill>
                <a:highlight>
                  <a:srgbClr val="000080"/>
                </a:highlight>
                <a:latin typeface="Arial" panose="020B0604020202020204" pitchFamily="34" charset="0"/>
                <a:cs typeface="Arial" panose="020B0604020202020204" pitchFamily="34" charset="0"/>
              </a:rPr>
              <a:t>par les mérites du Christ</a:t>
            </a:r>
            <a:r>
              <a:rPr lang="fr-FR" sz="2200" dirty="0">
                <a:solidFill>
                  <a:schemeClr val="accent1">
                    <a:lumMod val="50000"/>
                  </a:schemeClr>
                </a:solidFill>
                <a:highlight>
                  <a:srgbClr val="000080"/>
                </a:highlight>
                <a:latin typeface="Arial" panose="020B0604020202020204" pitchFamily="34" charset="0"/>
                <a:cs typeface="Arial" panose="020B0604020202020204" pitchFamily="34" charset="0"/>
              </a:rPr>
              <a:t>,</a:t>
            </a:r>
            <a:r>
              <a:rPr lang="fr-FR" sz="2200" dirty="0">
                <a:solidFill>
                  <a:schemeClr val="accent1">
                    <a:lumMod val="50000"/>
                  </a:schemeClr>
                </a:solidFill>
                <a:highlight>
                  <a:srgbClr val="FFFF00"/>
                </a:highlight>
                <a:latin typeface="Arial" panose="020B0604020202020204" pitchFamily="34" charset="0"/>
                <a:cs typeface="Arial" panose="020B0604020202020204" pitchFamily="34" charset="0"/>
              </a:rPr>
              <a:t> </a:t>
            </a:r>
            <a:r>
              <a:rPr lang="fr-FR" sz="2200" dirty="0">
                <a:solidFill>
                  <a:srgbClr val="0000BC"/>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une communication a été rétablie entre Dieu et l'homme. Dieu peut m'accepter comme son enfant ; j'ai la joie de l'appeler mon Père qui m'aime. ...</a:t>
            </a:r>
            <a:endParaRPr lang="fr-CH" sz="2200" dirty="0">
              <a:solidFill>
                <a:srgbClr val="0000BC"/>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endParaRPr>
          </a:p>
          <a:p>
            <a:pPr algn="just"/>
            <a:endParaRPr lang="fr-CH" dirty="0"/>
          </a:p>
        </p:txBody>
      </p:sp>
      <p:sp>
        <p:nvSpPr>
          <p:cNvPr id="3" name="ZoneTexte 2">
            <a:extLst>
              <a:ext uri="{FF2B5EF4-FFF2-40B4-BE49-F238E27FC236}">
                <a16:creationId xmlns:a16="http://schemas.microsoft.com/office/drawing/2014/main" id="{6438C6BC-7ABA-47F8-687B-DA780A3E6400}"/>
              </a:ext>
            </a:extLst>
          </p:cNvPr>
          <p:cNvSpPr txBox="1"/>
          <p:nvPr/>
        </p:nvSpPr>
        <p:spPr>
          <a:xfrm>
            <a:off x="1046374" y="5043340"/>
            <a:ext cx="10812545" cy="1446550"/>
          </a:xfrm>
          <a:prstGeom prst="rect">
            <a:avLst/>
          </a:prstGeom>
          <a:noFill/>
        </p:spPr>
        <p:txBody>
          <a:bodyPr wrap="square" rtlCol="0">
            <a:spAutoFit/>
          </a:bodyPr>
          <a:lstStyle/>
          <a:p>
            <a:pPr algn="just"/>
            <a:r>
              <a:rPr lang="fr-FR" sz="2200" dirty="0">
                <a:ln w="0"/>
                <a:effectLst>
                  <a:outerShdw blurRad="38100" dist="19050" dir="2700000" algn="tl" rotWithShape="0">
                    <a:schemeClr val="dk1">
                      <a:alpha val="40000"/>
                    </a:schemeClr>
                  </a:outerShdw>
                </a:effectLst>
                <a:highlight>
                  <a:srgbClr val="FFFF00"/>
                </a:highlight>
                <a:latin typeface="Arial" panose="020B0604020202020204" pitchFamily="34" charset="0"/>
                <a:cs typeface="Arial" panose="020B0604020202020204" pitchFamily="34" charset="0"/>
              </a:rPr>
              <a:t>C'est tenter l'impossible que de vouloir atteindre le ciel par ses œuvres, en gardant la loi.</a:t>
            </a:r>
            <a:r>
              <a:rPr lang="fr-FR" sz="22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fr-FR" sz="2200" dirty="0">
                <a:ln w="0"/>
                <a:solidFill>
                  <a:schemeClr val="accent5">
                    <a:lumMod val="75000"/>
                  </a:schemeClr>
                </a:solidFill>
                <a:effectLst>
                  <a:outerShdw blurRad="38100" dist="25400" dir="5400000" algn="ctr" rotWithShape="0">
                    <a:srgbClr val="6E747A">
                      <a:alpha val="43000"/>
                    </a:srgbClr>
                  </a:outerShdw>
                </a:effectLst>
                <a:highlight>
                  <a:srgbClr val="00FFFF"/>
                </a:highlight>
                <a:latin typeface="Arial" panose="020B0604020202020204" pitchFamily="34" charset="0"/>
                <a:cs typeface="Arial" panose="020B0604020202020204" pitchFamily="34" charset="0"/>
              </a:rPr>
              <a:t>L'homme ne peut être sauvé sans l'obéissance, mais ses œuvres ne doivent pas être sa propre production </a:t>
            </a:r>
            <a:r>
              <a:rPr lang="fr-FR" sz="2200"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200" dirty="0">
                <a:ln w="0"/>
                <a:effectLst>
                  <a:outerShdw blurRad="38100" dist="19050" dir="2700000" algn="tl" rotWithShape="0">
                    <a:schemeClr val="dk1">
                      <a:alpha val="40000"/>
                    </a:schemeClr>
                  </a:outerShdw>
                </a:effectLst>
                <a:highlight>
                  <a:srgbClr val="FFFF00"/>
                </a:highlight>
                <a:latin typeface="Arial" panose="020B0604020202020204" pitchFamily="34" charset="0"/>
                <a:cs typeface="Arial" panose="020B0604020202020204" pitchFamily="34" charset="0"/>
              </a:rPr>
              <a:t>le Christ doit opérer en lui le vouloir et le faire selon son bon plaisir. ... </a:t>
            </a:r>
            <a:endParaRPr lang="fr-CH" sz="2200" dirty="0">
              <a:solidFill>
                <a:schemeClr val="tx2">
                  <a:lumMod val="60000"/>
                  <a:lumOff val="40000"/>
                </a:schemeClr>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58E1FDAA-6ED6-6300-59CC-98EDC962A72A}"/>
              </a:ext>
            </a:extLst>
          </p:cNvPr>
          <p:cNvSpPr txBox="1"/>
          <p:nvPr/>
        </p:nvSpPr>
        <p:spPr>
          <a:xfrm>
            <a:off x="5806910" y="6306532"/>
            <a:ext cx="5024487" cy="461665"/>
          </a:xfrm>
          <a:prstGeom prst="rect">
            <a:avLst/>
          </a:prstGeom>
          <a:noFill/>
        </p:spPr>
        <p:txBody>
          <a:bodyPr wrap="square" rtlCol="0">
            <a:spAutoFit/>
          </a:bodyPr>
          <a:lstStyle/>
          <a:p>
            <a:r>
              <a:rPr lang="fr-FR" sz="2400" i="1" dirty="0">
                <a:ln w="0"/>
                <a:effectLst>
                  <a:outerShdw blurRad="38100" dist="19050" dir="2700000" algn="tl" rotWithShape="0">
                    <a:schemeClr val="dk1">
                      <a:alpha val="40000"/>
                    </a:schemeClr>
                  </a:outerShdw>
                </a:effectLst>
                <a:highlight>
                  <a:srgbClr val="E4D2F2"/>
                </a:highlight>
                <a:latin typeface="Calibri" panose="020F0502020204030204" pitchFamily="34" charset="0"/>
                <a:ea typeface="MS Minngs"/>
              </a:rPr>
              <a:t>(Puissance de la grâce,</a:t>
            </a:r>
            <a:r>
              <a:rPr lang="fr-FR" sz="2400" dirty="0">
                <a:ln w="0"/>
                <a:effectLst>
                  <a:outerShdw blurRad="38100" dist="19050" dir="2700000" algn="tl" rotWithShape="0">
                    <a:schemeClr val="dk1">
                      <a:alpha val="40000"/>
                    </a:schemeClr>
                  </a:outerShdw>
                </a:effectLst>
                <a:highlight>
                  <a:srgbClr val="E4D2F2"/>
                </a:highlight>
                <a:latin typeface="Calibri" panose="020F0502020204030204" pitchFamily="34" charset="0"/>
                <a:ea typeface="MS Minngs"/>
              </a:rPr>
              <a:t> p. 178, 18 juin.)</a:t>
            </a:r>
            <a:endParaRPr lang="fr-CH" sz="2400" dirty="0">
              <a:ln w="0"/>
              <a:effectLst>
                <a:outerShdw blurRad="38100" dist="19050" dir="2700000" algn="tl" rotWithShape="0">
                  <a:schemeClr val="dk1">
                    <a:alpha val="40000"/>
                  </a:schemeClr>
                </a:outerShdw>
              </a:effectLst>
              <a:highlight>
                <a:srgbClr val="E4D2F2"/>
              </a:highlight>
            </a:endParaRPr>
          </a:p>
        </p:txBody>
      </p:sp>
      <p:pic>
        <p:nvPicPr>
          <p:cNvPr id="5" name="Image 4" descr="Une image contenant skiant, neige, pente&#10;&#10;Description générée automatiquement">
            <a:extLst>
              <a:ext uri="{FF2B5EF4-FFF2-40B4-BE49-F238E27FC236}">
                <a16:creationId xmlns:a16="http://schemas.microsoft.com/office/drawing/2014/main" id="{DD3E0E6B-6CFE-6837-0986-EAB23216E5E8}"/>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965620" y="539671"/>
            <a:ext cx="2597711" cy="971668"/>
          </a:xfrm>
          <a:prstGeom prst="rect">
            <a:avLst/>
          </a:prstGeom>
          <a:ln>
            <a:solidFill>
              <a:schemeClr val="bg1"/>
            </a:solidFill>
          </a:ln>
        </p:spPr>
      </p:pic>
      <p:pic>
        <p:nvPicPr>
          <p:cNvPr id="6" name="Image 5" descr="Une image contenant texte, clipart, poupée&#10;&#10;Description générée automatiquement">
            <a:extLst>
              <a:ext uri="{FF2B5EF4-FFF2-40B4-BE49-F238E27FC236}">
                <a16:creationId xmlns:a16="http://schemas.microsoft.com/office/drawing/2014/main" id="{D9EC757B-8BB1-A603-BAD3-FFE26F901E7A}"/>
              </a:ext>
            </a:extLst>
          </p:cNvPr>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flipH="1">
            <a:off x="397517" y="2275728"/>
            <a:ext cx="2160819" cy="1046729"/>
          </a:xfrm>
          <a:prstGeom prst="rect">
            <a:avLst/>
          </a:prstGeom>
        </p:spPr>
      </p:pic>
      <p:pic>
        <p:nvPicPr>
          <p:cNvPr id="7" name="Image 6" descr="Une image contenant texte, clipart, poupée&#10;&#10;Description générée automatiquement">
            <a:extLst>
              <a:ext uri="{FF2B5EF4-FFF2-40B4-BE49-F238E27FC236}">
                <a16:creationId xmlns:a16="http://schemas.microsoft.com/office/drawing/2014/main" id="{E8DBA7D2-E0AB-46C3-90E3-283D19CB9630}"/>
              </a:ext>
            </a:extLst>
          </p:cNvPr>
          <p:cNvPicPr>
            <a:picLocks noChangeAspect="1"/>
          </p:cNvPicPr>
          <p:nvPr/>
        </p:nvPicPr>
        <p:blipFill>
          <a:blip r:embed="rId3" cstate="print">
            <a:clrChange>
              <a:clrFrom>
                <a:srgbClr val="F2E7E1"/>
              </a:clrFrom>
              <a:clrTo>
                <a:srgbClr val="F2E7E1">
                  <a:alpha val="0"/>
                </a:srgbClr>
              </a:clrTo>
            </a:clrChange>
            <a:extLst>
              <a:ext uri="{28A0092B-C50C-407E-A947-70E740481C1C}">
                <a14:useLocalDpi xmlns:a14="http://schemas.microsoft.com/office/drawing/2010/main" val="0"/>
              </a:ext>
            </a:extLst>
          </a:blip>
          <a:stretch>
            <a:fillRect/>
          </a:stretch>
        </p:blipFill>
        <p:spPr>
          <a:xfrm flipH="1">
            <a:off x="1155358" y="3547175"/>
            <a:ext cx="2218234" cy="1046729"/>
          </a:xfrm>
          <a:prstGeom prst="rect">
            <a:avLst/>
          </a:prstGeom>
        </p:spPr>
      </p:pic>
      <p:pic>
        <p:nvPicPr>
          <p:cNvPr id="8" name="Image 7">
            <a:extLst>
              <a:ext uri="{FF2B5EF4-FFF2-40B4-BE49-F238E27FC236}">
                <a16:creationId xmlns:a16="http://schemas.microsoft.com/office/drawing/2014/main" id="{81C5F2D0-2B87-7FF6-AE6E-B3FD0EC46F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6300" y="1512168"/>
            <a:ext cx="1026369" cy="1916832"/>
          </a:xfrm>
          <a:prstGeom prst="rect">
            <a:avLst/>
          </a:prstGeom>
        </p:spPr>
      </p:pic>
    </p:spTree>
    <p:extLst>
      <p:ext uri="{BB962C8B-B14F-4D97-AF65-F5344CB8AC3E}">
        <p14:creationId xmlns:p14="http://schemas.microsoft.com/office/powerpoint/2010/main" val="2139587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5865</TotalTime>
  <Words>3026</Words>
  <Application>Microsoft Office PowerPoint</Application>
  <PresentationFormat>Panorámica</PresentationFormat>
  <Paragraphs>136</Paragraphs>
  <Slides>21</Slides>
  <Notes>1</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21</vt:i4>
      </vt:variant>
    </vt:vector>
  </HeadingPairs>
  <TitlesOfParts>
    <vt:vector size="31" baseType="lpstr">
      <vt:lpstr>Calibri</vt:lpstr>
      <vt:lpstr>Brush Script MT</vt:lpstr>
      <vt:lpstr>Aptos Display</vt:lpstr>
      <vt:lpstr>Arial</vt:lpstr>
      <vt:lpstr>Times New Roman</vt:lpstr>
      <vt:lpstr>Comic Sans MS</vt:lpstr>
      <vt:lpstr>Aptos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86</cp:revision>
  <dcterms:created xsi:type="dcterms:W3CDTF">2026-01-24T16:42:04Z</dcterms:created>
  <dcterms:modified xsi:type="dcterms:W3CDTF">2026-02-23T06:46:53Z</dcterms:modified>
</cp:coreProperties>
</file>