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290" r:id="rId3"/>
    <p:sldId id="293" r:id="rId4"/>
    <p:sldId id="282" r:id="rId5"/>
    <p:sldId id="292" r:id="rId6"/>
    <p:sldId id="294" r:id="rId7"/>
    <p:sldId id="258" r:id="rId8"/>
    <p:sldId id="295" r:id="rId9"/>
    <p:sldId id="259" r:id="rId10"/>
    <p:sldId id="296" r:id="rId11"/>
    <p:sldId id="260" r:id="rId12"/>
    <p:sldId id="297" r:id="rId13"/>
    <p:sldId id="284" r:id="rId14"/>
    <p:sldId id="300" r:id="rId15"/>
    <p:sldId id="285" r:id="rId16"/>
    <p:sldId id="301" r:id="rId17"/>
    <p:sldId id="262" r:id="rId18"/>
    <p:sldId id="302" r:id="rId19"/>
    <p:sldId id="263" r:id="rId20"/>
    <p:sldId id="303" r:id="rId21"/>
    <p:sldId id="264" r:id="rId22"/>
    <p:sldId id="299" r:id="rId23"/>
    <p:sldId id="283" r:id="rId24"/>
    <p:sldId id="304" r:id="rId25"/>
  </p:sldIdLst>
  <p:sldSz cx="12192000" cy="6858000"/>
  <p:notesSz cx="6858000" cy="9144000"/>
  <p:embeddedFontLst>
    <p:embeddedFont>
      <p:font typeface="Brush Script MT" panose="03060802040406070304" pitchFamily="66" charset="0"/>
      <p:italic r:id="rId26"/>
    </p:embeddedFont>
    <p:embeddedFont>
      <p:font typeface="Comic Sans MS" panose="030F0702030302020204" pitchFamily="66" charset="0"/>
      <p:regular r:id="rId27"/>
      <p:bold r:id="rId28"/>
      <p:italic r:id="rId29"/>
      <p:boldItalic r:id="rId30"/>
    </p:embeddedFont>
    <p:embeddedFont>
      <p:font typeface="Constantia" panose="02030602050306030303" pitchFamily="18" charset="0"/>
      <p:regular r:id="rId31"/>
      <p:bold r:id="rId32"/>
      <p:italic r:id="rId33"/>
      <p:boldItalic r:id="rId34"/>
    </p:embeddedFont>
    <p:embeddedFont>
      <p:font typeface="Open Sans ExtraBold" panose="020B0906030804020204" pitchFamily="34" charset="0"/>
      <p:bold r:id="rId35"/>
      <p:italic r:id="rId36"/>
      <p:boldItalic r:id="rId37"/>
    </p:embeddedFont>
    <p:embeddedFont>
      <p:font typeface="Open Sans SemiBold" panose="020B0706030804020204" pitchFamily="34" charset="0"/>
      <p:regular r:id="rId38"/>
      <p:bold r:id="rId39"/>
      <p:italic r:id="rId40"/>
      <p:boldItalic r:id="rId41"/>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0000"/>
    <a:srgbClr val="00664D"/>
    <a:srgbClr val="0000C2"/>
    <a:srgbClr val="FCFEFD"/>
    <a:srgbClr val="9300CA"/>
    <a:srgbClr val="660019"/>
    <a:srgbClr val="C2C200"/>
    <a:srgbClr val="00C2C2"/>
    <a:srgbClr val="664D00"/>
    <a:srgbClr val="001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53" autoAdjust="0"/>
    <p:restoredTop sz="96327"/>
  </p:normalViewPr>
  <p:slideViewPr>
    <p:cSldViewPr snapToGrid="0">
      <p:cViewPr varScale="1">
        <p:scale>
          <a:sx n="98" d="100"/>
          <a:sy n="98" d="100"/>
        </p:scale>
        <p:origin x="90"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9.xml"/><Relationship Id="rId34" Type="http://schemas.openxmlformats.org/officeDocument/2006/relationships/font" Target="fonts/font9.fntdata"/><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8.fntdata"/><Relationship Id="rId38" Type="http://schemas.openxmlformats.org/officeDocument/2006/relationships/font" Target="fonts/font13.fntdata"/><Relationship Id="rId20" Type="http://schemas.openxmlformats.org/officeDocument/2006/relationships/slide" Target="slides/slide18.xml"/><Relationship Id="rId41" Type="http://schemas.openxmlformats.org/officeDocument/2006/relationships/font" Target="fonts/font16.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B9012E-2855-4F54-BCEC-D99AACF98651}" type="doc">
      <dgm:prSet loTypeId="urn:microsoft.com/office/officeart/2005/8/layout/orgChart1" loCatId="hierarchy" qsTypeId="urn:microsoft.com/office/officeart/2005/8/quickstyle/3d1" qsCatId="3D" csTypeId="urn:microsoft.com/office/officeart/2005/8/colors/colorful1" csCatId="colorful" phldr="1"/>
      <dgm:spPr/>
      <dgm:t>
        <a:bodyPr/>
        <a:lstStyle/>
        <a:p>
          <a:endParaRPr lang="es-ES"/>
        </a:p>
      </dgm:t>
    </dgm:pt>
    <dgm:pt modelId="{493CB484-67CF-4063-8D72-975F5951C672}">
      <dgm:prSet phldrT="[Texto]" phldr="0" custT="1"/>
      <dgm:spPr>
        <a:solidFill>
          <a:schemeClr val="tx2">
            <a:lumMod val="75000"/>
          </a:schemeClr>
        </a:solidFill>
      </dgm:spPr>
      <dgm:t>
        <a:bodyPr/>
        <a:lstStyle/>
        <a:p>
          <a:r>
            <a:rPr lang="fr-FR" sz="2000" b="1" dirty="0">
              <a:effectLst>
                <a:outerShdw blurRad="38100" dist="38100" dir="2700000" algn="tl">
                  <a:srgbClr val="000000"/>
                </a:outerShdw>
              </a:effectLst>
            </a:rPr>
            <a:t>Une étude approfondie de la Bible se compose de quatre sections</a:t>
          </a:r>
          <a:endParaRPr lang="es-ES" sz="2000" b="1" dirty="0">
            <a:effectLst>
              <a:outerShdw blurRad="38100" dist="38100" dir="2700000" algn="tl">
                <a:srgbClr val="000000"/>
              </a:outerShdw>
            </a:effectLst>
          </a:endParaRPr>
        </a:p>
      </dgm:t>
    </dgm:pt>
    <dgm:pt modelId="{74D18621-17B6-41DF-A81C-563FC9643ED7}" type="parTrans" cxnId="{39793446-3B58-4A32-8115-5CFF1812ADD1}">
      <dgm:prSet/>
      <dgm:spPr/>
      <dgm:t>
        <a:bodyPr/>
        <a:lstStyle/>
        <a:p>
          <a:endParaRPr lang="es-ES" sz="2000" b="1">
            <a:effectLst>
              <a:outerShdw blurRad="38100" dist="38100" dir="2700000" algn="tl">
                <a:srgbClr val="000000"/>
              </a:outerShdw>
            </a:effectLst>
          </a:endParaRPr>
        </a:p>
      </dgm:t>
    </dgm:pt>
    <dgm:pt modelId="{B31A1B9B-44DF-45F8-9EF8-3B4A0D95AE48}" type="sibTrans" cxnId="{39793446-3B58-4A32-8115-5CFF1812ADD1}">
      <dgm:prSet/>
      <dgm:spPr/>
      <dgm:t>
        <a:bodyPr/>
        <a:lstStyle/>
        <a:p>
          <a:endParaRPr lang="es-ES" sz="2000" b="1">
            <a:effectLst>
              <a:outerShdw blurRad="38100" dist="38100" dir="2700000" algn="tl">
                <a:srgbClr val="000000"/>
              </a:outerShdw>
            </a:effectLst>
          </a:endParaRPr>
        </a:p>
      </dgm:t>
    </dgm:pt>
    <dgm:pt modelId="{5C040719-34EB-44B0-8107-31585170A14B}">
      <dgm:prSet phldrT="[Texto]" phldr="0" custT="1"/>
      <dgm:spPr>
        <a:solidFill>
          <a:schemeClr val="accent2">
            <a:lumMod val="75000"/>
          </a:schemeClr>
        </a:solidFill>
      </dgm:spPr>
      <dgm:t>
        <a:bodyPr/>
        <a:lstStyle/>
        <a:p>
          <a:r>
            <a:rPr lang="es-ES" sz="2000" b="1" dirty="0" err="1">
              <a:effectLst>
                <a:outerShdw blurRad="38100" dist="38100" dir="2700000" algn="tl">
                  <a:srgbClr val="000000"/>
                </a:outerShdw>
              </a:effectLst>
            </a:rPr>
            <a:t>Prier</a:t>
          </a:r>
          <a:endParaRPr lang="es-ES" sz="2000" b="1" dirty="0">
            <a:effectLst>
              <a:outerShdw blurRad="38100" dist="38100" dir="2700000" algn="tl">
                <a:srgbClr val="000000"/>
              </a:outerShdw>
            </a:effectLst>
          </a:endParaRPr>
        </a:p>
      </dgm:t>
    </dgm:pt>
    <dgm:pt modelId="{D7F6EE58-0EF4-46FB-9C7B-B11F933CCA68}" type="parTrans" cxnId="{1576F000-9647-4CBE-AF27-D208CD788C51}">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9B23B91D-E7AE-4F15-BB83-A5AE79F58B60}" type="sibTrans" cxnId="{1576F000-9647-4CBE-AF27-D208CD788C51}">
      <dgm:prSet/>
      <dgm:spPr/>
      <dgm:t>
        <a:bodyPr/>
        <a:lstStyle/>
        <a:p>
          <a:endParaRPr lang="es-ES" sz="2000" b="1">
            <a:effectLst>
              <a:outerShdw blurRad="38100" dist="38100" dir="2700000" algn="tl">
                <a:srgbClr val="000000"/>
              </a:outerShdw>
            </a:effectLst>
          </a:endParaRPr>
        </a:p>
      </dgm:t>
    </dgm:pt>
    <dgm:pt modelId="{57E6E847-F8CE-40C9-A9BA-41F91E67E8AF}">
      <dgm:prSet phldrT="[Texto]" phldr="0" custT="1"/>
      <dgm:spPr>
        <a:solidFill>
          <a:schemeClr val="accent1"/>
        </a:solidFill>
      </dgm:spPr>
      <dgm:t>
        <a:bodyPr/>
        <a:lstStyle/>
        <a:p>
          <a:r>
            <a:rPr lang="fr-FR" sz="2000" b="1" dirty="0">
              <a:effectLst>
                <a:outerShdw blurRad="38100" dist="38100" dir="2700000" algn="tl">
                  <a:srgbClr val="000000"/>
                </a:outerShdw>
              </a:effectLst>
            </a:rPr>
            <a:t>Lire et comprendre [technique proposée]</a:t>
          </a:r>
          <a:endParaRPr lang="es-ES" sz="2000" b="1" dirty="0">
            <a:effectLst>
              <a:outerShdw blurRad="38100" dist="38100" dir="2700000" algn="tl">
                <a:srgbClr val="000000"/>
              </a:outerShdw>
            </a:effectLst>
          </a:endParaRPr>
        </a:p>
      </dgm:t>
    </dgm:pt>
    <dgm:pt modelId="{A5F28478-6032-4FD6-883F-9451F512FA58}" type="parTrans" cxnId="{0C36C1E8-7AB6-45CA-9C86-13733122ED86}">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28E300D8-669B-4D51-841E-6755E94EC953}" type="sibTrans" cxnId="{0C36C1E8-7AB6-45CA-9C86-13733122ED86}">
      <dgm:prSet/>
      <dgm:spPr/>
      <dgm:t>
        <a:bodyPr/>
        <a:lstStyle/>
        <a:p>
          <a:endParaRPr lang="es-ES" sz="2000" b="1">
            <a:effectLst>
              <a:outerShdw blurRad="38100" dist="38100" dir="2700000" algn="tl">
                <a:srgbClr val="000000"/>
              </a:outerShdw>
            </a:effectLst>
          </a:endParaRPr>
        </a:p>
      </dgm:t>
    </dgm:pt>
    <dgm:pt modelId="{E3BC48F2-4414-4F64-B915-2E5F84332200}">
      <dgm:prSet phldrT="[Texto]" phldr="0" custT="1"/>
      <dgm:spPr>
        <a:solidFill>
          <a:srgbClr val="A88000"/>
        </a:solidFill>
      </dgm:spPr>
      <dgm:t>
        <a:bodyPr/>
        <a:lstStyle/>
        <a:p>
          <a:r>
            <a:rPr lang="es-ES" sz="2000" b="1" dirty="0" err="1">
              <a:effectLst>
                <a:outerShdw blurRad="38100" dist="38100" dir="2700000" algn="tl">
                  <a:srgbClr val="000000"/>
                </a:outerShdw>
              </a:effectLst>
            </a:rPr>
            <a:t>Prier</a:t>
          </a:r>
          <a:endParaRPr lang="es-ES" sz="2000" b="1" dirty="0">
            <a:effectLst>
              <a:outerShdw blurRad="38100" dist="38100" dir="2700000" algn="tl">
                <a:srgbClr val="000000"/>
              </a:outerShdw>
            </a:effectLst>
          </a:endParaRPr>
        </a:p>
      </dgm:t>
    </dgm:pt>
    <dgm:pt modelId="{6D0F2175-F163-4D22-83EB-FAF669C9EBDA}" type="parTrans" cxnId="{5A90F969-8118-4BDF-960C-6129D05DC1D1}">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CC7034FE-D80B-4093-B0D0-25E5128076CF}" type="sibTrans" cxnId="{5A90F969-8118-4BDF-960C-6129D05DC1D1}">
      <dgm:prSet/>
      <dgm:spPr/>
      <dgm:t>
        <a:bodyPr/>
        <a:lstStyle/>
        <a:p>
          <a:endParaRPr lang="es-ES" sz="2000" b="1">
            <a:effectLst>
              <a:outerShdw blurRad="38100" dist="38100" dir="2700000" algn="tl">
                <a:srgbClr val="000000"/>
              </a:outerShdw>
            </a:effectLst>
          </a:endParaRPr>
        </a:p>
      </dgm:t>
    </dgm:pt>
    <dgm:pt modelId="{EF984F15-F793-4AC0-AB43-25C1C1096746}">
      <dgm:prSet phldrT="[Texto]" phldr="0" custT="1"/>
      <dgm:spPr>
        <a:solidFill>
          <a:schemeClr val="accent6">
            <a:lumMod val="50000"/>
          </a:schemeClr>
        </a:solidFill>
      </dgm:spPr>
      <dgm:t>
        <a:bodyPr/>
        <a:lstStyle/>
        <a:p>
          <a:r>
            <a:rPr lang="es-ES" sz="2000" b="1" dirty="0" err="1">
              <a:effectLst>
                <a:outerShdw blurRad="38100" dist="38100" dir="2700000" algn="tl">
                  <a:srgbClr val="000000"/>
                </a:outerShdw>
              </a:effectLst>
            </a:rPr>
            <a:t>Partager</a:t>
          </a:r>
          <a:endParaRPr lang="es-ES" sz="2000" b="1" dirty="0">
            <a:effectLst>
              <a:outerShdw blurRad="38100" dist="38100" dir="2700000" algn="tl">
                <a:srgbClr val="000000"/>
              </a:outerShdw>
            </a:effectLst>
          </a:endParaRPr>
        </a:p>
      </dgm:t>
    </dgm:pt>
    <dgm:pt modelId="{3DD13F36-1FB3-496A-9B80-D5375B9A9700}" type="parTrans" cxnId="{5582F643-AC05-4D31-9931-B41DB228D3AD}">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5C9D9EFE-1F28-494D-BCDE-47312D0983D4}" type="sibTrans" cxnId="{5582F643-AC05-4D31-9931-B41DB228D3AD}">
      <dgm:prSet/>
      <dgm:spPr/>
      <dgm:t>
        <a:bodyPr/>
        <a:lstStyle/>
        <a:p>
          <a:endParaRPr lang="es-ES" sz="2000" b="1">
            <a:effectLst>
              <a:outerShdw blurRad="38100" dist="38100" dir="2700000" algn="tl">
                <a:srgbClr val="000000"/>
              </a:outerShdw>
            </a:effectLst>
          </a:endParaRPr>
        </a:p>
      </dgm:t>
    </dgm:pt>
    <dgm:pt modelId="{4452D78F-07D2-4C09-98DA-8B2069C3D515}">
      <dgm:prSet phldrT="[Texto]" phldr="0" custT="1">
        <dgm:style>
          <a:lnRef idx="1">
            <a:schemeClr val="accent2"/>
          </a:lnRef>
          <a:fillRef idx="2">
            <a:schemeClr val="accent2"/>
          </a:fillRef>
          <a:effectRef idx="1">
            <a:schemeClr val="accent2"/>
          </a:effectRef>
          <a:fontRef idx="minor">
            <a:schemeClr val="dk1"/>
          </a:fontRef>
        </dgm:style>
      </dgm:prSet>
      <dgm:spPr>
        <a:effectLst>
          <a:outerShdw blurRad="50800" dist="38100" dir="2700000" algn="tl" rotWithShape="0">
            <a:prstClr val="black">
              <a:alpha val="40000"/>
            </a:prstClr>
          </a:outerShdw>
        </a:effectLst>
      </dgm:spPr>
      <dgm:t>
        <a:bodyPr/>
        <a:lstStyle/>
        <a:p>
          <a:r>
            <a:rPr lang="fr-FR" sz="2000" b="1" dirty="0">
              <a:effectLst/>
            </a:rPr>
            <a:t>Invite le Saint-Esprit à être ton guide dans l'étude</a:t>
          </a:r>
          <a:endParaRPr lang="es-ES" sz="2000" b="1" dirty="0">
            <a:effectLst/>
          </a:endParaRPr>
        </a:p>
      </dgm:t>
    </dgm:pt>
    <dgm:pt modelId="{566B7759-8404-4C03-9ABD-E43DEE6B9AB8}" type="parTrans" cxnId="{B61E4A53-D099-4402-A27A-B16A464D7CA0}">
      <dgm:prSet/>
      <dgm:spPr>
        <a:ln>
          <a:solidFill>
            <a:schemeClr val="accent2">
              <a:lumMod val="50000"/>
            </a:schemeClr>
          </a:solidFill>
        </a:ln>
      </dgm:spPr>
      <dgm:t>
        <a:bodyPr/>
        <a:lstStyle/>
        <a:p>
          <a:endParaRPr lang="es-ES" sz="2000" b="1">
            <a:effectLst>
              <a:outerShdw blurRad="38100" dist="38100" dir="2700000" algn="tl">
                <a:srgbClr val="000000"/>
              </a:outerShdw>
            </a:effectLst>
          </a:endParaRPr>
        </a:p>
      </dgm:t>
    </dgm:pt>
    <dgm:pt modelId="{C66C9F30-501D-4F8D-B67E-D84DBEF49B6B}" type="sibTrans" cxnId="{B61E4A53-D099-4402-A27A-B16A464D7CA0}">
      <dgm:prSet/>
      <dgm:spPr/>
      <dgm:t>
        <a:bodyPr/>
        <a:lstStyle/>
        <a:p>
          <a:endParaRPr lang="es-ES" sz="2000" b="1">
            <a:effectLst>
              <a:outerShdw blurRad="38100" dist="38100" dir="2700000" algn="tl">
                <a:srgbClr val="000000"/>
              </a:outerShdw>
            </a:effectLst>
          </a:endParaRPr>
        </a:p>
      </dgm:t>
    </dgm:pt>
    <dgm:pt modelId="{3863A1D1-9756-458A-B1D2-A98F6BDDD524}">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1">
            <a:lumMod val="40000"/>
            <a:lumOff val="60000"/>
          </a:schemeClr>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fr-FR" sz="2000" b="1" dirty="0">
              <a:effectLst/>
            </a:rPr>
            <a:t>Choisis un verset ou un passage de la Bible</a:t>
          </a:r>
          <a:endParaRPr lang="es-ES" sz="2000" b="1" dirty="0">
            <a:effectLst/>
          </a:endParaRPr>
        </a:p>
      </dgm:t>
    </dgm:pt>
    <dgm:pt modelId="{B262B7E7-6180-42DC-83AF-5CBA66B63E65}" type="parTrans" cxnId="{17C42BA9-3B2F-4511-AC31-1FB8EB0684FA}">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7EA3020E-08F0-4B3B-9554-7BD2E5D2BF75}" type="sibTrans" cxnId="{17C42BA9-3B2F-4511-AC31-1FB8EB0684FA}">
      <dgm:prSet/>
      <dgm:spPr/>
      <dgm:t>
        <a:bodyPr/>
        <a:lstStyle/>
        <a:p>
          <a:endParaRPr lang="es-ES" sz="2000" b="1">
            <a:effectLst>
              <a:outerShdw blurRad="38100" dist="38100" dir="2700000" algn="tl">
                <a:srgbClr val="000000"/>
              </a:outerShdw>
            </a:effectLst>
          </a:endParaRPr>
        </a:p>
      </dgm:t>
    </dgm:pt>
    <dgm:pt modelId="{3C300D10-9DA9-4430-B787-8D40E1D5DB7C}">
      <dgm:prSet phldrT="[Texto]" phldr="0" custT="1">
        <dgm:style>
          <a:lnRef idx="1">
            <a:schemeClr val="accent2"/>
          </a:lnRef>
          <a:fillRef idx="2">
            <a:schemeClr val="accent2"/>
          </a:fillRef>
          <a:effectRef idx="1">
            <a:schemeClr val="accent2"/>
          </a:effectRef>
          <a:fontRef idx="minor">
            <a:schemeClr val="dk1"/>
          </a:fontRef>
        </dgm:style>
      </dgm:prSet>
      <dgm:spPr>
        <a:solidFill>
          <a:srgbClr val="2BCF8D"/>
        </a:solidFill>
        <a:effectLst>
          <a:outerShdw blurRad="50800" dist="38100" dir="2700000" algn="tl" rotWithShape="0">
            <a:prstClr val="black">
              <a:alpha val="40000"/>
            </a:prstClr>
          </a:outerShdw>
        </a:effectLst>
      </dgm:spPr>
      <dgm:t>
        <a:bodyPr/>
        <a:lstStyle/>
        <a:p>
          <a:r>
            <a:rPr lang="fr-FR" sz="2000" b="1" dirty="0">
              <a:effectLst/>
            </a:rPr>
            <a:t>Il touchera ton cœur et ton esprit pour que tu comprennes ce que tu lis</a:t>
          </a:r>
          <a:endParaRPr lang="es-ES" sz="2000" b="1" dirty="0">
            <a:effectLst/>
          </a:endParaRPr>
        </a:p>
      </dgm:t>
    </dgm:pt>
    <dgm:pt modelId="{B3D322AB-7C2C-4462-A730-A4D99C7EE57F}" type="parTrans" cxnId="{78446CA4-35FD-45F7-AE8B-4B57B411C05D}">
      <dgm:prSet/>
      <dgm:spPr>
        <a:ln>
          <a:solidFill>
            <a:schemeClr val="accent2">
              <a:lumMod val="50000"/>
            </a:schemeClr>
          </a:solidFill>
        </a:ln>
      </dgm:spPr>
      <dgm:t>
        <a:bodyPr/>
        <a:lstStyle/>
        <a:p>
          <a:endParaRPr lang="es-ES" sz="2000" b="1">
            <a:effectLst>
              <a:outerShdw blurRad="38100" dist="38100" dir="2700000" algn="tl">
                <a:srgbClr val="000000"/>
              </a:outerShdw>
            </a:effectLst>
          </a:endParaRPr>
        </a:p>
      </dgm:t>
    </dgm:pt>
    <dgm:pt modelId="{3684F363-53E4-4B32-9C9A-A59E70EA8579}" type="sibTrans" cxnId="{78446CA4-35FD-45F7-AE8B-4B57B411C05D}">
      <dgm:prSet/>
      <dgm:spPr/>
      <dgm:t>
        <a:bodyPr/>
        <a:lstStyle/>
        <a:p>
          <a:endParaRPr lang="es-ES" sz="2000" b="1">
            <a:effectLst>
              <a:outerShdw blurRad="38100" dist="38100" dir="2700000" algn="tl">
                <a:srgbClr val="000000"/>
              </a:outerShdw>
            </a:effectLst>
          </a:endParaRPr>
        </a:p>
      </dgm:t>
    </dgm:pt>
    <dgm:pt modelId="{F4ABB4BD-FA8B-45EC-A61B-9A64F965A123}">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1">
            <a:lumMod val="60000"/>
            <a:lumOff val="40000"/>
          </a:schemeClr>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fr-FR" sz="2000" b="1" kern="1200" dirty="0">
              <a:solidFill>
                <a:prstClr val="black"/>
              </a:solidFill>
              <a:effectLst/>
              <a:latin typeface="Aptos" panose="02110004020202020204"/>
              <a:ea typeface="+mn-ea"/>
              <a:cs typeface="+mn-cs"/>
            </a:rPr>
            <a:t>Écris-le pour t'aider à le graver dans l'esprit</a:t>
          </a:r>
          <a:endParaRPr lang="es-ES" sz="2000" b="1" kern="1200" dirty="0">
            <a:solidFill>
              <a:prstClr val="black"/>
            </a:solidFill>
            <a:effectLst/>
            <a:latin typeface="Aptos" panose="02110004020202020204"/>
            <a:ea typeface="+mn-ea"/>
            <a:cs typeface="+mn-cs"/>
          </a:endParaRPr>
        </a:p>
      </dgm:t>
    </dgm:pt>
    <dgm:pt modelId="{7146504A-6B81-41A4-AC87-32251D9BCCD4}" type="parTrans" cxnId="{D8D16B55-91D9-4011-992E-982297AFAA86}">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3D359738-6DB4-4675-846C-1BF2B1D43FE4}" type="sibTrans" cxnId="{D8D16B55-91D9-4011-992E-982297AFAA86}">
      <dgm:prSet/>
      <dgm:spPr/>
      <dgm:t>
        <a:bodyPr/>
        <a:lstStyle/>
        <a:p>
          <a:endParaRPr lang="es-ES" sz="2000" b="1">
            <a:effectLst>
              <a:outerShdw blurRad="38100" dist="38100" dir="2700000" algn="tl">
                <a:srgbClr val="000000"/>
              </a:outerShdw>
            </a:effectLst>
          </a:endParaRPr>
        </a:p>
      </dgm:t>
    </dgm:pt>
    <dgm:pt modelId="{1165FE29-3298-4BC1-BB16-AE0DE8F7BED0}">
      <dgm:prSet phldrT="[Texto]" phldr="0" custT="1">
        <dgm:style>
          <a:lnRef idx="1">
            <a:schemeClr val="accent2"/>
          </a:lnRef>
          <a:fillRef idx="2">
            <a:schemeClr val="accent2"/>
          </a:fillRef>
          <a:effectRef idx="1">
            <a:schemeClr val="accent2"/>
          </a:effectRef>
          <a:fontRef idx="minor">
            <a:schemeClr val="dk1"/>
          </a:fontRef>
        </dgm:style>
      </dgm:prSet>
      <dgm:spPr>
        <a:solidFill>
          <a:srgbClr val="CC3499"/>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es-ES" sz="2000" b="1" kern="1200" dirty="0" err="1">
              <a:solidFill>
                <a:schemeClr val="bg1"/>
              </a:solidFill>
              <a:effectLst>
                <a:outerShdw blurRad="38100" dist="38100" dir="2700000" algn="tl">
                  <a:srgbClr val="000000"/>
                </a:outerShdw>
              </a:effectLst>
              <a:latin typeface="Aptos" panose="02110004020202020204"/>
              <a:ea typeface="+mn-ea"/>
              <a:cs typeface="+mn-cs"/>
            </a:rPr>
            <a:t>Souligne</a:t>
          </a:r>
          <a:r>
            <a:rPr lang="es-ES" sz="2000" b="1" kern="1200" dirty="0">
              <a:solidFill>
                <a:schemeClr val="bg1"/>
              </a:solidFill>
              <a:effectLst>
                <a:outerShdw blurRad="38100" dist="38100" dir="2700000" algn="tl">
                  <a:srgbClr val="000000"/>
                </a:outerShdw>
              </a:effectLst>
              <a:latin typeface="Aptos" panose="02110004020202020204"/>
              <a:ea typeface="+mn-ea"/>
              <a:cs typeface="+mn-cs"/>
            </a:rPr>
            <a:t> les </a:t>
          </a:r>
          <a:r>
            <a:rPr lang="es-ES" sz="2000" b="1" kern="1200" dirty="0" err="1">
              <a:solidFill>
                <a:schemeClr val="bg1"/>
              </a:solidFill>
              <a:effectLst>
                <a:outerShdw blurRad="38100" dist="38100" dir="2700000" algn="tl">
                  <a:srgbClr val="000000"/>
                </a:outerShdw>
              </a:effectLst>
              <a:latin typeface="Aptos" panose="02110004020202020204"/>
              <a:ea typeface="+mn-ea"/>
              <a:cs typeface="+mn-cs"/>
            </a:rPr>
            <a:t>idées</a:t>
          </a:r>
          <a:r>
            <a:rPr lang="es-ES" sz="2000" b="1" kern="1200" dirty="0">
              <a:solidFill>
                <a:schemeClr val="bg1"/>
              </a:solidFill>
              <a:effectLst>
                <a:outerShdw blurRad="38100" dist="38100" dir="2700000" algn="tl">
                  <a:srgbClr val="000000"/>
                </a:outerShdw>
              </a:effectLst>
              <a:latin typeface="Aptos" panose="02110004020202020204"/>
              <a:ea typeface="+mn-ea"/>
              <a:cs typeface="+mn-cs"/>
            </a:rPr>
            <a:t> </a:t>
          </a:r>
          <a:r>
            <a:rPr lang="es-ES" sz="2000" b="1" kern="1200" dirty="0" err="1">
              <a:solidFill>
                <a:schemeClr val="bg1"/>
              </a:solidFill>
              <a:effectLst>
                <a:outerShdw blurRad="38100" dist="38100" dir="2700000" algn="tl">
                  <a:srgbClr val="000000"/>
                </a:outerShdw>
              </a:effectLst>
              <a:latin typeface="Aptos" panose="02110004020202020204"/>
              <a:ea typeface="+mn-ea"/>
              <a:cs typeface="+mn-cs"/>
            </a:rPr>
            <a:t>clés</a:t>
          </a:r>
          <a:endParaRPr lang="es-ES" sz="2000" b="1" kern="1200" dirty="0">
            <a:solidFill>
              <a:schemeClr val="bg1"/>
            </a:solidFill>
            <a:effectLst>
              <a:outerShdw blurRad="38100" dist="38100" dir="2700000" algn="tl">
                <a:srgbClr val="000000"/>
              </a:outerShdw>
            </a:effectLst>
            <a:latin typeface="Aptos" panose="02110004020202020204"/>
            <a:ea typeface="+mn-ea"/>
            <a:cs typeface="+mn-cs"/>
          </a:endParaRPr>
        </a:p>
      </dgm:t>
    </dgm:pt>
    <dgm:pt modelId="{2F9342B2-4764-4BFB-8FAD-1305E6FB5C14}" type="parTrans" cxnId="{3FEF36B2-E9AE-41CD-BCF7-A7585F53D767}">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20F8C0D8-A4AE-4922-A4EB-AAFD60BA94EF}" type="sibTrans" cxnId="{3FEF36B2-E9AE-41CD-BCF7-A7585F53D767}">
      <dgm:prSet/>
      <dgm:spPr/>
      <dgm:t>
        <a:bodyPr/>
        <a:lstStyle/>
        <a:p>
          <a:endParaRPr lang="es-ES" sz="2000" b="1">
            <a:effectLst>
              <a:outerShdw blurRad="38100" dist="38100" dir="2700000" algn="tl">
                <a:srgbClr val="000000"/>
              </a:outerShdw>
            </a:effectLst>
          </a:endParaRPr>
        </a:p>
      </dgm:t>
    </dgm:pt>
    <dgm:pt modelId="{7A11635B-8EE7-43A1-9D39-713F0E5DF6E5}">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1">
            <a:lumMod val="75000"/>
          </a:schemeClr>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fr-FR" sz="2000" b="1" dirty="0">
              <a:solidFill>
                <a:schemeClr val="bg1"/>
              </a:solidFill>
              <a:effectLst>
                <a:outerShdw blurRad="38100" dist="38100" dir="2700000" algn="tl">
                  <a:srgbClr val="000000"/>
                </a:outerShdw>
              </a:effectLst>
            </a:rPr>
            <a:t>Écris les pensées que t'inspirent ces idées clés</a:t>
          </a:r>
          <a:endParaRPr lang="es-ES" sz="2000" b="1" dirty="0">
            <a:solidFill>
              <a:schemeClr val="bg1"/>
            </a:solidFill>
            <a:effectLst>
              <a:outerShdw blurRad="38100" dist="38100" dir="2700000" algn="tl">
                <a:srgbClr val="000000"/>
              </a:outerShdw>
            </a:effectLst>
          </a:endParaRPr>
        </a:p>
      </dgm:t>
    </dgm:pt>
    <dgm:pt modelId="{61EB1F1B-55DA-436C-89D6-32B3CA0252B3}" type="parTrans" cxnId="{D9FC1764-C910-4415-A911-1DF65072D350}">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CAE545FF-3DB8-4F7E-B517-64DAA8799648}" type="sibTrans" cxnId="{D9FC1764-C910-4415-A911-1DF65072D350}">
      <dgm:prSet/>
      <dgm:spPr/>
      <dgm:t>
        <a:bodyPr/>
        <a:lstStyle/>
        <a:p>
          <a:endParaRPr lang="es-ES" sz="2000" b="1">
            <a:effectLst>
              <a:outerShdw blurRad="38100" dist="38100" dir="2700000" algn="tl">
                <a:srgbClr val="000000"/>
              </a:outerShdw>
            </a:effectLst>
          </a:endParaRPr>
        </a:p>
      </dgm:t>
    </dgm:pt>
    <dgm:pt modelId="{2E1B5A40-AAF3-4567-B1BF-6B72CE70D661}">
      <dgm:prSet phldrT="[Texto]" phldr="0" custT="1">
        <dgm:style>
          <a:lnRef idx="1">
            <a:schemeClr val="accent2"/>
          </a:lnRef>
          <a:fillRef idx="2">
            <a:schemeClr val="accent2"/>
          </a:fillRef>
          <a:effectRef idx="1">
            <a:schemeClr val="accent2"/>
          </a:effectRef>
          <a:fontRef idx="minor">
            <a:schemeClr val="dk1"/>
          </a:fontRef>
        </dgm:style>
      </dgm:prSet>
      <dgm:spPr>
        <a:solidFill>
          <a:srgbClr val="FFDF79"/>
        </a:solidFill>
        <a:ln>
          <a:solidFill>
            <a:srgbClr val="A88000"/>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fr-FR" sz="2000" b="1" kern="1200" dirty="0">
              <a:effectLst/>
            </a:rPr>
            <a:t>Demande à Dieu de t'aider à appliquer les idées apprises</a:t>
          </a:r>
          <a:endParaRPr lang="es-ES" sz="2000" b="1" kern="1200" dirty="0">
            <a:effectLst/>
          </a:endParaRPr>
        </a:p>
      </dgm:t>
    </dgm:pt>
    <dgm:pt modelId="{3A8F7ABD-6B45-4E11-BA34-8E6960F97973}" type="parTrans" cxnId="{F0D16C72-CFAC-4B34-8AB2-1449E0393D38}">
      <dgm:prSet/>
      <dgm:spPr>
        <a:ln>
          <a:solidFill>
            <a:srgbClr val="A88000"/>
          </a:solidFill>
        </a:ln>
      </dgm:spPr>
      <dgm:t>
        <a:bodyPr/>
        <a:lstStyle/>
        <a:p>
          <a:endParaRPr lang="es-ES" sz="2000" b="1">
            <a:effectLst>
              <a:outerShdw blurRad="38100" dist="38100" dir="2700000" algn="tl">
                <a:srgbClr val="000000"/>
              </a:outerShdw>
            </a:effectLst>
          </a:endParaRPr>
        </a:p>
      </dgm:t>
    </dgm:pt>
    <dgm:pt modelId="{2590BC1E-4BEA-4419-9BE2-F280F3DBD532}" type="sibTrans" cxnId="{F0D16C72-CFAC-4B34-8AB2-1449E0393D38}">
      <dgm:prSet/>
      <dgm:spPr/>
      <dgm:t>
        <a:bodyPr/>
        <a:lstStyle/>
        <a:p>
          <a:endParaRPr lang="es-ES" sz="2000" b="1">
            <a:effectLst>
              <a:outerShdw blurRad="38100" dist="38100" dir="2700000" algn="tl">
                <a:srgbClr val="000000"/>
              </a:outerShdw>
            </a:effectLst>
          </a:endParaRPr>
        </a:p>
      </dgm:t>
    </dgm:pt>
    <dgm:pt modelId="{C9A1894D-1CAA-46AA-9F80-EC1BAB218282}">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6">
            <a:lumMod val="60000"/>
            <a:lumOff val="40000"/>
          </a:schemeClr>
        </a:solidFill>
        <a:ln>
          <a:solidFill>
            <a:schemeClr val="accent6">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fr-FR" sz="2000" b="1" kern="1200" dirty="0">
              <a:effectLst/>
            </a:rPr>
            <a:t>Pense à qui tu pourrais partager ce que tu as appris</a:t>
          </a:r>
          <a:endParaRPr lang="es-ES" sz="2000" b="1" kern="1200" dirty="0">
            <a:effectLst/>
          </a:endParaRPr>
        </a:p>
      </dgm:t>
    </dgm:pt>
    <dgm:pt modelId="{982C13DF-FFAB-4EA2-A8E5-CD49098426B3}" type="parTrans" cxnId="{E7980CAB-489D-4A6D-A50E-34AD17468452}">
      <dgm:prSet/>
      <dgm:spPr>
        <a:ln>
          <a:solidFill>
            <a:schemeClr val="accent6">
              <a:lumMod val="50000"/>
            </a:schemeClr>
          </a:solidFill>
        </a:ln>
      </dgm:spPr>
      <dgm:t>
        <a:bodyPr/>
        <a:lstStyle/>
        <a:p>
          <a:endParaRPr lang="es-ES" sz="2000" b="1">
            <a:effectLst>
              <a:outerShdw blurRad="38100" dist="38100" dir="2700000" algn="tl">
                <a:srgbClr val="000000"/>
              </a:outerShdw>
            </a:effectLst>
          </a:endParaRPr>
        </a:p>
      </dgm:t>
    </dgm:pt>
    <dgm:pt modelId="{B0757D34-2BE8-4C2F-8FE1-F9CC988C4815}" type="sibTrans" cxnId="{E7980CAB-489D-4A6D-A50E-34AD17468452}">
      <dgm:prSet/>
      <dgm:spPr/>
      <dgm:t>
        <a:bodyPr/>
        <a:lstStyle/>
        <a:p>
          <a:endParaRPr lang="es-ES" sz="2000" b="1">
            <a:effectLst>
              <a:outerShdw blurRad="38100" dist="38100" dir="2700000" algn="tl">
                <a:srgbClr val="000000"/>
              </a:outerShdw>
            </a:effectLst>
          </a:endParaRPr>
        </a:p>
      </dgm:t>
    </dgm:pt>
    <dgm:pt modelId="{B82777AC-C711-4E5B-B91E-50039B0EC46C}" type="pres">
      <dgm:prSet presAssocID="{B4B9012E-2855-4F54-BCEC-D99AACF98651}" presName="hierChild1" presStyleCnt="0">
        <dgm:presLayoutVars>
          <dgm:orgChart val="1"/>
          <dgm:chPref val="1"/>
          <dgm:dir/>
          <dgm:animOne val="branch"/>
          <dgm:animLvl val="lvl"/>
          <dgm:resizeHandles/>
        </dgm:presLayoutVars>
      </dgm:prSet>
      <dgm:spPr/>
    </dgm:pt>
    <dgm:pt modelId="{F7C391AA-3C38-4DA5-96D1-F6D49A6EB978}" type="pres">
      <dgm:prSet presAssocID="{493CB484-67CF-4063-8D72-975F5951C672}" presName="hierRoot1" presStyleCnt="0">
        <dgm:presLayoutVars>
          <dgm:hierBranch val="init"/>
        </dgm:presLayoutVars>
      </dgm:prSet>
      <dgm:spPr/>
    </dgm:pt>
    <dgm:pt modelId="{1A88F758-86F4-4ECB-9331-04F9EA29E61C}" type="pres">
      <dgm:prSet presAssocID="{493CB484-67CF-4063-8D72-975F5951C672}" presName="rootComposite1" presStyleCnt="0"/>
      <dgm:spPr/>
    </dgm:pt>
    <dgm:pt modelId="{2EFCEB72-0330-4E0D-858F-320F3520D329}" type="pres">
      <dgm:prSet presAssocID="{493CB484-67CF-4063-8D72-975F5951C672}" presName="rootText1" presStyleLbl="node0" presStyleIdx="0" presStyleCnt="1" custScaleX="834223" custScaleY="83033">
        <dgm:presLayoutVars>
          <dgm:chPref val="3"/>
        </dgm:presLayoutVars>
      </dgm:prSet>
      <dgm:spPr/>
    </dgm:pt>
    <dgm:pt modelId="{1DDCEC5F-A872-44C8-9B11-AA1B7FB0A532}" type="pres">
      <dgm:prSet presAssocID="{493CB484-67CF-4063-8D72-975F5951C672}" presName="rootConnector1" presStyleLbl="node1" presStyleIdx="0" presStyleCnt="0"/>
      <dgm:spPr/>
    </dgm:pt>
    <dgm:pt modelId="{7D922091-427F-4AB0-9669-B17C08DE20FF}" type="pres">
      <dgm:prSet presAssocID="{493CB484-67CF-4063-8D72-975F5951C672}" presName="hierChild2" presStyleCnt="0"/>
      <dgm:spPr/>
    </dgm:pt>
    <dgm:pt modelId="{77BBCBA0-791A-41C4-9398-5670486A89EE}" type="pres">
      <dgm:prSet presAssocID="{D7F6EE58-0EF4-46FB-9C7B-B11F933CCA68}" presName="Name37" presStyleLbl="parChTrans1D2" presStyleIdx="0" presStyleCnt="4"/>
      <dgm:spPr/>
    </dgm:pt>
    <dgm:pt modelId="{06BA7A48-4767-4D39-943C-5B4DFA5599D7}" type="pres">
      <dgm:prSet presAssocID="{5C040719-34EB-44B0-8107-31585170A14B}" presName="hierRoot2" presStyleCnt="0">
        <dgm:presLayoutVars>
          <dgm:hierBranch val="init"/>
        </dgm:presLayoutVars>
      </dgm:prSet>
      <dgm:spPr/>
    </dgm:pt>
    <dgm:pt modelId="{9DB82239-C0E9-4841-9BAE-29720F290486}" type="pres">
      <dgm:prSet presAssocID="{5C040719-34EB-44B0-8107-31585170A14B}" presName="rootComposite" presStyleCnt="0"/>
      <dgm:spPr/>
    </dgm:pt>
    <dgm:pt modelId="{25FBE55C-7604-4739-A70C-E0D555C8D2DB}" type="pres">
      <dgm:prSet presAssocID="{5C040719-34EB-44B0-8107-31585170A14B}" presName="rootText" presStyleLbl="node2" presStyleIdx="0" presStyleCnt="4" custScaleX="182285">
        <dgm:presLayoutVars>
          <dgm:chPref val="3"/>
        </dgm:presLayoutVars>
      </dgm:prSet>
      <dgm:spPr/>
    </dgm:pt>
    <dgm:pt modelId="{392D89D0-6BD9-49AE-9B74-2299AF180099}" type="pres">
      <dgm:prSet presAssocID="{5C040719-34EB-44B0-8107-31585170A14B}" presName="rootConnector" presStyleLbl="node2" presStyleIdx="0" presStyleCnt="4"/>
      <dgm:spPr/>
    </dgm:pt>
    <dgm:pt modelId="{A2F4E377-31A6-4D53-AA80-0EAA91BFC496}" type="pres">
      <dgm:prSet presAssocID="{5C040719-34EB-44B0-8107-31585170A14B}" presName="hierChild4" presStyleCnt="0"/>
      <dgm:spPr/>
    </dgm:pt>
    <dgm:pt modelId="{87E11445-84E5-4790-ABAC-E073B8837569}" type="pres">
      <dgm:prSet presAssocID="{566B7759-8404-4C03-9ABD-E43DEE6B9AB8}" presName="Name37" presStyleLbl="parChTrans1D3" presStyleIdx="0" presStyleCnt="8"/>
      <dgm:spPr/>
    </dgm:pt>
    <dgm:pt modelId="{73A9C88E-6B1A-4DC6-BC2F-1F2AF673CE3E}" type="pres">
      <dgm:prSet presAssocID="{4452D78F-07D2-4C09-98DA-8B2069C3D515}" presName="hierRoot2" presStyleCnt="0">
        <dgm:presLayoutVars>
          <dgm:hierBranch val="init"/>
        </dgm:presLayoutVars>
      </dgm:prSet>
      <dgm:spPr/>
    </dgm:pt>
    <dgm:pt modelId="{7EAD5920-14DE-4D0F-9C00-3A42CF91B446}" type="pres">
      <dgm:prSet presAssocID="{4452D78F-07D2-4C09-98DA-8B2069C3D515}" presName="rootComposite" presStyleCnt="0"/>
      <dgm:spPr/>
    </dgm:pt>
    <dgm:pt modelId="{581F876A-5E78-460A-8BA8-059CBD9F8CF3}" type="pres">
      <dgm:prSet presAssocID="{4452D78F-07D2-4C09-98DA-8B2069C3D515}" presName="rootText" presStyleLbl="node3" presStyleIdx="0" presStyleCnt="8" custScaleX="149004" custScaleY="244915">
        <dgm:presLayoutVars>
          <dgm:chPref val="3"/>
        </dgm:presLayoutVars>
      </dgm:prSet>
      <dgm:spPr/>
    </dgm:pt>
    <dgm:pt modelId="{ABD43102-E705-43B4-A716-91DB497E4515}" type="pres">
      <dgm:prSet presAssocID="{4452D78F-07D2-4C09-98DA-8B2069C3D515}" presName="rootConnector" presStyleLbl="node3" presStyleIdx="0" presStyleCnt="8"/>
      <dgm:spPr/>
    </dgm:pt>
    <dgm:pt modelId="{73E5E234-5968-4B91-AE12-CAA3943605DB}" type="pres">
      <dgm:prSet presAssocID="{4452D78F-07D2-4C09-98DA-8B2069C3D515}" presName="hierChild4" presStyleCnt="0"/>
      <dgm:spPr/>
    </dgm:pt>
    <dgm:pt modelId="{13F7A220-451A-4BDA-9DA3-0084280C3837}" type="pres">
      <dgm:prSet presAssocID="{4452D78F-07D2-4C09-98DA-8B2069C3D515}" presName="hierChild5" presStyleCnt="0"/>
      <dgm:spPr/>
    </dgm:pt>
    <dgm:pt modelId="{454F7BB4-9A0C-405D-96FE-16BFF2C738E5}" type="pres">
      <dgm:prSet presAssocID="{B3D322AB-7C2C-4462-A730-A4D99C7EE57F}" presName="Name37" presStyleLbl="parChTrans1D3" presStyleIdx="1" presStyleCnt="8"/>
      <dgm:spPr/>
    </dgm:pt>
    <dgm:pt modelId="{5E473560-27A8-4084-AD34-792A382F9F09}" type="pres">
      <dgm:prSet presAssocID="{3C300D10-9DA9-4430-B787-8D40E1D5DB7C}" presName="hierRoot2" presStyleCnt="0">
        <dgm:presLayoutVars>
          <dgm:hierBranch val="init"/>
        </dgm:presLayoutVars>
      </dgm:prSet>
      <dgm:spPr/>
    </dgm:pt>
    <dgm:pt modelId="{1113F3D1-8D4C-4E97-84B4-EC3F5374FDA5}" type="pres">
      <dgm:prSet presAssocID="{3C300D10-9DA9-4430-B787-8D40E1D5DB7C}" presName="rootComposite" presStyleCnt="0"/>
      <dgm:spPr/>
    </dgm:pt>
    <dgm:pt modelId="{E9A2B961-0D76-43C7-898F-1FBA133E7C1B}" type="pres">
      <dgm:prSet presAssocID="{3C300D10-9DA9-4430-B787-8D40E1D5DB7C}" presName="rootText" presStyleLbl="node3" presStyleIdx="1" presStyleCnt="8" custScaleX="149004" custScaleY="244915">
        <dgm:presLayoutVars>
          <dgm:chPref val="3"/>
        </dgm:presLayoutVars>
      </dgm:prSet>
      <dgm:spPr/>
    </dgm:pt>
    <dgm:pt modelId="{DDFB2E1C-D418-451C-8C3C-E9076ED7FE07}" type="pres">
      <dgm:prSet presAssocID="{3C300D10-9DA9-4430-B787-8D40E1D5DB7C}" presName="rootConnector" presStyleLbl="node3" presStyleIdx="1" presStyleCnt="8"/>
      <dgm:spPr/>
    </dgm:pt>
    <dgm:pt modelId="{BC0AC297-ADBB-4B43-869C-50A5F2B00906}" type="pres">
      <dgm:prSet presAssocID="{3C300D10-9DA9-4430-B787-8D40E1D5DB7C}" presName="hierChild4" presStyleCnt="0"/>
      <dgm:spPr/>
    </dgm:pt>
    <dgm:pt modelId="{EC2059C5-E4C1-4581-A011-6398AB6E0A82}" type="pres">
      <dgm:prSet presAssocID="{3C300D10-9DA9-4430-B787-8D40E1D5DB7C}" presName="hierChild5" presStyleCnt="0"/>
      <dgm:spPr/>
    </dgm:pt>
    <dgm:pt modelId="{5BDF0A6D-7269-48E0-8B84-D982D1E0153F}" type="pres">
      <dgm:prSet presAssocID="{5C040719-34EB-44B0-8107-31585170A14B}" presName="hierChild5" presStyleCnt="0"/>
      <dgm:spPr/>
    </dgm:pt>
    <dgm:pt modelId="{AB4F6A03-C4BE-47AA-B58F-1F4556F2AB24}" type="pres">
      <dgm:prSet presAssocID="{A5F28478-6032-4FD6-883F-9451F512FA58}" presName="Name37" presStyleLbl="parChTrans1D2" presStyleIdx="1" presStyleCnt="4"/>
      <dgm:spPr/>
    </dgm:pt>
    <dgm:pt modelId="{D3B18625-9FE9-48FA-8A56-B7DAABB4986F}" type="pres">
      <dgm:prSet presAssocID="{57E6E847-F8CE-40C9-A9BA-41F91E67E8AF}" presName="hierRoot2" presStyleCnt="0">
        <dgm:presLayoutVars>
          <dgm:hierBranch val="init"/>
        </dgm:presLayoutVars>
      </dgm:prSet>
      <dgm:spPr/>
    </dgm:pt>
    <dgm:pt modelId="{ECAD9896-0801-4CC6-8271-E781955668AE}" type="pres">
      <dgm:prSet presAssocID="{57E6E847-F8CE-40C9-A9BA-41F91E67E8AF}" presName="rootComposite" presStyleCnt="0"/>
      <dgm:spPr/>
    </dgm:pt>
    <dgm:pt modelId="{E6C9E379-076F-4E92-936C-C837C8A36F33}" type="pres">
      <dgm:prSet presAssocID="{57E6E847-F8CE-40C9-A9BA-41F91E67E8AF}" presName="rootText" presStyleLbl="node2" presStyleIdx="1" presStyleCnt="4" custScaleX="243650">
        <dgm:presLayoutVars>
          <dgm:chPref val="3"/>
        </dgm:presLayoutVars>
      </dgm:prSet>
      <dgm:spPr/>
    </dgm:pt>
    <dgm:pt modelId="{06935673-E248-4247-8BA2-EED42355230B}" type="pres">
      <dgm:prSet presAssocID="{57E6E847-F8CE-40C9-A9BA-41F91E67E8AF}" presName="rootConnector" presStyleLbl="node2" presStyleIdx="1" presStyleCnt="4"/>
      <dgm:spPr/>
    </dgm:pt>
    <dgm:pt modelId="{C93800AF-853D-444A-A745-1EAFD7691BF5}" type="pres">
      <dgm:prSet presAssocID="{57E6E847-F8CE-40C9-A9BA-41F91E67E8AF}" presName="hierChild4" presStyleCnt="0"/>
      <dgm:spPr/>
    </dgm:pt>
    <dgm:pt modelId="{2ABE35A9-7719-4DD8-A294-26D03B142083}" type="pres">
      <dgm:prSet presAssocID="{B262B7E7-6180-42DC-83AF-5CBA66B63E65}" presName="Name37" presStyleLbl="parChTrans1D3" presStyleIdx="2" presStyleCnt="8"/>
      <dgm:spPr/>
    </dgm:pt>
    <dgm:pt modelId="{49C1A9F8-7CF8-44BC-A4CA-AD72904CADF8}" type="pres">
      <dgm:prSet presAssocID="{3863A1D1-9756-458A-B1D2-A98F6BDDD524}" presName="hierRoot2" presStyleCnt="0">
        <dgm:presLayoutVars>
          <dgm:hierBranch val="init"/>
        </dgm:presLayoutVars>
      </dgm:prSet>
      <dgm:spPr/>
    </dgm:pt>
    <dgm:pt modelId="{0E76863D-6376-4D92-AC90-8CE225A89991}" type="pres">
      <dgm:prSet presAssocID="{3863A1D1-9756-458A-B1D2-A98F6BDDD524}" presName="rootComposite" presStyleCnt="0"/>
      <dgm:spPr/>
    </dgm:pt>
    <dgm:pt modelId="{994F54E2-AE64-44AE-BA55-562ABA4B5042}" type="pres">
      <dgm:prSet presAssocID="{3863A1D1-9756-458A-B1D2-A98F6BDDD524}" presName="rootText" presStyleLbl="node3" presStyleIdx="2" presStyleCnt="8" custScaleX="279022" custScaleY="121221" custLinFactNeighborX="-17784">
        <dgm:presLayoutVars>
          <dgm:chPref val="3"/>
        </dgm:presLayoutVars>
      </dgm:prSet>
      <dgm:spPr>
        <a:xfrm>
          <a:off x="3188865" y="1707362"/>
          <a:ext cx="3566843" cy="774806"/>
        </a:xfrm>
        <a:prstGeom prst="rect">
          <a:avLst/>
        </a:prstGeom>
      </dgm:spPr>
    </dgm:pt>
    <dgm:pt modelId="{C61238CF-2B72-49BB-865A-D987644FF069}" type="pres">
      <dgm:prSet presAssocID="{3863A1D1-9756-458A-B1D2-A98F6BDDD524}" presName="rootConnector" presStyleLbl="node3" presStyleIdx="2" presStyleCnt="8"/>
      <dgm:spPr/>
    </dgm:pt>
    <dgm:pt modelId="{D39190DD-8863-4F54-8492-51517B4493A3}" type="pres">
      <dgm:prSet presAssocID="{3863A1D1-9756-458A-B1D2-A98F6BDDD524}" presName="hierChild4" presStyleCnt="0"/>
      <dgm:spPr/>
    </dgm:pt>
    <dgm:pt modelId="{B99DAAE6-5EE3-4F81-B99D-DC2B8884B74F}" type="pres">
      <dgm:prSet presAssocID="{3863A1D1-9756-458A-B1D2-A98F6BDDD524}" presName="hierChild5" presStyleCnt="0"/>
      <dgm:spPr/>
    </dgm:pt>
    <dgm:pt modelId="{03CEDE70-69DD-4EAB-B62C-36855871E613}" type="pres">
      <dgm:prSet presAssocID="{7146504A-6B81-41A4-AC87-32251D9BCCD4}" presName="Name37" presStyleLbl="parChTrans1D3" presStyleIdx="3" presStyleCnt="8"/>
      <dgm:spPr/>
    </dgm:pt>
    <dgm:pt modelId="{8A07F2BC-6825-4048-AE58-F70EECAA1276}" type="pres">
      <dgm:prSet presAssocID="{F4ABB4BD-FA8B-45EC-A61B-9A64F965A123}" presName="hierRoot2" presStyleCnt="0">
        <dgm:presLayoutVars>
          <dgm:hierBranch val="init"/>
        </dgm:presLayoutVars>
      </dgm:prSet>
      <dgm:spPr/>
    </dgm:pt>
    <dgm:pt modelId="{6450ABF7-289E-45EA-8A5C-5285027BBBFD}" type="pres">
      <dgm:prSet presAssocID="{F4ABB4BD-FA8B-45EC-A61B-9A64F965A123}" presName="rootComposite" presStyleCnt="0"/>
      <dgm:spPr/>
    </dgm:pt>
    <dgm:pt modelId="{46ABF043-736E-42FD-8322-B00CAF308F8C}" type="pres">
      <dgm:prSet presAssocID="{F4ABB4BD-FA8B-45EC-A61B-9A64F965A123}" presName="rootText" presStyleLbl="node3" presStyleIdx="3" presStyleCnt="8" custScaleX="279022" custScaleY="121221" custLinFactNeighborX="-17784">
        <dgm:presLayoutVars>
          <dgm:chPref val="3"/>
        </dgm:presLayoutVars>
      </dgm:prSet>
      <dgm:spPr>
        <a:xfrm>
          <a:off x="3188865" y="2750620"/>
          <a:ext cx="3566843" cy="774806"/>
        </a:xfrm>
        <a:prstGeom prst="rect">
          <a:avLst/>
        </a:prstGeom>
      </dgm:spPr>
    </dgm:pt>
    <dgm:pt modelId="{1245CB32-9DCF-41A4-B086-A270C8A50DB5}" type="pres">
      <dgm:prSet presAssocID="{F4ABB4BD-FA8B-45EC-A61B-9A64F965A123}" presName="rootConnector" presStyleLbl="node3" presStyleIdx="3" presStyleCnt="8"/>
      <dgm:spPr/>
    </dgm:pt>
    <dgm:pt modelId="{8D0705AE-E239-4124-A7E1-27279E279D73}" type="pres">
      <dgm:prSet presAssocID="{F4ABB4BD-FA8B-45EC-A61B-9A64F965A123}" presName="hierChild4" presStyleCnt="0"/>
      <dgm:spPr/>
    </dgm:pt>
    <dgm:pt modelId="{11B9A472-C903-41FD-B655-9F32441699DF}" type="pres">
      <dgm:prSet presAssocID="{F4ABB4BD-FA8B-45EC-A61B-9A64F965A123}" presName="hierChild5" presStyleCnt="0"/>
      <dgm:spPr/>
    </dgm:pt>
    <dgm:pt modelId="{939FF73F-7112-4DC2-99DF-A60AE88A3F9E}" type="pres">
      <dgm:prSet presAssocID="{2F9342B2-4764-4BFB-8FAD-1305E6FB5C14}" presName="Name37" presStyleLbl="parChTrans1D3" presStyleIdx="4" presStyleCnt="8"/>
      <dgm:spPr/>
    </dgm:pt>
    <dgm:pt modelId="{7845D685-8045-494D-9AFA-D5F5FFBC4819}" type="pres">
      <dgm:prSet presAssocID="{1165FE29-3298-4BC1-BB16-AE0DE8F7BED0}" presName="hierRoot2" presStyleCnt="0">
        <dgm:presLayoutVars>
          <dgm:hierBranch val="init"/>
        </dgm:presLayoutVars>
      </dgm:prSet>
      <dgm:spPr/>
    </dgm:pt>
    <dgm:pt modelId="{FD1A294D-4708-4F1D-99B5-F77AE64CE206}" type="pres">
      <dgm:prSet presAssocID="{1165FE29-3298-4BC1-BB16-AE0DE8F7BED0}" presName="rootComposite" presStyleCnt="0"/>
      <dgm:spPr/>
    </dgm:pt>
    <dgm:pt modelId="{7C618FE8-14FE-4ED3-889A-F0EB7DAC9545}" type="pres">
      <dgm:prSet presAssocID="{1165FE29-3298-4BC1-BB16-AE0DE8F7BED0}" presName="rootText" presStyleLbl="node3" presStyleIdx="4" presStyleCnt="8" custScaleX="279022" custLinFactNeighborX="-17784">
        <dgm:presLayoutVars>
          <dgm:chPref val="3"/>
        </dgm:presLayoutVars>
      </dgm:prSet>
      <dgm:spPr>
        <a:xfrm>
          <a:off x="3188865" y="3793877"/>
          <a:ext cx="3566843" cy="639168"/>
        </a:xfrm>
        <a:prstGeom prst="rect">
          <a:avLst/>
        </a:prstGeom>
      </dgm:spPr>
    </dgm:pt>
    <dgm:pt modelId="{9DC9FD9A-75FF-4940-B8BF-59E4BBD9991B}" type="pres">
      <dgm:prSet presAssocID="{1165FE29-3298-4BC1-BB16-AE0DE8F7BED0}" presName="rootConnector" presStyleLbl="node3" presStyleIdx="4" presStyleCnt="8"/>
      <dgm:spPr/>
    </dgm:pt>
    <dgm:pt modelId="{BD081E45-BDC4-4EB7-8773-8B421FEF2A7C}" type="pres">
      <dgm:prSet presAssocID="{1165FE29-3298-4BC1-BB16-AE0DE8F7BED0}" presName="hierChild4" presStyleCnt="0"/>
      <dgm:spPr/>
    </dgm:pt>
    <dgm:pt modelId="{7CAE5EB7-5C35-4992-B662-41542B9B15B7}" type="pres">
      <dgm:prSet presAssocID="{1165FE29-3298-4BC1-BB16-AE0DE8F7BED0}" presName="hierChild5" presStyleCnt="0"/>
      <dgm:spPr/>
    </dgm:pt>
    <dgm:pt modelId="{5B30709B-5FD3-4A1C-8634-E305882DC6EB}" type="pres">
      <dgm:prSet presAssocID="{61EB1F1B-55DA-436C-89D6-32B3CA0252B3}" presName="Name37" presStyleLbl="parChTrans1D3" presStyleIdx="5" presStyleCnt="8"/>
      <dgm:spPr/>
    </dgm:pt>
    <dgm:pt modelId="{AD2D25CE-0A34-49DB-B63D-26C356037F80}" type="pres">
      <dgm:prSet presAssocID="{7A11635B-8EE7-43A1-9D39-713F0E5DF6E5}" presName="hierRoot2" presStyleCnt="0">
        <dgm:presLayoutVars>
          <dgm:hierBranch val="init"/>
        </dgm:presLayoutVars>
      </dgm:prSet>
      <dgm:spPr/>
    </dgm:pt>
    <dgm:pt modelId="{759BCAF8-DB26-4474-B17A-77804DD834F2}" type="pres">
      <dgm:prSet presAssocID="{7A11635B-8EE7-43A1-9D39-713F0E5DF6E5}" presName="rootComposite" presStyleCnt="0"/>
      <dgm:spPr/>
    </dgm:pt>
    <dgm:pt modelId="{EFAB4D20-F384-44DF-9D95-96DD516309D7}" type="pres">
      <dgm:prSet presAssocID="{7A11635B-8EE7-43A1-9D39-713F0E5DF6E5}" presName="rootText" presStyleLbl="node3" presStyleIdx="5" presStyleCnt="8" custScaleX="279022" custScaleY="121221" custLinFactNeighborX="-17784">
        <dgm:presLayoutVars>
          <dgm:chPref val="3"/>
        </dgm:presLayoutVars>
      </dgm:prSet>
      <dgm:spPr>
        <a:xfrm>
          <a:off x="3188865" y="4701497"/>
          <a:ext cx="3566843" cy="774806"/>
        </a:xfrm>
        <a:prstGeom prst="rect">
          <a:avLst/>
        </a:prstGeom>
      </dgm:spPr>
    </dgm:pt>
    <dgm:pt modelId="{CEC4429F-0E98-4419-9C81-11587CD0FE05}" type="pres">
      <dgm:prSet presAssocID="{7A11635B-8EE7-43A1-9D39-713F0E5DF6E5}" presName="rootConnector" presStyleLbl="node3" presStyleIdx="5" presStyleCnt="8"/>
      <dgm:spPr/>
    </dgm:pt>
    <dgm:pt modelId="{328DD117-43C9-4BD2-B215-4FB3A3D67B9D}" type="pres">
      <dgm:prSet presAssocID="{7A11635B-8EE7-43A1-9D39-713F0E5DF6E5}" presName="hierChild4" presStyleCnt="0"/>
      <dgm:spPr/>
    </dgm:pt>
    <dgm:pt modelId="{A0DD3207-8A4F-4AF0-94B9-4E426AA8F472}" type="pres">
      <dgm:prSet presAssocID="{7A11635B-8EE7-43A1-9D39-713F0E5DF6E5}" presName="hierChild5" presStyleCnt="0"/>
      <dgm:spPr/>
    </dgm:pt>
    <dgm:pt modelId="{468D89E4-F24A-4E3B-8670-07079D349598}" type="pres">
      <dgm:prSet presAssocID="{57E6E847-F8CE-40C9-A9BA-41F91E67E8AF}" presName="hierChild5" presStyleCnt="0"/>
      <dgm:spPr/>
    </dgm:pt>
    <dgm:pt modelId="{7D64A22C-BAC1-4D41-9539-FB452EF05452}" type="pres">
      <dgm:prSet presAssocID="{6D0F2175-F163-4D22-83EB-FAF669C9EBDA}" presName="Name37" presStyleLbl="parChTrans1D2" presStyleIdx="2" presStyleCnt="4"/>
      <dgm:spPr/>
    </dgm:pt>
    <dgm:pt modelId="{F38F78DE-00A0-4402-A40B-9F97608EB193}" type="pres">
      <dgm:prSet presAssocID="{E3BC48F2-4414-4F64-B915-2E5F84332200}" presName="hierRoot2" presStyleCnt="0">
        <dgm:presLayoutVars>
          <dgm:hierBranch val="init"/>
        </dgm:presLayoutVars>
      </dgm:prSet>
      <dgm:spPr/>
    </dgm:pt>
    <dgm:pt modelId="{EB7E8118-8E22-4D67-8AC6-0E0322AB337E}" type="pres">
      <dgm:prSet presAssocID="{E3BC48F2-4414-4F64-B915-2E5F84332200}" presName="rootComposite" presStyleCnt="0"/>
      <dgm:spPr/>
    </dgm:pt>
    <dgm:pt modelId="{9CBE719F-D12F-4ABD-B52B-46803A37B44B}" type="pres">
      <dgm:prSet presAssocID="{E3BC48F2-4414-4F64-B915-2E5F84332200}" presName="rootText" presStyleLbl="node2" presStyleIdx="2" presStyleCnt="4" custScaleX="182285">
        <dgm:presLayoutVars>
          <dgm:chPref val="3"/>
        </dgm:presLayoutVars>
      </dgm:prSet>
      <dgm:spPr/>
    </dgm:pt>
    <dgm:pt modelId="{1FB0C844-31DC-453C-A05F-8E0DA92D0235}" type="pres">
      <dgm:prSet presAssocID="{E3BC48F2-4414-4F64-B915-2E5F84332200}" presName="rootConnector" presStyleLbl="node2" presStyleIdx="2" presStyleCnt="4"/>
      <dgm:spPr/>
    </dgm:pt>
    <dgm:pt modelId="{D48E1B89-FAC9-4E0A-927E-EA7650A6B399}" type="pres">
      <dgm:prSet presAssocID="{E3BC48F2-4414-4F64-B915-2E5F84332200}" presName="hierChild4" presStyleCnt="0"/>
      <dgm:spPr/>
    </dgm:pt>
    <dgm:pt modelId="{38D49924-E10B-4B7C-AA89-DB6588DD3E55}" type="pres">
      <dgm:prSet presAssocID="{3A8F7ABD-6B45-4E11-BA34-8E6960F97973}" presName="Name37" presStyleLbl="parChTrans1D3" presStyleIdx="6" presStyleCnt="8"/>
      <dgm:spPr/>
    </dgm:pt>
    <dgm:pt modelId="{7D43CF58-B9A7-4FA2-B2A8-E93877CD5145}" type="pres">
      <dgm:prSet presAssocID="{2E1B5A40-AAF3-4567-B1BF-6B72CE70D661}" presName="hierRoot2" presStyleCnt="0">
        <dgm:presLayoutVars>
          <dgm:hierBranch val="init"/>
        </dgm:presLayoutVars>
      </dgm:prSet>
      <dgm:spPr/>
    </dgm:pt>
    <dgm:pt modelId="{4556ED03-013A-413F-9507-F693F3D97AE8}" type="pres">
      <dgm:prSet presAssocID="{2E1B5A40-AAF3-4567-B1BF-6B72CE70D661}" presName="rootComposite" presStyleCnt="0"/>
      <dgm:spPr/>
    </dgm:pt>
    <dgm:pt modelId="{BEAE7541-50F8-44FE-B4E4-5C0BD16B6740}" type="pres">
      <dgm:prSet presAssocID="{2E1B5A40-AAF3-4567-B1BF-6B72CE70D661}" presName="rootText" presStyleLbl="node3" presStyleIdx="6" presStyleCnt="8" custScaleX="158608" custScaleY="199688">
        <dgm:presLayoutVars>
          <dgm:chPref val="3"/>
        </dgm:presLayoutVars>
      </dgm:prSet>
      <dgm:spPr>
        <a:xfrm>
          <a:off x="7251499" y="1707362"/>
          <a:ext cx="2027545" cy="1276343"/>
        </a:xfrm>
        <a:prstGeom prst="rect">
          <a:avLst/>
        </a:prstGeom>
      </dgm:spPr>
    </dgm:pt>
    <dgm:pt modelId="{4FFEB3BF-9A1A-4051-BF65-B704C93AFE8C}" type="pres">
      <dgm:prSet presAssocID="{2E1B5A40-AAF3-4567-B1BF-6B72CE70D661}" presName="rootConnector" presStyleLbl="node3" presStyleIdx="6" presStyleCnt="8"/>
      <dgm:spPr/>
    </dgm:pt>
    <dgm:pt modelId="{C9DC5CDE-6863-49C0-9DEF-5B3B4DE39793}" type="pres">
      <dgm:prSet presAssocID="{2E1B5A40-AAF3-4567-B1BF-6B72CE70D661}" presName="hierChild4" presStyleCnt="0"/>
      <dgm:spPr/>
    </dgm:pt>
    <dgm:pt modelId="{25FA5020-BAE4-4DAE-ACDA-C626E2522545}" type="pres">
      <dgm:prSet presAssocID="{2E1B5A40-AAF3-4567-B1BF-6B72CE70D661}" presName="hierChild5" presStyleCnt="0"/>
      <dgm:spPr/>
    </dgm:pt>
    <dgm:pt modelId="{B819C3E5-4768-41DA-B314-07AD878B86C7}" type="pres">
      <dgm:prSet presAssocID="{E3BC48F2-4414-4F64-B915-2E5F84332200}" presName="hierChild5" presStyleCnt="0"/>
      <dgm:spPr/>
    </dgm:pt>
    <dgm:pt modelId="{A6463EAC-7AB1-46F7-ADB2-E583DD398D05}" type="pres">
      <dgm:prSet presAssocID="{3DD13F36-1FB3-496A-9B80-D5375B9A9700}" presName="Name37" presStyleLbl="parChTrans1D2" presStyleIdx="3" presStyleCnt="4"/>
      <dgm:spPr/>
    </dgm:pt>
    <dgm:pt modelId="{C92E9600-EAC3-426B-A0DE-D23E091F6E15}" type="pres">
      <dgm:prSet presAssocID="{EF984F15-F793-4AC0-AB43-25C1C1096746}" presName="hierRoot2" presStyleCnt="0">
        <dgm:presLayoutVars>
          <dgm:hierBranch val="init"/>
        </dgm:presLayoutVars>
      </dgm:prSet>
      <dgm:spPr/>
    </dgm:pt>
    <dgm:pt modelId="{31B74893-6BB3-407E-9514-C9CD58B1782C}" type="pres">
      <dgm:prSet presAssocID="{EF984F15-F793-4AC0-AB43-25C1C1096746}" presName="rootComposite" presStyleCnt="0"/>
      <dgm:spPr/>
    </dgm:pt>
    <dgm:pt modelId="{F06D3B0D-33F3-4E4F-9FD7-EEDCCDABD356}" type="pres">
      <dgm:prSet presAssocID="{EF984F15-F793-4AC0-AB43-25C1C1096746}" presName="rootText" presStyleLbl="node2" presStyleIdx="3" presStyleCnt="4" custScaleX="182285">
        <dgm:presLayoutVars>
          <dgm:chPref val="3"/>
        </dgm:presLayoutVars>
      </dgm:prSet>
      <dgm:spPr/>
    </dgm:pt>
    <dgm:pt modelId="{563AF6E2-92E3-4AC2-87F0-C670E30191E7}" type="pres">
      <dgm:prSet presAssocID="{EF984F15-F793-4AC0-AB43-25C1C1096746}" presName="rootConnector" presStyleLbl="node2" presStyleIdx="3" presStyleCnt="4"/>
      <dgm:spPr/>
    </dgm:pt>
    <dgm:pt modelId="{EFB58729-F461-46A9-8132-A495BC6AFE9D}" type="pres">
      <dgm:prSet presAssocID="{EF984F15-F793-4AC0-AB43-25C1C1096746}" presName="hierChild4" presStyleCnt="0"/>
      <dgm:spPr/>
    </dgm:pt>
    <dgm:pt modelId="{5C69B503-D48E-414A-9C8A-F778801B2240}" type="pres">
      <dgm:prSet presAssocID="{982C13DF-FFAB-4EA2-A8E5-CD49098426B3}" presName="Name37" presStyleLbl="parChTrans1D3" presStyleIdx="7" presStyleCnt="8"/>
      <dgm:spPr/>
    </dgm:pt>
    <dgm:pt modelId="{6DA3ED8A-E46C-4C6D-8154-73F4EE2E0F88}" type="pres">
      <dgm:prSet presAssocID="{C9A1894D-1CAA-46AA-9F80-EC1BAB218282}" presName="hierRoot2" presStyleCnt="0">
        <dgm:presLayoutVars>
          <dgm:hierBranch val="init"/>
        </dgm:presLayoutVars>
      </dgm:prSet>
      <dgm:spPr/>
    </dgm:pt>
    <dgm:pt modelId="{8D268C2D-ECCD-4D03-BCE4-CE2EC95C33B0}" type="pres">
      <dgm:prSet presAssocID="{C9A1894D-1CAA-46AA-9F80-EC1BAB218282}" presName="rootComposite" presStyleCnt="0"/>
      <dgm:spPr/>
    </dgm:pt>
    <dgm:pt modelId="{CFA922AC-43B1-4C81-A717-6122794DD71F}" type="pres">
      <dgm:prSet presAssocID="{C9A1894D-1CAA-46AA-9F80-EC1BAB218282}" presName="rootText" presStyleLbl="node3" presStyleIdx="7" presStyleCnt="8" custScaleX="139172" custScaleY="206257">
        <dgm:presLayoutVars>
          <dgm:chPref val="3"/>
        </dgm:presLayoutVars>
      </dgm:prSet>
      <dgm:spPr>
        <a:xfrm>
          <a:off x="9850168" y="1707362"/>
          <a:ext cx="1779088" cy="1318330"/>
        </a:xfrm>
        <a:prstGeom prst="rect">
          <a:avLst/>
        </a:prstGeom>
      </dgm:spPr>
    </dgm:pt>
    <dgm:pt modelId="{B48837C9-E371-4EC6-A05E-659DE785C80A}" type="pres">
      <dgm:prSet presAssocID="{C9A1894D-1CAA-46AA-9F80-EC1BAB218282}" presName="rootConnector" presStyleLbl="node3" presStyleIdx="7" presStyleCnt="8"/>
      <dgm:spPr/>
    </dgm:pt>
    <dgm:pt modelId="{615C2467-4FF3-40B4-A9A9-D30564A6FB94}" type="pres">
      <dgm:prSet presAssocID="{C9A1894D-1CAA-46AA-9F80-EC1BAB218282}" presName="hierChild4" presStyleCnt="0"/>
      <dgm:spPr/>
    </dgm:pt>
    <dgm:pt modelId="{769BA24A-C795-4D4D-BB03-139C2ABA9951}" type="pres">
      <dgm:prSet presAssocID="{C9A1894D-1CAA-46AA-9F80-EC1BAB218282}" presName="hierChild5" presStyleCnt="0"/>
      <dgm:spPr/>
    </dgm:pt>
    <dgm:pt modelId="{030EAD11-D47F-4391-95D7-32CA6C859ED8}" type="pres">
      <dgm:prSet presAssocID="{EF984F15-F793-4AC0-AB43-25C1C1096746}" presName="hierChild5" presStyleCnt="0"/>
      <dgm:spPr/>
    </dgm:pt>
    <dgm:pt modelId="{EDCF2C22-3C6A-43E1-BC6D-9903051B3895}" type="pres">
      <dgm:prSet presAssocID="{493CB484-67CF-4063-8D72-975F5951C672}" presName="hierChild3" presStyleCnt="0"/>
      <dgm:spPr/>
    </dgm:pt>
  </dgm:ptLst>
  <dgm:cxnLst>
    <dgm:cxn modelId="{1576F000-9647-4CBE-AF27-D208CD788C51}" srcId="{493CB484-67CF-4063-8D72-975F5951C672}" destId="{5C040719-34EB-44B0-8107-31585170A14B}" srcOrd="0" destOrd="0" parTransId="{D7F6EE58-0EF4-46FB-9C7B-B11F933CCA68}" sibTransId="{9B23B91D-E7AE-4F15-BB83-A5AE79F58B60}"/>
    <dgm:cxn modelId="{9F6C6B04-E615-4BCE-AFE3-EE74AC303652}" type="presOf" srcId="{E3BC48F2-4414-4F64-B915-2E5F84332200}" destId="{1FB0C844-31DC-453C-A05F-8E0DA92D0235}" srcOrd="1" destOrd="0" presId="urn:microsoft.com/office/officeart/2005/8/layout/orgChart1"/>
    <dgm:cxn modelId="{6C0B6E06-0AAC-4EA7-B6F0-1FDA0723C345}" type="presOf" srcId="{493CB484-67CF-4063-8D72-975F5951C672}" destId="{1DDCEC5F-A872-44C8-9B11-AA1B7FB0A532}" srcOrd="1" destOrd="0" presId="urn:microsoft.com/office/officeart/2005/8/layout/orgChart1"/>
    <dgm:cxn modelId="{414DC609-6BC1-499E-B128-4C910F3BB6DC}" type="presOf" srcId="{7A11635B-8EE7-43A1-9D39-713F0E5DF6E5}" destId="{CEC4429F-0E98-4419-9C81-11587CD0FE05}" srcOrd="1" destOrd="0" presId="urn:microsoft.com/office/officeart/2005/8/layout/orgChart1"/>
    <dgm:cxn modelId="{4DD73414-900F-4C6D-B935-004E0CDE5A94}" type="presOf" srcId="{566B7759-8404-4C03-9ABD-E43DEE6B9AB8}" destId="{87E11445-84E5-4790-ABAC-E073B8837569}" srcOrd="0" destOrd="0" presId="urn:microsoft.com/office/officeart/2005/8/layout/orgChart1"/>
    <dgm:cxn modelId="{47873F16-F538-4D43-BAAD-90E99AC84B85}" type="presOf" srcId="{982C13DF-FFAB-4EA2-A8E5-CD49098426B3}" destId="{5C69B503-D48E-414A-9C8A-F778801B2240}" srcOrd="0" destOrd="0" presId="urn:microsoft.com/office/officeart/2005/8/layout/orgChart1"/>
    <dgm:cxn modelId="{A7BE2F19-88D2-402A-BDF1-D493F5550E20}" type="presOf" srcId="{F4ABB4BD-FA8B-45EC-A61B-9A64F965A123}" destId="{46ABF043-736E-42FD-8322-B00CAF308F8C}" srcOrd="0" destOrd="0" presId="urn:microsoft.com/office/officeart/2005/8/layout/orgChart1"/>
    <dgm:cxn modelId="{010E361D-7FBC-4DCA-B629-7C8B857C372A}" type="presOf" srcId="{3863A1D1-9756-458A-B1D2-A98F6BDDD524}" destId="{C61238CF-2B72-49BB-865A-D987644FF069}" srcOrd="1" destOrd="0" presId="urn:microsoft.com/office/officeart/2005/8/layout/orgChart1"/>
    <dgm:cxn modelId="{C891AA28-6A05-474C-ADE7-CC704F22B9CA}" type="presOf" srcId="{3A8F7ABD-6B45-4E11-BA34-8E6960F97973}" destId="{38D49924-E10B-4B7C-AA89-DB6588DD3E55}" srcOrd="0" destOrd="0" presId="urn:microsoft.com/office/officeart/2005/8/layout/orgChart1"/>
    <dgm:cxn modelId="{7B2F1F2C-53C4-4EA4-B7A5-ED395EE8F610}" type="presOf" srcId="{7A11635B-8EE7-43A1-9D39-713F0E5DF6E5}" destId="{EFAB4D20-F384-44DF-9D95-96DD516309D7}" srcOrd="0" destOrd="0" presId="urn:microsoft.com/office/officeart/2005/8/layout/orgChart1"/>
    <dgm:cxn modelId="{C1CF1C31-15E6-4F32-B7CF-B5DE136EBA8D}" type="presOf" srcId="{1165FE29-3298-4BC1-BB16-AE0DE8F7BED0}" destId="{9DC9FD9A-75FF-4940-B8BF-59E4BBD9991B}" srcOrd="1" destOrd="0" presId="urn:microsoft.com/office/officeart/2005/8/layout/orgChart1"/>
    <dgm:cxn modelId="{3C0F8B34-E6E0-4909-B8B6-882DF6E67CB6}" type="presOf" srcId="{2F9342B2-4764-4BFB-8FAD-1305E6FB5C14}" destId="{939FF73F-7112-4DC2-99DF-A60AE88A3F9E}" srcOrd="0" destOrd="0" presId="urn:microsoft.com/office/officeart/2005/8/layout/orgChart1"/>
    <dgm:cxn modelId="{28A2F53D-6769-4031-98CA-7EBF0DF66DD7}" type="presOf" srcId="{2E1B5A40-AAF3-4567-B1BF-6B72CE70D661}" destId="{BEAE7541-50F8-44FE-B4E4-5C0BD16B6740}" srcOrd="0" destOrd="0" presId="urn:microsoft.com/office/officeart/2005/8/layout/orgChart1"/>
    <dgm:cxn modelId="{1CD40C5C-0503-4CFE-8B60-BAEDA1D8706A}" type="presOf" srcId="{7146504A-6B81-41A4-AC87-32251D9BCCD4}" destId="{03CEDE70-69DD-4EAB-B62C-36855871E613}" srcOrd="0" destOrd="0" presId="urn:microsoft.com/office/officeart/2005/8/layout/orgChart1"/>
    <dgm:cxn modelId="{ABDB3E41-74BA-4E61-BAB3-D68C6899D96C}" type="presOf" srcId="{3863A1D1-9756-458A-B1D2-A98F6BDDD524}" destId="{994F54E2-AE64-44AE-BA55-562ABA4B5042}" srcOrd="0" destOrd="0" presId="urn:microsoft.com/office/officeart/2005/8/layout/orgChart1"/>
    <dgm:cxn modelId="{5582F643-AC05-4D31-9931-B41DB228D3AD}" srcId="{493CB484-67CF-4063-8D72-975F5951C672}" destId="{EF984F15-F793-4AC0-AB43-25C1C1096746}" srcOrd="3" destOrd="0" parTransId="{3DD13F36-1FB3-496A-9B80-D5375B9A9700}" sibTransId="{5C9D9EFE-1F28-494D-BCDE-47312D0983D4}"/>
    <dgm:cxn modelId="{D9FC1764-C910-4415-A911-1DF65072D350}" srcId="{57E6E847-F8CE-40C9-A9BA-41F91E67E8AF}" destId="{7A11635B-8EE7-43A1-9D39-713F0E5DF6E5}" srcOrd="3" destOrd="0" parTransId="{61EB1F1B-55DA-436C-89D6-32B3CA0252B3}" sibTransId="{CAE545FF-3DB8-4F7E-B517-64DAA8799648}"/>
    <dgm:cxn modelId="{8BE2A765-8BCC-43BA-B831-599736EE3660}" type="presOf" srcId="{D7F6EE58-0EF4-46FB-9C7B-B11F933CCA68}" destId="{77BBCBA0-791A-41C4-9398-5670486A89EE}" srcOrd="0" destOrd="0" presId="urn:microsoft.com/office/officeart/2005/8/layout/orgChart1"/>
    <dgm:cxn modelId="{F4F1EF45-4117-4E5C-AAD7-6F25FD3F942F}" type="presOf" srcId="{EF984F15-F793-4AC0-AB43-25C1C1096746}" destId="{563AF6E2-92E3-4AC2-87F0-C670E30191E7}" srcOrd="1" destOrd="0" presId="urn:microsoft.com/office/officeart/2005/8/layout/orgChart1"/>
    <dgm:cxn modelId="{39793446-3B58-4A32-8115-5CFF1812ADD1}" srcId="{B4B9012E-2855-4F54-BCEC-D99AACF98651}" destId="{493CB484-67CF-4063-8D72-975F5951C672}" srcOrd="0" destOrd="0" parTransId="{74D18621-17B6-41DF-A81C-563FC9643ED7}" sibTransId="{B31A1B9B-44DF-45F8-9EF8-3B4A0D95AE48}"/>
    <dgm:cxn modelId="{3796E048-0092-4F78-9497-7238DA068942}" type="presOf" srcId="{B4B9012E-2855-4F54-BCEC-D99AACF98651}" destId="{B82777AC-C711-4E5B-B91E-50039B0EC46C}" srcOrd="0" destOrd="0" presId="urn:microsoft.com/office/officeart/2005/8/layout/orgChart1"/>
    <dgm:cxn modelId="{5A90F969-8118-4BDF-960C-6129D05DC1D1}" srcId="{493CB484-67CF-4063-8D72-975F5951C672}" destId="{E3BC48F2-4414-4F64-B915-2E5F84332200}" srcOrd="2" destOrd="0" parTransId="{6D0F2175-F163-4D22-83EB-FAF669C9EBDA}" sibTransId="{CC7034FE-D80B-4093-B0D0-25E5128076CF}"/>
    <dgm:cxn modelId="{4236234B-A9AF-47CA-8BC0-B4B80B971A85}" type="presOf" srcId="{57E6E847-F8CE-40C9-A9BA-41F91E67E8AF}" destId="{06935673-E248-4247-8BA2-EED42355230B}" srcOrd="1" destOrd="0" presId="urn:microsoft.com/office/officeart/2005/8/layout/orgChart1"/>
    <dgm:cxn modelId="{6823B04E-E7CD-4F81-884F-3DAD51DA998A}" type="presOf" srcId="{3C300D10-9DA9-4430-B787-8D40E1D5DB7C}" destId="{E9A2B961-0D76-43C7-898F-1FBA133E7C1B}" srcOrd="0" destOrd="0" presId="urn:microsoft.com/office/officeart/2005/8/layout/orgChart1"/>
    <dgm:cxn modelId="{F805844F-95E8-4B1D-BFFD-0F0C5E27DE6E}" type="presOf" srcId="{4452D78F-07D2-4C09-98DA-8B2069C3D515}" destId="{581F876A-5E78-460A-8BA8-059CBD9F8CF3}" srcOrd="0" destOrd="0" presId="urn:microsoft.com/office/officeart/2005/8/layout/orgChart1"/>
    <dgm:cxn modelId="{FF5CBE71-49A4-42EF-A461-9D54464178C1}" type="presOf" srcId="{4452D78F-07D2-4C09-98DA-8B2069C3D515}" destId="{ABD43102-E705-43B4-A716-91DB497E4515}" srcOrd="1" destOrd="0" presId="urn:microsoft.com/office/officeart/2005/8/layout/orgChart1"/>
    <dgm:cxn modelId="{F0D16C72-CFAC-4B34-8AB2-1449E0393D38}" srcId="{E3BC48F2-4414-4F64-B915-2E5F84332200}" destId="{2E1B5A40-AAF3-4567-B1BF-6B72CE70D661}" srcOrd="0" destOrd="0" parTransId="{3A8F7ABD-6B45-4E11-BA34-8E6960F97973}" sibTransId="{2590BC1E-4BEA-4419-9BE2-F280F3DBD532}"/>
    <dgm:cxn modelId="{B61E4A53-D099-4402-A27A-B16A464D7CA0}" srcId="{5C040719-34EB-44B0-8107-31585170A14B}" destId="{4452D78F-07D2-4C09-98DA-8B2069C3D515}" srcOrd="0" destOrd="0" parTransId="{566B7759-8404-4C03-9ABD-E43DEE6B9AB8}" sibTransId="{C66C9F30-501D-4F8D-B67E-D84DBEF49B6B}"/>
    <dgm:cxn modelId="{69460355-2A9C-43E0-A4C7-D19499233C80}" type="presOf" srcId="{B262B7E7-6180-42DC-83AF-5CBA66B63E65}" destId="{2ABE35A9-7719-4DD8-A294-26D03B142083}" srcOrd="0" destOrd="0" presId="urn:microsoft.com/office/officeart/2005/8/layout/orgChart1"/>
    <dgm:cxn modelId="{4F603775-589E-44C0-8DB2-C7D0CBB8B669}" type="presOf" srcId="{5C040719-34EB-44B0-8107-31585170A14B}" destId="{25FBE55C-7604-4739-A70C-E0D555C8D2DB}" srcOrd="0" destOrd="0" presId="urn:microsoft.com/office/officeart/2005/8/layout/orgChart1"/>
    <dgm:cxn modelId="{D8D16B55-91D9-4011-992E-982297AFAA86}" srcId="{57E6E847-F8CE-40C9-A9BA-41F91E67E8AF}" destId="{F4ABB4BD-FA8B-45EC-A61B-9A64F965A123}" srcOrd="1" destOrd="0" parTransId="{7146504A-6B81-41A4-AC87-32251D9BCCD4}" sibTransId="{3D359738-6DB4-4675-846C-1BF2B1D43FE4}"/>
    <dgm:cxn modelId="{880DD358-B79A-4A07-9D01-0415935AB11D}" type="presOf" srcId="{B3D322AB-7C2C-4462-A730-A4D99C7EE57F}" destId="{454F7BB4-9A0C-405D-96FE-16BFF2C738E5}" srcOrd="0" destOrd="0" presId="urn:microsoft.com/office/officeart/2005/8/layout/orgChart1"/>
    <dgm:cxn modelId="{BD2F4482-C559-49D3-B805-FB76FB90E257}" type="presOf" srcId="{3DD13F36-1FB3-496A-9B80-D5375B9A9700}" destId="{A6463EAC-7AB1-46F7-ADB2-E583DD398D05}" srcOrd="0" destOrd="0" presId="urn:microsoft.com/office/officeart/2005/8/layout/orgChart1"/>
    <dgm:cxn modelId="{FCAC598B-2386-46E4-B1CF-52D04F0DCDA1}" type="presOf" srcId="{57E6E847-F8CE-40C9-A9BA-41F91E67E8AF}" destId="{E6C9E379-076F-4E92-936C-C837C8A36F33}" srcOrd="0" destOrd="0" presId="urn:microsoft.com/office/officeart/2005/8/layout/orgChart1"/>
    <dgm:cxn modelId="{C7C5868E-9784-457F-8994-F2846F15AF51}" type="presOf" srcId="{6D0F2175-F163-4D22-83EB-FAF669C9EBDA}" destId="{7D64A22C-BAC1-4D41-9539-FB452EF05452}" srcOrd="0" destOrd="0" presId="urn:microsoft.com/office/officeart/2005/8/layout/orgChart1"/>
    <dgm:cxn modelId="{F73B7890-24DB-4912-922A-F40935084A9C}" type="presOf" srcId="{5C040719-34EB-44B0-8107-31585170A14B}" destId="{392D89D0-6BD9-49AE-9B74-2299AF180099}" srcOrd="1" destOrd="0" presId="urn:microsoft.com/office/officeart/2005/8/layout/orgChart1"/>
    <dgm:cxn modelId="{C975C5A1-EC87-4701-B915-D29C1DA4BCD7}" type="presOf" srcId="{61EB1F1B-55DA-436C-89D6-32B3CA0252B3}" destId="{5B30709B-5FD3-4A1C-8634-E305882DC6EB}" srcOrd="0" destOrd="0" presId="urn:microsoft.com/office/officeart/2005/8/layout/orgChart1"/>
    <dgm:cxn modelId="{BBB51BA2-7C74-423A-83B4-5422F118CB84}" type="presOf" srcId="{493CB484-67CF-4063-8D72-975F5951C672}" destId="{2EFCEB72-0330-4E0D-858F-320F3520D329}" srcOrd="0" destOrd="0" presId="urn:microsoft.com/office/officeart/2005/8/layout/orgChart1"/>
    <dgm:cxn modelId="{78446CA4-35FD-45F7-AE8B-4B57B411C05D}" srcId="{5C040719-34EB-44B0-8107-31585170A14B}" destId="{3C300D10-9DA9-4430-B787-8D40E1D5DB7C}" srcOrd="1" destOrd="0" parTransId="{B3D322AB-7C2C-4462-A730-A4D99C7EE57F}" sibTransId="{3684F363-53E4-4B32-9C9A-A59E70EA8579}"/>
    <dgm:cxn modelId="{17C42BA9-3B2F-4511-AC31-1FB8EB0684FA}" srcId="{57E6E847-F8CE-40C9-A9BA-41F91E67E8AF}" destId="{3863A1D1-9756-458A-B1D2-A98F6BDDD524}" srcOrd="0" destOrd="0" parTransId="{B262B7E7-6180-42DC-83AF-5CBA66B63E65}" sibTransId="{7EA3020E-08F0-4B3B-9554-7BD2E5D2BF75}"/>
    <dgm:cxn modelId="{E7980CAB-489D-4A6D-A50E-34AD17468452}" srcId="{EF984F15-F793-4AC0-AB43-25C1C1096746}" destId="{C9A1894D-1CAA-46AA-9F80-EC1BAB218282}" srcOrd="0" destOrd="0" parTransId="{982C13DF-FFAB-4EA2-A8E5-CD49098426B3}" sibTransId="{B0757D34-2BE8-4C2F-8FE1-F9CC988C4815}"/>
    <dgm:cxn modelId="{3FEF36B2-E9AE-41CD-BCF7-A7585F53D767}" srcId="{57E6E847-F8CE-40C9-A9BA-41F91E67E8AF}" destId="{1165FE29-3298-4BC1-BB16-AE0DE8F7BED0}" srcOrd="2" destOrd="0" parTransId="{2F9342B2-4764-4BFB-8FAD-1305E6FB5C14}" sibTransId="{20F8C0D8-A4AE-4922-A4EB-AAFD60BA94EF}"/>
    <dgm:cxn modelId="{15AD6FB9-8410-4D38-A2CB-E8AE63F0F028}" type="presOf" srcId="{3C300D10-9DA9-4430-B787-8D40E1D5DB7C}" destId="{DDFB2E1C-D418-451C-8C3C-E9076ED7FE07}" srcOrd="1" destOrd="0" presId="urn:microsoft.com/office/officeart/2005/8/layout/orgChart1"/>
    <dgm:cxn modelId="{10CFC7C5-CC4B-41AF-B7DA-2BA0CC367D66}" type="presOf" srcId="{2E1B5A40-AAF3-4567-B1BF-6B72CE70D661}" destId="{4FFEB3BF-9A1A-4051-BF65-B704C93AFE8C}" srcOrd="1" destOrd="0" presId="urn:microsoft.com/office/officeart/2005/8/layout/orgChart1"/>
    <dgm:cxn modelId="{CE2F9DCA-1EB9-4682-A925-C2683F7B04F8}" type="presOf" srcId="{C9A1894D-1CAA-46AA-9F80-EC1BAB218282}" destId="{CFA922AC-43B1-4C81-A717-6122794DD71F}" srcOrd="0" destOrd="0" presId="urn:microsoft.com/office/officeart/2005/8/layout/orgChart1"/>
    <dgm:cxn modelId="{34CE37CB-F0F5-4D07-B866-E9606CAA9469}" type="presOf" srcId="{A5F28478-6032-4FD6-883F-9451F512FA58}" destId="{AB4F6A03-C4BE-47AA-B58F-1F4556F2AB24}" srcOrd="0" destOrd="0" presId="urn:microsoft.com/office/officeart/2005/8/layout/orgChart1"/>
    <dgm:cxn modelId="{6A89BECC-6854-4BAC-8D94-56836C30BB41}" type="presOf" srcId="{F4ABB4BD-FA8B-45EC-A61B-9A64F965A123}" destId="{1245CB32-9DCF-41A4-B086-A270C8A50DB5}" srcOrd="1" destOrd="0" presId="urn:microsoft.com/office/officeart/2005/8/layout/orgChart1"/>
    <dgm:cxn modelId="{6C4983D1-B9DE-4C50-95C5-88C5155361E2}" type="presOf" srcId="{EF984F15-F793-4AC0-AB43-25C1C1096746}" destId="{F06D3B0D-33F3-4E4F-9FD7-EEDCCDABD356}" srcOrd="0" destOrd="0" presId="urn:microsoft.com/office/officeart/2005/8/layout/orgChart1"/>
    <dgm:cxn modelId="{49C1FAD9-819B-412C-A8B2-D0166EEE16CB}" type="presOf" srcId="{E3BC48F2-4414-4F64-B915-2E5F84332200}" destId="{9CBE719F-D12F-4ABD-B52B-46803A37B44B}" srcOrd="0" destOrd="0" presId="urn:microsoft.com/office/officeart/2005/8/layout/orgChart1"/>
    <dgm:cxn modelId="{0C36C1E8-7AB6-45CA-9C86-13733122ED86}" srcId="{493CB484-67CF-4063-8D72-975F5951C672}" destId="{57E6E847-F8CE-40C9-A9BA-41F91E67E8AF}" srcOrd="1" destOrd="0" parTransId="{A5F28478-6032-4FD6-883F-9451F512FA58}" sibTransId="{28E300D8-669B-4D51-841E-6755E94EC953}"/>
    <dgm:cxn modelId="{8E2CEEEA-6F43-49DB-BEA9-EE725B975EE8}" type="presOf" srcId="{C9A1894D-1CAA-46AA-9F80-EC1BAB218282}" destId="{B48837C9-E371-4EC6-A05E-659DE785C80A}" srcOrd="1" destOrd="0" presId="urn:microsoft.com/office/officeart/2005/8/layout/orgChart1"/>
    <dgm:cxn modelId="{DAF3FEFF-C4A1-4263-BF2F-EFE31F0F8BB4}" type="presOf" srcId="{1165FE29-3298-4BC1-BB16-AE0DE8F7BED0}" destId="{7C618FE8-14FE-4ED3-889A-F0EB7DAC9545}" srcOrd="0" destOrd="0" presId="urn:microsoft.com/office/officeart/2005/8/layout/orgChart1"/>
    <dgm:cxn modelId="{1DF7CC40-B5A3-4163-A104-212FD418F03E}" type="presParOf" srcId="{B82777AC-C711-4E5B-B91E-50039B0EC46C}" destId="{F7C391AA-3C38-4DA5-96D1-F6D49A6EB978}" srcOrd="0" destOrd="0" presId="urn:microsoft.com/office/officeart/2005/8/layout/orgChart1"/>
    <dgm:cxn modelId="{21E216F8-9150-4E1E-B745-3B86BCFEA229}" type="presParOf" srcId="{F7C391AA-3C38-4DA5-96D1-F6D49A6EB978}" destId="{1A88F758-86F4-4ECB-9331-04F9EA29E61C}" srcOrd="0" destOrd="0" presId="urn:microsoft.com/office/officeart/2005/8/layout/orgChart1"/>
    <dgm:cxn modelId="{010572D8-73F7-4A3F-982A-71B5E48B2AB5}" type="presParOf" srcId="{1A88F758-86F4-4ECB-9331-04F9EA29E61C}" destId="{2EFCEB72-0330-4E0D-858F-320F3520D329}" srcOrd="0" destOrd="0" presId="urn:microsoft.com/office/officeart/2005/8/layout/orgChart1"/>
    <dgm:cxn modelId="{74ADC298-6DA1-4EFB-88F1-F6730D965AA8}" type="presParOf" srcId="{1A88F758-86F4-4ECB-9331-04F9EA29E61C}" destId="{1DDCEC5F-A872-44C8-9B11-AA1B7FB0A532}" srcOrd="1" destOrd="0" presId="urn:microsoft.com/office/officeart/2005/8/layout/orgChart1"/>
    <dgm:cxn modelId="{901360C3-4853-4FB8-96F6-9F201ED9779E}" type="presParOf" srcId="{F7C391AA-3C38-4DA5-96D1-F6D49A6EB978}" destId="{7D922091-427F-4AB0-9669-B17C08DE20FF}" srcOrd="1" destOrd="0" presId="urn:microsoft.com/office/officeart/2005/8/layout/orgChart1"/>
    <dgm:cxn modelId="{1EAE40A1-B6FC-454E-A9D6-B14305033560}" type="presParOf" srcId="{7D922091-427F-4AB0-9669-B17C08DE20FF}" destId="{77BBCBA0-791A-41C4-9398-5670486A89EE}" srcOrd="0" destOrd="0" presId="urn:microsoft.com/office/officeart/2005/8/layout/orgChart1"/>
    <dgm:cxn modelId="{17B6867C-C5F8-41F0-BF97-487061109CD1}" type="presParOf" srcId="{7D922091-427F-4AB0-9669-B17C08DE20FF}" destId="{06BA7A48-4767-4D39-943C-5B4DFA5599D7}" srcOrd="1" destOrd="0" presId="urn:microsoft.com/office/officeart/2005/8/layout/orgChart1"/>
    <dgm:cxn modelId="{B48A56AD-DEC1-4F27-8EF9-E74FE7DCBA02}" type="presParOf" srcId="{06BA7A48-4767-4D39-943C-5B4DFA5599D7}" destId="{9DB82239-C0E9-4841-9BAE-29720F290486}" srcOrd="0" destOrd="0" presId="urn:microsoft.com/office/officeart/2005/8/layout/orgChart1"/>
    <dgm:cxn modelId="{CA786F34-4253-44DB-B259-1F0E7D23BFF8}" type="presParOf" srcId="{9DB82239-C0E9-4841-9BAE-29720F290486}" destId="{25FBE55C-7604-4739-A70C-E0D555C8D2DB}" srcOrd="0" destOrd="0" presId="urn:microsoft.com/office/officeart/2005/8/layout/orgChart1"/>
    <dgm:cxn modelId="{2397022A-4ECB-4E9A-A40E-DAFFCD33ADA6}" type="presParOf" srcId="{9DB82239-C0E9-4841-9BAE-29720F290486}" destId="{392D89D0-6BD9-49AE-9B74-2299AF180099}" srcOrd="1" destOrd="0" presId="urn:microsoft.com/office/officeart/2005/8/layout/orgChart1"/>
    <dgm:cxn modelId="{DC6BE597-842E-488F-8765-371664373059}" type="presParOf" srcId="{06BA7A48-4767-4D39-943C-5B4DFA5599D7}" destId="{A2F4E377-31A6-4D53-AA80-0EAA91BFC496}" srcOrd="1" destOrd="0" presId="urn:microsoft.com/office/officeart/2005/8/layout/orgChart1"/>
    <dgm:cxn modelId="{10CA221F-636A-42BF-A6FA-82860FBF0C4D}" type="presParOf" srcId="{A2F4E377-31A6-4D53-AA80-0EAA91BFC496}" destId="{87E11445-84E5-4790-ABAC-E073B8837569}" srcOrd="0" destOrd="0" presId="urn:microsoft.com/office/officeart/2005/8/layout/orgChart1"/>
    <dgm:cxn modelId="{D7ABEF01-752A-4E8D-A49B-ADF633860EA2}" type="presParOf" srcId="{A2F4E377-31A6-4D53-AA80-0EAA91BFC496}" destId="{73A9C88E-6B1A-4DC6-BC2F-1F2AF673CE3E}" srcOrd="1" destOrd="0" presId="urn:microsoft.com/office/officeart/2005/8/layout/orgChart1"/>
    <dgm:cxn modelId="{92280BDF-05EB-45DF-AAF8-3186607686F0}" type="presParOf" srcId="{73A9C88E-6B1A-4DC6-BC2F-1F2AF673CE3E}" destId="{7EAD5920-14DE-4D0F-9C00-3A42CF91B446}" srcOrd="0" destOrd="0" presId="urn:microsoft.com/office/officeart/2005/8/layout/orgChart1"/>
    <dgm:cxn modelId="{1E3D62A7-52FA-4FF8-90C2-40923C6FA781}" type="presParOf" srcId="{7EAD5920-14DE-4D0F-9C00-3A42CF91B446}" destId="{581F876A-5E78-460A-8BA8-059CBD9F8CF3}" srcOrd="0" destOrd="0" presId="urn:microsoft.com/office/officeart/2005/8/layout/orgChart1"/>
    <dgm:cxn modelId="{539AEFC9-D9FA-4DFB-9170-CED820B2FFC1}" type="presParOf" srcId="{7EAD5920-14DE-4D0F-9C00-3A42CF91B446}" destId="{ABD43102-E705-43B4-A716-91DB497E4515}" srcOrd="1" destOrd="0" presId="urn:microsoft.com/office/officeart/2005/8/layout/orgChart1"/>
    <dgm:cxn modelId="{B58FBFBC-BA10-4534-B477-A77672998951}" type="presParOf" srcId="{73A9C88E-6B1A-4DC6-BC2F-1F2AF673CE3E}" destId="{73E5E234-5968-4B91-AE12-CAA3943605DB}" srcOrd="1" destOrd="0" presId="urn:microsoft.com/office/officeart/2005/8/layout/orgChart1"/>
    <dgm:cxn modelId="{F8C496C4-BEA6-4505-BF07-9589E92213D8}" type="presParOf" srcId="{73A9C88E-6B1A-4DC6-BC2F-1F2AF673CE3E}" destId="{13F7A220-451A-4BDA-9DA3-0084280C3837}" srcOrd="2" destOrd="0" presId="urn:microsoft.com/office/officeart/2005/8/layout/orgChart1"/>
    <dgm:cxn modelId="{32D5CD63-40C3-44AD-AB59-BF3747C7F953}" type="presParOf" srcId="{A2F4E377-31A6-4D53-AA80-0EAA91BFC496}" destId="{454F7BB4-9A0C-405D-96FE-16BFF2C738E5}" srcOrd="2" destOrd="0" presId="urn:microsoft.com/office/officeart/2005/8/layout/orgChart1"/>
    <dgm:cxn modelId="{82043D1F-D3BB-42AF-8C49-CD80E37A7904}" type="presParOf" srcId="{A2F4E377-31A6-4D53-AA80-0EAA91BFC496}" destId="{5E473560-27A8-4084-AD34-792A382F9F09}" srcOrd="3" destOrd="0" presId="urn:microsoft.com/office/officeart/2005/8/layout/orgChart1"/>
    <dgm:cxn modelId="{7C68881E-36D4-4333-9C95-F8C504A1E2BE}" type="presParOf" srcId="{5E473560-27A8-4084-AD34-792A382F9F09}" destId="{1113F3D1-8D4C-4E97-84B4-EC3F5374FDA5}" srcOrd="0" destOrd="0" presId="urn:microsoft.com/office/officeart/2005/8/layout/orgChart1"/>
    <dgm:cxn modelId="{DE475F10-198D-4D21-A8FB-255F202D0C39}" type="presParOf" srcId="{1113F3D1-8D4C-4E97-84B4-EC3F5374FDA5}" destId="{E9A2B961-0D76-43C7-898F-1FBA133E7C1B}" srcOrd="0" destOrd="0" presId="urn:microsoft.com/office/officeart/2005/8/layout/orgChart1"/>
    <dgm:cxn modelId="{1BD7027E-E8DB-434B-BA1C-71AB6395D6A3}" type="presParOf" srcId="{1113F3D1-8D4C-4E97-84B4-EC3F5374FDA5}" destId="{DDFB2E1C-D418-451C-8C3C-E9076ED7FE07}" srcOrd="1" destOrd="0" presId="urn:microsoft.com/office/officeart/2005/8/layout/orgChart1"/>
    <dgm:cxn modelId="{B276B3F8-A2A1-4BA4-B849-0FEDFEF6937B}" type="presParOf" srcId="{5E473560-27A8-4084-AD34-792A382F9F09}" destId="{BC0AC297-ADBB-4B43-869C-50A5F2B00906}" srcOrd="1" destOrd="0" presId="urn:microsoft.com/office/officeart/2005/8/layout/orgChart1"/>
    <dgm:cxn modelId="{54B676DA-1C11-443E-BB81-17EAD68E2A77}" type="presParOf" srcId="{5E473560-27A8-4084-AD34-792A382F9F09}" destId="{EC2059C5-E4C1-4581-A011-6398AB6E0A82}" srcOrd="2" destOrd="0" presId="urn:microsoft.com/office/officeart/2005/8/layout/orgChart1"/>
    <dgm:cxn modelId="{A6359F56-8BE2-4C80-8384-A5682C93469F}" type="presParOf" srcId="{06BA7A48-4767-4D39-943C-5B4DFA5599D7}" destId="{5BDF0A6D-7269-48E0-8B84-D982D1E0153F}" srcOrd="2" destOrd="0" presId="urn:microsoft.com/office/officeart/2005/8/layout/orgChart1"/>
    <dgm:cxn modelId="{4C9EB16B-3CFF-451A-806D-8101D6CBB5B9}" type="presParOf" srcId="{7D922091-427F-4AB0-9669-B17C08DE20FF}" destId="{AB4F6A03-C4BE-47AA-B58F-1F4556F2AB24}" srcOrd="2" destOrd="0" presId="urn:microsoft.com/office/officeart/2005/8/layout/orgChart1"/>
    <dgm:cxn modelId="{7E99ABA4-B83F-4595-BF9C-18833B549D92}" type="presParOf" srcId="{7D922091-427F-4AB0-9669-B17C08DE20FF}" destId="{D3B18625-9FE9-48FA-8A56-B7DAABB4986F}" srcOrd="3" destOrd="0" presId="urn:microsoft.com/office/officeart/2005/8/layout/orgChart1"/>
    <dgm:cxn modelId="{A3C8CE7C-6E15-4B1B-A9E6-A4C874F84002}" type="presParOf" srcId="{D3B18625-9FE9-48FA-8A56-B7DAABB4986F}" destId="{ECAD9896-0801-4CC6-8271-E781955668AE}" srcOrd="0" destOrd="0" presId="urn:microsoft.com/office/officeart/2005/8/layout/orgChart1"/>
    <dgm:cxn modelId="{0CD1A19F-335F-44B8-B980-949AA1C3483D}" type="presParOf" srcId="{ECAD9896-0801-4CC6-8271-E781955668AE}" destId="{E6C9E379-076F-4E92-936C-C837C8A36F33}" srcOrd="0" destOrd="0" presId="urn:microsoft.com/office/officeart/2005/8/layout/orgChart1"/>
    <dgm:cxn modelId="{49A517E5-2FC8-42D6-B112-6989C77E24F6}" type="presParOf" srcId="{ECAD9896-0801-4CC6-8271-E781955668AE}" destId="{06935673-E248-4247-8BA2-EED42355230B}" srcOrd="1" destOrd="0" presId="urn:microsoft.com/office/officeart/2005/8/layout/orgChart1"/>
    <dgm:cxn modelId="{44892065-E849-4A73-A904-09EE38DD54A5}" type="presParOf" srcId="{D3B18625-9FE9-48FA-8A56-B7DAABB4986F}" destId="{C93800AF-853D-444A-A745-1EAFD7691BF5}" srcOrd="1" destOrd="0" presId="urn:microsoft.com/office/officeart/2005/8/layout/orgChart1"/>
    <dgm:cxn modelId="{C0DD16CF-730A-46FD-B341-288213EB4286}" type="presParOf" srcId="{C93800AF-853D-444A-A745-1EAFD7691BF5}" destId="{2ABE35A9-7719-4DD8-A294-26D03B142083}" srcOrd="0" destOrd="0" presId="urn:microsoft.com/office/officeart/2005/8/layout/orgChart1"/>
    <dgm:cxn modelId="{E4C41052-AEBA-4F96-9959-7BF1B08499A8}" type="presParOf" srcId="{C93800AF-853D-444A-A745-1EAFD7691BF5}" destId="{49C1A9F8-7CF8-44BC-A4CA-AD72904CADF8}" srcOrd="1" destOrd="0" presId="urn:microsoft.com/office/officeart/2005/8/layout/orgChart1"/>
    <dgm:cxn modelId="{FD27D459-FAD0-4A89-A8E4-C53FF88929CA}" type="presParOf" srcId="{49C1A9F8-7CF8-44BC-A4CA-AD72904CADF8}" destId="{0E76863D-6376-4D92-AC90-8CE225A89991}" srcOrd="0" destOrd="0" presId="urn:microsoft.com/office/officeart/2005/8/layout/orgChart1"/>
    <dgm:cxn modelId="{7FAD6FF0-186C-4B9C-A92C-E21DCD131F79}" type="presParOf" srcId="{0E76863D-6376-4D92-AC90-8CE225A89991}" destId="{994F54E2-AE64-44AE-BA55-562ABA4B5042}" srcOrd="0" destOrd="0" presId="urn:microsoft.com/office/officeart/2005/8/layout/orgChart1"/>
    <dgm:cxn modelId="{134F23E3-20A9-4E07-A94C-BA3F3629BB57}" type="presParOf" srcId="{0E76863D-6376-4D92-AC90-8CE225A89991}" destId="{C61238CF-2B72-49BB-865A-D987644FF069}" srcOrd="1" destOrd="0" presId="urn:microsoft.com/office/officeart/2005/8/layout/orgChart1"/>
    <dgm:cxn modelId="{21560AB8-FC64-4E48-AA42-E7E267504DAE}" type="presParOf" srcId="{49C1A9F8-7CF8-44BC-A4CA-AD72904CADF8}" destId="{D39190DD-8863-4F54-8492-51517B4493A3}" srcOrd="1" destOrd="0" presId="urn:microsoft.com/office/officeart/2005/8/layout/orgChart1"/>
    <dgm:cxn modelId="{DE208E02-AB7A-43FD-90BB-B0E1B3D91DBC}" type="presParOf" srcId="{49C1A9F8-7CF8-44BC-A4CA-AD72904CADF8}" destId="{B99DAAE6-5EE3-4F81-B99D-DC2B8884B74F}" srcOrd="2" destOrd="0" presId="urn:microsoft.com/office/officeart/2005/8/layout/orgChart1"/>
    <dgm:cxn modelId="{8080E67E-D5DA-47CA-96E7-5DE481880CB7}" type="presParOf" srcId="{C93800AF-853D-444A-A745-1EAFD7691BF5}" destId="{03CEDE70-69DD-4EAB-B62C-36855871E613}" srcOrd="2" destOrd="0" presId="urn:microsoft.com/office/officeart/2005/8/layout/orgChart1"/>
    <dgm:cxn modelId="{BE253576-4854-42BC-B30C-0CA84223C5B4}" type="presParOf" srcId="{C93800AF-853D-444A-A745-1EAFD7691BF5}" destId="{8A07F2BC-6825-4048-AE58-F70EECAA1276}" srcOrd="3" destOrd="0" presId="urn:microsoft.com/office/officeart/2005/8/layout/orgChart1"/>
    <dgm:cxn modelId="{90943A26-79B2-4FAD-951D-B65F637DB765}" type="presParOf" srcId="{8A07F2BC-6825-4048-AE58-F70EECAA1276}" destId="{6450ABF7-289E-45EA-8A5C-5285027BBBFD}" srcOrd="0" destOrd="0" presId="urn:microsoft.com/office/officeart/2005/8/layout/orgChart1"/>
    <dgm:cxn modelId="{A99540E3-95C9-46D4-9BBA-D39E940ECA99}" type="presParOf" srcId="{6450ABF7-289E-45EA-8A5C-5285027BBBFD}" destId="{46ABF043-736E-42FD-8322-B00CAF308F8C}" srcOrd="0" destOrd="0" presId="urn:microsoft.com/office/officeart/2005/8/layout/orgChart1"/>
    <dgm:cxn modelId="{A4A39492-B760-405B-808B-4875A747CEAC}" type="presParOf" srcId="{6450ABF7-289E-45EA-8A5C-5285027BBBFD}" destId="{1245CB32-9DCF-41A4-B086-A270C8A50DB5}" srcOrd="1" destOrd="0" presId="urn:microsoft.com/office/officeart/2005/8/layout/orgChart1"/>
    <dgm:cxn modelId="{0B4D4604-8EC3-4D33-A682-87EBC3E4B3E7}" type="presParOf" srcId="{8A07F2BC-6825-4048-AE58-F70EECAA1276}" destId="{8D0705AE-E239-4124-A7E1-27279E279D73}" srcOrd="1" destOrd="0" presId="urn:microsoft.com/office/officeart/2005/8/layout/orgChart1"/>
    <dgm:cxn modelId="{EC57A6A4-3DDD-47BE-B49A-1AC2DF4F8165}" type="presParOf" srcId="{8A07F2BC-6825-4048-AE58-F70EECAA1276}" destId="{11B9A472-C903-41FD-B655-9F32441699DF}" srcOrd="2" destOrd="0" presId="urn:microsoft.com/office/officeart/2005/8/layout/orgChart1"/>
    <dgm:cxn modelId="{1E38CECC-16AF-49BF-855F-1F3AB4CB8AE0}" type="presParOf" srcId="{C93800AF-853D-444A-A745-1EAFD7691BF5}" destId="{939FF73F-7112-4DC2-99DF-A60AE88A3F9E}" srcOrd="4" destOrd="0" presId="urn:microsoft.com/office/officeart/2005/8/layout/orgChart1"/>
    <dgm:cxn modelId="{19B4D1C3-854E-44AC-A1D9-0314D3B259A4}" type="presParOf" srcId="{C93800AF-853D-444A-A745-1EAFD7691BF5}" destId="{7845D685-8045-494D-9AFA-D5F5FFBC4819}" srcOrd="5" destOrd="0" presId="urn:microsoft.com/office/officeart/2005/8/layout/orgChart1"/>
    <dgm:cxn modelId="{3D5DF792-1254-4DB9-8501-8CBADEDB6FFF}" type="presParOf" srcId="{7845D685-8045-494D-9AFA-D5F5FFBC4819}" destId="{FD1A294D-4708-4F1D-99B5-F77AE64CE206}" srcOrd="0" destOrd="0" presId="urn:microsoft.com/office/officeart/2005/8/layout/orgChart1"/>
    <dgm:cxn modelId="{A1443F54-3EE8-46CD-96AA-ED0E2AAA6300}" type="presParOf" srcId="{FD1A294D-4708-4F1D-99B5-F77AE64CE206}" destId="{7C618FE8-14FE-4ED3-889A-F0EB7DAC9545}" srcOrd="0" destOrd="0" presId="urn:microsoft.com/office/officeart/2005/8/layout/orgChart1"/>
    <dgm:cxn modelId="{74B8B0D7-EAA2-4CDD-9847-B67FD46C6864}" type="presParOf" srcId="{FD1A294D-4708-4F1D-99B5-F77AE64CE206}" destId="{9DC9FD9A-75FF-4940-B8BF-59E4BBD9991B}" srcOrd="1" destOrd="0" presId="urn:microsoft.com/office/officeart/2005/8/layout/orgChart1"/>
    <dgm:cxn modelId="{AC201FD1-729B-4D3C-A92D-9621D0907F66}" type="presParOf" srcId="{7845D685-8045-494D-9AFA-D5F5FFBC4819}" destId="{BD081E45-BDC4-4EB7-8773-8B421FEF2A7C}" srcOrd="1" destOrd="0" presId="urn:microsoft.com/office/officeart/2005/8/layout/orgChart1"/>
    <dgm:cxn modelId="{D6D962C6-17EB-4BEE-8D15-2B4A02F55BFD}" type="presParOf" srcId="{7845D685-8045-494D-9AFA-D5F5FFBC4819}" destId="{7CAE5EB7-5C35-4992-B662-41542B9B15B7}" srcOrd="2" destOrd="0" presId="urn:microsoft.com/office/officeart/2005/8/layout/orgChart1"/>
    <dgm:cxn modelId="{9A61C44B-407E-40EE-ADF8-0445472DF321}" type="presParOf" srcId="{C93800AF-853D-444A-A745-1EAFD7691BF5}" destId="{5B30709B-5FD3-4A1C-8634-E305882DC6EB}" srcOrd="6" destOrd="0" presId="urn:microsoft.com/office/officeart/2005/8/layout/orgChart1"/>
    <dgm:cxn modelId="{930814BE-10B3-4645-BD73-ACB4C429AE0A}" type="presParOf" srcId="{C93800AF-853D-444A-A745-1EAFD7691BF5}" destId="{AD2D25CE-0A34-49DB-B63D-26C356037F80}" srcOrd="7" destOrd="0" presId="urn:microsoft.com/office/officeart/2005/8/layout/orgChart1"/>
    <dgm:cxn modelId="{A343C551-E5EB-4289-85D6-C73D11221CA3}" type="presParOf" srcId="{AD2D25CE-0A34-49DB-B63D-26C356037F80}" destId="{759BCAF8-DB26-4474-B17A-77804DD834F2}" srcOrd="0" destOrd="0" presId="urn:microsoft.com/office/officeart/2005/8/layout/orgChart1"/>
    <dgm:cxn modelId="{1761B237-A091-4059-A3DF-8C3C8DCC5C24}" type="presParOf" srcId="{759BCAF8-DB26-4474-B17A-77804DD834F2}" destId="{EFAB4D20-F384-44DF-9D95-96DD516309D7}" srcOrd="0" destOrd="0" presId="urn:microsoft.com/office/officeart/2005/8/layout/orgChart1"/>
    <dgm:cxn modelId="{E6C67068-984D-437D-BF57-0970536F173D}" type="presParOf" srcId="{759BCAF8-DB26-4474-B17A-77804DD834F2}" destId="{CEC4429F-0E98-4419-9C81-11587CD0FE05}" srcOrd="1" destOrd="0" presId="urn:microsoft.com/office/officeart/2005/8/layout/orgChart1"/>
    <dgm:cxn modelId="{CB687058-D139-4B7F-BAF5-7F6C794FCC39}" type="presParOf" srcId="{AD2D25CE-0A34-49DB-B63D-26C356037F80}" destId="{328DD117-43C9-4BD2-B215-4FB3A3D67B9D}" srcOrd="1" destOrd="0" presId="urn:microsoft.com/office/officeart/2005/8/layout/orgChart1"/>
    <dgm:cxn modelId="{F4BB7AD2-2860-4BAE-BA7B-870ACA1C02BA}" type="presParOf" srcId="{AD2D25CE-0A34-49DB-B63D-26C356037F80}" destId="{A0DD3207-8A4F-4AF0-94B9-4E426AA8F472}" srcOrd="2" destOrd="0" presId="urn:microsoft.com/office/officeart/2005/8/layout/orgChart1"/>
    <dgm:cxn modelId="{85625B5C-08B7-4844-A4F9-E001E006A4BC}" type="presParOf" srcId="{D3B18625-9FE9-48FA-8A56-B7DAABB4986F}" destId="{468D89E4-F24A-4E3B-8670-07079D349598}" srcOrd="2" destOrd="0" presId="urn:microsoft.com/office/officeart/2005/8/layout/orgChart1"/>
    <dgm:cxn modelId="{918975CF-5253-4688-A94C-3E55604CBD5B}" type="presParOf" srcId="{7D922091-427F-4AB0-9669-B17C08DE20FF}" destId="{7D64A22C-BAC1-4D41-9539-FB452EF05452}" srcOrd="4" destOrd="0" presId="urn:microsoft.com/office/officeart/2005/8/layout/orgChart1"/>
    <dgm:cxn modelId="{70820D5F-A4AE-463C-8755-67C49741E2A6}" type="presParOf" srcId="{7D922091-427F-4AB0-9669-B17C08DE20FF}" destId="{F38F78DE-00A0-4402-A40B-9F97608EB193}" srcOrd="5" destOrd="0" presId="urn:microsoft.com/office/officeart/2005/8/layout/orgChart1"/>
    <dgm:cxn modelId="{6E172AB1-68AA-4843-9ADD-C0B489518AED}" type="presParOf" srcId="{F38F78DE-00A0-4402-A40B-9F97608EB193}" destId="{EB7E8118-8E22-4D67-8AC6-0E0322AB337E}" srcOrd="0" destOrd="0" presId="urn:microsoft.com/office/officeart/2005/8/layout/orgChart1"/>
    <dgm:cxn modelId="{27589C9D-0D0F-4678-B2F5-2F3ACBB3F7AD}" type="presParOf" srcId="{EB7E8118-8E22-4D67-8AC6-0E0322AB337E}" destId="{9CBE719F-D12F-4ABD-B52B-46803A37B44B}" srcOrd="0" destOrd="0" presId="urn:microsoft.com/office/officeart/2005/8/layout/orgChart1"/>
    <dgm:cxn modelId="{7CC45E9E-DB1B-4EE0-BFE1-2673F124AF18}" type="presParOf" srcId="{EB7E8118-8E22-4D67-8AC6-0E0322AB337E}" destId="{1FB0C844-31DC-453C-A05F-8E0DA92D0235}" srcOrd="1" destOrd="0" presId="urn:microsoft.com/office/officeart/2005/8/layout/orgChart1"/>
    <dgm:cxn modelId="{70880CB2-CAD8-40CD-B2D7-F4CC884858FF}" type="presParOf" srcId="{F38F78DE-00A0-4402-A40B-9F97608EB193}" destId="{D48E1B89-FAC9-4E0A-927E-EA7650A6B399}" srcOrd="1" destOrd="0" presId="urn:microsoft.com/office/officeart/2005/8/layout/orgChart1"/>
    <dgm:cxn modelId="{2FEA4A88-E663-40F2-A127-EC97E1440FB2}" type="presParOf" srcId="{D48E1B89-FAC9-4E0A-927E-EA7650A6B399}" destId="{38D49924-E10B-4B7C-AA89-DB6588DD3E55}" srcOrd="0" destOrd="0" presId="urn:microsoft.com/office/officeart/2005/8/layout/orgChart1"/>
    <dgm:cxn modelId="{0E9D178F-D3CE-46F4-BF3F-AB1B7D1B257B}" type="presParOf" srcId="{D48E1B89-FAC9-4E0A-927E-EA7650A6B399}" destId="{7D43CF58-B9A7-4FA2-B2A8-E93877CD5145}" srcOrd="1" destOrd="0" presId="urn:microsoft.com/office/officeart/2005/8/layout/orgChart1"/>
    <dgm:cxn modelId="{982A68D3-239C-4E8E-8F8B-E5ED1ECEA2A6}" type="presParOf" srcId="{7D43CF58-B9A7-4FA2-B2A8-E93877CD5145}" destId="{4556ED03-013A-413F-9507-F693F3D97AE8}" srcOrd="0" destOrd="0" presId="urn:microsoft.com/office/officeart/2005/8/layout/orgChart1"/>
    <dgm:cxn modelId="{FBA9305A-F480-4F01-94DC-72E0F04E7587}" type="presParOf" srcId="{4556ED03-013A-413F-9507-F693F3D97AE8}" destId="{BEAE7541-50F8-44FE-B4E4-5C0BD16B6740}" srcOrd="0" destOrd="0" presId="urn:microsoft.com/office/officeart/2005/8/layout/orgChart1"/>
    <dgm:cxn modelId="{01D86C5F-DAC0-433C-88A0-08B910B99693}" type="presParOf" srcId="{4556ED03-013A-413F-9507-F693F3D97AE8}" destId="{4FFEB3BF-9A1A-4051-BF65-B704C93AFE8C}" srcOrd="1" destOrd="0" presId="urn:microsoft.com/office/officeart/2005/8/layout/orgChart1"/>
    <dgm:cxn modelId="{D770AA98-BA59-4461-8FD8-F17BD8C6A78B}" type="presParOf" srcId="{7D43CF58-B9A7-4FA2-B2A8-E93877CD5145}" destId="{C9DC5CDE-6863-49C0-9DEF-5B3B4DE39793}" srcOrd="1" destOrd="0" presId="urn:microsoft.com/office/officeart/2005/8/layout/orgChart1"/>
    <dgm:cxn modelId="{7CD20F00-CD76-4A36-9810-5FF559759ED6}" type="presParOf" srcId="{7D43CF58-B9A7-4FA2-B2A8-E93877CD5145}" destId="{25FA5020-BAE4-4DAE-ACDA-C626E2522545}" srcOrd="2" destOrd="0" presId="urn:microsoft.com/office/officeart/2005/8/layout/orgChart1"/>
    <dgm:cxn modelId="{7FD7D78A-D0E1-4829-ACE4-8A8388EAD9DF}" type="presParOf" srcId="{F38F78DE-00A0-4402-A40B-9F97608EB193}" destId="{B819C3E5-4768-41DA-B314-07AD878B86C7}" srcOrd="2" destOrd="0" presId="urn:microsoft.com/office/officeart/2005/8/layout/orgChart1"/>
    <dgm:cxn modelId="{C1CD06E3-B1B4-4881-AA24-11BA6B3D652E}" type="presParOf" srcId="{7D922091-427F-4AB0-9669-B17C08DE20FF}" destId="{A6463EAC-7AB1-46F7-ADB2-E583DD398D05}" srcOrd="6" destOrd="0" presId="urn:microsoft.com/office/officeart/2005/8/layout/orgChart1"/>
    <dgm:cxn modelId="{DB594DD5-EBD0-481F-A6A7-4C46FCABDE4F}" type="presParOf" srcId="{7D922091-427F-4AB0-9669-B17C08DE20FF}" destId="{C92E9600-EAC3-426B-A0DE-D23E091F6E15}" srcOrd="7" destOrd="0" presId="urn:microsoft.com/office/officeart/2005/8/layout/orgChart1"/>
    <dgm:cxn modelId="{4FBE9A75-5079-41F4-B54F-0A4410D291CB}" type="presParOf" srcId="{C92E9600-EAC3-426B-A0DE-D23E091F6E15}" destId="{31B74893-6BB3-407E-9514-C9CD58B1782C}" srcOrd="0" destOrd="0" presId="urn:microsoft.com/office/officeart/2005/8/layout/orgChart1"/>
    <dgm:cxn modelId="{056F3471-11F5-4353-8620-DEA42715EDAE}" type="presParOf" srcId="{31B74893-6BB3-407E-9514-C9CD58B1782C}" destId="{F06D3B0D-33F3-4E4F-9FD7-EEDCCDABD356}" srcOrd="0" destOrd="0" presId="urn:microsoft.com/office/officeart/2005/8/layout/orgChart1"/>
    <dgm:cxn modelId="{C0E689CB-A194-40B2-97AA-E5450DD814DE}" type="presParOf" srcId="{31B74893-6BB3-407E-9514-C9CD58B1782C}" destId="{563AF6E2-92E3-4AC2-87F0-C670E30191E7}" srcOrd="1" destOrd="0" presId="urn:microsoft.com/office/officeart/2005/8/layout/orgChart1"/>
    <dgm:cxn modelId="{5D90DC75-9910-4672-AE87-9997D8C12090}" type="presParOf" srcId="{C92E9600-EAC3-426B-A0DE-D23E091F6E15}" destId="{EFB58729-F461-46A9-8132-A495BC6AFE9D}" srcOrd="1" destOrd="0" presId="urn:microsoft.com/office/officeart/2005/8/layout/orgChart1"/>
    <dgm:cxn modelId="{4409C0F3-DEF4-4300-B1D5-D6372CC7F83A}" type="presParOf" srcId="{EFB58729-F461-46A9-8132-A495BC6AFE9D}" destId="{5C69B503-D48E-414A-9C8A-F778801B2240}" srcOrd="0" destOrd="0" presId="urn:microsoft.com/office/officeart/2005/8/layout/orgChart1"/>
    <dgm:cxn modelId="{2273A01A-9CE0-4D3F-82BE-F1D024E01A22}" type="presParOf" srcId="{EFB58729-F461-46A9-8132-A495BC6AFE9D}" destId="{6DA3ED8A-E46C-4C6D-8154-73F4EE2E0F88}" srcOrd="1" destOrd="0" presId="urn:microsoft.com/office/officeart/2005/8/layout/orgChart1"/>
    <dgm:cxn modelId="{B06DD52F-F6CA-42C5-93D8-FD45278122C0}" type="presParOf" srcId="{6DA3ED8A-E46C-4C6D-8154-73F4EE2E0F88}" destId="{8D268C2D-ECCD-4D03-BCE4-CE2EC95C33B0}" srcOrd="0" destOrd="0" presId="urn:microsoft.com/office/officeart/2005/8/layout/orgChart1"/>
    <dgm:cxn modelId="{0CF29691-B28D-4935-BEEE-4091C39BDD7A}" type="presParOf" srcId="{8D268C2D-ECCD-4D03-BCE4-CE2EC95C33B0}" destId="{CFA922AC-43B1-4C81-A717-6122794DD71F}" srcOrd="0" destOrd="0" presId="urn:microsoft.com/office/officeart/2005/8/layout/orgChart1"/>
    <dgm:cxn modelId="{05AF3113-DAF3-431E-8E4C-11C067BBA70D}" type="presParOf" srcId="{8D268C2D-ECCD-4D03-BCE4-CE2EC95C33B0}" destId="{B48837C9-E371-4EC6-A05E-659DE785C80A}" srcOrd="1" destOrd="0" presId="urn:microsoft.com/office/officeart/2005/8/layout/orgChart1"/>
    <dgm:cxn modelId="{44B0A09E-2277-4187-885E-76A071AA9E36}" type="presParOf" srcId="{6DA3ED8A-E46C-4C6D-8154-73F4EE2E0F88}" destId="{615C2467-4FF3-40B4-A9A9-D30564A6FB94}" srcOrd="1" destOrd="0" presId="urn:microsoft.com/office/officeart/2005/8/layout/orgChart1"/>
    <dgm:cxn modelId="{B684CC09-E941-4582-B102-7E1AA1B8F849}" type="presParOf" srcId="{6DA3ED8A-E46C-4C6D-8154-73F4EE2E0F88}" destId="{769BA24A-C795-4D4D-BB03-139C2ABA9951}" srcOrd="2" destOrd="0" presId="urn:microsoft.com/office/officeart/2005/8/layout/orgChart1"/>
    <dgm:cxn modelId="{59B98CC6-2878-4EE2-A9C8-2FF281236A94}" type="presParOf" srcId="{C92E9600-EAC3-426B-A0DE-D23E091F6E15}" destId="{030EAD11-D47F-4391-95D7-32CA6C859ED8}" srcOrd="2" destOrd="0" presId="urn:microsoft.com/office/officeart/2005/8/layout/orgChart1"/>
    <dgm:cxn modelId="{1431B71A-AF9B-438D-AFD6-8A601594E2AD}" type="presParOf" srcId="{F7C391AA-3C38-4DA5-96D1-F6D49A6EB978}" destId="{EDCF2C22-3C6A-43E1-BC6D-9903051B389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CB0EFC-F645-446F-938E-6575784A7EB4}" type="doc">
      <dgm:prSet loTypeId="urn:microsoft.com/office/officeart/2008/layout/PictureAccentList" loCatId="list" qsTypeId="urn:microsoft.com/office/officeart/2005/8/quickstyle/3d3" qsCatId="3D" csTypeId="urn:microsoft.com/office/officeart/2005/8/colors/colorful5" csCatId="colorful" phldr="1"/>
      <dgm:spPr/>
      <dgm:t>
        <a:bodyPr/>
        <a:lstStyle/>
        <a:p>
          <a:endParaRPr lang="es-ES"/>
        </a:p>
      </dgm:t>
    </dgm:pt>
    <dgm:pt modelId="{A27235A5-EA9B-401A-8F5C-90980D5FA2D7}">
      <dgm:prSet phldrT="[Texto]" phldr="0" custT="1"/>
      <dgm:spPr>
        <a:solidFill>
          <a:schemeClr val="accent1"/>
        </a:solidFill>
      </dgm:spPr>
      <dgm:t>
        <a:bodyPr/>
        <a:lstStyle/>
        <a:p>
          <a:r>
            <a:rPr lang="fr-FR" sz="2400" b="1" dirty="0">
              <a:effectLst>
                <a:outerShdw blurRad="38100" dist="38100" dir="2700000" algn="tl">
                  <a:srgbClr val="000000"/>
                </a:outerShdw>
              </a:effectLst>
            </a:rPr>
            <a:t>Autres techniques d'étude de la Bible</a:t>
          </a:r>
          <a:endParaRPr lang="es-ES" sz="2400" b="1" dirty="0">
            <a:effectLst>
              <a:outerShdw blurRad="38100" dist="38100" dir="2700000" algn="tl">
                <a:srgbClr val="000000"/>
              </a:outerShdw>
            </a:effectLst>
          </a:endParaRPr>
        </a:p>
      </dgm:t>
    </dgm:pt>
    <dgm:pt modelId="{76F6C86A-EEB0-42B9-8E8E-1E0814925ACD}" type="parTrans" cxnId="{52DDB228-E980-4F3F-A884-EDF3706ECF52}">
      <dgm:prSet/>
      <dgm:spPr/>
      <dgm:t>
        <a:bodyPr/>
        <a:lstStyle/>
        <a:p>
          <a:endParaRPr lang="es-ES" sz="2000" b="1">
            <a:effectLst>
              <a:outerShdw blurRad="38100" dist="38100" dir="2700000" algn="tl">
                <a:srgbClr val="000000"/>
              </a:outerShdw>
            </a:effectLst>
          </a:endParaRPr>
        </a:p>
      </dgm:t>
    </dgm:pt>
    <dgm:pt modelId="{0C1B9A16-F5DC-4ABD-914A-EAC6EA263E8A}" type="sibTrans" cxnId="{52DDB228-E980-4F3F-A884-EDF3706ECF52}">
      <dgm:prSet/>
      <dgm:spPr/>
      <dgm:t>
        <a:bodyPr/>
        <a:lstStyle/>
        <a:p>
          <a:endParaRPr lang="es-ES" sz="2000" b="1">
            <a:effectLst>
              <a:outerShdw blurRad="38100" dist="38100" dir="2700000" algn="tl">
                <a:srgbClr val="000000"/>
              </a:outerShdw>
            </a:effectLst>
          </a:endParaRPr>
        </a:p>
      </dgm:t>
    </dgm:pt>
    <dgm:pt modelId="{1C567031-7B22-4341-AA75-056F4DAB96D9}">
      <dgm:prSet phldrT="[Texto]" phldr="0" custT="1"/>
      <dgm:spPr>
        <a:solidFill>
          <a:schemeClr val="accent5">
            <a:lumMod val="60000"/>
            <a:lumOff val="40000"/>
          </a:schemeClr>
        </a:solidFill>
      </dgm:spPr>
      <dgm:t>
        <a:bodyPr/>
        <a:lstStyle/>
        <a:p>
          <a:r>
            <a:rPr lang="fr-FR" sz="2000" b="1" dirty="0">
              <a:solidFill>
                <a:schemeClr val="tx1"/>
              </a:solidFill>
              <a:effectLst/>
            </a:rPr>
            <a:t>Comparer verset à verset (Ésaïe 28.10)</a:t>
          </a:r>
          <a:endParaRPr lang="es-ES" sz="2000" b="1" dirty="0">
            <a:solidFill>
              <a:schemeClr val="tx1"/>
            </a:solidFill>
            <a:effectLst/>
          </a:endParaRPr>
        </a:p>
      </dgm:t>
    </dgm:pt>
    <dgm:pt modelId="{C1F7F010-6FA5-4A7C-89FE-978CA134ECBB}" type="parTrans" cxnId="{7C15F63B-3E8C-4073-B516-21FED8E8940A}">
      <dgm:prSet/>
      <dgm:spPr/>
      <dgm:t>
        <a:bodyPr/>
        <a:lstStyle/>
        <a:p>
          <a:endParaRPr lang="es-ES" sz="2000" b="1">
            <a:effectLst>
              <a:outerShdw blurRad="38100" dist="38100" dir="2700000" algn="tl">
                <a:srgbClr val="000000"/>
              </a:outerShdw>
            </a:effectLst>
          </a:endParaRPr>
        </a:p>
      </dgm:t>
    </dgm:pt>
    <dgm:pt modelId="{98A0474B-2565-499E-9D9F-05F90F44DA64}" type="sibTrans" cxnId="{7C15F63B-3E8C-4073-B516-21FED8E8940A}">
      <dgm:prSet/>
      <dgm:spPr/>
      <dgm:t>
        <a:bodyPr/>
        <a:lstStyle/>
        <a:p>
          <a:endParaRPr lang="es-ES" sz="2000" b="1">
            <a:effectLst>
              <a:outerShdw blurRad="38100" dist="38100" dir="2700000" algn="tl">
                <a:srgbClr val="000000"/>
              </a:outerShdw>
            </a:effectLst>
          </a:endParaRPr>
        </a:p>
      </dgm:t>
    </dgm:pt>
    <dgm:pt modelId="{41324397-7B19-423F-BD99-C629D0D49CD2}">
      <dgm:prSet phldrT="[Texto]" phldr="0" custT="1"/>
      <dgm:spPr/>
      <dgm:t>
        <a:bodyPr/>
        <a:lstStyle/>
        <a:p>
          <a:r>
            <a:rPr lang="fr-FR" sz="2000" b="1" dirty="0">
              <a:solidFill>
                <a:schemeClr val="tx1"/>
              </a:solidFill>
              <a:effectLst/>
            </a:rPr>
            <a:t>Étudier des chapitres ou des livres entiers</a:t>
          </a:r>
          <a:endParaRPr lang="es-ES" sz="2000" b="1" dirty="0">
            <a:solidFill>
              <a:schemeClr val="tx1"/>
            </a:solidFill>
            <a:effectLst/>
          </a:endParaRPr>
        </a:p>
      </dgm:t>
    </dgm:pt>
    <dgm:pt modelId="{A9A5A08E-29AE-45E6-B236-95CF97AFF435}" type="parTrans" cxnId="{B8D8A217-DDA9-481B-9F5A-D220823AB5DB}">
      <dgm:prSet/>
      <dgm:spPr/>
      <dgm:t>
        <a:bodyPr/>
        <a:lstStyle/>
        <a:p>
          <a:endParaRPr lang="es-ES" sz="2000" b="1">
            <a:effectLst>
              <a:outerShdw blurRad="38100" dist="38100" dir="2700000" algn="tl">
                <a:srgbClr val="000000"/>
              </a:outerShdw>
            </a:effectLst>
          </a:endParaRPr>
        </a:p>
      </dgm:t>
    </dgm:pt>
    <dgm:pt modelId="{8535456C-A3FD-499E-9E2F-FEB7449E1D56}" type="sibTrans" cxnId="{B8D8A217-DDA9-481B-9F5A-D220823AB5DB}">
      <dgm:prSet/>
      <dgm:spPr/>
      <dgm:t>
        <a:bodyPr/>
        <a:lstStyle/>
        <a:p>
          <a:endParaRPr lang="es-ES" sz="2000" b="1">
            <a:effectLst>
              <a:outerShdw blurRad="38100" dist="38100" dir="2700000" algn="tl">
                <a:srgbClr val="000000"/>
              </a:outerShdw>
            </a:effectLst>
          </a:endParaRPr>
        </a:p>
      </dgm:t>
    </dgm:pt>
    <dgm:pt modelId="{4131BBAD-E9E1-4D86-9C59-B1452C707B7D}">
      <dgm:prSet phldrT="[Texto]" phldr="0" custT="1"/>
      <dgm:spPr/>
      <dgm:t>
        <a:bodyPr/>
        <a:lstStyle/>
        <a:p>
          <a:r>
            <a:rPr lang="fr-FR" sz="2000" b="1" dirty="0">
              <a:solidFill>
                <a:schemeClr val="tx1"/>
              </a:solidFill>
              <a:effectLst/>
            </a:rPr>
            <a:t>Étudier un thème ou un mot à l'aide d'une concordance</a:t>
          </a:r>
          <a:endParaRPr lang="es-ES" sz="2000" b="1" dirty="0">
            <a:solidFill>
              <a:schemeClr val="tx1"/>
            </a:solidFill>
            <a:effectLst/>
          </a:endParaRPr>
        </a:p>
      </dgm:t>
    </dgm:pt>
    <dgm:pt modelId="{1327237B-BD95-4B73-97CC-480B00D41B29}" type="parTrans" cxnId="{5E993739-2F76-44AC-BA31-E6CDBF527FCF}">
      <dgm:prSet/>
      <dgm:spPr/>
      <dgm:t>
        <a:bodyPr/>
        <a:lstStyle/>
        <a:p>
          <a:endParaRPr lang="es-ES" sz="2000" b="1">
            <a:effectLst>
              <a:outerShdw blurRad="38100" dist="38100" dir="2700000" algn="tl">
                <a:srgbClr val="000000"/>
              </a:outerShdw>
            </a:effectLst>
          </a:endParaRPr>
        </a:p>
      </dgm:t>
    </dgm:pt>
    <dgm:pt modelId="{324383F5-9800-4E12-9366-7A3E9F74A24B}" type="sibTrans" cxnId="{5E993739-2F76-44AC-BA31-E6CDBF527FCF}">
      <dgm:prSet/>
      <dgm:spPr/>
      <dgm:t>
        <a:bodyPr/>
        <a:lstStyle/>
        <a:p>
          <a:endParaRPr lang="es-ES" sz="2000" b="1">
            <a:effectLst>
              <a:outerShdw blurRad="38100" dist="38100" dir="2700000" algn="tl">
                <a:srgbClr val="000000"/>
              </a:outerShdw>
            </a:effectLst>
          </a:endParaRPr>
        </a:p>
      </dgm:t>
    </dgm:pt>
    <dgm:pt modelId="{741873A6-F411-4798-A590-D3F42D2F91D9}">
      <dgm:prSet phldrT="[Texto]" phldr="0" custT="1"/>
      <dgm:spPr>
        <a:solidFill>
          <a:schemeClr val="tx2">
            <a:lumMod val="40000"/>
            <a:lumOff val="60000"/>
          </a:schemeClr>
        </a:solidFill>
      </dgm:spPr>
      <dgm:t>
        <a:bodyPr/>
        <a:lstStyle/>
        <a:p>
          <a:r>
            <a:rPr lang="fr-FR" sz="2000" b="1" dirty="0">
              <a:solidFill>
                <a:schemeClr val="tx1"/>
              </a:solidFill>
              <a:effectLst/>
            </a:rPr>
            <a:t>Consulter des commentaires ou des dictionnaires bibliques</a:t>
          </a:r>
          <a:endParaRPr lang="es-ES" sz="2000" b="1" dirty="0">
            <a:solidFill>
              <a:schemeClr val="tx1"/>
            </a:solidFill>
            <a:effectLst/>
          </a:endParaRPr>
        </a:p>
      </dgm:t>
    </dgm:pt>
    <dgm:pt modelId="{C5D06A32-1A8C-47C1-B329-63A175EF0BA8}" type="parTrans" cxnId="{DF473745-9728-44A0-AD03-B988DD578A6B}">
      <dgm:prSet/>
      <dgm:spPr/>
      <dgm:t>
        <a:bodyPr/>
        <a:lstStyle/>
        <a:p>
          <a:endParaRPr lang="es-ES" sz="2000" b="1">
            <a:effectLst>
              <a:outerShdw blurRad="38100" dist="38100" dir="2700000" algn="tl">
                <a:srgbClr val="000000"/>
              </a:outerShdw>
            </a:effectLst>
          </a:endParaRPr>
        </a:p>
      </dgm:t>
    </dgm:pt>
    <dgm:pt modelId="{7DAB2554-C390-4C56-BDF8-E27424B95BB9}" type="sibTrans" cxnId="{DF473745-9728-44A0-AD03-B988DD578A6B}">
      <dgm:prSet/>
      <dgm:spPr/>
      <dgm:t>
        <a:bodyPr/>
        <a:lstStyle/>
        <a:p>
          <a:endParaRPr lang="es-ES" sz="2000" b="1">
            <a:effectLst>
              <a:outerShdw blurRad="38100" dist="38100" dir="2700000" algn="tl">
                <a:srgbClr val="000000"/>
              </a:outerShdw>
            </a:effectLst>
          </a:endParaRPr>
        </a:p>
      </dgm:t>
    </dgm:pt>
    <dgm:pt modelId="{A9B3DB5B-591B-400E-9698-EACA9941E31A}">
      <dgm:prSet phldrT="[Texto]" phldr="0" custT="1"/>
      <dgm:spPr>
        <a:solidFill>
          <a:srgbClr val="FF9FA4"/>
        </a:solidFill>
      </dgm:spPr>
      <dgm:t>
        <a:bodyPr/>
        <a:lstStyle/>
        <a:p>
          <a:r>
            <a:rPr lang="fr-FR" sz="2000" b="1" dirty="0">
              <a:solidFill>
                <a:schemeClr val="tx1"/>
              </a:solidFill>
              <a:effectLst/>
            </a:rPr>
            <a:t>Lire en parallèle avec des passages de la série “La Grande Controverse” d'Ellen G. White</a:t>
          </a:r>
          <a:endParaRPr lang="es-ES" sz="2000" b="1" dirty="0">
            <a:solidFill>
              <a:schemeClr val="tx1"/>
            </a:solidFill>
            <a:effectLst/>
          </a:endParaRPr>
        </a:p>
      </dgm:t>
    </dgm:pt>
    <dgm:pt modelId="{4C166136-98D6-4CDD-8DD7-ADC2DF276E8B}" type="parTrans" cxnId="{FD20F289-BFA9-4609-8F13-3D7666CAD202}">
      <dgm:prSet/>
      <dgm:spPr/>
      <dgm:t>
        <a:bodyPr/>
        <a:lstStyle/>
        <a:p>
          <a:endParaRPr lang="es-ES" sz="2000" b="1">
            <a:effectLst>
              <a:outerShdw blurRad="38100" dist="38100" dir="2700000" algn="tl">
                <a:srgbClr val="000000"/>
              </a:outerShdw>
            </a:effectLst>
          </a:endParaRPr>
        </a:p>
      </dgm:t>
    </dgm:pt>
    <dgm:pt modelId="{34581FC8-A7D7-49E4-B882-18A3B3EF87C7}" type="sibTrans" cxnId="{FD20F289-BFA9-4609-8F13-3D7666CAD202}">
      <dgm:prSet/>
      <dgm:spPr/>
      <dgm:t>
        <a:bodyPr/>
        <a:lstStyle/>
        <a:p>
          <a:endParaRPr lang="es-ES" sz="2000" b="1">
            <a:effectLst>
              <a:outerShdw blurRad="38100" dist="38100" dir="2700000" algn="tl">
                <a:srgbClr val="000000"/>
              </a:outerShdw>
            </a:effectLst>
          </a:endParaRPr>
        </a:p>
      </dgm:t>
    </dgm:pt>
    <dgm:pt modelId="{7684D804-D48E-4E7D-92F3-413681E6AD99}" type="pres">
      <dgm:prSet presAssocID="{94CB0EFC-F645-446F-938E-6575784A7EB4}" presName="layout" presStyleCnt="0">
        <dgm:presLayoutVars>
          <dgm:chMax/>
          <dgm:chPref/>
          <dgm:dir/>
          <dgm:animOne val="branch"/>
          <dgm:animLvl val="lvl"/>
          <dgm:resizeHandles/>
        </dgm:presLayoutVars>
      </dgm:prSet>
      <dgm:spPr/>
    </dgm:pt>
    <dgm:pt modelId="{12B6286F-D5B0-48F8-A74E-3407F7BC828E}" type="pres">
      <dgm:prSet presAssocID="{A27235A5-EA9B-401A-8F5C-90980D5FA2D7}" presName="root" presStyleCnt="0">
        <dgm:presLayoutVars>
          <dgm:chMax/>
          <dgm:chPref val="4"/>
        </dgm:presLayoutVars>
      </dgm:prSet>
      <dgm:spPr/>
    </dgm:pt>
    <dgm:pt modelId="{B9AECB35-A1DB-4BCD-ACA3-3519AAE42E64}" type="pres">
      <dgm:prSet presAssocID="{A27235A5-EA9B-401A-8F5C-90980D5FA2D7}" presName="rootComposite" presStyleCnt="0">
        <dgm:presLayoutVars/>
      </dgm:prSet>
      <dgm:spPr/>
    </dgm:pt>
    <dgm:pt modelId="{337B68C6-F476-47AD-819A-D69153763E94}" type="pres">
      <dgm:prSet presAssocID="{A27235A5-EA9B-401A-8F5C-90980D5FA2D7}" presName="rootText" presStyleLbl="node0" presStyleIdx="0" presStyleCnt="1" custScaleX="166504" custScaleY="76035">
        <dgm:presLayoutVars>
          <dgm:chMax/>
          <dgm:chPref val="4"/>
        </dgm:presLayoutVars>
      </dgm:prSet>
      <dgm:spPr/>
    </dgm:pt>
    <dgm:pt modelId="{FC7D9055-1F8E-443E-891E-BF874DB5EE50}" type="pres">
      <dgm:prSet presAssocID="{A27235A5-EA9B-401A-8F5C-90980D5FA2D7}" presName="childShape" presStyleCnt="0">
        <dgm:presLayoutVars>
          <dgm:chMax val="0"/>
          <dgm:chPref val="0"/>
        </dgm:presLayoutVars>
      </dgm:prSet>
      <dgm:spPr/>
    </dgm:pt>
    <dgm:pt modelId="{0E3FFA68-5C18-4D2C-B867-B9D404B8C872}" type="pres">
      <dgm:prSet presAssocID="{1C567031-7B22-4341-AA75-056F4DAB96D9}" presName="childComposite" presStyleCnt="0">
        <dgm:presLayoutVars>
          <dgm:chMax val="0"/>
          <dgm:chPref val="0"/>
        </dgm:presLayoutVars>
      </dgm:prSet>
      <dgm:spPr/>
    </dgm:pt>
    <dgm:pt modelId="{935D24BA-A427-4ACB-A40B-E7506D11A351}" type="pres">
      <dgm:prSet presAssocID="{1C567031-7B22-4341-AA75-056F4DAB96D9}" presName="Image" presStyleLbl="node1" presStyleIdx="0" presStyleCnt="5" custLinFactX="-86747" custLinFactNeighborX="-100000"/>
      <dgm:spPr>
        <a:prstGeom prst="rightArrowCallout">
          <a:avLst/>
        </a:prstGeom>
        <a:solidFill>
          <a:schemeClr val="accent5">
            <a:lumMod val="60000"/>
            <a:lumOff val="40000"/>
          </a:schemeClr>
        </a:solidFill>
      </dgm:spPr>
    </dgm:pt>
    <dgm:pt modelId="{4C02B3AF-D4D7-47ED-9DE4-4BD2FF469F91}" type="pres">
      <dgm:prSet presAssocID="{1C567031-7B22-4341-AA75-056F4DAB96D9}" presName="childText" presStyleLbl="lnNode1" presStyleIdx="0" presStyleCnt="5" custScaleX="186951" custLinFactNeighborX="22149">
        <dgm:presLayoutVars>
          <dgm:chMax val="0"/>
          <dgm:chPref val="0"/>
          <dgm:bulletEnabled val="1"/>
        </dgm:presLayoutVars>
      </dgm:prSet>
      <dgm:spPr/>
    </dgm:pt>
    <dgm:pt modelId="{F79DC9A4-E228-4D83-8E07-AD16AADC849F}" type="pres">
      <dgm:prSet presAssocID="{41324397-7B19-423F-BD99-C629D0D49CD2}" presName="childComposite" presStyleCnt="0">
        <dgm:presLayoutVars>
          <dgm:chMax val="0"/>
          <dgm:chPref val="0"/>
        </dgm:presLayoutVars>
      </dgm:prSet>
      <dgm:spPr/>
    </dgm:pt>
    <dgm:pt modelId="{F852E0FF-B3CB-4D8A-8ED1-07E325850378}" type="pres">
      <dgm:prSet presAssocID="{41324397-7B19-423F-BD99-C629D0D49CD2}" presName="Image" presStyleLbl="node1" presStyleIdx="1" presStyleCnt="5" custLinFactX="-86747" custLinFactNeighborX="-100000"/>
      <dgm:spPr>
        <a:prstGeom prst="rightArrowCallout">
          <a:avLst/>
        </a:prstGeom>
      </dgm:spPr>
    </dgm:pt>
    <dgm:pt modelId="{BF8D5CE6-4AFE-4D10-ACB1-391B684D5F34}" type="pres">
      <dgm:prSet presAssocID="{41324397-7B19-423F-BD99-C629D0D49CD2}" presName="childText" presStyleLbl="lnNode1" presStyleIdx="1" presStyleCnt="5" custScaleX="186951" custLinFactNeighborX="22149">
        <dgm:presLayoutVars>
          <dgm:chMax val="0"/>
          <dgm:chPref val="0"/>
          <dgm:bulletEnabled val="1"/>
        </dgm:presLayoutVars>
      </dgm:prSet>
      <dgm:spPr/>
    </dgm:pt>
    <dgm:pt modelId="{CA314879-1E85-4097-BDF9-F3944F187192}" type="pres">
      <dgm:prSet presAssocID="{4131BBAD-E9E1-4D86-9C59-B1452C707B7D}" presName="childComposite" presStyleCnt="0">
        <dgm:presLayoutVars>
          <dgm:chMax val="0"/>
          <dgm:chPref val="0"/>
        </dgm:presLayoutVars>
      </dgm:prSet>
      <dgm:spPr/>
    </dgm:pt>
    <dgm:pt modelId="{AB731BB3-09FA-4C96-9C1E-608717F16D44}" type="pres">
      <dgm:prSet presAssocID="{4131BBAD-E9E1-4D86-9C59-B1452C707B7D}" presName="Image" presStyleLbl="node1" presStyleIdx="2" presStyleCnt="5" custLinFactX="-86747" custLinFactNeighborX="-100000"/>
      <dgm:spPr>
        <a:prstGeom prst="rightArrowCallout">
          <a:avLst/>
        </a:prstGeom>
      </dgm:spPr>
    </dgm:pt>
    <dgm:pt modelId="{3E788F97-CE63-42C8-A33F-05AD955DB55E}" type="pres">
      <dgm:prSet presAssocID="{4131BBAD-E9E1-4D86-9C59-B1452C707B7D}" presName="childText" presStyleLbl="lnNode1" presStyleIdx="2" presStyleCnt="5" custScaleX="186951" custLinFactNeighborX="22149">
        <dgm:presLayoutVars>
          <dgm:chMax val="0"/>
          <dgm:chPref val="0"/>
          <dgm:bulletEnabled val="1"/>
        </dgm:presLayoutVars>
      </dgm:prSet>
      <dgm:spPr/>
    </dgm:pt>
    <dgm:pt modelId="{98D92A68-422A-47FA-92AC-33C4629FDADE}" type="pres">
      <dgm:prSet presAssocID="{741873A6-F411-4798-A590-D3F42D2F91D9}" presName="childComposite" presStyleCnt="0">
        <dgm:presLayoutVars>
          <dgm:chMax val="0"/>
          <dgm:chPref val="0"/>
        </dgm:presLayoutVars>
      </dgm:prSet>
      <dgm:spPr/>
    </dgm:pt>
    <dgm:pt modelId="{FCBC2877-EB76-4878-B72D-C9FC1E2B15AE}" type="pres">
      <dgm:prSet presAssocID="{741873A6-F411-4798-A590-D3F42D2F91D9}" presName="Image" presStyleLbl="node1" presStyleIdx="3" presStyleCnt="5" custLinFactX="-86747" custLinFactNeighborX="-100000"/>
      <dgm:spPr>
        <a:prstGeom prst="rightArrowCallout">
          <a:avLst/>
        </a:prstGeom>
        <a:solidFill>
          <a:schemeClr val="tx2">
            <a:lumMod val="40000"/>
            <a:lumOff val="60000"/>
          </a:schemeClr>
        </a:solidFill>
      </dgm:spPr>
    </dgm:pt>
    <dgm:pt modelId="{A6A6043D-95C5-4250-B836-E4B2606C072B}" type="pres">
      <dgm:prSet presAssocID="{741873A6-F411-4798-A590-D3F42D2F91D9}" presName="childText" presStyleLbl="lnNode1" presStyleIdx="3" presStyleCnt="5" custScaleX="186951" custLinFactNeighborX="22149">
        <dgm:presLayoutVars>
          <dgm:chMax val="0"/>
          <dgm:chPref val="0"/>
          <dgm:bulletEnabled val="1"/>
        </dgm:presLayoutVars>
      </dgm:prSet>
      <dgm:spPr/>
    </dgm:pt>
    <dgm:pt modelId="{606C06B7-27F3-4D3E-A81A-0B38CFB02122}" type="pres">
      <dgm:prSet presAssocID="{A9B3DB5B-591B-400E-9698-EACA9941E31A}" presName="childComposite" presStyleCnt="0">
        <dgm:presLayoutVars>
          <dgm:chMax val="0"/>
          <dgm:chPref val="0"/>
        </dgm:presLayoutVars>
      </dgm:prSet>
      <dgm:spPr/>
    </dgm:pt>
    <dgm:pt modelId="{28268B95-A071-4C49-BF94-AC18B3AE4ECA}" type="pres">
      <dgm:prSet presAssocID="{A9B3DB5B-591B-400E-9698-EACA9941E31A}" presName="Image" presStyleLbl="node1" presStyleIdx="4" presStyleCnt="5" custLinFactX="-86747" custLinFactNeighborX="-100000"/>
      <dgm:spPr>
        <a:prstGeom prst="rightArrowCallout">
          <a:avLst/>
        </a:prstGeom>
        <a:solidFill>
          <a:srgbClr val="FF9FA4"/>
        </a:solidFill>
      </dgm:spPr>
    </dgm:pt>
    <dgm:pt modelId="{EAF75300-8453-4026-9FB3-D22C8B49DAEE}" type="pres">
      <dgm:prSet presAssocID="{A9B3DB5B-591B-400E-9698-EACA9941E31A}" presName="childText" presStyleLbl="lnNode1" presStyleIdx="4" presStyleCnt="5" custScaleX="186951" custLinFactNeighborX="22149">
        <dgm:presLayoutVars>
          <dgm:chMax val="0"/>
          <dgm:chPref val="0"/>
          <dgm:bulletEnabled val="1"/>
        </dgm:presLayoutVars>
      </dgm:prSet>
      <dgm:spPr/>
    </dgm:pt>
  </dgm:ptLst>
  <dgm:cxnLst>
    <dgm:cxn modelId="{B8D8A217-DDA9-481B-9F5A-D220823AB5DB}" srcId="{A27235A5-EA9B-401A-8F5C-90980D5FA2D7}" destId="{41324397-7B19-423F-BD99-C629D0D49CD2}" srcOrd="1" destOrd="0" parTransId="{A9A5A08E-29AE-45E6-B236-95CF97AFF435}" sibTransId="{8535456C-A3FD-499E-9E2F-FEB7449E1D56}"/>
    <dgm:cxn modelId="{52DDB228-E980-4F3F-A884-EDF3706ECF52}" srcId="{94CB0EFC-F645-446F-938E-6575784A7EB4}" destId="{A27235A5-EA9B-401A-8F5C-90980D5FA2D7}" srcOrd="0" destOrd="0" parTransId="{76F6C86A-EEB0-42B9-8E8E-1E0814925ACD}" sibTransId="{0C1B9A16-F5DC-4ABD-914A-EAC6EA263E8A}"/>
    <dgm:cxn modelId="{5E993739-2F76-44AC-BA31-E6CDBF527FCF}" srcId="{A27235A5-EA9B-401A-8F5C-90980D5FA2D7}" destId="{4131BBAD-E9E1-4D86-9C59-B1452C707B7D}" srcOrd="2" destOrd="0" parTransId="{1327237B-BD95-4B73-97CC-480B00D41B29}" sibTransId="{324383F5-9800-4E12-9366-7A3E9F74A24B}"/>
    <dgm:cxn modelId="{7C15F63B-3E8C-4073-B516-21FED8E8940A}" srcId="{A27235A5-EA9B-401A-8F5C-90980D5FA2D7}" destId="{1C567031-7B22-4341-AA75-056F4DAB96D9}" srcOrd="0" destOrd="0" parTransId="{C1F7F010-6FA5-4A7C-89FE-978CA134ECBB}" sibTransId="{98A0474B-2565-499E-9D9F-05F90F44DA64}"/>
    <dgm:cxn modelId="{0FCE9162-C8B6-411D-820A-C174D3911A28}" type="presOf" srcId="{1C567031-7B22-4341-AA75-056F4DAB96D9}" destId="{4C02B3AF-D4D7-47ED-9DE4-4BD2FF469F91}" srcOrd="0" destOrd="0" presId="urn:microsoft.com/office/officeart/2008/layout/PictureAccentList"/>
    <dgm:cxn modelId="{DF473745-9728-44A0-AD03-B988DD578A6B}" srcId="{A27235A5-EA9B-401A-8F5C-90980D5FA2D7}" destId="{741873A6-F411-4798-A590-D3F42D2F91D9}" srcOrd="3" destOrd="0" parTransId="{C5D06A32-1A8C-47C1-B329-63A175EF0BA8}" sibTransId="{7DAB2554-C390-4C56-BDF8-E27424B95BB9}"/>
    <dgm:cxn modelId="{84C3DD56-5015-43BA-86CD-F954FE666EE0}" type="presOf" srcId="{A27235A5-EA9B-401A-8F5C-90980D5FA2D7}" destId="{337B68C6-F476-47AD-819A-D69153763E94}" srcOrd="0" destOrd="0" presId="urn:microsoft.com/office/officeart/2008/layout/PictureAccentList"/>
    <dgm:cxn modelId="{65528159-595B-4B2C-88B9-784513557E0A}" type="presOf" srcId="{A9B3DB5B-591B-400E-9698-EACA9941E31A}" destId="{EAF75300-8453-4026-9FB3-D22C8B49DAEE}" srcOrd="0" destOrd="0" presId="urn:microsoft.com/office/officeart/2008/layout/PictureAccentList"/>
    <dgm:cxn modelId="{F79CA287-B456-41BC-96FB-54076A4591CB}" type="presOf" srcId="{41324397-7B19-423F-BD99-C629D0D49CD2}" destId="{BF8D5CE6-4AFE-4D10-ACB1-391B684D5F34}" srcOrd="0" destOrd="0" presId="urn:microsoft.com/office/officeart/2008/layout/PictureAccentList"/>
    <dgm:cxn modelId="{FD20F289-BFA9-4609-8F13-3D7666CAD202}" srcId="{A27235A5-EA9B-401A-8F5C-90980D5FA2D7}" destId="{A9B3DB5B-591B-400E-9698-EACA9941E31A}" srcOrd="4" destOrd="0" parTransId="{4C166136-98D6-4CDD-8DD7-ADC2DF276E8B}" sibTransId="{34581FC8-A7D7-49E4-B882-18A3B3EF87C7}"/>
    <dgm:cxn modelId="{6D6F47E0-57A2-43A4-BB36-4D07BFBA7A1E}" type="presOf" srcId="{94CB0EFC-F645-446F-938E-6575784A7EB4}" destId="{7684D804-D48E-4E7D-92F3-413681E6AD99}" srcOrd="0" destOrd="0" presId="urn:microsoft.com/office/officeart/2008/layout/PictureAccentList"/>
    <dgm:cxn modelId="{BA06F5EE-9737-4103-8BF0-7AE066191011}" type="presOf" srcId="{741873A6-F411-4798-A590-D3F42D2F91D9}" destId="{A6A6043D-95C5-4250-B836-E4B2606C072B}" srcOrd="0" destOrd="0" presId="urn:microsoft.com/office/officeart/2008/layout/PictureAccentList"/>
    <dgm:cxn modelId="{AF46DCF1-CF14-4B63-A1BC-A47512B0C4EC}" type="presOf" srcId="{4131BBAD-E9E1-4D86-9C59-B1452C707B7D}" destId="{3E788F97-CE63-42C8-A33F-05AD955DB55E}" srcOrd="0" destOrd="0" presId="urn:microsoft.com/office/officeart/2008/layout/PictureAccentList"/>
    <dgm:cxn modelId="{0BF02606-5273-4092-98A8-8FFEED1BB299}" type="presParOf" srcId="{7684D804-D48E-4E7D-92F3-413681E6AD99}" destId="{12B6286F-D5B0-48F8-A74E-3407F7BC828E}" srcOrd="0" destOrd="0" presId="urn:microsoft.com/office/officeart/2008/layout/PictureAccentList"/>
    <dgm:cxn modelId="{DBAD5FA7-AB41-444C-AC54-E84AFA6E90A7}" type="presParOf" srcId="{12B6286F-D5B0-48F8-A74E-3407F7BC828E}" destId="{B9AECB35-A1DB-4BCD-ACA3-3519AAE42E64}" srcOrd="0" destOrd="0" presId="urn:microsoft.com/office/officeart/2008/layout/PictureAccentList"/>
    <dgm:cxn modelId="{DD5D1DCC-0886-47DC-8244-9832017619E6}" type="presParOf" srcId="{B9AECB35-A1DB-4BCD-ACA3-3519AAE42E64}" destId="{337B68C6-F476-47AD-819A-D69153763E94}" srcOrd="0" destOrd="0" presId="urn:microsoft.com/office/officeart/2008/layout/PictureAccentList"/>
    <dgm:cxn modelId="{269CE3F2-46FF-4338-B925-8CAE17ABDD2A}" type="presParOf" srcId="{12B6286F-D5B0-48F8-A74E-3407F7BC828E}" destId="{FC7D9055-1F8E-443E-891E-BF874DB5EE50}" srcOrd="1" destOrd="0" presId="urn:microsoft.com/office/officeart/2008/layout/PictureAccentList"/>
    <dgm:cxn modelId="{B31FEF07-9086-404D-908C-366690F7E622}" type="presParOf" srcId="{FC7D9055-1F8E-443E-891E-BF874DB5EE50}" destId="{0E3FFA68-5C18-4D2C-B867-B9D404B8C872}" srcOrd="0" destOrd="0" presId="urn:microsoft.com/office/officeart/2008/layout/PictureAccentList"/>
    <dgm:cxn modelId="{4470E233-11E1-4F6A-8453-FCBCDF4EC402}" type="presParOf" srcId="{0E3FFA68-5C18-4D2C-B867-B9D404B8C872}" destId="{935D24BA-A427-4ACB-A40B-E7506D11A351}" srcOrd="0" destOrd="0" presId="urn:microsoft.com/office/officeart/2008/layout/PictureAccentList"/>
    <dgm:cxn modelId="{7BE05479-98A8-4355-B49B-BDA6CD5F65B8}" type="presParOf" srcId="{0E3FFA68-5C18-4D2C-B867-B9D404B8C872}" destId="{4C02B3AF-D4D7-47ED-9DE4-4BD2FF469F91}" srcOrd="1" destOrd="0" presId="urn:microsoft.com/office/officeart/2008/layout/PictureAccentList"/>
    <dgm:cxn modelId="{B537C28F-6EB4-4245-905F-D99398C63FF6}" type="presParOf" srcId="{FC7D9055-1F8E-443E-891E-BF874DB5EE50}" destId="{F79DC9A4-E228-4D83-8E07-AD16AADC849F}" srcOrd="1" destOrd="0" presId="urn:microsoft.com/office/officeart/2008/layout/PictureAccentList"/>
    <dgm:cxn modelId="{0D51C336-7147-42E6-9B7B-4782AB3325DF}" type="presParOf" srcId="{F79DC9A4-E228-4D83-8E07-AD16AADC849F}" destId="{F852E0FF-B3CB-4D8A-8ED1-07E325850378}" srcOrd="0" destOrd="0" presId="urn:microsoft.com/office/officeart/2008/layout/PictureAccentList"/>
    <dgm:cxn modelId="{D8325887-9054-4FBA-A915-F890915AE5DD}" type="presParOf" srcId="{F79DC9A4-E228-4D83-8E07-AD16AADC849F}" destId="{BF8D5CE6-4AFE-4D10-ACB1-391B684D5F34}" srcOrd="1" destOrd="0" presId="urn:microsoft.com/office/officeart/2008/layout/PictureAccentList"/>
    <dgm:cxn modelId="{C8A6A85D-A23A-4A9A-BA61-31EA281BE088}" type="presParOf" srcId="{FC7D9055-1F8E-443E-891E-BF874DB5EE50}" destId="{CA314879-1E85-4097-BDF9-F3944F187192}" srcOrd="2" destOrd="0" presId="urn:microsoft.com/office/officeart/2008/layout/PictureAccentList"/>
    <dgm:cxn modelId="{B61C4FEC-65AE-46DA-9918-29DA80F070DA}" type="presParOf" srcId="{CA314879-1E85-4097-BDF9-F3944F187192}" destId="{AB731BB3-09FA-4C96-9C1E-608717F16D44}" srcOrd="0" destOrd="0" presId="urn:microsoft.com/office/officeart/2008/layout/PictureAccentList"/>
    <dgm:cxn modelId="{C3F4914D-BC8E-4541-9893-B5F6A0B61F4F}" type="presParOf" srcId="{CA314879-1E85-4097-BDF9-F3944F187192}" destId="{3E788F97-CE63-42C8-A33F-05AD955DB55E}" srcOrd="1" destOrd="0" presId="urn:microsoft.com/office/officeart/2008/layout/PictureAccentList"/>
    <dgm:cxn modelId="{82761809-C2BF-4D8A-99AD-FC5C1835EFDB}" type="presParOf" srcId="{FC7D9055-1F8E-443E-891E-BF874DB5EE50}" destId="{98D92A68-422A-47FA-92AC-33C4629FDADE}" srcOrd="3" destOrd="0" presId="urn:microsoft.com/office/officeart/2008/layout/PictureAccentList"/>
    <dgm:cxn modelId="{ECBB17EB-E454-465B-82DE-15E9F8132848}" type="presParOf" srcId="{98D92A68-422A-47FA-92AC-33C4629FDADE}" destId="{FCBC2877-EB76-4878-B72D-C9FC1E2B15AE}" srcOrd="0" destOrd="0" presId="urn:microsoft.com/office/officeart/2008/layout/PictureAccentList"/>
    <dgm:cxn modelId="{797D8189-5860-46BB-B82D-5F32AD309497}" type="presParOf" srcId="{98D92A68-422A-47FA-92AC-33C4629FDADE}" destId="{A6A6043D-95C5-4250-B836-E4B2606C072B}" srcOrd="1" destOrd="0" presId="urn:microsoft.com/office/officeart/2008/layout/PictureAccentList"/>
    <dgm:cxn modelId="{48F388EF-8122-4740-A68E-8031F483F9F7}" type="presParOf" srcId="{FC7D9055-1F8E-443E-891E-BF874DB5EE50}" destId="{606C06B7-27F3-4D3E-A81A-0B38CFB02122}" srcOrd="4" destOrd="0" presId="urn:microsoft.com/office/officeart/2008/layout/PictureAccentList"/>
    <dgm:cxn modelId="{7B3ABBA1-16AF-4A7C-8E2E-2C99F0775DF7}" type="presParOf" srcId="{606C06B7-27F3-4D3E-A81A-0B38CFB02122}" destId="{28268B95-A071-4C49-BF94-AC18B3AE4ECA}" srcOrd="0" destOrd="0" presId="urn:microsoft.com/office/officeart/2008/layout/PictureAccentList"/>
    <dgm:cxn modelId="{B6028962-0108-4C5D-A492-1B27A56EAA57}" type="presParOf" srcId="{606C06B7-27F3-4D3E-A81A-0B38CFB02122}" destId="{EAF75300-8453-4026-9FB3-D22C8B49DAEE}" srcOrd="1" destOrd="0" presId="urn:microsoft.com/office/officeart/2008/layout/PictureAccen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9B503-D48E-414A-9C8A-F778801B2240}">
      <dsp:nvSpPr>
        <dsp:cNvPr id="0" name=""/>
        <dsp:cNvSpPr/>
      </dsp:nvSpPr>
      <dsp:spPr>
        <a:xfrm>
          <a:off x="9500635" y="1438911"/>
          <a:ext cx="349532" cy="927616"/>
        </a:xfrm>
        <a:custGeom>
          <a:avLst/>
          <a:gdLst/>
          <a:ahLst/>
          <a:cxnLst/>
          <a:rect l="0" t="0" r="0" b="0"/>
          <a:pathLst>
            <a:path>
              <a:moveTo>
                <a:pt x="0" y="0"/>
              </a:moveTo>
              <a:lnTo>
                <a:pt x="0" y="927616"/>
              </a:lnTo>
              <a:lnTo>
                <a:pt x="349532" y="927616"/>
              </a:lnTo>
            </a:path>
          </a:pathLst>
        </a:custGeom>
        <a:noFill/>
        <a:ln w="19050" cap="flat" cmpd="sng" algn="ctr">
          <a:solidFill>
            <a:schemeClr val="accent6">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6463EAC-7AB1-46F7-ADB2-E583DD398D05}">
      <dsp:nvSpPr>
        <dsp:cNvPr id="0" name=""/>
        <dsp:cNvSpPr/>
      </dsp:nvSpPr>
      <dsp:spPr>
        <a:xfrm>
          <a:off x="5818350" y="531291"/>
          <a:ext cx="4614372" cy="268450"/>
        </a:xfrm>
        <a:custGeom>
          <a:avLst/>
          <a:gdLst/>
          <a:ahLst/>
          <a:cxnLst/>
          <a:rect l="0" t="0" r="0" b="0"/>
          <a:pathLst>
            <a:path>
              <a:moveTo>
                <a:pt x="0" y="0"/>
              </a:moveTo>
              <a:lnTo>
                <a:pt x="0" y="134225"/>
              </a:lnTo>
              <a:lnTo>
                <a:pt x="4614372" y="134225"/>
              </a:lnTo>
              <a:lnTo>
                <a:pt x="4614372" y="268450"/>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8D49924-E10B-4B7C-AA89-DB6588DD3E55}">
      <dsp:nvSpPr>
        <dsp:cNvPr id="0" name=""/>
        <dsp:cNvSpPr/>
      </dsp:nvSpPr>
      <dsp:spPr>
        <a:xfrm>
          <a:off x="6901966" y="1438911"/>
          <a:ext cx="349532" cy="906622"/>
        </a:xfrm>
        <a:custGeom>
          <a:avLst/>
          <a:gdLst/>
          <a:ahLst/>
          <a:cxnLst/>
          <a:rect l="0" t="0" r="0" b="0"/>
          <a:pathLst>
            <a:path>
              <a:moveTo>
                <a:pt x="0" y="0"/>
              </a:moveTo>
              <a:lnTo>
                <a:pt x="0" y="906622"/>
              </a:lnTo>
              <a:lnTo>
                <a:pt x="349532" y="906622"/>
              </a:lnTo>
            </a:path>
          </a:pathLst>
        </a:custGeom>
        <a:noFill/>
        <a:ln w="19050" cap="flat" cmpd="sng" algn="ctr">
          <a:solidFill>
            <a:srgbClr val="A88000"/>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D64A22C-BAC1-4D41-9539-FB452EF05452}">
      <dsp:nvSpPr>
        <dsp:cNvPr id="0" name=""/>
        <dsp:cNvSpPr/>
      </dsp:nvSpPr>
      <dsp:spPr>
        <a:xfrm>
          <a:off x="5818350" y="531291"/>
          <a:ext cx="2015703" cy="268450"/>
        </a:xfrm>
        <a:custGeom>
          <a:avLst/>
          <a:gdLst/>
          <a:ahLst/>
          <a:cxnLst/>
          <a:rect l="0" t="0" r="0" b="0"/>
          <a:pathLst>
            <a:path>
              <a:moveTo>
                <a:pt x="0" y="0"/>
              </a:moveTo>
              <a:lnTo>
                <a:pt x="0" y="134225"/>
              </a:lnTo>
              <a:lnTo>
                <a:pt x="2015703" y="134225"/>
              </a:lnTo>
              <a:lnTo>
                <a:pt x="2015703" y="268450"/>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B30709B-5FD3-4A1C-8634-E305882DC6EB}">
      <dsp:nvSpPr>
        <dsp:cNvPr id="0" name=""/>
        <dsp:cNvSpPr/>
      </dsp:nvSpPr>
      <dsp:spPr>
        <a:xfrm>
          <a:off x="2949004" y="1438911"/>
          <a:ext cx="239860" cy="3649989"/>
        </a:xfrm>
        <a:custGeom>
          <a:avLst/>
          <a:gdLst/>
          <a:ahLst/>
          <a:cxnLst/>
          <a:rect l="0" t="0" r="0" b="0"/>
          <a:pathLst>
            <a:path>
              <a:moveTo>
                <a:pt x="0" y="0"/>
              </a:moveTo>
              <a:lnTo>
                <a:pt x="0" y="3649989"/>
              </a:lnTo>
              <a:lnTo>
                <a:pt x="239860" y="3649989"/>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39FF73F-7112-4DC2-99DF-A60AE88A3F9E}">
      <dsp:nvSpPr>
        <dsp:cNvPr id="0" name=""/>
        <dsp:cNvSpPr/>
      </dsp:nvSpPr>
      <dsp:spPr>
        <a:xfrm>
          <a:off x="2949004" y="1438911"/>
          <a:ext cx="239860" cy="2674550"/>
        </a:xfrm>
        <a:custGeom>
          <a:avLst/>
          <a:gdLst/>
          <a:ahLst/>
          <a:cxnLst/>
          <a:rect l="0" t="0" r="0" b="0"/>
          <a:pathLst>
            <a:path>
              <a:moveTo>
                <a:pt x="0" y="0"/>
              </a:moveTo>
              <a:lnTo>
                <a:pt x="0" y="2674550"/>
              </a:lnTo>
              <a:lnTo>
                <a:pt x="239860" y="2674550"/>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3CEDE70-69DD-4EAB-B62C-36855871E613}">
      <dsp:nvSpPr>
        <dsp:cNvPr id="0" name=""/>
        <dsp:cNvSpPr/>
      </dsp:nvSpPr>
      <dsp:spPr>
        <a:xfrm>
          <a:off x="2949004" y="1438911"/>
          <a:ext cx="239860" cy="1699112"/>
        </a:xfrm>
        <a:custGeom>
          <a:avLst/>
          <a:gdLst/>
          <a:ahLst/>
          <a:cxnLst/>
          <a:rect l="0" t="0" r="0" b="0"/>
          <a:pathLst>
            <a:path>
              <a:moveTo>
                <a:pt x="0" y="0"/>
              </a:moveTo>
              <a:lnTo>
                <a:pt x="0" y="1699112"/>
              </a:lnTo>
              <a:lnTo>
                <a:pt x="239860" y="1699112"/>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ABE35A9-7719-4DD8-A294-26D03B142083}">
      <dsp:nvSpPr>
        <dsp:cNvPr id="0" name=""/>
        <dsp:cNvSpPr/>
      </dsp:nvSpPr>
      <dsp:spPr>
        <a:xfrm>
          <a:off x="2949004" y="1438911"/>
          <a:ext cx="239860" cy="655854"/>
        </a:xfrm>
        <a:custGeom>
          <a:avLst/>
          <a:gdLst/>
          <a:ahLst/>
          <a:cxnLst/>
          <a:rect l="0" t="0" r="0" b="0"/>
          <a:pathLst>
            <a:path>
              <a:moveTo>
                <a:pt x="0" y="0"/>
              </a:moveTo>
              <a:lnTo>
                <a:pt x="0" y="655854"/>
              </a:lnTo>
              <a:lnTo>
                <a:pt x="239860" y="655854"/>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B4F6A03-C4BE-47AA-B58F-1F4556F2AB24}">
      <dsp:nvSpPr>
        <dsp:cNvPr id="0" name=""/>
        <dsp:cNvSpPr/>
      </dsp:nvSpPr>
      <dsp:spPr>
        <a:xfrm>
          <a:off x="4194872" y="531291"/>
          <a:ext cx="1623477" cy="268450"/>
        </a:xfrm>
        <a:custGeom>
          <a:avLst/>
          <a:gdLst/>
          <a:ahLst/>
          <a:cxnLst/>
          <a:rect l="0" t="0" r="0" b="0"/>
          <a:pathLst>
            <a:path>
              <a:moveTo>
                <a:pt x="1623477" y="0"/>
              </a:moveTo>
              <a:lnTo>
                <a:pt x="1623477" y="134225"/>
              </a:lnTo>
              <a:lnTo>
                <a:pt x="0" y="134225"/>
              </a:lnTo>
              <a:lnTo>
                <a:pt x="0" y="268450"/>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54F7BB4-9A0C-405D-96FE-16BFF2C738E5}">
      <dsp:nvSpPr>
        <dsp:cNvPr id="0" name=""/>
        <dsp:cNvSpPr/>
      </dsp:nvSpPr>
      <dsp:spPr>
        <a:xfrm>
          <a:off x="271890" y="1438911"/>
          <a:ext cx="349532" cy="2885032"/>
        </a:xfrm>
        <a:custGeom>
          <a:avLst/>
          <a:gdLst/>
          <a:ahLst/>
          <a:cxnLst/>
          <a:rect l="0" t="0" r="0" b="0"/>
          <a:pathLst>
            <a:path>
              <a:moveTo>
                <a:pt x="0" y="0"/>
              </a:moveTo>
              <a:lnTo>
                <a:pt x="0" y="2885032"/>
              </a:lnTo>
              <a:lnTo>
                <a:pt x="349532" y="2885032"/>
              </a:lnTo>
            </a:path>
          </a:pathLst>
        </a:custGeom>
        <a:noFill/>
        <a:ln w="19050" cap="flat" cmpd="sng" algn="ctr">
          <a:solidFill>
            <a:schemeClr val="accent2">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7E11445-84E5-4790-ABAC-E073B8837569}">
      <dsp:nvSpPr>
        <dsp:cNvPr id="0" name=""/>
        <dsp:cNvSpPr/>
      </dsp:nvSpPr>
      <dsp:spPr>
        <a:xfrm>
          <a:off x="271890" y="1438911"/>
          <a:ext cx="349532" cy="1051161"/>
        </a:xfrm>
        <a:custGeom>
          <a:avLst/>
          <a:gdLst/>
          <a:ahLst/>
          <a:cxnLst/>
          <a:rect l="0" t="0" r="0" b="0"/>
          <a:pathLst>
            <a:path>
              <a:moveTo>
                <a:pt x="0" y="0"/>
              </a:moveTo>
              <a:lnTo>
                <a:pt x="0" y="1051161"/>
              </a:lnTo>
              <a:lnTo>
                <a:pt x="349532" y="1051161"/>
              </a:lnTo>
            </a:path>
          </a:pathLst>
        </a:custGeom>
        <a:noFill/>
        <a:ln w="19050" cap="flat" cmpd="sng" algn="ctr">
          <a:solidFill>
            <a:schemeClr val="accent2">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7BBCBA0-791A-41C4-9398-5670486A89EE}">
      <dsp:nvSpPr>
        <dsp:cNvPr id="0" name=""/>
        <dsp:cNvSpPr/>
      </dsp:nvSpPr>
      <dsp:spPr>
        <a:xfrm>
          <a:off x="1203977" y="531291"/>
          <a:ext cx="4614372" cy="268450"/>
        </a:xfrm>
        <a:custGeom>
          <a:avLst/>
          <a:gdLst/>
          <a:ahLst/>
          <a:cxnLst/>
          <a:rect l="0" t="0" r="0" b="0"/>
          <a:pathLst>
            <a:path>
              <a:moveTo>
                <a:pt x="4614372" y="0"/>
              </a:moveTo>
              <a:lnTo>
                <a:pt x="4614372" y="134225"/>
              </a:lnTo>
              <a:lnTo>
                <a:pt x="0" y="134225"/>
              </a:lnTo>
              <a:lnTo>
                <a:pt x="0" y="268450"/>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EFCEB72-0330-4E0D-858F-320F3520D329}">
      <dsp:nvSpPr>
        <dsp:cNvPr id="0" name=""/>
        <dsp:cNvSpPr/>
      </dsp:nvSpPr>
      <dsp:spPr>
        <a:xfrm>
          <a:off x="486256" y="570"/>
          <a:ext cx="10664186" cy="530721"/>
        </a:xfrm>
        <a:prstGeom prst="rect">
          <a:avLst/>
        </a:prstGeom>
        <a:solidFill>
          <a:schemeClr val="tx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effectLst>
                <a:outerShdw blurRad="38100" dist="38100" dir="2700000" algn="tl">
                  <a:srgbClr val="000000"/>
                </a:outerShdw>
              </a:effectLst>
            </a:rPr>
            <a:t>Une étude approfondie de la Bible se compose de quatre sections</a:t>
          </a:r>
          <a:endParaRPr lang="es-ES" sz="2000" b="1" kern="1200" dirty="0">
            <a:effectLst>
              <a:outerShdw blurRad="38100" dist="38100" dir="2700000" algn="tl">
                <a:srgbClr val="000000"/>
              </a:outerShdw>
            </a:effectLst>
          </a:endParaRPr>
        </a:p>
      </dsp:txBody>
      <dsp:txXfrm>
        <a:off x="486256" y="570"/>
        <a:ext cx="10664186" cy="530721"/>
      </dsp:txXfrm>
    </dsp:sp>
    <dsp:sp modelId="{25FBE55C-7604-4739-A70C-E0D555C8D2DB}">
      <dsp:nvSpPr>
        <dsp:cNvPr id="0" name=""/>
        <dsp:cNvSpPr/>
      </dsp:nvSpPr>
      <dsp:spPr>
        <a:xfrm>
          <a:off x="38868" y="799742"/>
          <a:ext cx="2330217" cy="639168"/>
        </a:xfrm>
        <a:prstGeom prst="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err="1">
              <a:effectLst>
                <a:outerShdw blurRad="38100" dist="38100" dir="2700000" algn="tl">
                  <a:srgbClr val="000000"/>
                </a:outerShdw>
              </a:effectLst>
            </a:rPr>
            <a:t>Prier</a:t>
          </a:r>
          <a:endParaRPr lang="es-ES" sz="2000" b="1" kern="1200" dirty="0">
            <a:effectLst>
              <a:outerShdw blurRad="38100" dist="38100" dir="2700000" algn="tl">
                <a:srgbClr val="000000"/>
              </a:outerShdw>
            </a:effectLst>
          </a:endParaRPr>
        </a:p>
      </dsp:txBody>
      <dsp:txXfrm>
        <a:off x="38868" y="799742"/>
        <a:ext cx="2330217" cy="639168"/>
      </dsp:txXfrm>
    </dsp:sp>
    <dsp:sp modelId="{581F876A-5E78-460A-8BA8-059CBD9F8CF3}">
      <dsp:nvSpPr>
        <dsp:cNvPr id="0" name=""/>
        <dsp:cNvSpPr/>
      </dsp:nvSpPr>
      <dsp:spPr>
        <a:xfrm>
          <a:off x="621423" y="1707362"/>
          <a:ext cx="1904774" cy="1565420"/>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12700" cap="flat" cmpd="sng" algn="ctr">
          <a:solidFill>
            <a:schemeClr val="accent2"/>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effectLst/>
            </a:rPr>
            <a:t>Invite le Saint-Esprit à être ton guide dans l'étude</a:t>
          </a:r>
          <a:endParaRPr lang="es-ES" sz="2000" b="1" kern="1200" dirty="0">
            <a:effectLst/>
          </a:endParaRPr>
        </a:p>
      </dsp:txBody>
      <dsp:txXfrm>
        <a:off x="621423" y="1707362"/>
        <a:ext cx="1904774" cy="1565420"/>
      </dsp:txXfrm>
    </dsp:sp>
    <dsp:sp modelId="{E9A2B961-0D76-43C7-898F-1FBA133E7C1B}">
      <dsp:nvSpPr>
        <dsp:cNvPr id="0" name=""/>
        <dsp:cNvSpPr/>
      </dsp:nvSpPr>
      <dsp:spPr>
        <a:xfrm>
          <a:off x="621423" y="3541233"/>
          <a:ext cx="1904774" cy="1565420"/>
        </a:xfrm>
        <a:prstGeom prst="rect">
          <a:avLst/>
        </a:prstGeom>
        <a:solidFill>
          <a:srgbClr val="2BCF8D"/>
        </a:solidFill>
        <a:ln w="12700" cap="flat" cmpd="sng" algn="ctr">
          <a:solidFill>
            <a:schemeClr val="accent2"/>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effectLst/>
            </a:rPr>
            <a:t>Il touchera ton cœur et ton esprit pour que tu comprennes ce que tu lis</a:t>
          </a:r>
          <a:endParaRPr lang="es-ES" sz="2000" b="1" kern="1200" dirty="0">
            <a:effectLst/>
          </a:endParaRPr>
        </a:p>
      </dsp:txBody>
      <dsp:txXfrm>
        <a:off x="621423" y="3541233"/>
        <a:ext cx="1904774" cy="1565420"/>
      </dsp:txXfrm>
    </dsp:sp>
    <dsp:sp modelId="{E6C9E379-076F-4E92-936C-C837C8A36F33}">
      <dsp:nvSpPr>
        <dsp:cNvPr id="0" name=""/>
        <dsp:cNvSpPr/>
      </dsp:nvSpPr>
      <dsp:spPr>
        <a:xfrm>
          <a:off x="2637537" y="799742"/>
          <a:ext cx="3114669" cy="639168"/>
        </a:xfrm>
        <a:prstGeom prst="rect">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effectLst>
                <a:outerShdw blurRad="38100" dist="38100" dir="2700000" algn="tl">
                  <a:srgbClr val="000000"/>
                </a:outerShdw>
              </a:effectLst>
            </a:rPr>
            <a:t>Lire et comprendre [technique proposée]</a:t>
          </a:r>
          <a:endParaRPr lang="es-ES" sz="2000" b="1" kern="1200" dirty="0">
            <a:effectLst>
              <a:outerShdw blurRad="38100" dist="38100" dir="2700000" algn="tl">
                <a:srgbClr val="000000"/>
              </a:outerShdw>
            </a:effectLst>
          </a:endParaRPr>
        </a:p>
      </dsp:txBody>
      <dsp:txXfrm>
        <a:off x="2637537" y="799742"/>
        <a:ext cx="3114669" cy="639168"/>
      </dsp:txXfrm>
    </dsp:sp>
    <dsp:sp modelId="{994F54E2-AE64-44AE-BA55-562ABA4B5042}">
      <dsp:nvSpPr>
        <dsp:cNvPr id="0" name=""/>
        <dsp:cNvSpPr/>
      </dsp:nvSpPr>
      <dsp:spPr>
        <a:xfrm>
          <a:off x="3188865" y="1707362"/>
          <a:ext cx="3566843" cy="774806"/>
        </a:xfrm>
        <a:prstGeom prst="rect">
          <a:avLst/>
        </a:prstGeom>
        <a:solidFill>
          <a:schemeClr val="accent1">
            <a:lumMod val="40000"/>
            <a:lumOff val="60000"/>
          </a:schemeClr>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effectLst/>
            </a:rPr>
            <a:t>Choisis un verset ou un passage de la Bible</a:t>
          </a:r>
          <a:endParaRPr lang="es-ES" sz="2000" b="1" kern="1200" dirty="0">
            <a:effectLst/>
          </a:endParaRPr>
        </a:p>
      </dsp:txBody>
      <dsp:txXfrm>
        <a:off x="3188865" y="1707362"/>
        <a:ext cx="3566843" cy="774806"/>
      </dsp:txXfrm>
    </dsp:sp>
    <dsp:sp modelId="{46ABF043-736E-42FD-8322-B00CAF308F8C}">
      <dsp:nvSpPr>
        <dsp:cNvPr id="0" name=""/>
        <dsp:cNvSpPr/>
      </dsp:nvSpPr>
      <dsp:spPr>
        <a:xfrm>
          <a:off x="3188865" y="2750620"/>
          <a:ext cx="3566843" cy="774806"/>
        </a:xfrm>
        <a:prstGeom prst="rect">
          <a:avLst/>
        </a:prstGeom>
        <a:solidFill>
          <a:schemeClr val="accent1">
            <a:lumMod val="60000"/>
            <a:lumOff val="40000"/>
          </a:schemeClr>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prstClr val="black"/>
              </a:solidFill>
              <a:effectLst/>
              <a:latin typeface="Aptos" panose="02110004020202020204"/>
              <a:ea typeface="+mn-ea"/>
              <a:cs typeface="+mn-cs"/>
            </a:rPr>
            <a:t>Écris-le pour t'aider à le graver dans l'esprit</a:t>
          </a:r>
          <a:endParaRPr lang="es-ES" sz="2000" b="1" kern="1200" dirty="0">
            <a:solidFill>
              <a:prstClr val="black"/>
            </a:solidFill>
            <a:effectLst/>
            <a:latin typeface="Aptos" panose="02110004020202020204"/>
            <a:ea typeface="+mn-ea"/>
            <a:cs typeface="+mn-cs"/>
          </a:endParaRPr>
        </a:p>
      </dsp:txBody>
      <dsp:txXfrm>
        <a:off x="3188865" y="2750620"/>
        <a:ext cx="3566843" cy="774806"/>
      </dsp:txXfrm>
    </dsp:sp>
    <dsp:sp modelId="{7C618FE8-14FE-4ED3-889A-F0EB7DAC9545}">
      <dsp:nvSpPr>
        <dsp:cNvPr id="0" name=""/>
        <dsp:cNvSpPr/>
      </dsp:nvSpPr>
      <dsp:spPr>
        <a:xfrm>
          <a:off x="3188865" y="3793877"/>
          <a:ext cx="3566843" cy="639168"/>
        </a:xfrm>
        <a:prstGeom prst="rect">
          <a:avLst/>
        </a:prstGeom>
        <a:solidFill>
          <a:srgbClr val="CC3499"/>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err="1">
              <a:solidFill>
                <a:schemeClr val="bg1"/>
              </a:solidFill>
              <a:effectLst>
                <a:outerShdw blurRad="38100" dist="38100" dir="2700000" algn="tl">
                  <a:srgbClr val="000000"/>
                </a:outerShdw>
              </a:effectLst>
              <a:latin typeface="Aptos" panose="02110004020202020204"/>
              <a:ea typeface="+mn-ea"/>
              <a:cs typeface="+mn-cs"/>
            </a:rPr>
            <a:t>Souligne</a:t>
          </a:r>
          <a:r>
            <a:rPr lang="es-ES" sz="2000" b="1" kern="1200" dirty="0">
              <a:solidFill>
                <a:schemeClr val="bg1"/>
              </a:solidFill>
              <a:effectLst>
                <a:outerShdw blurRad="38100" dist="38100" dir="2700000" algn="tl">
                  <a:srgbClr val="000000"/>
                </a:outerShdw>
              </a:effectLst>
              <a:latin typeface="Aptos" panose="02110004020202020204"/>
              <a:ea typeface="+mn-ea"/>
              <a:cs typeface="+mn-cs"/>
            </a:rPr>
            <a:t> les </a:t>
          </a:r>
          <a:r>
            <a:rPr lang="es-ES" sz="2000" b="1" kern="1200" dirty="0" err="1">
              <a:solidFill>
                <a:schemeClr val="bg1"/>
              </a:solidFill>
              <a:effectLst>
                <a:outerShdw blurRad="38100" dist="38100" dir="2700000" algn="tl">
                  <a:srgbClr val="000000"/>
                </a:outerShdw>
              </a:effectLst>
              <a:latin typeface="Aptos" panose="02110004020202020204"/>
              <a:ea typeface="+mn-ea"/>
              <a:cs typeface="+mn-cs"/>
            </a:rPr>
            <a:t>idées</a:t>
          </a:r>
          <a:r>
            <a:rPr lang="es-ES" sz="2000" b="1" kern="1200" dirty="0">
              <a:solidFill>
                <a:schemeClr val="bg1"/>
              </a:solidFill>
              <a:effectLst>
                <a:outerShdw blurRad="38100" dist="38100" dir="2700000" algn="tl">
                  <a:srgbClr val="000000"/>
                </a:outerShdw>
              </a:effectLst>
              <a:latin typeface="Aptos" panose="02110004020202020204"/>
              <a:ea typeface="+mn-ea"/>
              <a:cs typeface="+mn-cs"/>
            </a:rPr>
            <a:t> </a:t>
          </a:r>
          <a:r>
            <a:rPr lang="es-ES" sz="2000" b="1" kern="1200" dirty="0" err="1">
              <a:solidFill>
                <a:schemeClr val="bg1"/>
              </a:solidFill>
              <a:effectLst>
                <a:outerShdw blurRad="38100" dist="38100" dir="2700000" algn="tl">
                  <a:srgbClr val="000000"/>
                </a:outerShdw>
              </a:effectLst>
              <a:latin typeface="Aptos" panose="02110004020202020204"/>
              <a:ea typeface="+mn-ea"/>
              <a:cs typeface="+mn-cs"/>
            </a:rPr>
            <a:t>clés</a:t>
          </a:r>
          <a:endParaRPr lang="es-ES" sz="2000" b="1" kern="1200" dirty="0">
            <a:solidFill>
              <a:schemeClr val="bg1"/>
            </a:solidFill>
            <a:effectLst>
              <a:outerShdw blurRad="38100" dist="38100" dir="2700000" algn="tl">
                <a:srgbClr val="000000"/>
              </a:outerShdw>
            </a:effectLst>
            <a:latin typeface="Aptos" panose="02110004020202020204"/>
            <a:ea typeface="+mn-ea"/>
            <a:cs typeface="+mn-cs"/>
          </a:endParaRPr>
        </a:p>
      </dsp:txBody>
      <dsp:txXfrm>
        <a:off x="3188865" y="3793877"/>
        <a:ext cx="3566843" cy="639168"/>
      </dsp:txXfrm>
    </dsp:sp>
    <dsp:sp modelId="{EFAB4D20-F384-44DF-9D95-96DD516309D7}">
      <dsp:nvSpPr>
        <dsp:cNvPr id="0" name=""/>
        <dsp:cNvSpPr/>
      </dsp:nvSpPr>
      <dsp:spPr>
        <a:xfrm>
          <a:off x="3188865" y="4701497"/>
          <a:ext cx="3566843" cy="774806"/>
        </a:xfrm>
        <a:prstGeom prst="rect">
          <a:avLst/>
        </a:prstGeom>
        <a:solidFill>
          <a:schemeClr val="accent1">
            <a:lumMod val="75000"/>
          </a:schemeClr>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bg1"/>
              </a:solidFill>
              <a:effectLst>
                <a:outerShdw blurRad="38100" dist="38100" dir="2700000" algn="tl">
                  <a:srgbClr val="000000"/>
                </a:outerShdw>
              </a:effectLst>
            </a:rPr>
            <a:t>Écris les pensées que t'inspirent ces idées clés</a:t>
          </a:r>
          <a:endParaRPr lang="es-ES" sz="2000" b="1" kern="1200" dirty="0">
            <a:solidFill>
              <a:schemeClr val="bg1"/>
            </a:solidFill>
            <a:effectLst>
              <a:outerShdw blurRad="38100" dist="38100" dir="2700000" algn="tl">
                <a:srgbClr val="000000"/>
              </a:outerShdw>
            </a:effectLst>
          </a:endParaRPr>
        </a:p>
      </dsp:txBody>
      <dsp:txXfrm>
        <a:off x="3188865" y="4701497"/>
        <a:ext cx="3566843" cy="774806"/>
      </dsp:txXfrm>
    </dsp:sp>
    <dsp:sp modelId="{9CBE719F-D12F-4ABD-B52B-46803A37B44B}">
      <dsp:nvSpPr>
        <dsp:cNvPr id="0" name=""/>
        <dsp:cNvSpPr/>
      </dsp:nvSpPr>
      <dsp:spPr>
        <a:xfrm>
          <a:off x="6668944" y="799742"/>
          <a:ext cx="2330217" cy="639168"/>
        </a:xfrm>
        <a:prstGeom prst="rect">
          <a:avLst/>
        </a:prstGeom>
        <a:solidFill>
          <a:srgbClr val="A88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err="1">
              <a:effectLst>
                <a:outerShdw blurRad="38100" dist="38100" dir="2700000" algn="tl">
                  <a:srgbClr val="000000"/>
                </a:outerShdw>
              </a:effectLst>
            </a:rPr>
            <a:t>Prier</a:t>
          </a:r>
          <a:endParaRPr lang="es-ES" sz="2000" b="1" kern="1200" dirty="0">
            <a:effectLst>
              <a:outerShdw blurRad="38100" dist="38100" dir="2700000" algn="tl">
                <a:srgbClr val="000000"/>
              </a:outerShdw>
            </a:effectLst>
          </a:endParaRPr>
        </a:p>
      </dsp:txBody>
      <dsp:txXfrm>
        <a:off x="6668944" y="799742"/>
        <a:ext cx="2330217" cy="639168"/>
      </dsp:txXfrm>
    </dsp:sp>
    <dsp:sp modelId="{BEAE7541-50F8-44FE-B4E4-5C0BD16B6740}">
      <dsp:nvSpPr>
        <dsp:cNvPr id="0" name=""/>
        <dsp:cNvSpPr/>
      </dsp:nvSpPr>
      <dsp:spPr>
        <a:xfrm>
          <a:off x="7251499" y="1707362"/>
          <a:ext cx="2027545" cy="1276343"/>
        </a:xfrm>
        <a:prstGeom prst="rect">
          <a:avLst/>
        </a:prstGeom>
        <a:solidFill>
          <a:srgbClr val="FFDF79"/>
        </a:solidFill>
        <a:ln w="12700" cap="flat" cmpd="sng" algn="ctr">
          <a:solidFill>
            <a:srgbClr val="A88000"/>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effectLst/>
            </a:rPr>
            <a:t>Demande à Dieu de t'aider à appliquer les idées apprises</a:t>
          </a:r>
          <a:endParaRPr lang="es-ES" sz="2000" b="1" kern="1200" dirty="0">
            <a:effectLst/>
          </a:endParaRPr>
        </a:p>
      </dsp:txBody>
      <dsp:txXfrm>
        <a:off x="7251499" y="1707362"/>
        <a:ext cx="2027545" cy="1276343"/>
      </dsp:txXfrm>
    </dsp:sp>
    <dsp:sp modelId="{F06D3B0D-33F3-4E4F-9FD7-EEDCCDABD356}">
      <dsp:nvSpPr>
        <dsp:cNvPr id="0" name=""/>
        <dsp:cNvSpPr/>
      </dsp:nvSpPr>
      <dsp:spPr>
        <a:xfrm>
          <a:off x="9267613" y="799742"/>
          <a:ext cx="2330217" cy="639168"/>
        </a:xfrm>
        <a:prstGeom prst="rect">
          <a:avLst/>
        </a:prstGeom>
        <a:solidFill>
          <a:schemeClr val="accent6">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err="1">
              <a:effectLst>
                <a:outerShdw blurRad="38100" dist="38100" dir="2700000" algn="tl">
                  <a:srgbClr val="000000"/>
                </a:outerShdw>
              </a:effectLst>
            </a:rPr>
            <a:t>Partager</a:t>
          </a:r>
          <a:endParaRPr lang="es-ES" sz="2000" b="1" kern="1200" dirty="0">
            <a:effectLst>
              <a:outerShdw blurRad="38100" dist="38100" dir="2700000" algn="tl">
                <a:srgbClr val="000000"/>
              </a:outerShdw>
            </a:effectLst>
          </a:endParaRPr>
        </a:p>
      </dsp:txBody>
      <dsp:txXfrm>
        <a:off x="9267613" y="799742"/>
        <a:ext cx="2330217" cy="639168"/>
      </dsp:txXfrm>
    </dsp:sp>
    <dsp:sp modelId="{CFA922AC-43B1-4C81-A717-6122794DD71F}">
      <dsp:nvSpPr>
        <dsp:cNvPr id="0" name=""/>
        <dsp:cNvSpPr/>
      </dsp:nvSpPr>
      <dsp:spPr>
        <a:xfrm>
          <a:off x="9850168" y="1707362"/>
          <a:ext cx="1779088" cy="1318330"/>
        </a:xfrm>
        <a:prstGeom prst="rect">
          <a:avLst/>
        </a:prstGeom>
        <a:solidFill>
          <a:schemeClr val="accent6">
            <a:lumMod val="60000"/>
            <a:lumOff val="40000"/>
          </a:schemeClr>
        </a:solidFill>
        <a:ln w="12700" cap="flat" cmpd="sng" algn="ctr">
          <a:solidFill>
            <a:schemeClr val="accent6">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effectLst/>
            </a:rPr>
            <a:t>Pense à qui tu pourrais partager ce que tu as appris</a:t>
          </a:r>
          <a:endParaRPr lang="es-ES" sz="2000" b="1" kern="1200" dirty="0">
            <a:effectLst/>
          </a:endParaRPr>
        </a:p>
      </dsp:txBody>
      <dsp:txXfrm>
        <a:off x="9850168" y="1707362"/>
        <a:ext cx="1779088" cy="13183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B68C6-F476-47AD-819A-D69153763E94}">
      <dsp:nvSpPr>
        <dsp:cNvPr id="0" name=""/>
        <dsp:cNvSpPr/>
      </dsp:nvSpPr>
      <dsp:spPr>
        <a:xfrm>
          <a:off x="1" y="102751"/>
          <a:ext cx="6381747" cy="651569"/>
        </a:xfrm>
        <a:prstGeom prst="roundRect">
          <a:avLst>
            <a:gd name="adj" fmla="val 10000"/>
          </a:avLst>
        </a:prstGeom>
        <a:solidFill>
          <a:schemeClr val="accent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fr-FR" sz="2400" b="1" kern="1200" dirty="0">
              <a:effectLst>
                <a:outerShdw blurRad="38100" dist="38100" dir="2700000" algn="tl">
                  <a:srgbClr val="000000"/>
                </a:outerShdw>
              </a:effectLst>
            </a:rPr>
            <a:t>Autres techniques d'étude de la Bible</a:t>
          </a:r>
          <a:endParaRPr lang="es-ES" sz="2400" b="1" kern="1200" dirty="0">
            <a:effectLst>
              <a:outerShdw blurRad="38100" dist="38100" dir="2700000" algn="tl">
                <a:srgbClr val="000000"/>
              </a:outerShdw>
            </a:effectLst>
          </a:endParaRPr>
        </a:p>
      </dsp:txBody>
      <dsp:txXfrm>
        <a:off x="19085" y="121835"/>
        <a:ext cx="6343579" cy="613401"/>
      </dsp:txXfrm>
    </dsp:sp>
    <dsp:sp modelId="{935D24BA-A427-4ACB-A40B-E7506D11A351}">
      <dsp:nvSpPr>
        <dsp:cNvPr id="0" name=""/>
        <dsp:cNvSpPr/>
      </dsp:nvSpPr>
      <dsp:spPr>
        <a:xfrm>
          <a:off x="0" y="908569"/>
          <a:ext cx="856934" cy="856934"/>
        </a:xfrm>
        <a:prstGeom prst="rightArrowCallout">
          <a:avLst/>
        </a:prstGeom>
        <a:solidFill>
          <a:schemeClr val="accent5">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C02B3AF-D4D7-47ED-9DE4-4BD2FF469F91}">
      <dsp:nvSpPr>
        <dsp:cNvPr id="0" name=""/>
        <dsp:cNvSpPr/>
      </dsp:nvSpPr>
      <dsp:spPr>
        <a:xfrm>
          <a:off x="914481" y="908569"/>
          <a:ext cx="5467268" cy="856934"/>
        </a:xfrm>
        <a:prstGeom prst="roundRect">
          <a:avLst>
            <a:gd name="adj" fmla="val 16670"/>
          </a:avLst>
        </a:prstGeom>
        <a:solidFill>
          <a:schemeClr val="accent5">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tx1"/>
              </a:solidFill>
              <a:effectLst/>
            </a:rPr>
            <a:t>Comparer verset à verset (Ésaïe 28.10)</a:t>
          </a:r>
          <a:endParaRPr lang="es-ES" sz="2000" b="1" kern="1200" dirty="0">
            <a:solidFill>
              <a:schemeClr val="tx1"/>
            </a:solidFill>
            <a:effectLst/>
          </a:endParaRPr>
        </a:p>
      </dsp:txBody>
      <dsp:txXfrm>
        <a:off x="956321" y="950409"/>
        <a:ext cx="5383588" cy="773254"/>
      </dsp:txXfrm>
    </dsp:sp>
    <dsp:sp modelId="{F852E0FF-B3CB-4D8A-8ED1-07E325850378}">
      <dsp:nvSpPr>
        <dsp:cNvPr id="0" name=""/>
        <dsp:cNvSpPr/>
      </dsp:nvSpPr>
      <dsp:spPr>
        <a:xfrm>
          <a:off x="0" y="1868336"/>
          <a:ext cx="856934" cy="856934"/>
        </a:xfrm>
        <a:prstGeom prst="rightArrowCallout">
          <a:avLst/>
        </a:prstGeom>
        <a:solidFill>
          <a:schemeClr val="accent5">
            <a:hueOff val="4922525"/>
            <a:satOff val="0"/>
            <a:lumOff val="857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F8D5CE6-4AFE-4D10-ACB1-391B684D5F34}">
      <dsp:nvSpPr>
        <dsp:cNvPr id="0" name=""/>
        <dsp:cNvSpPr/>
      </dsp:nvSpPr>
      <dsp:spPr>
        <a:xfrm>
          <a:off x="914481" y="1868336"/>
          <a:ext cx="5467268" cy="856934"/>
        </a:xfrm>
        <a:prstGeom prst="roundRect">
          <a:avLst>
            <a:gd name="adj" fmla="val 16670"/>
          </a:avLst>
        </a:prstGeom>
        <a:solidFill>
          <a:schemeClr val="accent5">
            <a:hueOff val="4922525"/>
            <a:satOff val="0"/>
            <a:lumOff val="857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tx1"/>
              </a:solidFill>
              <a:effectLst/>
            </a:rPr>
            <a:t>Étudier des chapitres ou des livres entiers</a:t>
          </a:r>
          <a:endParaRPr lang="es-ES" sz="2000" b="1" kern="1200" dirty="0">
            <a:solidFill>
              <a:schemeClr val="tx1"/>
            </a:solidFill>
            <a:effectLst/>
          </a:endParaRPr>
        </a:p>
      </dsp:txBody>
      <dsp:txXfrm>
        <a:off x="956321" y="1910176"/>
        <a:ext cx="5383588" cy="773254"/>
      </dsp:txXfrm>
    </dsp:sp>
    <dsp:sp modelId="{AB731BB3-09FA-4C96-9C1E-608717F16D44}">
      <dsp:nvSpPr>
        <dsp:cNvPr id="0" name=""/>
        <dsp:cNvSpPr/>
      </dsp:nvSpPr>
      <dsp:spPr>
        <a:xfrm>
          <a:off x="0" y="2828102"/>
          <a:ext cx="856934" cy="856934"/>
        </a:xfrm>
        <a:prstGeom prst="rightArrowCallout">
          <a:avLst/>
        </a:prstGeom>
        <a:solidFill>
          <a:schemeClr val="accent5">
            <a:hueOff val="9845051"/>
            <a:satOff val="0"/>
            <a:lumOff val="1715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E788F97-CE63-42C8-A33F-05AD955DB55E}">
      <dsp:nvSpPr>
        <dsp:cNvPr id="0" name=""/>
        <dsp:cNvSpPr/>
      </dsp:nvSpPr>
      <dsp:spPr>
        <a:xfrm>
          <a:off x="914481" y="2828102"/>
          <a:ext cx="5467268" cy="856934"/>
        </a:xfrm>
        <a:prstGeom prst="roundRect">
          <a:avLst>
            <a:gd name="adj" fmla="val 16670"/>
          </a:avLst>
        </a:prstGeom>
        <a:solidFill>
          <a:schemeClr val="accent5">
            <a:hueOff val="9845051"/>
            <a:satOff val="0"/>
            <a:lumOff val="1715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tx1"/>
              </a:solidFill>
              <a:effectLst/>
            </a:rPr>
            <a:t>Étudier un thème ou un mot à l'aide d'une concordance</a:t>
          </a:r>
          <a:endParaRPr lang="es-ES" sz="2000" b="1" kern="1200" dirty="0">
            <a:solidFill>
              <a:schemeClr val="tx1"/>
            </a:solidFill>
            <a:effectLst/>
          </a:endParaRPr>
        </a:p>
      </dsp:txBody>
      <dsp:txXfrm>
        <a:off x="956321" y="2869942"/>
        <a:ext cx="5383588" cy="773254"/>
      </dsp:txXfrm>
    </dsp:sp>
    <dsp:sp modelId="{FCBC2877-EB76-4878-B72D-C9FC1E2B15AE}">
      <dsp:nvSpPr>
        <dsp:cNvPr id="0" name=""/>
        <dsp:cNvSpPr/>
      </dsp:nvSpPr>
      <dsp:spPr>
        <a:xfrm>
          <a:off x="0" y="3787868"/>
          <a:ext cx="856934" cy="856934"/>
        </a:xfrm>
        <a:prstGeom prst="rightArrowCallout">
          <a:avLst/>
        </a:prstGeom>
        <a:solidFill>
          <a:schemeClr val="tx2">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6A6043D-95C5-4250-B836-E4B2606C072B}">
      <dsp:nvSpPr>
        <dsp:cNvPr id="0" name=""/>
        <dsp:cNvSpPr/>
      </dsp:nvSpPr>
      <dsp:spPr>
        <a:xfrm>
          <a:off x="914481" y="3787868"/>
          <a:ext cx="5467268" cy="856934"/>
        </a:xfrm>
        <a:prstGeom prst="roundRect">
          <a:avLst>
            <a:gd name="adj" fmla="val 16670"/>
          </a:avLst>
        </a:prstGeom>
        <a:solidFill>
          <a:schemeClr val="tx2">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tx1"/>
              </a:solidFill>
              <a:effectLst/>
            </a:rPr>
            <a:t>Consulter des commentaires ou des dictionnaires bibliques</a:t>
          </a:r>
          <a:endParaRPr lang="es-ES" sz="2000" b="1" kern="1200" dirty="0">
            <a:solidFill>
              <a:schemeClr val="tx1"/>
            </a:solidFill>
            <a:effectLst/>
          </a:endParaRPr>
        </a:p>
      </dsp:txBody>
      <dsp:txXfrm>
        <a:off x="956321" y="3829708"/>
        <a:ext cx="5383588" cy="773254"/>
      </dsp:txXfrm>
    </dsp:sp>
    <dsp:sp modelId="{28268B95-A071-4C49-BF94-AC18B3AE4ECA}">
      <dsp:nvSpPr>
        <dsp:cNvPr id="0" name=""/>
        <dsp:cNvSpPr/>
      </dsp:nvSpPr>
      <dsp:spPr>
        <a:xfrm>
          <a:off x="0" y="4747635"/>
          <a:ext cx="856934" cy="856934"/>
        </a:xfrm>
        <a:prstGeom prst="rightArrowCallout">
          <a:avLst/>
        </a:prstGeom>
        <a:solidFill>
          <a:srgbClr val="FF9FA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AF75300-8453-4026-9FB3-D22C8B49DAEE}">
      <dsp:nvSpPr>
        <dsp:cNvPr id="0" name=""/>
        <dsp:cNvSpPr/>
      </dsp:nvSpPr>
      <dsp:spPr>
        <a:xfrm>
          <a:off x="914481" y="4747635"/>
          <a:ext cx="5467268" cy="856934"/>
        </a:xfrm>
        <a:prstGeom prst="roundRect">
          <a:avLst>
            <a:gd name="adj" fmla="val 16670"/>
          </a:avLst>
        </a:prstGeom>
        <a:solidFill>
          <a:srgbClr val="FF9FA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tx1"/>
              </a:solidFill>
              <a:effectLst/>
            </a:rPr>
            <a:t>Lire en parallèle avec des passages de la série “La Grande Controverse” d'Ellen G. White</a:t>
          </a:r>
          <a:endParaRPr lang="es-ES" sz="2000" b="1" kern="1200" dirty="0">
            <a:solidFill>
              <a:schemeClr val="tx1"/>
            </a:solidFill>
            <a:effectLst/>
          </a:endParaRPr>
        </a:p>
      </dsp:txBody>
      <dsp:txXfrm>
        <a:off x="956321" y="4789475"/>
        <a:ext cx="5383588" cy="77325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67A903-A20E-6EB8-864A-028A92D5A90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ABF67F1-46BE-7711-6892-4DBE830A83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F8EA966-4BC2-5C88-7E3F-231C2B86BB8C}"/>
              </a:ext>
            </a:extLst>
          </p:cNvPr>
          <p:cNvSpPr>
            <a:spLocks noGrp="1"/>
          </p:cNvSpPr>
          <p:nvPr>
            <p:ph type="dt" sz="half" idx="10"/>
          </p:nvPr>
        </p:nvSpPr>
        <p:spPr/>
        <p:txBody>
          <a:bodyPr/>
          <a:lstStyle/>
          <a:p>
            <a:fld id="{7770E385-A0D3-4F64-A281-D61AA8EF153A}" type="datetimeFigureOut">
              <a:rPr lang="es-ES" smtClean="0"/>
              <a:t>29/04/2026</a:t>
            </a:fld>
            <a:endParaRPr lang="es-ES"/>
          </a:p>
        </p:txBody>
      </p:sp>
      <p:sp>
        <p:nvSpPr>
          <p:cNvPr id="5" name="Marcador de pie de página 4">
            <a:extLst>
              <a:ext uri="{FF2B5EF4-FFF2-40B4-BE49-F238E27FC236}">
                <a16:creationId xmlns:a16="http://schemas.microsoft.com/office/drawing/2014/main" id="{E33424BB-82FB-1648-285B-197ABD238FE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49A496D-F589-736A-C7BD-17253B03D8FD}"/>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165303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4139BA-96F6-6AB1-E2DB-E14EB75D9D4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8245366-AE1D-7BCE-0571-3DE5D9005BA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A786696-32F7-9AF9-5C75-4DDC642934F7}"/>
              </a:ext>
            </a:extLst>
          </p:cNvPr>
          <p:cNvSpPr>
            <a:spLocks noGrp="1"/>
          </p:cNvSpPr>
          <p:nvPr>
            <p:ph type="dt" sz="half" idx="10"/>
          </p:nvPr>
        </p:nvSpPr>
        <p:spPr/>
        <p:txBody>
          <a:bodyPr/>
          <a:lstStyle/>
          <a:p>
            <a:fld id="{7770E385-A0D3-4F64-A281-D61AA8EF153A}" type="datetimeFigureOut">
              <a:rPr lang="es-ES" smtClean="0"/>
              <a:t>29/04/2026</a:t>
            </a:fld>
            <a:endParaRPr lang="es-ES"/>
          </a:p>
        </p:txBody>
      </p:sp>
      <p:sp>
        <p:nvSpPr>
          <p:cNvPr id="5" name="Marcador de pie de página 4">
            <a:extLst>
              <a:ext uri="{FF2B5EF4-FFF2-40B4-BE49-F238E27FC236}">
                <a16:creationId xmlns:a16="http://schemas.microsoft.com/office/drawing/2014/main" id="{2FE45E49-D717-53A3-5A66-4FA914CA2B2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881669E-0FC7-EBED-D636-D34CE1EDDA29}"/>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128636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526ECD2-DDF2-AA87-081A-5E11786652E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AD4B251-488F-7729-0F50-12AB5BCDCEC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B382F3B-5BBC-539D-F832-7A6CE772978C}"/>
              </a:ext>
            </a:extLst>
          </p:cNvPr>
          <p:cNvSpPr>
            <a:spLocks noGrp="1"/>
          </p:cNvSpPr>
          <p:nvPr>
            <p:ph type="dt" sz="half" idx="10"/>
          </p:nvPr>
        </p:nvSpPr>
        <p:spPr/>
        <p:txBody>
          <a:bodyPr/>
          <a:lstStyle/>
          <a:p>
            <a:fld id="{7770E385-A0D3-4F64-A281-D61AA8EF153A}" type="datetimeFigureOut">
              <a:rPr lang="es-ES" smtClean="0"/>
              <a:t>29/04/2026</a:t>
            </a:fld>
            <a:endParaRPr lang="es-ES"/>
          </a:p>
        </p:txBody>
      </p:sp>
      <p:sp>
        <p:nvSpPr>
          <p:cNvPr id="5" name="Marcador de pie de página 4">
            <a:extLst>
              <a:ext uri="{FF2B5EF4-FFF2-40B4-BE49-F238E27FC236}">
                <a16:creationId xmlns:a16="http://schemas.microsoft.com/office/drawing/2014/main" id="{25E3BE7B-C5F8-2991-63A5-810C3D72D0D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8A96A1F-D3AE-A9AD-B7A7-B667902A1842}"/>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73035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29/04/2026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70587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29/04/2026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6016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29/04/2026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66472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29/04/2026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56574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29/04/2026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25909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29/04/2026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86133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29/04/2026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50191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29/04/2026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37268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A0253D-FEB2-1EDB-DBE8-B51D4B6826E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7DCC460-AB0B-95B0-70B9-DDFCB57F0EF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56FB6-F0E2-0F76-F195-DDA5CBEEE99B}"/>
              </a:ext>
            </a:extLst>
          </p:cNvPr>
          <p:cNvSpPr>
            <a:spLocks noGrp="1"/>
          </p:cNvSpPr>
          <p:nvPr>
            <p:ph type="dt" sz="half" idx="10"/>
          </p:nvPr>
        </p:nvSpPr>
        <p:spPr/>
        <p:txBody>
          <a:bodyPr/>
          <a:lstStyle/>
          <a:p>
            <a:fld id="{7770E385-A0D3-4F64-A281-D61AA8EF153A}" type="datetimeFigureOut">
              <a:rPr lang="es-ES" smtClean="0"/>
              <a:t>29/04/2026</a:t>
            </a:fld>
            <a:endParaRPr lang="es-ES"/>
          </a:p>
        </p:txBody>
      </p:sp>
      <p:sp>
        <p:nvSpPr>
          <p:cNvPr id="5" name="Marcador de pie de página 4">
            <a:extLst>
              <a:ext uri="{FF2B5EF4-FFF2-40B4-BE49-F238E27FC236}">
                <a16:creationId xmlns:a16="http://schemas.microsoft.com/office/drawing/2014/main" id="{DD83AB7E-2100-8827-88D8-31C46C75C3E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2388A7-1F36-E9E6-9410-5B8CA6695E14}"/>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399653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29/04/2026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9200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29/04/2026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20786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29/04/2026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1607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927973-3424-DA51-5A8D-65F9411E22C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0FEC5E1-CAB3-6D1B-4179-9A51876D65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82D0184-83F1-AA62-D58C-3F3106194DFD}"/>
              </a:ext>
            </a:extLst>
          </p:cNvPr>
          <p:cNvSpPr>
            <a:spLocks noGrp="1"/>
          </p:cNvSpPr>
          <p:nvPr>
            <p:ph type="dt" sz="half" idx="10"/>
          </p:nvPr>
        </p:nvSpPr>
        <p:spPr/>
        <p:txBody>
          <a:bodyPr/>
          <a:lstStyle/>
          <a:p>
            <a:fld id="{7770E385-A0D3-4F64-A281-D61AA8EF153A}" type="datetimeFigureOut">
              <a:rPr lang="es-ES" smtClean="0"/>
              <a:t>29/04/2026</a:t>
            </a:fld>
            <a:endParaRPr lang="es-ES"/>
          </a:p>
        </p:txBody>
      </p:sp>
      <p:sp>
        <p:nvSpPr>
          <p:cNvPr id="5" name="Marcador de pie de página 4">
            <a:extLst>
              <a:ext uri="{FF2B5EF4-FFF2-40B4-BE49-F238E27FC236}">
                <a16:creationId xmlns:a16="http://schemas.microsoft.com/office/drawing/2014/main" id="{CD4C182B-2B2C-5EEA-8410-95C2C325F86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5214A8E-B931-401E-4584-9284387DBA1A}"/>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4252597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9DB05E-0602-07E5-D5CD-BE8E6E63B6C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83D018-F151-8EA4-4770-B48548374D9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243249F-512B-A666-F3C0-C63300F19FA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875901FA-AE10-DE9D-0141-13027DB910E7}"/>
              </a:ext>
            </a:extLst>
          </p:cNvPr>
          <p:cNvSpPr>
            <a:spLocks noGrp="1"/>
          </p:cNvSpPr>
          <p:nvPr>
            <p:ph type="dt" sz="half" idx="10"/>
          </p:nvPr>
        </p:nvSpPr>
        <p:spPr/>
        <p:txBody>
          <a:bodyPr/>
          <a:lstStyle/>
          <a:p>
            <a:fld id="{7770E385-A0D3-4F64-A281-D61AA8EF153A}" type="datetimeFigureOut">
              <a:rPr lang="es-ES" smtClean="0"/>
              <a:t>29/04/2026</a:t>
            </a:fld>
            <a:endParaRPr lang="es-ES"/>
          </a:p>
        </p:txBody>
      </p:sp>
      <p:sp>
        <p:nvSpPr>
          <p:cNvPr id="6" name="Marcador de pie de página 5">
            <a:extLst>
              <a:ext uri="{FF2B5EF4-FFF2-40B4-BE49-F238E27FC236}">
                <a16:creationId xmlns:a16="http://schemas.microsoft.com/office/drawing/2014/main" id="{A4238C2D-B4D0-F0B2-4B83-04CAC717B13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BE99ECF-0221-DF8E-CB4E-24223800B4E7}"/>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37795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480804-240C-A722-A381-37EF7E832FC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7739BD9-FFA3-431E-D698-9893BE1D4E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A801D0E-31DE-8BCD-810C-F06E2AEFA8E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E079706-38D6-C437-6077-C4668EC7CB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919B342-98D8-3DCF-3BFE-8B90A638524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59AACFF-F0CF-C6F7-3B6D-08A7BD6871B8}"/>
              </a:ext>
            </a:extLst>
          </p:cNvPr>
          <p:cNvSpPr>
            <a:spLocks noGrp="1"/>
          </p:cNvSpPr>
          <p:nvPr>
            <p:ph type="dt" sz="half" idx="10"/>
          </p:nvPr>
        </p:nvSpPr>
        <p:spPr/>
        <p:txBody>
          <a:bodyPr/>
          <a:lstStyle/>
          <a:p>
            <a:fld id="{7770E385-A0D3-4F64-A281-D61AA8EF153A}" type="datetimeFigureOut">
              <a:rPr lang="es-ES" smtClean="0"/>
              <a:t>29/04/2026</a:t>
            </a:fld>
            <a:endParaRPr lang="es-ES"/>
          </a:p>
        </p:txBody>
      </p:sp>
      <p:sp>
        <p:nvSpPr>
          <p:cNvPr id="8" name="Marcador de pie de página 7">
            <a:extLst>
              <a:ext uri="{FF2B5EF4-FFF2-40B4-BE49-F238E27FC236}">
                <a16:creationId xmlns:a16="http://schemas.microsoft.com/office/drawing/2014/main" id="{03E01AE9-94B7-5B82-F3FB-5AF8BFB6C61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3C6BD20-9656-1B70-1CFB-5F8CB15FD68F}"/>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417593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E70090-9CB7-56D2-7D6E-470879740FBA}"/>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C86FC55-6064-12D4-CE37-50B22B75551F}"/>
              </a:ext>
            </a:extLst>
          </p:cNvPr>
          <p:cNvSpPr>
            <a:spLocks noGrp="1"/>
          </p:cNvSpPr>
          <p:nvPr>
            <p:ph type="dt" sz="half" idx="10"/>
          </p:nvPr>
        </p:nvSpPr>
        <p:spPr/>
        <p:txBody>
          <a:bodyPr/>
          <a:lstStyle/>
          <a:p>
            <a:fld id="{7770E385-A0D3-4F64-A281-D61AA8EF153A}" type="datetimeFigureOut">
              <a:rPr lang="es-ES" smtClean="0"/>
              <a:t>29/04/2026</a:t>
            </a:fld>
            <a:endParaRPr lang="es-ES"/>
          </a:p>
        </p:txBody>
      </p:sp>
      <p:sp>
        <p:nvSpPr>
          <p:cNvPr id="4" name="Marcador de pie de página 3">
            <a:extLst>
              <a:ext uri="{FF2B5EF4-FFF2-40B4-BE49-F238E27FC236}">
                <a16:creationId xmlns:a16="http://schemas.microsoft.com/office/drawing/2014/main" id="{B8F59C23-75A9-D17F-3BEA-C1F10DE2248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2FE3520-9875-1017-02B6-90AE084A0345}"/>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14711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087F25B-FCCA-F4FA-D610-CDF51A6DA78B}"/>
              </a:ext>
            </a:extLst>
          </p:cNvPr>
          <p:cNvSpPr>
            <a:spLocks noGrp="1"/>
          </p:cNvSpPr>
          <p:nvPr>
            <p:ph type="dt" sz="half" idx="10"/>
          </p:nvPr>
        </p:nvSpPr>
        <p:spPr/>
        <p:txBody>
          <a:bodyPr/>
          <a:lstStyle/>
          <a:p>
            <a:fld id="{7770E385-A0D3-4F64-A281-D61AA8EF153A}" type="datetimeFigureOut">
              <a:rPr lang="es-ES" smtClean="0"/>
              <a:t>29/04/2026</a:t>
            </a:fld>
            <a:endParaRPr lang="es-ES"/>
          </a:p>
        </p:txBody>
      </p:sp>
      <p:sp>
        <p:nvSpPr>
          <p:cNvPr id="3" name="Marcador de pie de página 2">
            <a:extLst>
              <a:ext uri="{FF2B5EF4-FFF2-40B4-BE49-F238E27FC236}">
                <a16:creationId xmlns:a16="http://schemas.microsoft.com/office/drawing/2014/main" id="{CD2AC9AA-0D6F-3C35-8C97-4B5117FB085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0AE69C0-43A8-80F2-A739-1B8135DED232}"/>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71080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E47055-21C3-0677-DDA3-A1121E3EBDD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0A888A5-F901-8766-CAA3-EB11DA6FC4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5B213067-120C-9436-AF25-1DC781F5BD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8EEDD66-400F-84BF-ADE5-88F8E85B3FC0}"/>
              </a:ext>
            </a:extLst>
          </p:cNvPr>
          <p:cNvSpPr>
            <a:spLocks noGrp="1"/>
          </p:cNvSpPr>
          <p:nvPr>
            <p:ph type="dt" sz="half" idx="10"/>
          </p:nvPr>
        </p:nvSpPr>
        <p:spPr/>
        <p:txBody>
          <a:bodyPr/>
          <a:lstStyle/>
          <a:p>
            <a:fld id="{7770E385-A0D3-4F64-A281-D61AA8EF153A}" type="datetimeFigureOut">
              <a:rPr lang="es-ES" smtClean="0"/>
              <a:t>29/04/2026</a:t>
            </a:fld>
            <a:endParaRPr lang="es-ES"/>
          </a:p>
        </p:txBody>
      </p:sp>
      <p:sp>
        <p:nvSpPr>
          <p:cNvPr id="6" name="Marcador de pie de página 5">
            <a:extLst>
              <a:ext uri="{FF2B5EF4-FFF2-40B4-BE49-F238E27FC236}">
                <a16:creationId xmlns:a16="http://schemas.microsoft.com/office/drawing/2014/main" id="{FD440D58-C9C9-2D98-70CF-30962EDCEC3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61386D8-E5B6-32CC-EBB0-7C218359A07C}"/>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39973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5D5FCB-38F2-4285-A2CC-099D860F89D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3B8D125-67BC-57EB-31E2-D340DDA731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CF53B9B-5285-88EB-3E94-1356D4DDE9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85919B8-AE03-9E4C-639A-11533A3CD478}"/>
              </a:ext>
            </a:extLst>
          </p:cNvPr>
          <p:cNvSpPr>
            <a:spLocks noGrp="1"/>
          </p:cNvSpPr>
          <p:nvPr>
            <p:ph type="dt" sz="half" idx="10"/>
          </p:nvPr>
        </p:nvSpPr>
        <p:spPr/>
        <p:txBody>
          <a:bodyPr/>
          <a:lstStyle/>
          <a:p>
            <a:fld id="{7770E385-A0D3-4F64-A281-D61AA8EF153A}" type="datetimeFigureOut">
              <a:rPr lang="es-ES" smtClean="0"/>
              <a:t>29/04/2026</a:t>
            </a:fld>
            <a:endParaRPr lang="es-ES"/>
          </a:p>
        </p:txBody>
      </p:sp>
      <p:sp>
        <p:nvSpPr>
          <p:cNvPr id="6" name="Marcador de pie de página 5">
            <a:extLst>
              <a:ext uri="{FF2B5EF4-FFF2-40B4-BE49-F238E27FC236}">
                <a16:creationId xmlns:a16="http://schemas.microsoft.com/office/drawing/2014/main" id="{4EBE64A0-9F16-3179-73B4-E1EEECD6220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717B703-8CEF-6B89-85B3-60F8CF6F2B3C}"/>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47051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408BB2C-99B9-B90D-9B1A-9EC3939FCF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3A5D080-2B41-32E9-AA90-7F1118750E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090BA66-B231-328E-DCA0-CF907B3A76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70E385-A0D3-4F64-A281-D61AA8EF153A}" type="datetimeFigureOut">
              <a:rPr lang="es-ES" smtClean="0"/>
              <a:t>29/04/2026</a:t>
            </a:fld>
            <a:endParaRPr lang="es-ES"/>
          </a:p>
        </p:txBody>
      </p:sp>
      <p:sp>
        <p:nvSpPr>
          <p:cNvPr id="5" name="Marcador de pie de página 4">
            <a:extLst>
              <a:ext uri="{FF2B5EF4-FFF2-40B4-BE49-F238E27FC236}">
                <a16:creationId xmlns:a16="http://schemas.microsoft.com/office/drawing/2014/main" id="{A5666D44-E04D-11DA-6CC2-994E16B946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E4708B9-8D3C-CA44-14D5-AE4DC4A9F5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26F50BE-A540-4254-948E-0F049FB3ED2D}" type="slidenum">
              <a:rPr lang="es-ES" smtClean="0"/>
              <a:t>‹Nº›</a:t>
            </a:fld>
            <a:endParaRPr lang="es-ES"/>
          </a:p>
        </p:txBody>
      </p:sp>
    </p:spTree>
    <p:extLst>
      <p:ext uri="{BB962C8B-B14F-4D97-AF65-F5344CB8AC3E}">
        <p14:creationId xmlns:p14="http://schemas.microsoft.com/office/powerpoint/2010/main" val="3161439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29/04/2026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35862260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7" Type="http://schemas.microsoft.com/office/2007/relationships/hdphoto" Target="../media/hdphoto2.wdp"/><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7.png"/><Relationship Id="rId7" Type="http://schemas.openxmlformats.org/officeDocument/2006/relationships/diagramQuickStyle" Target="../diagrams/quickStyle2.xml"/><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diagramLayout" Target="../diagrams/layout2.xml"/><Relationship Id="rId11" Type="http://schemas.openxmlformats.org/officeDocument/2006/relationships/image" Target="../media/image30.png"/><Relationship Id="rId5" Type="http://schemas.openxmlformats.org/officeDocument/2006/relationships/diagramData" Target="../diagrams/data2.xml"/><Relationship Id="rId10" Type="http://schemas.openxmlformats.org/officeDocument/2006/relationships/image" Target="../media/image29.png"/><Relationship Id="rId4" Type="http://schemas.openxmlformats.org/officeDocument/2006/relationships/image" Target="../media/image28.jpeg"/><Relationship Id="rId9" Type="http://schemas.microsoft.com/office/2007/relationships/diagramDrawing" Target="../diagrams/drawing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C2740-E711-5FD0-E4B5-40E307FA1384}"/>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7EBCB2ED-EF86-A48B-BB4A-D43F63AEDD6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A35E9748-F233-A2B5-9DCE-6DA4123C6FC8}"/>
              </a:ext>
            </a:extLst>
          </p:cNvPr>
          <p:cNvSpPr txBox="1"/>
          <p:nvPr/>
        </p:nvSpPr>
        <p:spPr>
          <a:xfrm>
            <a:off x="0" y="4057650"/>
            <a:ext cx="5005582" cy="2492990"/>
          </a:xfrm>
          <a:prstGeom prst="rect">
            <a:avLst/>
          </a:prstGeom>
          <a:noFill/>
        </p:spPr>
        <p:txBody>
          <a:bodyPr wrap="square" rtlCol="0">
            <a:spAutoFit/>
          </a:bodyPr>
          <a:lstStyle/>
          <a:p>
            <a:pPr algn="ctr"/>
            <a:r>
              <a:rPr lang="fr-FR" sz="5200" b="1" spc="600" noProof="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COMMENT ÉTUDIER</a:t>
            </a:r>
            <a:br>
              <a:rPr lang="fr-FR" sz="5200" b="1" spc="600" noProof="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br>
            <a:r>
              <a:rPr lang="fr-FR" sz="5200" b="1" spc="600" noProof="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LA BIBLE</a:t>
            </a:r>
          </a:p>
        </p:txBody>
      </p:sp>
      <p:sp>
        <p:nvSpPr>
          <p:cNvPr id="6" name="CuadroTexto 5">
            <a:extLst>
              <a:ext uri="{FF2B5EF4-FFF2-40B4-BE49-F238E27FC236}">
                <a16:creationId xmlns:a16="http://schemas.microsoft.com/office/drawing/2014/main" id="{B30C9D10-1456-54A4-17C3-7EACB9AA2FFD}"/>
              </a:ext>
            </a:extLst>
          </p:cNvPr>
          <p:cNvSpPr txBox="1"/>
          <p:nvPr/>
        </p:nvSpPr>
        <p:spPr>
          <a:xfrm>
            <a:off x="0" y="6467475"/>
            <a:ext cx="5005582" cy="338554"/>
          </a:xfrm>
          <a:prstGeom prst="rect">
            <a:avLst/>
          </a:prstGeom>
          <a:noFill/>
        </p:spPr>
        <p:txBody>
          <a:bodyPr wrap="square" rtlCol="0">
            <a:spAutoFit/>
          </a:bodyPr>
          <a:lstStyle/>
          <a:p>
            <a:pPr algn="ctr"/>
            <a:r>
              <a:rPr lang="fr-FR" sz="1600" b="1" noProof="1">
                <a:solidFill>
                  <a:schemeClr val="accent5">
                    <a:lumMod val="40000"/>
                    <a:lumOff val="60000"/>
                  </a:schemeClr>
                </a:solidFill>
                <a:effectLst>
                  <a:outerShdw blurRad="38100" dist="38100" dir="2700000" algn="tl">
                    <a:srgbClr val="000000"/>
                  </a:outerShdw>
                </a:effectLst>
              </a:rPr>
              <a:t>Leçon 5 pour le 2 mai 2026</a:t>
            </a:r>
          </a:p>
        </p:txBody>
      </p:sp>
    </p:spTree>
    <p:extLst>
      <p:ext uri="{BB962C8B-B14F-4D97-AF65-F5344CB8AC3E}">
        <p14:creationId xmlns:p14="http://schemas.microsoft.com/office/powerpoint/2010/main" val="14913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4BA417-CC82-6206-5529-C65721B8D3D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D5E80EC6-A98C-4238-D808-34E7F034211E}"/>
              </a:ext>
            </a:extLst>
          </p:cNvPr>
          <p:cNvSpPr txBox="1"/>
          <p:nvPr/>
        </p:nvSpPr>
        <p:spPr>
          <a:xfrm>
            <a:off x="0" y="0"/>
            <a:ext cx="12191999" cy="923330"/>
          </a:xfrm>
          <a:prstGeom prst="rect">
            <a:avLst/>
          </a:prstGeom>
          <a:noFill/>
        </p:spPr>
        <p:txBody>
          <a:bodyPr wrap="square" lIns="90000">
            <a:spAutoFit/>
            <a:scene3d>
              <a:camera prst="orthographicFront"/>
              <a:lightRig rig="soft" dir="t">
                <a:rot lat="0" lon="0" rev="15600000"/>
              </a:lightRig>
            </a:scene3d>
            <a:sp3d extrusionH="57150" prstMaterial="softEdge">
              <a:bevelT w="25400" h="38100"/>
            </a:sp3d>
          </a:bodyPr>
          <a:lstStyle>
            <a:defPPr>
              <a:defRPr lang="es-ES"/>
            </a:defPPr>
            <a:lvl1pPr algn="ctr">
              <a:defRPr sz="5400" b="1" spc="2000">
                <a:ln/>
                <a:solidFill>
                  <a:srgbClr val="FFE24F"/>
                </a:solidFill>
                <a:effectLst>
                  <a:outerShdw blurRad="38100" dist="38100" dir="2700000" algn="tl">
                    <a:srgbClr val="000000"/>
                  </a:outerShdw>
                  <a:reflection blurRad="6350" stA="55000" endA="300" endPos="45500" dir="5400000" sy="-100000" algn="bl" rotWithShape="0"/>
                </a:effectLst>
              </a:defRPr>
            </a:lvl1pPr>
          </a:lstStyle>
          <a:p>
            <a:r>
              <a:rPr lang="fr-FR" noProof="1">
                <a:solidFill>
                  <a:schemeClr val="accent5"/>
                </a:solidFill>
              </a:rPr>
              <a:t>LE LIEU</a:t>
            </a:r>
          </a:p>
        </p:txBody>
      </p:sp>
      <p:sp>
        <p:nvSpPr>
          <p:cNvPr id="5" name="CuadroTexto 4">
            <a:extLst>
              <a:ext uri="{FF2B5EF4-FFF2-40B4-BE49-F238E27FC236}">
                <a16:creationId xmlns:a16="http://schemas.microsoft.com/office/drawing/2014/main" id="{7BFF996C-CC13-8D7E-C58A-B1092A7C9104}"/>
              </a:ext>
            </a:extLst>
          </p:cNvPr>
          <p:cNvSpPr txBox="1"/>
          <p:nvPr/>
        </p:nvSpPr>
        <p:spPr>
          <a:xfrm>
            <a:off x="-1" y="936000"/>
            <a:ext cx="12191998" cy="369332"/>
          </a:xfrm>
          <a:prstGeom prst="rect">
            <a:avLst/>
          </a:prstGeom>
          <a:noFill/>
        </p:spPr>
        <p:txBody>
          <a:bodyPr wrap="square">
            <a:spAutoFit/>
          </a:bodyPr>
          <a:lstStyle/>
          <a:p>
            <a:pPr algn="ctr"/>
            <a:r>
              <a:rPr lang="fr-FR" b="1" noProof="1">
                <a:solidFill>
                  <a:srgbClr val="002060"/>
                </a:solidFill>
                <a:effectLst>
                  <a:glow rad="127000">
                    <a:srgbClr val="4CEE7B"/>
                  </a:glow>
                </a:effectLst>
                <a:latin typeface="Comic Sans MS" panose="030F0702030302020204" pitchFamily="66" charset="0"/>
              </a:rPr>
              <a:t>“Le matin, bien avant le jour, il se leva, sortit, et s'en alla dans un lieu désert, où il priait” </a:t>
            </a:r>
            <a:r>
              <a:rPr lang="fr-FR" sz="1400" b="1" noProof="1">
                <a:solidFill>
                  <a:srgbClr val="002060"/>
                </a:solidFill>
                <a:effectLst>
                  <a:glow rad="127000">
                    <a:srgbClr val="4CEE7B"/>
                  </a:glow>
                </a:effectLst>
                <a:latin typeface="Comic Sans MS" panose="030F0702030302020204" pitchFamily="66" charset="0"/>
              </a:rPr>
              <a:t>(Marc 1.35)</a:t>
            </a:r>
          </a:p>
        </p:txBody>
      </p:sp>
      <p:sp>
        <p:nvSpPr>
          <p:cNvPr id="6" name="CuadroTexto 5">
            <a:extLst>
              <a:ext uri="{FF2B5EF4-FFF2-40B4-BE49-F238E27FC236}">
                <a16:creationId xmlns:a16="http://schemas.microsoft.com/office/drawing/2014/main" id="{65475007-AC81-C337-FB59-CB516D22D706}"/>
              </a:ext>
            </a:extLst>
          </p:cNvPr>
          <p:cNvSpPr txBox="1"/>
          <p:nvPr/>
        </p:nvSpPr>
        <p:spPr>
          <a:xfrm>
            <a:off x="200639" y="1403538"/>
            <a:ext cx="8465974" cy="1015663"/>
          </a:xfrm>
          <a:prstGeom prst="rect">
            <a:avLst/>
          </a:prstGeom>
          <a:noFill/>
        </p:spPr>
        <p:txBody>
          <a:bodyPr wrap="square" rtlCol="0">
            <a:spAutoFit/>
          </a:bodyPr>
          <a:lstStyle/>
          <a:p>
            <a:pPr>
              <a:spcBef>
                <a:spcPts val="600"/>
              </a:spcBef>
            </a:pPr>
            <a:r>
              <a:rPr lang="fr-FR" sz="2000" b="1" noProof="1"/>
              <a:t>Lorsque Jésus voulait avoir un moment de communion particulière avec Dieu, il se levait tôt et cherchait un lieu tranquille </a:t>
            </a:r>
            <a:r>
              <a:rPr lang="fr-FR" noProof="1">
                <a:solidFill>
                  <a:srgbClr val="0070C0"/>
                </a:solidFill>
              </a:rPr>
              <a:t>(Marc 1.35)</a:t>
            </a:r>
            <a:r>
              <a:rPr lang="fr-FR" sz="2000" b="1" noProof="1"/>
              <a:t>. Cela peut s'appliquer aussi bien à la prière qu'à l'étude de la Bible.</a:t>
            </a:r>
          </a:p>
        </p:txBody>
      </p:sp>
      <p:pic>
        <p:nvPicPr>
          <p:cNvPr id="4" name="Imagen 3">
            <a:extLst>
              <a:ext uri="{FF2B5EF4-FFF2-40B4-BE49-F238E27FC236}">
                <a16:creationId xmlns:a16="http://schemas.microsoft.com/office/drawing/2014/main" id="{220B030C-FB3E-52E9-F87E-8780EBB27B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66613" y="1510462"/>
            <a:ext cx="3324748" cy="1871833"/>
          </a:xfrm>
          <a:prstGeom prst="snip2DiagRect">
            <a:avLst/>
          </a:prstGeom>
          <a:solidFill>
            <a:srgbClr val="FFFFFF">
              <a:shade val="85000"/>
            </a:srgbClr>
          </a:solidFill>
          <a:ln w="57150" cap="sq">
            <a:solidFill>
              <a:srgbClr val="D7C13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9C20AAA4-7CC7-E8A8-C27E-6F505FBE53F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8202" y="4738275"/>
            <a:ext cx="2441201" cy="1830901"/>
          </a:xfrm>
          <a:prstGeom prst="rect">
            <a:avLst/>
          </a:prstGeom>
          <a:solidFill>
            <a:srgbClr val="FFFFFF">
              <a:shade val="85000"/>
            </a:srgbClr>
          </a:solidFill>
          <a:ln w="28575" cap="sq">
            <a:solidFill>
              <a:schemeClr val="accent5"/>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Imagen 9">
            <a:extLst>
              <a:ext uri="{FF2B5EF4-FFF2-40B4-BE49-F238E27FC236}">
                <a16:creationId xmlns:a16="http://schemas.microsoft.com/office/drawing/2014/main" id="{0E87F071-ABFA-2224-3841-4187B0F7258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442"/>
          <a:stretch>
            <a:fillRect/>
          </a:stretch>
        </p:blipFill>
        <p:spPr>
          <a:xfrm>
            <a:off x="158034" y="2580411"/>
            <a:ext cx="2441200" cy="1820289"/>
          </a:xfrm>
          <a:prstGeom prst="rect">
            <a:avLst/>
          </a:prstGeom>
          <a:solidFill>
            <a:srgbClr val="FFFFFF">
              <a:shade val="85000"/>
            </a:srgbClr>
          </a:solidFill>
          <a:ln w="28575" cap="sq">
            <a:solidFill>
              <a:srgbClr val="FF000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a:extLst>
              <a:ext uri="{FF2B5EF4-FFF2-40B4-BE49-F238E27FC236}">
                <a16:creationId xmlns:a16="http://schemas.microsoft.com/office/drawing/2014/main" id="{4C1877DE-6596-1CDA-C1A6-299CC24BBA6F}"/>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666614" y="3544530"/>
            <a:ext cx="3324748" cy="3076622"/>
          </a:xfrm>
          <a:prstGeom prst="snip2DiagRect">
            <a:avLst>
              <a:gd name="adj1" fmla="val 9268"/>
              <a:gd name="adj2" fmla="val 0"/>
            </a:avLst>
          </a:prstGeom>
          <a:solidFill>
            <a:srgbClr val="FFFFFF">
              <a:shade val="85000"/>
            </a:srgbClr>
          </a:solidFill>
          <a:ln w="5715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C46A7781-DD6A-EA8F-AE5E-30E7BF88F887}"/>
              </a:ext>
            </a:extLst>
          </p:cNvPr>
          <p:cNvSpPr txBox="1"/>
          <p:nvPr/>
        </p:nvSpPr>
        <p:spPr>
          <a:xfrm>
            <a:off x="2733368" y="2426771"/>
            <a:ext cx="5933245" cy="1015663"/>
          </a:xfrm>
          <a:prstGeom prst="rect">
            <a:avLst/>
          </a:prstGeom>
          <a:noFill/>
        </p:spPr>
        <p:txBody>
          <a:bodyPr wrap="square">
            <a:spAutoFit/>
          </a:bodyPr>
          <a:lstStyle/>
          <a:p>
            <a:pPr>
              <a:spcBef>
                <a:spcPts val="600"/>
              </a:spcBef>
            </a:pPr>
            <a:r>
              <a:rPr lang="fr-FR" sz="2000" b="1" noProof="1"/>
              <a:t>Il est difficile de se concentrer sur l'étude dans un lieu bruyant ou agité. Il est plus facile de le faire dans un endroit confortable, isolé et tranquille.</a:t>
            </a:r>
          </a:p>
        </p:txBody>
      </p:sp>
      <p:sp>
        <p:nvSpPr>
          <p:cNvPr id="7" name="CuadroTexto 6">
            <a:extLst>
              <a:ext uri="{FF2B5EF4-FFF2-40B4-BE49-F238E27FC236}">
                <a16:creationId xmlns:a16="http://schemas.microsoft.com/office/drawing/2014/main" id="{4080F6A6-F76C-36E3-79E4-E7D5920CF707}"/>
              </a:ext>
            </a:extLst>
          </p:cNvPr>
          <p:cNvSpPr txBox="1"/>
          <p:nvPr/>
        </p:nvSpPr>
        <p:spPr>
          <a:xfrm>
            <a:off x="2733367" y="4781014"/>
            <a:ext cx="5933245"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Une fois le moment et le lieu opportuns trouvés, faisons-en une activité régulière. Il se peut qu'une circonstance particulière nous fasse perdre ce moment, mais ne laissons pas passer trop de temps sans notre étude quotidienne de la Bible.</a:t>
            </a:r>
          </a:p>
        </p:txBody>
      </p:sp>
      <p:sp>
        <p:nvSpPr>
          <p:cNvPr id="11" name="CuadroTexto 10">
            <a:extLst>
              <a:ext uri="{FF2B5EF4-FFF2-40B4-BE49-F238E27FC236}">
                <a16:creationId xmlns:a16="http://schemas.microsoft.com/office/drawing/2014/main" id="{B3D343AF-4167-BAF1-1116-C99F00982985}"/>
              </a:ext>
            </a:extLst>
          </p:cNvPr>
          <p:cNvSpPr txBox="1"/>
          <p:nvPr/>
        </p:nvSpPr>
        <p:spPr>
          <a:xfrm>
            <a:off x="2733365" y="3450004"/>
            <a:ext cx="5923418"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Les premières ou les dernières heures de la journée, lorsqu'il y a plus de silence, peuvent être des moments où nous pouvons plus facilement centrer nos pensées sur Dieu.</a:t>
            </a:r>
          </a:p>
        </p:txBody>
      </p:sp>
    </p:spTree>
    <p:extLst>
      <p:ext uri="{BB962C8B-B14F-4D97-AF65-F5344CB8AC3E}">
        <p14:creationId xmlns:p14="http://schemas.microsoft.com/office/powerpoint/2010/main" val="41684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9"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upLeft)">
                                      <p:cBhvr>
                                        <p:cTn id="23" dur="500"/>
                                        <p:tgtEl>
                                          <p:spTgt spid="4"/>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style.rotation</p:attrName>
                                        </p:attrNameLst>
                                      </p:cBhvr>
                                      <p:tavLst>
                                        <p:tav tm="0">
                                          <p:val>
                                            <p:fltVal val="90"/>
                                          </p:val>
                                        </p:tav>
                                        <p:tav tm="100000">
                                          <p:val>
                                            <p:fltVal val="0"/>
                                          </p:val>
                                        </p:tav>
                                      </p:tavLst>
                                    </p:anim>
                                    <p:animEffect transition="in" filter="fade">
                                      <p:cBhvr>
                                        <p:cTn id="35" dur="500"/>
                                        <p:tgtEl>
                                          <p:spTgt spid="10"/>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 calcmode="lin" valueType="num">
                                      <p:cBhvr>
                                        <p:cTn id="46" dur="500" fill="hold"/>
                                        <p:tgtEl>
                                          <p:spTgt spid="8"/>
                                        </p:tgtEl>
                                        <p:attrNameLst>
                                          <p:attrName>style.rotation</p:attrName>
                                        </p:attrNameLst>
                                      </p:cBhvr>
                                      <p:tavLst>
                                        <p:tav tm="0">
                                          <p:val>
                                            <p:fltVal val="90"/>
                                          </p:val>
                                        </p:tav>
                                        <p:tav tm="100000">
                                          <p:val>
                                            <p:fltVal val="0"/>
                                          </p:val>
                                        </p:tav>
                                      </p:tavLst>
                                    </p:anim>
                                    <p:animEffect transition="in" filter="fade">
                                      <p:cBhvr>
                                        <p:cTn id="47" dur="500"/>
                                        <p:tgtEl>
                                          <p:spTgt spid="8"/>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12"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strips(downLeft)">
                                      <p:cBhvr>
                                        <p:cTn id="56" dur="500"/>
                                        <p:tgtEl>
                                          <p:spTgt spid="12"/>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left)">
                                      <p:cBhvr>
                                        <p:cTn id="6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FEFD"/>
        </a:solidFill>
        <a:effectLst/>
      </p:bgPr>
    </p:bg>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0D3AA106-D26A-7AB9-CE69-7F24F60B3C4A}"/>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a:fillRect/>
          </a:stretch>
        </p:blipFill>
        <p:spPr bwMode="auto">
          <a:xfrm>
            <a:off x="232207" y="4853296"/>
            <a:ext cx="7703999" cy="1594794"/>
          </a:xfrm>
          <a:prstGeom prst="rect">
            <a:avLst/>
          </a:prstGeom>
          <a:noFill/>
          <a:ln w="57150">
            <a:solidFill>
              <a:srgbClr val="D50000"/>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FF6E57D-1C03-5AF5-A85B-C16BEBDB24CF}"/>
              </a:ext>
            </a:extLst>
          </p:cNvPr>
          <p:cNvSpPr txBox="1"/>
          <p:nvPr/>
        </p:nvSpPr>
        <p:spPr>
          <a:xfrm>
            <a:off x="232207" y="177390"/>
            <a:ext cx="7702658" cy="4478149"/>
          </a:xfrm>
          <a:prstGeom prst="rect">
            <a:avLst/>
          </a:prstGeom>
          <a:noFill/>
          <a:ln w="57150">
            <a:solidFill>
              <a:srgbClr val="FF0000"/>
            </a:solidFill>
          </a:ln>
        </p:spPr>
        <p:txBody>
          <a:bodyPr wrap="square" rtlCol="0">
            <a:spAutoFit/>
          </a:bodyPr>
          <a:lstStyle/>
          <a:p>
            <a:r>
              <a:rPr lang="fr-FR" sz="2800" b="1" dirty="0">
                <a:solidFill>
                  <a:srgbClr val="00664D"/>
                </a:solidFill>
                <a:latin typeface="Open Sans SemiBold" pitchFamily="2" charset="0"/>
                <a:ea typeface="Open Sans SemiBold" pitchFamily="2" charset="0"/>
                <a:cs typeface="Open Sans SemiBold" pitchFamily="2" charset="0"/>
              </a:rPr>
              <a:t>Nous serons tous jugés selon les lumières qui nous ont été accordées. Le Seigneur envoie ses ambassadeurs chargés du message du salut ; ceux qui l'entendent sont responsables de la manière dont ils le reçoivent. </a:t>
            </a:r>
          </a:p>
          <a:p>
            <a:pPr>
              <a:spcBef>
                <a:spcPts val="600"/>
              </a:spcBef>
            </a:pPr>
            <a:r>
              <a:rPr lang="fr-FR" sz="2800" b="1" dirty="0">
                <a:solidFill>
                  <a:srgbClr val="00664D"/>
                </a:solidFill>
                <a:latin typeface="Open Sans SemiBold" pitchFamily="2" charset="0"/>
                <a:ea typeface="Open Sans SemiBold" pitchFamily="2" charset="0"/>
                <a:cs typeface="Open Sans SemiBold" pitchFamily="2" charset="0"/>
              </a:rPr>
              <a:t>Les hommes qui recherchent sincèrement la vérité examineront soigneusement, à la lumière de la Parole de Dieu, les doctrines qui leur sont présentées. </a:t>
            </a:r>
          </a:p>
        </p:txBody>
      </p:sp>
      <p:sp>
        <p:nvSpPr>
          <p:cNvPr id="7" name="TextBox 6">
            <a:extLst>
              <a:ext uri="{FF2B5EF4-FFF2-40B4-BE49-F238E27FC236}">
                <a16:creationId xmlns:a16="http://schemas.microsoft.com/office/drawing/2014/main" id="{BC976DAE-DFAC-4173-94BE-B5DD9601F4FE}"/>
              </a:ext>
            </a:extLst>
          </p:cNvPr>
          <p:cNvSpPr txBox="1"/>
          <p:nvPr/>
        </p:nvSpPr>
        <p:spPr>
          <a:xfrm>
            <a:off x="8108292" y="554280"/>
            <a:ext cx="3905572" cy="5355312"/>
          </a:xfrm>
          <a:prstGeom prst="rect">
            <a:avLst/>
          </a:prstGeom>
          <a:noFill/>
        </p:spPr>
        <p:txBody>
          <a:bodyPr wrap="square" rtlCol="0">
            <a:spAutoFit/>
          </a:bodyPr>
          <a:lstStyle/>
          <a:p>
            <a:r>
              <a:rPr lang="fr-FR" dirty="0">
                <a:solidFill>
                  <a:srgbClr val="0000C2"/>
                </a:solidFill>
                <a:effectLst>
                  <a:outerShdw blurRad="38100" dist="38100" dir="2700000" algn="tl" rotWithShape="0">
                    <a:prstClr val="black">
                      <a:alpha val="43000"/>
                    </a:prstClr>
                  </a:outerShdw>
                </a:effectLst>
              </a:rPr>
              <a:t>Partout où l’Évangile est proclamé, ceux qui désirent sincèrement faire le bien sont conduits à étudier soigneusement les Écritures. </a:t>
            </a:r>
          </a:p>
          <a:p>
            <a:endParaRPr lang="fr-FR" dirty="0">
              <a:effectLst>
                <a:outerShdw blurRad="38100" dist="38100" dir="2700000" algn="tl" rotWithShape="0">
                  <a:prstClr val="black">
                    <a:alpha val="43000"/>
                  </a:prstClr>
                </a:outerShdw>
              </a:effectLst>
            </a:endParaRPr>
          </a:p>
          <a:p>
            <a:r>
              <a:rPr lang="fr-FR" dirty="0">
                <a:solidFill>
                  <a:srgbClr val="664D00"/>
                </a:solidFill>
                <a:effectLst>
                  <a:outerShdw blurRad="38100" dist="38100" dir="2700000" algn="tl" rotWithShape="0">
                    <a:prstClr val="black">
                      <a:alpha val="43000"/>
                    </a:prstClr>
                  </a:outerShdw>
                </a:effectLst>
              </a:rPr>
              <a:t>Si, dans la dernière époque de l'histoire de notre monde, ceux qui entendent la proclamation de la vérité suivaient l'exemple des </a:t>
            </a:r>
            <a:r>
              <a:rPr lang="fr-FR" dirty="0" err="1">
                <a:solidFill>
                  <a:srgbClr val="664D00"/>
                </a:solidFill>
                <a:effectLst>
                  <a:outerShdw blurRad="38100" dist="38100" dir="2700000" algn="tl" rotWithShape="0">
                    <a:prstClr val="black">
                      <a:alpha val="43000"/>
                    </a:prstClr>
                  </a:outerShdw>
                </a:effectLst>
              </a:rPr>
              <a:t>Béréens</a:t>
            </a:r>
            <a:r>
              <a:rPr lang="fr-FR" dirty="0">
                <a:solidFill>
                  <a:srgbClr val="664D00"/>
                </a:solidFill>
                <a:effectLst>
                  <a:outerShdw blurRad="38100" dist="38100" dir="2700000" algn="tl" rotWithShape="0">
                    <a:prstClr val="black">
                      <a:alpha val="43000"/>
                    </a:prstClr>
                  </a:outerShdw>
                </a:effectLst>
              </a:rPr>
              <a:t> en sondant journellement les Écritures afin de comparer les messages entendus avec la Parole de Dieu, </a:t>
            </a:r>
          </a:p>
          <a:p>
            <a:endParaRPr lang="fr-FR" dirty="0">
              <a:effectLst>
                <a:outerShdw blurRad="38100" dist="38100" dir="2700000" algn="tl" rotWithShape="0">
                  <a:prstClr val="black">
                    <a:alpha val="43000"/>
                  </a:prstClr>
                </a:outerShdw>
              </a:effectLst>
            </a:endParaRPr>
          </a:p>
          <a:p>
            <a:r>
              <a:rPr lang="fr-FR" dirty="0">
                <a:solidFill>
                  <a:srgbClr val="D50000"/>
                </a:solidFill>
                <a:effectLst>
                  <a:outerShdw blurRad="38100" dist="38100" dir="2700000" algn="tl" rotWithShape="0">
                    <a:prstClr val="black">
                      <a:alpha val="43000"/>
                    </a:prstClr>
                  </a:outerShdw>
                </a:effectLst>
              </a:rPr>
              <a:t>nombreux seraient ceux qui appliqueraient fidèlement les préceptes de la loi divine, alors qu'actuellement, leur nombre est relativement limité. </a:t>
            </a:r>
          </a:p>
        </p:txBody>
      </p:sp>
      <p:sp>
        <p:nvSpPr>
          <p:cNvPr id="4" name="TextBox 3">
            <a:extLst>
              <a:ext uri="{FF2B5EF4-FFF2-40B4-BE49-F238E27FC236}">
                <a16:creationId xmlns:a16="http://schemas.microsoft.com/office/drawing/2014/main" id="{C184F742-3B7E-385D-4684-192E8646EF57}"/>
              </a:ext>
            </a:extLst>
          </p:cNvPr>
          <p:cNvSpPr txBox="1"/>
          <p:nvPr/>
        </p:nvSpPr>
        <p:spPr>
          <a:xfrm>
            <a:off x="8108292" y="5980554"/>
            <a:ext cx="3851502" cy="646331"/>
          </a:xfrm>
          <a:prstGeom prst="rect">
            <a:avLst/>
          </a:prstGeom>
          <a:noFill/>
        </p:spPr>
        <p:txBody>
          <a:bodyPr wrap="square">
            <a:spAutoFit/>
          </a:bodyPr>
          <a:lstStyle/>
          <a:p>
            <a:pPr>
              <a:spcBef>
                <a:spcPts val="600"/>
              </a:spcBef>
            </a:pPr>
            <a:r>
              <a:rPr lang="en-GB" b="1" dirty="0">
                <a:solidFill>
                  <a:srgbClr val="00664D"/>
                </a:solidFill>
                <a:latin typeface="Open Sans SemiBold" pitchFamily="2" charset="0"/>
                <a:ea typeface="Open Sans SemiBold" pitchFamily="2" charset="0"/>
                <a:cs typeface="Open Sans SemiBold" pitchFamily="2" charset="0"/>
              </a:rPr>
              <a:t>The Acts of the Apostles, p. 232 ; </a:t>
            </a:r>
            <a:r>
              <a:rPr lang="en-GB" b="1" dirty="0" err="1">
                <a:solidFill>
                  <a:srgbClr val="00664D"/>
                </a:solidFill>
                <a:latin typeface="Open Sans SemiBold" pitchFamily="2" charset="0"/>
                <a:ea typeface="Open Sans SemiBold" pitchFamily="2" charset="0"/>
                <a:cs typeface="Open Sans SemiBold" pitchFamily="2" charset="0"/>
              </a:rPr>
              <a:t>Conquérants</a:t>
            </a:r>
            <a:r>
              <a:rPr lang="en-GB" b="1" dirty="0">
                <a:solidFill>
                  <a:srgbClr val="00664D"/>
                </a:solidFill>
                <a:latin typeface="Open Sans SemiBold" pitchFamily="2" charset="0"/>
                <a:ea typeface="Open Sans SemiBold" pitchFamily="2" charset="0"/>
                <a:cs typeface="Open Sans SemiBold" pitchFamily="2" charset="0"/>
              </a:rPr>
              <a:t> </a:t>
            </a:r>
            <a:r>
              <a:rPr lang="en-GB" b="1" dirty="0" err="1">
                <a:solidFill>
                  <a:srgbClr val="00664D"/>
                </a:solidFill>
                <a:latin typeface="Open Sans SemiBold" pitchFamily="2" charset="0"/>
                <a:ea typeface="Open Sans SemiBold" pitchFamily="2" charset="0"/>
                <a:cs typeface="Open Sans SemiBold" pitchFamily="2" charset="0"/>
              </a:rPr>
              <a:t>pacifiques</a:t>
            </a:r>
            <a:r>
              <a:rPr lang="en-GB" b="1" dirty="0">
                <a:solidFill>
                  <a:srgbClr val="00664D"/>
                </a:solidFill>
                <a:latin typeface="Open Sans SemiBold" pitchFamily="2" charset="0"/>
                <a:ea typeface="Open Sans SemiBold" pitchFamily="2" charset="0"/>
                <a:cs typeface="Open Sans SemiBold" pitchFamily="2" charset="0"/>
              </a:rPr>
              <a:t>, p. 206.</a:t>
            </a:r>
            <a:endParaRPr lang="en-FR" b="1" dirty="0">
              <a:solidFill>
                <a:srgbClr val="00664D"/>
              </a:solidFill>
              <a:latin typeface="Open Sans SemiBold" pitchFamily="2" charset="0"/>
              <a:ea typeface="Open Sans SemiBold" pitchFamily="2" charset="0"/>
              <a:cs typeface="Open Sans SemiBold" pitchFamily="2" charset="0"/>
            </a:endParaRPr>
          </a:p>
        </p:txBody>
      </p:sp>
    </p:spTree>
    <p:extLst>
      <p:ext uri="{BB962C8B-B14F-4D97-AF65-F5344CB8AC3E}">
        <p14:creationId xmlns:p14="http://schemas.microsoft.com/office/powerpoint/2010/main" val="1503842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BD733-8239-8A5F-EB8B-1B89D7D01B94}"/>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CD5AD389-9EE9-D2F7-8A66-0FF1CA79FA5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aphicFrame>
        <p:nvGraphicFramePr>
          <p:cNvPr id="8" name="Diagrama 7">
            <a:extLst>
              <a:ext uri="{FF2B5EF4-FFF2-40B4-BE49-F238E27FC236}">
                <a16:creationId xmlns:a16="http://schemas.microsoft.com/office/drawing/2014/main" id="{3B8A4144-9B2E-4BD8-56E2-A9044AC80CD6}"/>
              </a:ext>
            </a:extLst>
          </p:cNvPr>
          <p:cNvGraphicFramePr/>
          <p:nvPr>
            <p:extLst>
              <p:ext uri="{D42A27DB-BD31-4B8C-83A1-F6EECF244321}">
                <p14:modId xmlns:p14="http://schemas.microsoft.com/office/powerpoint/2010/main" val="1641122942"/>
              </p:ext>
            </p:extLst>
          </p:nvPr>
        </p:nvGraphicFramePr>
        <p:xfrm>
          <a:off x="219075" y="1190624"/>
          <a:ext cx="11668125" cy="5476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4" name="Imagen 33">
            <a:extLst>
              <a:ext uri="{FF2B5EF4-FFF2-40B4-BE49-F238E27FC236}">
                <a16:creationId xmlns:a16="http://schemas.microsoft.com/office/drawing/2014/main" id="{0576B9AB-8AB2-2CB6-40EA-B13A9CF401F6}"/>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a:fillRect/>
          </a:stretch>
        </p:blipFill>
        <p:spPr>
          <a:xfrm>
            <a:off x="7246374" y="4361574"/>
            <a:ext cx="4640826" cy="2384583"/>
          </a:xfrm>
          <a:prstGeom prst="rect">
            <a:avLst/>
          </a:prstGeom>
          <a:ln w="38100" cap="sq">
            <a:solidFill>
              <a:srgbClr val="00EE00"/>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5A486FA1-EF0D-BCF2-1D01-9F1742F6AD4C}"/>
              </a:ext>
            </a:extLst>
          </p:cNvPr>
          <p:cNvSpPr txBox="1"/>
          <p:nvPr/>
        </p:nvSpPr>
        <p:spPr>
          <a:xfrm>
            <a:off x="-1" y="0"/>
            <a:ext cx="12192000"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5400" b="1" spc="2000">
                <a:ln/>
                <a:solidFill>
                  <a:schemeClr val="accent5"/>
                </a:solidFill>
                <a:effectLst>
                  <a:outerShdw blurRad="38100" dist="38100" dir="2700000" algn="tl">
                    <a:srgbClr val="000000"/>
                  </a:outerShdw>
                  <a:reflection blurRad="6350" stA="55000" endA="300" endPos="45500" dir="5400000" sy="-100000" algn="bl" rotWithShape="0"/>
                </a:effectLst>
              </a:defRPr>
            </a:lvl1pPr>
          </a:lstStyle>
          <a:p>
            <a:r>
              <a:rPr lang="fr-FR" noProof="1">
                <a:solidFill>
                  <a:schemeClr val="bg2">
                    <a:lumMod val="40000"/>
                    <a:lumOff val="60000"/>
                  </a:schemeClr>
                </a:solidFill>
              </a:rPr>
              <a:t>LA TECHNIQUE </a:t>
            </a:r>
            <a:r>
              <a:rPr lang="fr-FR" spc="0" noProof="1">
                <a:solidFill>
                  <a:schemeClr val="bg2">
                    <a:lumMod val="40000"/>
                    <a:lumOff val="60000"/>
                  </a:schemeClr>
                </a:solidFill>
              </a:rPr>
              <a:t>(1)</a:t>
            </a:r>
          </a:p>
        </p:txBody>
      </p:sp>
      <p:sp>
        <p:nvSpPr>
          <p:cNvPr id="5" name="CuadroTexto 4">
            <a:extLst>
              <a:ext uri="{FF2B5EF4-FFF2-40B4-BE49-F238E27FC236}">
                <a16:creationId xmlns:a16="http://schemas.microsoft.com/office/drawing/2014/main" id="{8543F40B-5A8E-7716-2968-82E89F65278A}"/>
              </a:ext>
            </a:extLst>
          </p:cNvPr>
          <p:cNvSpPr txBox="1"/>
          <p:nvPr/>
        </p:nvSpPr>
        <p:spPr>
          <a:xfrm>
            <a:off x="-2" y="828000"/>
            <a:ext cx="12192001" cy="338554"/>
          </a:xfrm>
          <a:prstGeom prst="rect">
            <a:avLst/>
          </a:prstGeom>
          <a:noFill/>
        </p:spPr>
        <p:txBody>
          <a:bodyPr wrap="square">
            <a:spAutoFit/>
          </a:bodyPr>
          <a:lstStyle/>
          <a:p>
            <a:pPr algn="ctr"/>
            <a:r>
              <a:rPr lang="fr-FR" sz="1600" b="1" noProof="1">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“Ainsi en sera-t-il de ma parole, qui sort de ma bouche… elle ne me reviendra point sans effet…” </a:t>
            </a:r>
            <a:r>
              <a:rPr lang="fr-FR" sz="1200" b="1" noProof="1">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(Ésaïe 55.11)</a:t>
            </a:r>
            <a:endParaRPr lang="fr-FR" sz="1600" b="1" noProof="1">
              <a:solidFill>
                <a:schemeClr val="accent4">
                  <a:lumMod val="60000"/>
                  <a:lumOff val="40000"/>
                </a:schemeClr>
              </a:solidFill>
              <a:effectLst>
                <a:outerShdw blurRad="38100" dist="38100" dir="2700000" algn="tl">
                  <a:srgbClr val="000000"/>
                </a:outerShdw>
              </a:effectLst>
              <a:latin typeface="Comic Sans MS" panose="030F0702030302020204" pitchFamily="66" charset="0"/>
            </a:endParaRPr>
          </a:p>
        </p:txBody>
      </p:sp>
      <p:pic>
        <p:nvPicPr>
          <p:cNvPr id="6" name="Imagen 7">
            <a:extLst>
              <a:ext uri="{FF2B5EF4-FFF2-40B4-BE49-F238E27FC236}">
                <a16:creationId xmlns:a16="http://schemas.microsoft.com/office/drawing/2014/main" id="{29B8ECCE-40D9-1C68-034B-1F5A5BF5AE8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8393" y="1235921"/>
            <a:ext cx="894158" cy="502963"/>
          </a:xfrm>
          <a:prstGeom prst="rect">
            <a:avLst/>
          </a:prstGeom>
          <a:ln w="28575">
            <a:solidFill>
              <a:schemeClr val="accent4">
                <a:lumMod val="75000"/>
              </a:schemeClr>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76579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7" presetClass="entr" presetSubtype="8"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ppt_x</p:attrName>
                                        </p:attrNameLst>
                                      </p:cBhvr>
                                      <p:tavLst>
                                        <p:tav tm="0">
                                          <p:val>
                                            <p:strVal val="#ppt_x-#ppt_w/2"/>
                                          </p:val>
                                        </p:tav>
                                        <p:tav tm="100000">
                                          <p:val>
                                            <p:strVal val="#ppt_x"/>
                                          </p:val>
                                        </p:tav>
                                      </p:tavLst>
                                    </p:anim>
                                    <p:anim calcmode="lin" valueType="num">
                                      <p:cBhvr>
                                        <p:cTn id="21" dur="500" fill="hold"/>
                                        <p:tgtEl>
                                          <p:spTgt spid="6"/>
                                        </p:tgtEl>
                                        <p:attrNameLst>
                                          <p:attrName>ppt_y</p:attrName>
                                        </p:attrNameLst>
                                      </p:cBhvr>
                                      <p:tavLst>
                                        <p:tav tm="0">
                                          <p:val>
                                            <p:strVal val="#ppt_y"/>
                                          </p:val>
                                        </p:tav>
                                        <p:tav tm="100000">
                                          <p:val>
                                            <p:strVal val="#ppt_y"/>
                                          </p:val>
                                        </p:tav>
                                      </p:tavLst>
                                    </p:anim>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528" fill="hold" grpId="0" nodeType="clickEffect">
                                  <p:stCondLst>
                                    <p:cond delay="0"/>
                                  </p:stCondLst>
                                  <p:childTnLst>
                                    <p:set>
                                      <p:cBhvr>
                                        <p:cTn id="27" dur="1" fill="hold">
                                          <p:stCondLst>
                                            <p:cond delay="0"/>
                                          </p:stCondLst>
                                        </p:cTn>
                                        <p:tgtEl>
                                          <p:spTgt spid="8">
                                            <p:graphicEl>
                                              <a:dgm id="{2EFCEB72-0330-4E0D-858F-320F3520D329}"/>
                                            </p:graphicEl>
                                          </p:spTgt>
                                        </p:tgtEl>
                                        <p:attrNameLst>
                                          <p:attrName>style.visibility</p:attrName>
                                        </p:attrNameLst>
                                      </p:cBhvr>
                                      <p:to>
                                        <p:strVal val="visible"/>
                                      </p:to>
                                    </p:set>
                                    <p:anim calcmode="lin" valueType="num">
                                      <p:cBhvr>
                                        <p:cTn id="28" dur="500" fill="hold"/>
                                        <p:tgtEl>
                                          <p:spTgt spid="8">
                                            <p:graphicEl>
                                              <a:dgm id="{2EFCEB72-0330-4E0D-858F-320F3520D329}"/>
                                            </p:graphicEl>
                                          </p:spTgt>
                                        </p:tgtEl>
                                        <p:attrNameLst>
                                          <p:attrName>ppt_w</p:attrName>
                                        </p:attrNameLst>
                                      </p:cBhvr>
                                      <p:tavLst>
                                        <p:tav tm="0">
                                          <p:val>
                                            <p:fltVal val="0"/>
                                          </p:val>
                                        </p:tav>
                                        <p:tav tm="100000">
                                          <p:val>
                                            <p:strVal val="#ppt_w"/>
                                          </p:val>
                                        </p:tav>
                                      </p:tavLst>
                                    </p:anim>
                                    <p:anim calcmode="lin" valueType="num">
                                      <p:cBhvr>
                                        <p:cTn id="29" dur="500" fill="hold"/>
                                        <p:tgtEl>
                                          <p:spTgt spid="8">
                                            <p:graphicEl>
                                              <a:dgm id="{2EFCEB72-0330-4E0D-858F-320F3520D329}"/>
                                            </p:graphicEl>
                                          </p:spTgt>
                                        </p:tgtEl>
                                        <p:attrNameLst>
                                          <p:attrName>ppt_h</p:attrName>
                                        </p:attrNameLst>
                                      </p:cBhvr>
                                      <p:tavLst>
                                        <p:tav tm="0">
                                          <p:val>
                                            <p:fltVal val="0"/>
                                          </p:val>
                                        </p:tav>
                                        <p:tav tm="100000">
                                          <p:val>
                                            <p:strVal val="#ppt_h"/>
                                          </p:val>
                                        </p:tav>
                                      </p:tavLst>
                                    </p:anim>
                                    <p:animEffect transition="in" filter="fade">
                                      <p:cBhvr>
                                        <p:cTn id="30" dur="500"/>
                                        <p:tgtEl>
                                          <p:spTgt spid="8">
                                            <p:graphicEl>
                                              <a:dgm id="{2EFCEB72-0330-4E0D-858F-320F3520D329}"/>
                                            </p:graphicEl>
                                          </p:spTgt>
                                        </p:tgtEl>
                                      </p:cBhvr>
                                    </p:animEffect>
                                    <p:anim calcmode="lin" valueType="num">
                                      <p:cBhvr>
                                        <p:cTn id="31" dur="500" fill="hold"/>
                                        <p:tgtEl>
                                          <p:spTgt spid="8">
                                            <p:graphicEl>
                                              <a:dgm id="{2EFCEB72-0330-4E0D-858F-320F3520D329}"/>
                                            </p:graphicEl>
                                          </p:spTgt>
                                        </p:tgtEl>
                                        <p:attrNameLst>
                                          <p:attrName>ppt_x</p:attrName>
                                        </p:attrNameLst>
                                      </p:cBhvr>
                                      <p:tavLst>
                                        <p:tav tm="0">
                                          <p:val>
                                            <p:fltVal val="0.5"/>
                                          </p:val>
                                        </p:tav>
                                        <p:tav tm="100000">
                                          <p:val>
                                            <p:strVal val="#ppt_x"/>
                                          </p:val>
                                        </p:tav>
                                      </p:tavLst>
                                    </p:anim>
                                    <p:anim calcmode="lin" valueType="num">
                                      <p:cBhvr>
                                        <p:cTn id="32" dur="500" fill="hold"/>
                                        <p:tgtEl>
                                          <p:spTgt spid="8">
                                            <p:graphicEl>
                                              <a:dgm id="{2EFCEB72-0330-4E0D-858F-320F3520D329}"/>
                                            </p:graphicEl>
                                          </p:spTgt>
                                        </p:tgtEl>
                                        <p:attrNameLst>
                                          <p:attrName>ppt_y</p:attrName>
                                        </p:attrNameLst>
                                      </p:cBhvr>
                                      <p:tavLst>
                                        <p:tav tm="0">
                                          <p:val>
                                            <p:fltVal val="0.5"/>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8">
                                            <p:graphicEl>
                                              <a:dgm id="{77BBCBA0-791A-41C4-9398-5670486A89EE}"/>
                                            </p:graphicEl>
                                          </p:spTgt>
                                        </p:tgtEl>
                                        <p:attrNameLst>
                                          <p:attrName>style.visibility</p:attrName>
                                        </p:attrNameLst>
                                      </p:cBhvr>
                                      <p:to>
                                        <p:strVal val="visible"/>
                                      </p:to>
                                    </p:set>
                                    <p:animEffect transition="in" filter="fade">
                                      <p:cBhvr>
                                        <p:cTn id="37" dur="1000"/>
                                        <p:tgtEl>
                                          <p:spTgt spid="8">
                                            <p:graphicEl>
                                              <a:dgm id="{77BBCBA0-791A-41C4-9398-5670486A89EE}"/>
                                            </p:graphicEl>
                                          </p:spTgt>
                                        </p:tgtEl>
                                      </p:cBhvr>
                                    </p:animEffect>
                                    <p:anim calcmode="lin" valueType="num">
                                      <p:cBhvr>
                                        <p:cTn id="38" dur="1000" fill="hold"/>
                                        <p:tgtEl>
                                          <p:spTgt spid="8">
                                            <p:graphicEl>
                                              <a:dgm id="{77BBCBA0-791A-41C4-9398-5670486A89EE}"/>
                                            </p:graphicEl>
                                          </p:spTgt>
                                        </p:tgtEl>
                                        <p:attrNameLst>
                                          <p:attrName>ppt_x</p:attrName>
                                        </p:attrNameLst>
                                      </p:cBhvr>
                                      <p:tavLst>
                                        <p:tav tm="0">
                                          <p:val>
                                            <p:strVal val="#ppt_x"/>
                                          </p:val>
                                        </p:tav>
                                        <p:tav tm="100000">
                                          <p:val>
                                            <p:strVal val="#ppt_x"/>
                                          </p:val>
                                        </p:tav>
                                      </p:tavLst>
                                    </p:anim>
                                    <p:anim calcmode="lin" valueType="num">
                                      <p:cBhvr>
                                        <p:cTn id="39" dur="1000" fill="hold"/>
                                        <p:tgtEl>
                                          <p:spTgt spid="8">
                                            <p:graphicEl>
                                              <a:dgm id="{77BBCBA0-791A-41C4-9398-5670486A89EE}"/>
                                            </p:graphicEl>
                                          </p:spTgt>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8">
                                            <p:graphicEl>
                                              <a:dgm id="{25FBE55C-7604-4739-A70C-E0D555C8D2DB}"/>
                                            </p:graphicEl>
                                          </p:spTgt>
                                        </p:tgtEl>
                                        <p:attrNameLst>
                                          <p:attrName>style.visibility</p:attrName>
                                        </p:attrNameLst>
                                      </p:cBhvr>
                                      <p:to>
                                        <p:strVal val="visible"/>
                                      </p:to>
                                    </p:set>
                                    <p:animEffect transition="in" filter="fade">
                                      <p:cBhvr>
                                        <p:cTn id="42" dur="1000"/>
                                        <p:tgtEl>
                                          <p:spTgt spid="8">
                                            <p:graphicEl>
                                              <a:dgm id="{25FBE55C-7604-4739-A70C-E0D555C8D2DB}"/>
                                            </p:graphicEl>
                                          </p:spTgt>
                                        </p:tgtEl>
                                      </p:cBhvr>
                                    </p:animEffect>
                                    <p:anim calcmode="lin" valueType="num">
                                      <p:cBhvr>
                                        <p:cTn id="43" dur="1000" fill="hold"/>
                                        <p:tgtEl>
                                          <p:spTgt spid="8">
                                            <p:graphicEl>
                                              <a:dgm id="{25FBE55C-7604-4739-A70C-E0D555C8D2DB}"/>
                                            </p:graphicEl>
                                          </p:spTgt>
                                        </p:tgtEl>
                                        <p:attrNameLst>
                                          <p:attrName>ppt_x</p:attrName>
                                        </p:attrNameLst>
                                      </p:cBhvr>
                                      <p:tavLst>
                                        <p:tav tm="0">
                                          <p:val>
                                            <p:strVal val="#ppt_x"/>
                                          </p:val>
                                        </p:tav>
                                        <p:tav tm="100000">
                                          <p:val>
                                            <p:strVal val="#ppt_x"/>
                                          </p:val>
                                        </p:tav>
                                      </p:tavLst>
                                    </p:anim>
                                    <p:anim calcmode="lin" valueType="num">
                                      <p:cBhvr>
                                        <p:cTn id="44" dur="1000" fill="hold"/>
                                        <p:tgtEl>
                                          <p:spTgt spid="8">
                                            <p:graphicEl>
                                              <a:dgm id="{25FBE55C-7604-4739-A70C-E0D555C8D2DB}"/>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8">
                                            <p:graphicEl>
                                              <a:dgm id="{87E11445-84E5-4790-ABAC-E073B8837569}"/>
                                            </p:graphicEl>
                                          </p:spTgt>
                                        </p:tgtEl>
                                        <p:attrNameLst>
                                          <p:attrName>style.visibility</p:attrName>
                                        </p:attrNameLst>
                                      </p:cBhvr>
                                      <p:to>
                                        <p:strVal val="visible"/>
                                      </p:to>
                                    </p:set>
                                    <p:animEffect transition="in" filter="fade">
                                      <p:cBhvr>
                                        <p:cTn id="49" dur="1000"/>
                                        <p:tgtEl>
                                          <p:spTgt spid="8">
                                            <p:graphicEl>
                                              <a:dgm id="{87E11445-84E5-4790-ABAC-E073B8837569}"/>
                                            </p:graphicEl>
                                          </p:spTgt>
                                        </p:tgtEl>
                                      </p:cBhvr>
                                    </p:animEffect>
                                    <p:anim calcmode="lin" valueType="num">
                                      <p:cBhvr>
                                        <p:cTn id="50" dur="1000" fill="hold"/>
                                        <p:tgtEl>
                                          <p:spTgt spid="8">
                                            <p:graphicEl>
                                              <a:dgm id="{87E11445-84E5-4790-ABAC-E073B8837569}"/>
                                            </p:graphicEl>
                                          </p:spTgt>
                                        </p:tgtEl>
                                        <p:attrNameLst>
                                          <p:attrName>ppt_x</p:attrName>
                                        </p:attrNameLst>
                                      </p:cBhvr>
                                      <p:tavLst>
                                        <p:tav tm="0">
                                          <p:val>
                                            <p:strVal val="#ppt_x"/>
                                          </p:val>
                                        </p:tav>
                                        <p:tav tm="100000">
                                          <p:val>
                                            <p:strVal val="#ppt_x"/>
                                          </p:val>
                                        </p:tav>
                                      </p:tavLst>
                                    </p:anim>
                                    <p:anim calcmode="lin" valueType="num">
                                      <p:cBhvr>
                                        <p:cTn id="51" dur="1000" fill="hold"/>
                                        <p:tgtEl>
                                          <p:spTgt spid="8">
                                            <p:graphicEl>
                                              <a:dgm id="{87E11445-84E5-4790-ABAC-E073B8837569}"/>
                                            </p:graphicEl>
                                          </p:spTgt>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8">
                                            <p:graphicEl>
                                              <a:dgm id="{581F876A-5E78-460A-8BA8-059CBD9F8CF3}"/>
                                            </p:graphicEl>
                                          </p:spTgt>
                                        </p:tgtEl>
                                        <p:attrNameLst>
                                          <p:attrName>style.visibility</p:attrName>
                                        </p:attrNameLst>
                                      </p:cBhvr>
                                      <p:to>
                                        <p:strVal val="visible"/>
                                      </p:to>
                                    </p:set>
                                    <p:animEffect transition="in" filter="fade">
                                      <p:cBhvr>
                                        <p:cTn id="54" dur="1000"/>
                                        <p:tgtEl>
                                          <p:spTgt spid="8">
                                            <p:graphicEl>
                                              <a:dgm id="{581F876A-5E78-460A-8BA8-059CBD9F8CF3}"/>
                                            </p:graphicEl>
                                          </p:spTgt>
                                        </p:tgtEl>
                                      </p:cBhvr>
                                    </p:animEffect>
                                    <p:anim calcmode="lin" valueType="num">
                                      <p:cBhvr>
                                        <p:cTn id="55" dur="1000" fill="hold"/>
                                        <p:tgtEl>
                                          <p:spTgt spid="8">
                                            <p:graphicEl>
                                              <a:dgm id="{581F876A-5E78-460A-8BA8-059CBD9F8CF3}"/>
                                            </p:graphicEl>
                                          </p:spTgt>
                                        </p:tgtEl>
                                        <p:attrNameLst>
                                          <p:attrName>ppt_x</p:attrName>
                                        </p:attrNameLst>
                                      </p:cBhvr>
                                      <p:tavLst>
                                        <p:tav tm="0">
                                          <p:val>
                                            <p:strVal val="#ppt_x"/>
                                          </p:val>
                                        </p:tav>
                                        <p:tav tm="100000">
                                          <p:val>
                                            <p:strVal val="#ppt_x"/>
                                          </p:val>
                                        </p:tav>
                                      </p:tavLst>
                                    </p:anim>
                                    <p:anim calcmode="lin" valueType="num">
                                      <p:cBhvr>
                                        <p:cTn id="56" dur="1000" fill="hold"/>
                                        <p:tgtEl>
                                          <p:spTgt spid="8">
                                            <p:graphicEl>
                                              <a:dgm id="{581F876A-5E78-460A-8BA8-059CBD9F8CF3}"/>
                                            </p:graphic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8">
                                            <p:graphicEl>
                                              <a:dgm id="{454F7BB4-9A0C-405D-96FE-16BFF2C738E5}"/>
                                            </p:graphicEl>
                                          </p:spTgt>
                                        </p:tgtEl>
                                        <p:attrNameLst>
                                          <p:attrName>style.visibility</p:attrName>
                                        </p:attrNameLst>
                                      </p:cBhvr>
                                      <p:to>
                                        <p:strVal val="visible"/>
                                      </p:to>
                                    </p:set>
                                    <p:animEffect transition="in" filter="fade">
                                      <p:cBhvr>
                                        <p:cTn id="61" dur="1000"/>
                                        <p:tgtEl>
                                          <p:spTgt spid="8">
                                            <p:graphicEl>
                                              <a:dgm id="{454F7BB4-9A0C-405D-96FE-16BFF2C738E5}"/>
                                            </p:graphicEl>
                                          </p:spTgt>
                                        </p:tgtEl>
                                      </p:cBhvr>
                                    </p:animEffect>
                                    <p:anim calcmode="lin" valueType="num">
                                      <p:cBhvr>
                                        <p:cTn id="62" dur="1000" fill="hold"/>
                                        <p:tgtEl>
                                          <p:spTgt spid="8">
                                            <p:graphicEl>
                                              <a:dgm id="{454F7BB4-9A0C-405D-96FE-16BFF2C738E5}"/>
                                            </p:graphicEl>
                                          </p:spTgt>
                                        </p:tgtEl>
                                        <p:attrNameLst>
                                          <p:attrName>ppt_x</p:attrName>
                                        </p:attrNameLst>
                                      </p:cBhvr>
                                      <p:tavLst>
                                        <p:tav tm="0">
                                          <p:val>
                                            <p:strVal val="#ppt_x"/>
                                          </p:val>
                                        </p:tav>
                                        <p:tav tm="100000">
                                          <p:val>
                                            <p:strVal val="#ppt_x"/>
                                          </p:val>
                                        </p:tav>
                                      </p:tavLst>
                                    </p:anim>
                                    <p:anim calcmode="lin" valueType="num">
                                      <p:cBhvr>
                                        <p:cTn id="63" dur="1000" fill="hold"/>
                                        <p:tgtEl>
                                          <p:spTgt spid="8">
                                            <p:graphicEl>
                                              <a:dgm id="{454F7BB4-9A0C-405D-96FE-16BFF2C738E5}"/>
                                            </p:graphicEl>
                                          </p:spTgt>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8">
                                            <p:graphicEl>
                                              <a:dgm id="{E9A2B961-0D76-43C7-898F-1FBA133E7C1B}"/>
                                            </p:graphicEl>
                                          </p:spTgt>
                                        </p:tgtEl>
                                        <p:attrNameLst>
                                          <p:attrName>style.visibility</p:attrName>
                                        </p:attrNameLst>
                                      </p:cBhvr>
                                      <p:to>
                                        <p:strVal val="visible"/>
                                      </p:to>
                                    </p:set>
                                    <p:animEffect transition="in" filter="fade">
                                      <p:cBhvr>
                                        <p:cTn id="66" dur="1000"/>
                                        <p:tgtEl>
                                          <p:spTgt spid="8">
                                            <p:graphicEl>
                                              <a:dgm id="{E9A2B961-0D76-43C7-898F-1FBA133E7C1B}"/>
                                            </p:graphicEl>
                                          </p:spTgt>
                                        </p:tgtEl>
                                      </p:cBhvr>
                                    </p:animEffect>
                                    <p:anim calcmode="lin" valueType="num">
                                      <p:cBhvr>
                                        <p:cTn id="67" dur="1000" fill="hold"/>
                                        <p:tgtEl>
                                          <p:spTgt spid="8">
                                            <p:graphicEl>
                                              <a:dgm id="{E9A2B961-0D76-43C7-898F-1FBA133E7C1B}"/>
                                            </p:graphicEl>
                                          </p:spTgt>
                                        </p:tgtEl>
                                        <p:attrNameLst>
                                          <p:attrName>ppt_x</p:attrName>
                                        </p:attrNameLst>
                                      </p:cBhvr>
                                      <p:tavLst>
                                        <p:tav tm="0">
                                          <p:val>
                                            <p:strVal val="#ppt_x"/>
                                          </p:val>
                                        </p:tav>
                                        <p:tav tm="100000">
                                          <p:val>
                                            <p:strVal val="#ppt_x"/>
                                          </p:val>
                                        </p:tav>
                                      </p:tavLst>
                                    </p:anim>
                                    <p:anim calcmode="lin" valueType="num">
                                      <p:cBhvr>
                                        <p:cTn id="68" dur="1000" fill="hold"/>
                                        <p:tgtEl>
                                          <p:spTgt spid="8">
                                            <p:graphicEl>
                                              <a:dgm id="{E9A2B961-0D76-43C7-898F-1FBA133E7C1B}"/>
                                            </p:graphic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grpId="0" nodeType="clickEffect">
                                  <p:stCondLst>
                                    <p:cond delay="0"/>
                                  </p:stCondLst>
                                  <p:childTnLst>
                                    <p:set>
                                      <p:cBhvr>
                                        <p:cTn id="72" dur="1" fill="hold">
                                          <p:stCondLst>
                                            <p:cond delay="0"/>
                                          </p:stCondLst>
                                        </p:cTn>
                                        <p:tgtEl>
                                          <p:spTgt spid="8">
                                            <p:graphicEl>
                                              <a:dgm id="{AB4F6A03-C4BE-47AA-B58F-1F4556F2AB24}"/>
                                            </p:graphicEl>
                                          </p:spTgt>
                                        </p:tgtEl>
                                        <p:attrNameLst>
                                          <p:attrName>style.visibility</p:attrName>
                                        </p:attrNameLst>
                                      </p:cBhvr>
                                      <p:to>
                                        <p:strVal val="visible"/>
                                      </p:to>
                                    </p:set>
                                    <p:animEffect transition="in" filter="fade">
                                      <p:cBhvr>
                                        <p:cTn id="73" dur="1000"/>
                                        <p:tgtEl>
                                          <p:spTgt spid="8">
                                            <p:graphicEl>
                                              <a:dgm id="{AB4F6A03-C4BE-47AA-B58F-1F4556F2AB24}"/>
                                            </p:graphicEl>
                                          </p:spTgt>
                                        </p:tgtEl>
                                      </p:cBhvr>
                                    </p:animEffect>
                                    <p:anim calcmode="lin" valueType="num">
                                      <p:cBhvr>
                                        <p:cTn id="74" dur="1000" fill="hold"/>
                                        <p:tgtEl>
                                          <p:spTgt spid="8">
                                            <p:graphicEl>
                                              <a:dgm id="{AB4F6A03-C4BE-47AA-B58F-1F4556F2AB24}"/>
                                            </p:graphicEl>
                                          </p:spTgt>
                                        </p:tgtEl>
                                        <p:attrNameLst>
                                          <p:attrName>ppt_x</p:attrName>
                                        </p:attrNameLst>
                                      </p:cBhvr>
                                      <p:tavLst>
                                        <p:tav tm="0">
                                          <p:val>
                                            <p:strVal val="#ppt_x"/>
                                          </p:val>
                                        </p:tav>
                                        <p:tav tm="100000">
                                          <p:val>
                                            <p:strVal val="#ppt_x"/>
                                          </p:val>
                                        </p:tav>
                                      </p:tavLst>
                                    </p:anim>
                                    <p:anim calcmode="lin" valueType="num">
                                      <p:cBhvr>
                                        <p:cTn id="75" dur="1000" fill="hold"/>
                                        <p:tgtEl>
                                          <p:spTgt spid="8">
                                            <p:graphicEl>
                                              <a:dgm id="{AB4F6A03-C4BE-47AA-B58F-1F4556F2AB24}"/>
                                            </p:graphicEl>
                                          </p:spTgt>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8">
                                            <p:graphicEl>
                                              <a:dgm id="{E6C9E379-076F-4E92-936C-C837C8A36F33}"/>
                                            </p:graphicEl>
                                          </p:spTgt>
                                        </p:tgtEl>
                                        <p:attrNameLst>
                                          <p:attrName>style.visibility</p:attrName>
                                        </p:attrNameLst>
                                      </p:cBhvr>
                                      <p:to>
                                        <p:strVal val="visible"/>
                                      </p:to>
                                    </p:set>
                                    <p:animEffect transition="in" filter="fade">
                                      <p:cBhvr>
                                        <p:cTn id="78" dur="1000"/>
                                        <p:tgtEl>
                                          <p:spTgt spid="8">
                                            <p:graphicEl>
                                              <a:dgm id="{E6C9E379-076F-4E92-936C-C837C8A36F33}"/>
                                            </p:graphicEl>
                                          </p:spTgt>
                                        </p:tgtEl>
                                      </p:cBhvr>
                                    </p:animEffect>
                                    <p:anim calcmode="lin" valueType="num">
                                      <p:cBhvr>
                                        <p:cTn id="79" dur="1000" fill="hold"/>
                                        <p:tgtEl>
                                          <p:spTgt spid="8">
                                            <p:graphicEl>
                                              <a:dgm id="{E6C9E379-076F-4E92-936C-C837C8A36F33}"/>
                                            </p:graphicEl>
                                          </p:spTgt>
                                        </p:tgtEl>
                                        <p:attrNameLst>
                                          <p:attrName>ppt_x</p:attrName>
                                        </p:attrNameLst>
                                      </p:cBhvr>
                                      <p:tavLst>
                                        <p:tav tm="0">
                                          <p:val>
                                            <p:strVal val="#ppt_x"/>
                                          </p:val>
                                        </p:tav>
                                        <p:tav tm="100000">
                                          <p:val>
                                            <p:strVal val="#ppt_x"/>
                                          </p:val>
                                        </p:tav>
                                      </p:tavLst>
                                    </p:anim>
                                    <p:anim calcmode="lin" valueType="num">
                                      <p:cBhvr>
                                        <p:cTn id="80" dur="1000" fill="hold"/>
                                        <p:tgtEl>
                                          <p:spTgt spid="8">
                                            <p:graphicEl>
                                              <a:dgm id="{E6C9E379-076F-4E92-936C-C837C8A36F33}"/>
                                            </p:graphicEl>
                                          </p:spTgt>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7" presetClass="entr" presetSubtype="0" fill="hold" grpId="0" nodeType="clickEffect">
                                  <p:stCondLst>
                                    <p:cond delay="0"/>
                                  </p:stCondLst>
                                  <p:childTnLst>
                                    <p:set>
                                      <p:cBhvr>
                                        <p:cTn id="84" dur="1" fill="hold">
                                          <p:stCondLst>
                                            <p:cond delay="0"/>
                                          </p:stCondLst>
                                        </p:cTn>
                                        <p:tgtEl>
                                          <p:spTgt spid="8">
                                            <p:graphicEl>
                                              <a:dgm id="{2ABE35A9-7719-4DD8-A294-26D03B142083}"/>
                                            </p:graphicEl>
                                          </p:spTgt>
                                        </p:tgtEl>
                                        <p:attrNameLst>
                                          <p:attrName>style.visibility</p:attrName>
                                        </p:attrNameLst>
                                      </p:cBhvr>
                                      <p:to>
                                        <p:strVal val="visible"/>
                                      </p:to>
                                    </p:set>
                                    <p:animEffect transition="in" filter="fade">
                                      <p:cBhvr>
                                        <p:cTn id="85" dur="1000"/>
                                        <p:tgtEl>
                                          <p:spTgt spid="8">
                                            <p:graphicEl>
                                              <a:dgm id="{2ABE35A9-7719-4DD8-A294-26D03B142083}"/>
                                            </p:graphicEl>
                                          </p:spTgt>
                                        </p:tgtEl>
                                      </p:cBhvr>
                                    </p:animEffect>
                                    <p:anim calcmode="lin" valueType="num">
                                      <p:cBhvr>
                                        <p:cTn id="86" dur="1000" fill="hold"/>
                                        <p:tgtEl>
                                          <p:spTgt spid="8">
                                            <p:graphicEl>
                                              <a:dgm id="{2ABE35A9-7719-4DD8-A294-26D03B142083}"/>
                                            </p:graphicEl>
                                          </p:spTgt>
                                        </p:tgtEl>
                                        <p:attrNameLst>
                                          <p:attrName>ppt_x</p:attrName>
                                        </p:attrNameLst>
                                      </p:cBhvr>
                                      <p:tavLst>
                                        <p:tav tm="0">
                                          <p:val>
                                            <p:strVal val="#ppt_x"/>
                                          </p:val>
                                        </p:tav>
                                        <p:tav tm="100000">
                                          <p:val>
                                            <p:strVal val="#ppt_x"/>
                                          </p:val>
                                        </p:tav>
                                      </p:tavLst>
                                    </p:anim>
                                    <p:anim calcmode="lin" valueType="num">
                                      <p:cBhvr>
                                        <p:cTn id="87" dur="1000" fill="hold"/>
                                        <p:tgtEl>
                                          <p:spTgt spid="8">
                                            <p:graphicEl>
                                              <a:dgm id="{2ABE35A9-7719-4DD8-A294-26D03B142083}"/>
                                            </p:graphicEl>
                                          </p:spTgt>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8">
                                            <p:graphicEl>
                                              <a:dgm id="{994F54E2-AE64-44AE-BA55-562ABA4B5042}"/>
                                            </p:graphicEl>
                                          </p:spTgt>
                                        </p:tgtEl>
                                        <p:attrNameLst>
                                          <p:attrName>style.visibility</p:attrName>
                                        </p:attrNameLst>
                                      </p:cBhvr>
                                      <p:to>
                                        <p:strVal val="visible"/>
                                      </p:to>
                                    </p:set>
                                    <p:animEffect transition="in" filter="fade">
                                      <p:cBhvr>
                                        <p:cTn id="90" dur="1000"/>
                                        <p:tgtEl>
                                          <p:spTgt spid="8">
                                            <p:graphicEl>
                                              <a:dgm id="{994F54E2-AE64-44AE-BA55-562ABA4B5042}"/>
                                            </p:graphicEl>
                                          </p:spTgt>
                                        </p:tgtEl>
                                      </p:cBhvr>
                                    </p:animEffect>
                                    <p:anim calcmode="lin" valueType="num">
                                      <p:cBhvr>
                                        <p:cTn id="91" dur="1000" fill="hold"/>
                                        <p:tgtEl>
                                          <p:spTgt spid="8">
                                            <p:graphicEl>
                                              <a:dgm id="{994F54E2-AE64-44AE-BA55-562ABA4B5042}"/>
                                            </p:graphicEl>
                                          </p:spTgt>
                                        </p:tgtEl>
                                        <p:attrNameLst>
                                          <p:attrName>ppt_x</p:attrName>
                                        </p:attrNameLst>
                                      </p:cBhvr>
                                      <p:tavLst>
                                        <p:tav tm="0">
                                          <p:val>
                                            <p:strVal val="#ppt_x"/>
                                          </p:val>
                                        </p:tav>
                                        <p:tav tm="100000">
                                          <p:val>
                                            <p:strVal val="#ppt_x"/>
                                          </p:val>
                                        </p:tav>
                                      </p:tavLst>
                                    </p:anim>
                                    <p:anim calcmode="lin" valueType="num">
                                      <p:cBhvr>
                                        <p:cTn id="92" dur="1000" fill="hold"/>
                                        <p:tgtEl>
                                          <p:spTgt spid="8">
                                            <p:graphicEl>
                                              <a:dgm id="{994F54E2-AE64-44AE-BA55-562ABA4B5042}"/>
                                            </p:graphic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8" presetClass="entr" presetSubtype="32" fill="hold" nodeType="click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diamond(out)">
                                      <p:cBhvr>
                                        <p:cTn id="97" dur="750"/>
                                        <p:tgtEl>
                                          <p:spTgt spid="34"/>
                                        </p:tgtEl>
                                      </p:cBhvr>
                                    </p:animEffect>
                                  </p:childTnLst>
                                </p:cTn>
                              </p:par>
                            </p:childTnLst>
                          </p:cTn>
                        </p:par>
                        <p:par>
                          <p:cTn id="98" fill="hold">
                            <p:stCondLst>
                              <p:cond delay="750"/>
                            </p:stCondLst>
                            <p:childTnLst>
                              <p:par>
                                <p:cTn id="99" presetID="47" presetClass="entr" presetSubtype="0" fill="hold" grpId="0" nodeType="afterEffect">
                                  <p:stCondLst>
                                    <p:cond delay="0"/>
                                  </p:stCondLst>
                                  <p:childTnLst>
                                    <p:set>
                                      <p:cBhvr>
                                        <p:cTn id="100" dur="1" fill="hold">
                                          <p:stCondLst>
                                            <p:cond delay="0"/>
                                          </p:stCondLst>
                                        </p:cTn>
                                        <p:tgtEl>
                                          <p:spTgt spid="8">
                                            <p:graphicEl>
                                              <a:dgm id="{03CEDE70-69DD-4EAB-B62C-36855871E613}"/>
                                            </p:graphicEl>
                                          </p:spTgt>
                                        </p:tgtEl>
                                        <p:attrNameLst>
                                          <p:attrName>style.visibility</p:attrName>
                                        </p:attrNameLst>
                                      </p:cBhvr>
                                      <p:to>
                                        <p:strVal val="visible"/>
                                      </p:to>
                                    </p:set>
                                    <p:animEffect transition="in" filter="fade">
                                      <p:cBhvr>
                                        <p:cTn id="101" dur="1000"/>
                                        <p:tgtEl>
                                          <p:spTgt spid="8">
                                            <p:graphicEl>
                                              <a:dgm id="{03CEDE70-69DD-4EAB-B62C-36855871E613}"/>
                                            </p:graphicEl>
                                          </p:spTgt>
                                        </p:tgtEl>
                                      </p:cBhvr>
                                    </p:animEffect>
                                    <p:anim calcmode="lin" valueType="num">
                                      <p:cBhvr>
                                        <p:cTn id="102" dur="1000" fill="hold"/>
                                        <p:tgtEl>
                                          <p:spTgt spid="8">
                                            <p:graphicEl>
                                              <a:dgm id="{03CEDE70-69DD-4EAB-B62C-36855871E613}"/>
                                            </p:graphicEl>
                                          </p:spTgt>
                                        </p:tgtEl>
                                        <p:attrNameLst>
                                          <p:attrName>ppt_x</p:attrName>
                                        </p:attrNameLst>
                                      </p:cBhvr>
                                      <p:tavLst>
                                        <p:tav tm="0">
                                          <p:val>
                                            <p:strVal val="#ppt_x"/>
                                          </p:val>
                                        </p:tav>
                                        <p:tav tm="100000">
                                          <p:val>
                                            <p:strVal val="#ppt_x"/>
                                          </p:val>
                                        </p:tav>
                                      </p:tavLst>
                                    </p:anim>
                                    <p:anim calcmode="lin" valueType="num">
                                      <p:cBhvr>
                                        <p:cTn id="103" dur="1000" fill="hold"/>
                                        <p:tgtEl>
                                          <p:spTgt spid="8">
                                            <p:graphicEl>
                                              <a:dgm id="{03CEDE70-69DD-4EAB-B62C-36855871E613}"/>
                                            </p:graphicEl>
                                          </p:spTgt>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8">
                                            <p:graphicEl>
                                              <a:dgm id="{46ABF043-736E-42FD-8322-B00CAF308F8C}"/>
                                            </p:graphicEl>
                                          </p:spTgt>
                                        </p:tgtEl>
                                        <p:attrNameLst>
                                          <p:attrName>style.visibility</p:attrName>
                                        </p:attrNameLst>
                                      </p:cBhvr>
                                      <p:to>
                                        <p:strVal val="visible"/>
                                      </p:to>
                                    </p:set>
                                    <p:animEffect transition="in" filter="fade">
                                      <p:cBhvr>
                                        <p:cTn id="106" dur="1000"/>
                                        <p:tgtEl>
                                          <p:spTgt spid="8">
                                            <p:graphicEl>
                                              <a:dgm id="{46ABF043-736E-42FD-8322-B00CAF308F8C}"/>
                                            </p:graphicEl>
                                          </p:spTgt>
                                        </p:tgtEl>
                                      </p:cBhvr>
                                    </p:animEffect>
                                    <p:anim calcmode="lin" valueType="num">
                                      <p:cBhvr>
                                        <p:cTn id="107" dur="1000" fill="hold"/>
                                        <p:tgtEl>
                                          <p:spTgt spid="8">
                                            <p:graphicEl>
                                              <a:dgm id="{46ABF043-736E-42FD-8322-B00CAF308F8C}"/>
                                            </p:graphicEl>
                                          </p:spTgt>
                                        </p:tgtEl>
                                        <p:attrNameLst>
                                          <p:attrName>ppt_x</p:attrName>
                                        </p:attrNameLst>
                                      </p:cBhvr>
                                      <p:tavLst>
                                        <p:tav tm="0">
                                          <p:val>
                                            <p:strVal val="#ppt_x"/>
                                          </p:val>
                                        </p:tav>
                                        <p:tav tm="100000">
                                          <p:val>
                                            <p:strVal val="#ppt_x"/>
                                          </p:val>
                                        </p:tav>
                                      </p:tavLst>
                                    </p:anim>
                                    <p:anim calcmode="lin" valueType="num">
                                      <p:cBhvr>
                                        <p:cTn id="108" dur="1000" fill="hold"/>
                                        <p:tgtEl>
                                          <p:spTgt spid="8">
                                            <p:graphicEl>
                                              <a:dgm id="{46ABF043-736E-42FD-8322-B00CAF308F8C}"/>
                                            </p:graphicEl>
                                          </p:spTgt>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7" presetClass="entr" presetSubtype="0" fill="hold" grpId="0" nodeType="clickEffect">
                                  <p:stCondLst>
                                    <p:cond delay="0"/>
                                  </p:stCondLst>
                                  <p:childTnLst>
                                    <p:set>
                                      <p:cBhvr>
                                        <p:cTn id="112" dur="1" fill="hold">
                                          <p:stCondLst>
                                            <p:cond delay="0"/>
                                          </p:stCondLst>
                                        </p:cTn>
                                        <p:tgtEl>
                                          <p:spTgt spid="8">
                                            <p:graphicEl>
                                              <a:dgm id="{939FF73F-7112-4DC2-99DF-A60AE88A3F9E}"/>
                                            </p:graphicEl>
                                          </p:spTgt>
                                        </p:tgtEl>
                                        <p:attrNameLst>
                                          <p:attrName>style.visibility</p:attrName>
                                        </p:attrNameLst>
                                      </p:cBhvr>
                                      <p:to>
                                        <p:strVal val="visible"/>
                                      </p:to>
                                    </p:set>
                                    <p:animEffect transition="in" filter="fade">
                                      <p:cBhvr>
                                        <p:cTn id="113" dur="1000"/>
                                        <p:tgtEl>
                                          <p:spTgt spid="8">
                                            <p:graphicEl>
                                              <a:dgm id="{939FF73F-7112-4DC2-99DF-A60AE88A3F9E}"/>
                                            </p:graphicEl>
                                          </p:spTgt>
                                        </p:tgtEl>
                                      </p:cBhvr>
                                    </p:animEffect>
                                    <p:anim calcmode="lin" valueType="num">
                                      <p:cBhvr>
                                        <p:cTn id="114" dur="1000" fill="hold"/>
                                        <p:tgtEl>
                                          <p:spTgt spid="8">
                                            <p:graphicEl>
                                              <a:dgm id="{939FF73F-7112-4DC2-99DF-A60AE88A3F9E}"/>
                                            </p:graphicEl>
                                          </p:spTgt>
                                        </p:tgtEl>
                                        <p:attrNameLst>
                                          <p:attrName>ppt_x</p:attrName>
                                        </p:attrNameLst>
                                      </p:cBhvr>
                                      <p:tavLst>
                                        <p:tav tm="0">
                                          <p:val>
                                            <p:strVal val="#ppt_x"/>
                                          </p:val>
                                        </p:tav>
                                        <p:tav tm="100000">
                                          <p:val>
                                            <p:strVal val="#ppt_x"/>
                                          </p:val>
                                        </p:tav>
                                      </p:tavLst>
                                    </p:anim>
                                    <p:anim calcmode="lin" valueType="num">
                                      <p:cBhvr>
                                        <p:cTn id="115" dur="1000" fill="hold"/>
                                        <p:tgtEl>
                                          <p:spTgt spid="8">
                                            <p:graphicEl>
                                              <a:dgm id="{939FF73F-7112-4DC2-99DF-A60AE88A3F9E}"/>
                                            </p:graphicEl>
                                          </p:spTgt>
                                        </p:tgtEl>
                                        <p:attrNameLst>
                                          <p:attrName>ppt_y</p:attrName>
                                        </p:attrNameLst>
                                      </p:cBhvr>
                                      <p:tavLst>
                                        <p:tav tm="0">
                                          <p:val>
                                            <p:strVal val="#ppt_y-.1"/>
                                          </p:val>
                                        </p:tav>
                                        <p:tav tm="100000">
                                          <p:val>
                                            <p:strVal val="#ppt_y"/>
                                          </p:val>
                                        </p:tav>
                                      </p:tavLst>
                                    </p:anim>
                                  </p:childTnLst>
                                </p:cTn>
                              </p:par>
                              <p:par>
                                <p:cTn id="116" presetID="47" presetClass="entr" presetSubtype="0" fill="hold" grpId="0" nodeType="withEffect">
                                  <p:stCondLst>
                                    <p:cond delay="0"/>
                                  </p:stCondLst>
                                  <p:childTnLst>
                                    <p:set>
                                      <p:cBhvr>
                                        <p:cTn id="117" dur="1" fill="hold">
                                          <p:stCondLst>
                                            <p:cond delay="0"/>
                                          </p:stCondLst>
                                        </p:cTn>
                                        <p:tgtEl>
                                          <p:spTgt spid="8">
                                            <p:graphicEl>
                                              <a:dgm id="{7C618FE8-14FE-4ED3-889A-F0EB7DAC9545}"/>
                                            </p:graphicEl>
                                          </p:spTgt>
                                        </p:tgtEl>
                                        <p:attrNameLst>
                                          <p:attrName>style.visibility</p:attrName>
                                        </p:attrNameLst>
                                      </p:cBhvr>
                                      <p:to>
                                        <p:strVal val="visible"/>
                                      </p:to>
                                    </p:set>
                                    <p:animEffect transition="in" filter="fade">
                                      <p:cBhvr>
                                        <p:cTn id="118" dur="1000"/>
                                        <p:tgtEl>
                                          <p:spTgt spid="8">
                                            <p:graphicEl>
                                              <a:dgm id="{7C618FE8-14FE-4ED3-889A-F0EB7DAC9545}"/>
                                            </p:graphicEl>
                                          </p:spTgt>
                                        </p:tgtEl>
                                      </p:cBhvr>
                                    </p:animEffect>
                                    <p:anim calcmode="lin" valueType="num">
                                      <p:cBhvr>
                                        <p:cTn id="119" dur="1000" fill="hold"/>
                                        <p:tgtEl>
                                          <p:spTgt spid="8">
                                            <p:graphicEl>
                                              <a:dgm id="{7C618FE8-14FE-4ED3-889A-F0EB7DAC9545}"/>
                                            </p:graphicEl>
                                          </p:spTgt>
                                        </p:tgtEl>
                                        <p:attrNameLst>
                                          <p:attrName>ppt_x</p:attrName>
                                        </p:attrNameLst>
                                      </p:cBhvr>
                                      <p:tavLst>
                                        <p:tav tm="0">
                                          <p:val>
                                            <p:strVal val="#ppt_x"/>
                                          </p:val>
                                        </p:tav>
                                        <p:tav tm="100000">
                                          <p:val>
                                            <p:strVal val="#ppt_x"/>
                                          </p:val>
                                        </p:tav>
                                      </p:tavLst>
                                    </p:anim>
                                    <p:anim calcmode="lin" valueType="num">
                                      <p:cBhvr>
                                        <p:cTn id="120" dur="1000" fill="hold"/>
                                        <p:tgtEl>
                                          <p:spTgt spid="8">
                                            <p:graphicEl>
                                              <a:dgm id="{7C618FE8-14FE-4ED3-889A-F0EB7DAC9545}"/>
                                            </p:graphicEl>
                                          </p:spTgt>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7" presetClass="entr" presetSubtype="0" fill="hold" grpId="0" nodeType="clickEffect">
                                  <p:stCondLst>
                                    <p:cond delay="0"/>
                                  </p:stCondLst>
                                  <p:childTnLst>
                                    <p:set>
                                      <p:cBhvr>
                                        <p:cTn id="124" dur="1" fill="hold">
                                          <p:stCondLst>
                                            <p:cond delay="0"/>
                                          </p:stCondLst>
                                        </p:cTn>
                                        <p:tgtEl>
                                          <p:spTgt spid="8">
                                            <p:graphicEl>
                                              <a:dgm id="{5B30709B-5FD3-4A1C-8634-E305882DC6EB}"/>
                                            </p:graphicEl>
                                          </p:spTgt>
                                        </p:tgtEl>
                                        <p:attrNameLst>
                                          <p:attrName>style.visibility</p:attrName>
                                        </p:attrNameLst>
                                      </p:cBhvr>
                                      <p:to>
                                        <p:strVal val="visible"/>
                                      </p:to>
                                    </p:set>
                                    <p:animEffect transition="in" filter="fade">
                                      <p:cBhvr>
                                        <p:cTn id="125" dur="1000"/>
                                        <p:tgtEl>
                                          <p:spTgt spid="8">
                                            <p:graphicEl>
                                              <a:dgm id="{5B30709B-5FD3-4A1C-8634-E305882DC6EB}"/>
                                            </p:graphicEl>
                                          </p:spTgt>
                                        </p:tgtEl>
                                      </p:cBhvr>
                                    </p:animEffect>
                                    <p:anim calcmode="lin" valueType="num">
                                      <p:cBhvr>
                                        <p:cTn id="126" dur="1000" fill="hold"/>
                                        <p:tgtEl>
                                          <p:spTgt spid="8">
                                            <p:graphicEl>
                                              <a:dgm id="{5B30709B-5FD3-4A1C-8634-E305882DC6EB}"/>
                                            </p:graphicEl>
                                          </p:spTgt>
                                        </p:tgtEl>
                                        <p:attrNameLst>
                                          <p:attrName>ppt_x</p:attrName>
                                        </p:attrNameLst>
                                      </p:cBhvr>
                                      <p:tavLst>
                                        <p:tav tm="0">
                                          <p:val>
                                            <p:strVal val="#ppt_x"/>
                                          </p:val>
                                        </p:tav>
                                        <p:tav tm="100000">
                                          <p:val>
                                            <p:strVal val="#ppt_x"/>
                                          </p:val>
                                        </p:tav>
                                      </p:tavLst>
                                    </p:anim>
                                    <p:anim calcmode="lin" valueType="num">
                                      <p:cBhvr>
                                        <p:cTn id="127" dur="1000" fill="hold"/>
                                        <p:tgtEl>
                                          <p:spTgt spid="8">
                                            <p:graphicEl>
                                              <a:dgm id="{5B30709B-5FD3-4A1C-8634-E305882DC6EB}"/>
                                            </p:graphicEl>
                                          </p:spTgt>
                                        </p:tgtEl>
                                        <p:attrNameLst>
                                          <p:attrName>ppt_y</p:attrName>
                                        </p:attrNameLst>
                                      </p:cBhvr>
                                      <p:tavLst>
                                        <p:tav tm="0">
                                          <p:val>
                                            <p:strVal val="#ppt_y-.1"/>
                                          </p:val>
                                        </p:tav>
                                        <p:tav tm="100000">
                                          <p:val>
                                            <p:strVal val="#ppt_y"/>
                                          </p:val>
                                        </p:tav>
                                      </p:tavLst>
                                    </p:anim>
                                  </p:childTnLst>
                                </p:cTn>
                              </p:par>
                              <p:par>
                                <p:cTn id="128" presetID="47" presetClass="entr" presetSubtype="0" fill="hold" grpId="0" nodeType="withEffect">
                                  <p:stCondLst>
                                    <p:cond delay="0"/>
                                  </p:stCondLst>
                                  <p:childTnLst>
                                    <p:set>
                                      <p:cBhvr>
                                        <p:cTn id="129" dur="1" fill="hold">
                                          <p:stCondLst>
                                            <p:cond delay="0"/>
                                          </p:stCondLst>
                                        </p:cTn>
                                        <p:tgtEl>
                                          <p:spTgt spid="8">
                                            <p:graphicEl>
                                              <a:dgm id="{EFAB4D20-F384-44DF-9D95-96DD516309D7}"/>
                                            </p:graphicEl>
                                          </p:spTgt>
                                        </p:tgtEl>
                                        <p:attrNameLst>
                                          <p:attrName>style.visibility</p:attrName>
                                        </p:attrNameLst>
                                      </p:cBhvr>
                                      <p:to>
                                        <p:strVal val="visible"/>
                                      </p:to>
                                    </p:set>
                                    <p:animEffect transition="in" filter="fade">
                                      <p:cBhvr>
                                        <p:cTn id="130" dur="1000"/>
                                        <p:tgtEl>
                                          <p:spTgt spid="8">
                                            <p:graphicEl>
                                              <a:dgm id="{EFAB4D20-F384-44DF-9D95-96DD516309D7}"/>
                                            </p:graphicEl>
                                          </p:spTgt>
                                        </p:tgtEl>
                                      </p:cBhvr>
                                    </p:animEffect>
                                    <p:anim calcmode="lin" valueType="num">
                                      <p:cBhvr>
                                        <p:cTn id="131" dur="1000" fill="hold"/>
                                        <p:tgtEl>
                                          <p:spTgt spid="8">
                                            <p:graphicEl>
                                              <a:dgm id="{EFAB4D20-F384-44DF-9D95-96DD516309D7}"/>
                                            </p:graphicEl>
                                          </p:spTgt>
                                        </p:tgtEl>
                                        <p:attrNameLst>
                                          <p:attrName>ppt_x</p:attrName>
                                        </p:attrNameLst>
                                      </p:cBhvr>
                                      <p:tavLst>
                                        <p:tav tm="0">
                                          <p:val>
                                            <p:strVal val="#ppt_x"/>
                                          </p:val>
                                        </p:tav>
                                        <p:tav tm="100000">
                                          <p:val>
                                            <p:strVal val="#ppt_x"/>
                                          </p:val>
                                        </p:tav>
                                      </p:tavLst>
                                    </p:anim>
                                    <p:anim calcmode="lin" valueType="num">
                                      <p:cBhvr>
                                        <p:cTn id="132" dur="1000" fill="hold"/>
                                        <p:tgtEl>
                                          <p:spTgt spid="8">
                                            <p:graphicEl>
                                              <a:dgm id="{EFAB4D20-F384-44DF-9D95-96DD516309D7}"/>
                                            </p:graphicEl>
                                          </p:spTgt>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47" presetClass="entr" presetSubtype="0" fill="hold" grpId="0" nodeType="clickEffect">
                                  <p:stCondLst>
                                    <p:cond delay="0"/>
                                  </p:stCondLst>
                                  <p:childTnLst>
                                    <p:set>
                                      <p:cBhvr>
                                        <p:cTn id="136" dur="1" fill="hold">
                                          <p:stCondLst>
                                            <p:cond delay="0"/>
                                          </p:stCondLst>
                                        </p:cTn>
                                        <p:tgtEl>
                                          <p:spTgt spid="8">
                                            <p:graphicEl>
                                              <a:dgm id="{7D64A22C-BAC1-4D41-9539-FB452EF05452}"/>
                                            </p:graphicEl>
                                          </p:spTgt>
                                        </p:tgtEl>
                                        <p:attrNameLst>
                                          <p:attrName>style.visibility</p:attrName>
                                        </p:attrNameLst>
                                      </p:cBhvr>
                                      <p:to>
                                        <p:strVal val="visible"/>
                                      </p:to>
                                    </p:set>
                                    <p:animEffect transition="in" filter="fade">
                                      <p:cBhvr>
                                        <p:cTn id="137" dur="1000"/>
                                        <p:tgtEl>
                                          <p:spTgt spid="8">
                                            <p:graphicEl>
                                              <a:dgm id="{7D64A22C-BAC1-4D41-9539-FB452EF05452}"/>
                                            </p:graphicEl>
                                          </p:spTgt>
                                        </p:tgtEl>
                                      </p:cBhvr>
                                    </p:animEffect>
                                    <p:anim calcmode="lin" valueType="num">
                                      <p:cBhvr>
                                        <p:cTn id="138" dur="1000" fill="hold"/>
                                        <p:tgtEl>
                                          <p:spTgt spid="8">
                                            <p:graphicEl>
                                              <a:dgm id="{7D64A22C-BAC1-4D41-9539-FB452EF05452}"/>
                                            </p:graphicEl>
                                          </p:spTgt>
                                        </p:tgtEl>
                                        <p:attrNameLst>
                                          <p:attrName>ppt_x</p:attrName>
                                        </p:attrNameLst>
                                      </p:cBhvr>
                                      <p:tavLst>
                                        <p:tav tm="0">
                                          <p:val>
                                            <p:strVal val="#ppt_x"/>
                                          </p:val>
                                        </p:tav>
                                        <p:tav tm="100000">
                                          <p:val>
                                            <p:strVal val="#ppt_x"/>
                                          </p:val>
                                        </p:tav>
                                      </p:tavLst>
                                    </p:anim>
                                    <p:anim calcmode="lin" valueType="num">
                                      <p:cBhvr>
                                        <p:cTn id="139" dur="1000" fill="hold"/>
                                        <p:tgtEl>
                                          <p:spTgt spid="8">
                                            <p:graphicEl>
                                              <a:dgm id="{7D64A22C-BAC1-4D41-9539-FB452EF05452}"/>
                                            </p:graphicEl>
                                          </p:spTgt>
                                        </p:tgtEl>
                                        <p:attrNameLst>
                                          <p:attrName>ppt_y</p:attrName>
                                        </p:attrNameLst>
                                      </p:cBhvr>
                                      <p:tavLst>
                                        <p:tav tm="0">
                                          <p:val>
                                            <p:strVal val="#ppt_y-.1"/>
                                          </p:val>
                                        </p:tav>
                                        <p:tav tm="100000">
                                          <p:val>
                                            <p:strVal val="#ppt_y"/>
                                          </p:val>
                                        </p:tav>
                                      </p:tavLst>
                                    </p:anim>
                                  </p:childTnLst>
                                </p:cTn>
                              </p:par>
                              <p:par>
                                <p:cTn id="140" presetID="47" presetClass="entr" presetSubtype="0" fill="hold" grpId="0" nodeType="withEffect">
                                  <p:stCondLst>
                                    <p:cond delay="0"/>
                                  </p:stCondLst>
                                  <p:childTnLst>
                                    <p:set>
                                      <p:cBhvr>
                                        <p:cTn id="141" dur="1" fill="hold">
                                          <p:stCondLst>
                                            <p:cond delay="0"/>
                                          </p:stCondLst>
                                        </p:cTn>
                                        <p:tgtEl>
                                          <p:spTgt spid="8">
                                            <p:graphicEl>
                                              <a:dgm id="{9CBE719F-D12F-4ABD-B52B-46803A37B44B}"/>
                                            </p:graphicEl>
                                          </p:spTgt>
                                        </p:tgtEl>
                                        <p:attrNameLst>
                                          <p:attrName>style.visibility</p:attrName>
                                        </p:attrNameLst>
                                      </p:cBhvr>
                                      <p:to>
                                        <p:strVal val="visible"/>
                                      </p:to>
                                    </p:set>
                                    <p:animEffect transition="in" filter="fade">
                                      <p:cBhvr>
                                        <p:cTn id="142" dur="1000"/>
                                        <p:tgtEl>
                                          <p:spTgt spid="8">
                                            <p:graphicEl>
                                              <a:dgm id="{9CBE719F-D12F-4ABD-B52B-46803A37B44B}"/>
                                            </p:graphicEl>
                                          </p:spTgt>
                                        </p:tgtEl>
                                      </p:cBhvr>
                                    </p:animEffect>
                                    <p:anim calcmode="lin" valueType="num">
                                      <p:cBhvr>
                                        <p:cTn id="143" dur="1000" fill="hold"/>
                                        <p:tgtEl>
                                          <p:spTgt spid="8">
                                            <p:graphicEl>
                                              <a:dgm id="{9CBE719F-D12F-4ABD-B52B-46803A37B44B}"/>
                                            </p:graphicEl>
                                          </p:spTgt>
                                        </p:tgtEl>
                                        <p:attrNameLst>
                                          <p:attrName>ppt_x</p:attrName>
                                        </p:attrNameLst>
                                      </p:cBhvr>
                                      <p:tavLst>
                                        <p:tav tm="0">
                                          <p:val>
                                            <p:strVal val="#ppt_x"/>
                                          </p:val>
                                        </p:tav>
                                        <p:tav tm="100000">
                                          <p:val>
                                            <p:strVal val="#ppt_x"/>
                                          </p:val>
                                        </p:tav>
                                      </p:tavLst>
                                    </p:anim>
                                    <p:anim calcmode="lin" valueType="num">
                                      <p:cBhvr>
                                        <p:cTn id="144" dur="1000" fill="hold"/>
                                        <p:tgtEl>
                                          <p:spTgt spid="8">
                                            <p:graphicEl>
                                              <a:dgm id="{9CBE719F-D12F-4ABD-B52B-46803A37B44B}"/>
                                            </p:graphicEl>
                                          </p:spTgt>
                                        </p:tgtEl>
                                        <p:attrNameLst>
                                          <p:attrName>ppt_y</p:attrName>
                                        </p:attrNameLst>
                                      </p:cBhvr>
                                      <p:tavLst>
                                        <p:tav tm="0">
                                          <p:val>
                                            <p:strVal val="#ppt_y-.1"/>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47" presetClass="entr" presetSubtype="0" fill="hold" grpId="0" nodeType="clickEffect">
                                  <p:stCondLst>
                                    <p:cond delay="0"/>
                                  </p:stCondLst>
                                  <p:childTnLst>
                                    <p:set>
                                      <p:cBhvr>
                                        <p:cTn id="148" dur="1" fill="hold">
                                          <p:stCondLst>
                                            <p:cond delay="0"/>
                                          </p:stCondLst>
                                        </p:cTn>
                                        <p:tgtEl>
                                          <p:spTgt spid="8">
                                            <p:graphicEl>
                                              <a:dgm id="{38D49924-E10B-4B7C-AA89-DB6588DD3E55}"/>
                                            </p:graphicEl>
                                          </p:spTgt>
                                        </p:tgtEl>
                                        <p:attrNameLst>
                                          <p:attrName>style.visibility</p:attrName>
                                        </p:attrNameLst>
                                      </p:cBhvr>
                                      <p:to>
                                        <p:strVal val="visible"/>
                                      </p:to>
                                    </p:set>
                                    <p:animEffect transition="in" filter="fade">
                                      <p:cBhvr>
                                        <p:cTn id="149" dur="1000"/>
                                        <p:tgtEl>
                                          <p:spTgt spid="8">
                                            <p:graphicEl>
                                              <a:dgm id="{38D49924-E10B-4B7C-AA89-DB6588DD3E55}"/>
                                            </p:graphicEl>
                                          </p:spTgt>
                                        </p:tgtEl>
                                      </p:cBhvr>
                                    </p:animEffect>
                                    <p:anim calcmode="lin" valueType="num">
                                      <p:cBhvr>
                                        <p:cTn id="150" dur="1000" fill="hold"/>
                                        <p:tgtEl>
                                          <p:spTgt spid="8">
                                            <p:graphicEl>
                                              <a:dgm id="{38D49924-E10B-4B7C-AA89-DB6588DD3E55}"/>
                                            </p:graphicEl>
                                          </p:spTgt>
                                        </p:tgtEl>
                                        <p:attrNameLst>
                                          <p:attrName>ppt_x</p:attrName>
                                        </p:attrNameLst>
                                      </p:cBhvr>
                                      <p:tavLst>
                                        <p:tav tm="0">
                                          <p:val>
                                            <p:strVal val="#ppt_x"/>
                                          </p:val>
                                        </p:tav>
                                        <p:tav tm="100000">
                                          <p:val>
                                            <p:strVal val="#ppt_x"/>
                                          </p:val>
                                        </p:tav>
                                      </p:tavLst>
                                    </p:anim>
                                    <p:anim calcmode="lin" valueType="num">
                                      <p:cBhvr>
                                        <p:cTn id="151" dur="1000" fill="hold"/>
                                        <p:tgtEl>
                                          <p:spTgt spid="8">
                                            <p:graphicEl>
                                              <a:dgm id="{38D49924-E10B-4B7C-AA89-DB6588DD3E55}"/>
                                            </p:graphicEl>
                                          </p:spTgt>
                                        </p:tgtEl>
                                        <p:attrNameLst>
                                          <p:attrName>ppt_y</p:attrName>
                                        </p:attrNameLst>
                                      </p:cBhvr>
                                      <p:tavLst>
                                        <p:tav tm="0">
                                          <p:val>
                                            <p:strVal val="#ppt_y-.1"/>
                                          </p:val>
                                        </p:tav>
                                        <p:tav tm="100000">
                                          <p:val>
                                            <p:strVal val="#ppt_y"/>
                                          </p:val>
                                        </p:tav>
                                      </p:tavLst>
                                    </p:anim>
                                  </p:childTnLst>
                                </p:cTn>
                              </p:par>
                              <p:par>
                                <p:cTn id="152" presetID="47" presetClass="entr" presetSubtype="0" fill="hold" grpId="0" nodeType="withEffect">
                                  <p:stCondLst>
                                    <p:cond delay="0"/>
                                  </p:stCondLst>
                                  <p:childTnLst>
                                    <p:set>
                                      <p:cBhvr>
                                        <p:cTn id="153" dur="1" fill="hold">
                                          <p:stCondLst>
                                            <p:cond delay="0"/>
                                          </p:stCondLst>
                                        </p:cTn>
                                        <p:tgtEl>
                                          <p:spTgt spid="8">
                                            <p:graphicEl>
                                              <a:dgm id="{BEAE7541-50F8-44FE-B4E4-5C0BD16B6740}"/>
                                            </p:graphicEl>
                                          </p:spTgt>
                                        </p:tgtEl>
                                        <p:attrNameLst>
                                          <p:attrName>style.visibility</p:attrName>
                                        </p:attrNameLst>
                                      </p:cBhvr>
                                      <p:to>
                                        <p:strVal val="visible"/>
                                      </p:to>
                                    </p:set>
                                    <p:animEffect transition="in" filter="fade">
                                      <p:cBhvr>
                                        <p:cTn id="154" dur="1000"/>
                                        <p:tgtEl>
                                          <p:spTgt spid="8">
                                            <p:graphicEl>
                                              <a:dgm id="{BEAE7541-50F8-44FE-B4E4-5C0BD16B6740}"/>
                                            </p:graphicEl>
                                          </p:spTgt>
                                        </p:tgtEl>
                                      </p:cBhvr>
                                    </p:animEffect>
                                    <p:anim calcmode="lin" valueType="num">
                                      <p:cBhvr>
                                        <p:cTn id="155" dur="1000" fill="hold"/>
                                        <p:tgtEl>
                                          <p:spTgt spid="8">
                                            <p:graphicEl>
                                              <a:dgm id="{BEAE7541-50F8-44FE-B4E4-5C0BD16B6740}"/>
                                            </p:graphicEl>
                                          </p:spTgt>
                                        </p:tgtEl>
                                        <p:attrNameLst>
                                          <p:attrName>ppt_x</p:attrName>
                                        </p:attrNameLst>
                                      </p:cBhvr>
                                      <p:tavLst>
                                        <p:tav tm="0">
                                          <p:val>
                                            <p:strVal val="#ppt_x"/>
                                          </p:val>
                                        </p:tav>
                                        <p:tav tm="100000">
                                          <p:val>
                                            <p:strVal val="#ppt_x"/>
                                          </p:val>
                                        </p:tav>
                                      </p:tavLst>
                                    </p:anim>
                                    <p:anim calcmode="lin" valueType="num">
                                      <p:cBhvr>
                                        <p:cTn id="156" dur="1000" fill="hold"/>
                                        <p:tgtEl>
                                          <p:spTgt spid="8">
                                            <p:graphicEl>
                                              <a:dgm id="{BEAE7541-50F8-44FE-B4E4-5C0BD16B6740}"/>
                                            </p:graphicEl>
                                          </p:spTgt>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7" presetClass="entr" presetSubtype="0" fill="hold" grpId="0" nodeType="clickEffect">
                                  <p:stCondLst>
                                    <p:cond delay="0"/>
                                  </p:stCondLst>
                                  <p:childTnLst>
                                    <p:set>
                                      <p:cBhvr>
                                        <p:cTn id="160" dur="1" fill="hold">
                                          <p:stCondLst>
                                            <p:cond delay="0"/>
                                          </p:stCondLst>
                                        </p:cTn>
                                        <p:tgtEl>
                                          <p:spTgt spid="8">
                                            <p:graphicEl>
                                              <a:dgm id="{A6463EAC-7AB1-46F7-ADB2-E583DD398D05}"/>
                                            </p:graphicEl>
                                          </p:spTgt>
                                        </p:tgtEl>
                                        <p:attrNameLst>
                                          <p:attrName>style.visibility</p:attrName>
                                        </p:attrNameLst>
                                      </p:cBhvr>
                                      <p:to>
                                        <p:strVal val="visible"/>
                                      </p:to>
                                    </p:set>
                                    <p:animEffect transition="in" filter="fade">
                                      <p:cBhvr>
                                        <p:cTn id="161" dur="1000"/>
                                        <p:tgtEl>
                                          <p:spTgt spid="8">
                                            <p:graphicEl>
                                              <a:dgm id="{A6463EAC-7AB1-46F7-ADB2-E583DD398D05}"/>
                                            </p:graphicEl>
                                          </p:spTgt>
                                        </p:tgtEl>
                                      </p:cBhvr>
                                    </p:animEffect>
                                    <p:anim calcmode="lin" valueType="num">
                                      <p:cBhvr>
                                        <p:cTn id="162" dur="1000" fill="hold"/>
                                        <p:tgtEl>
                                          <p:spTgt spid="8">
                                            <p:graphicEl>
                                              <a:dgm id="{A6463EAC-7AB1-46F7-ADB2-E583DD398D05}"/>
                                            </p:graphicEl>
                                          </p:spTgt>
                                        </p:tgtEl>
                                        <p:attrNameLst>
                                          <p:attrName>ppt_x</p:attrName>
                                        </p:attrNameLst>
                                      </p:cBhvr>
                                      <p:tavLst>
                                        <p:tav tm="0">
                                          <p:val>
                                            <p:strVal val="#ppt_x"/>
                                          </p:val>
                                        </p:tav>
                                        <p:tav tm="100000">
                                          <p:val>
                                            <p:strVal val="#ppt_x"/>
                                          </p:val>
                                        </p:tav>
                                      </p:tavLst>
                                    </p:anim>
                                    <p:anim calcmode="lin" valueType="num">
                                      <p:cBhvr>
                                        <p:cTn id="163" dur="1000" fill="hold"/>
                                        <p:tgtEl>
                                          <p:spTgt spid="8">
                                            <p:graphicEl>
                                              <a:dgm id="{A6463EAC-7AB1-46F7-ADB2-E583DD398D05}"/>
                                            </p:graphicEl>
                                          </p:spTgt>
                                        </p:tgtEl>
                                        <p:attrNameLst>
                                          <p:attrName>ppt_y</p:attrName>
                                        </p:attrNameLst>
                                      </p:cBhvr>
                                      <p:tavLst>
                                        <p:tav tm="0">
                                          <p:val>
                                            <p:strVal val="#ppt_y-.1"/>
                                          </p:val>
                                        </p:tav>
                                        <p:tav tm="100000">
                                          <p:val>
                                            <p:strVal val="#ppt_y"/>
                                          </p:val>
                                        </p:tav>
                                      </p:tavLst>
                                    </p:anim>
                                  </p:childTnLst>
                                </p:cTn>
                              </p:par>
                              <p:par>
                                <p:cTn id="164" presetID="47" presetClass="entr" presetSubtype="0" fill="hold" grpId="0" nodeType="withEffect">
                                  <p:stCondLst>
                                    <p:cond delay="0"/>
                                  </p:stCondLst>
                                  <p:childTnLst>
                                    <p:set>
                                      <p:cBhvr>
                                        <p:cTn id="165" dur="1" fill="hold">
                                          <p:stCondLst>
                                            <p:cond delay="0"/>
                                          </p:stCondLst>
                                        </p:cTn>
                                        <p:tgtEl>
                                          <p:spTgt spid="8">
                                            <p:graphicEl>
                                              <a:dgm id="{F06D3B0D-33F3-4E4F-9FD7-EEDCCDABD356}"/>
                                            </p:graphicEl>
                                          </p:spTgt>
                                        </p:tgtEl>
                                        <p:attrNameLst>
                                          <p:attrName>style.visibility</p:attrName>
                                        </p:attrNameLst>
                                      </p:cBhvr>
                                      <p:to>
                                        <p:strVal val="visible"/>
                                      </p:to>
                                    </p:set>
                                    <p:animEffect transition="in" filter="fade">
                                      <p:cBhvr>
                                        <p:cTn id="166" dur="1000"/>
                                        <p:tgtEl>
                                          <p:spTgt spid="8">
                                            <p:graphicEl>
                                              <a:dgm id="{F06D3B0D-33F3-4E4F-9FD7-EEDCCDABD356}"/>
                                            </p:graphicEl>
                                          </p:spTgt>
                                        </p:tgtEl>
                                      </p:cBhvr>
                                    </p:animEffect>
                                    <p:anim calcmode="lin" valueType="num">
                                      <p:cBhvr>
                                        <p:cTn id="167" dur="1000" fill="hold"/>
                                        <p:tgtEl>
                                          <p:spTgt spid="8">
                                            <p:graphicEl>
                                              <a:dgm id="{F06D3B0D-33F3-4E4F-9FD7-EEDCCDABD356}"/>
                                            </p:graphicEl>
                                          </p:spTgt>
                                        </p:tgtEl>
                                        <p:attrNameLst>
                                          <p:attrName>ppt_x</p:attrName>
                                        </p:attrNameLst>
                                      </p:cBhvr>
                                      <p:tavLst>
                                        <p:tav tm="0">
                                          <p:val>
                                            <p:strVal val="#ppt_x"/>
                                          </p:val>
                                        </p:tav>
                                        <p:tav tm="100000">
                                          <p:val>
                                            <p:strVal val="#ppt_x"/>
                                          </p:val>
                                        </p:tav>
                                      </p:tavLst>
                                    </p:anim>
                                    <p:anim calcmode="lin" valueType="num">
                                      <p:cBhvr>
                                        <p:cTn id="168" dur="1000" fill="hold"/>
                                        <p:tgtEl>
                                          <p:spTgt spid="8">
                                            <p:graphicEl>
                                              <a:dgm id="{F06D3B0D-33F3-4E4F-9FD7-EEDCCDABD356}"/>
                                            </p:graphicEl>
                                          </p:spTgt>
                                        </p:tgtEl>
                                        <p:attrNameLst>
                                          <p:attrName>ppt_y</p:attrName>
                                        </p:attrNameLst>
                                      </p:cBhvr>
                                      <p:tavLst>
                                        <p:tav tm="0">
                                          <p:val>
                                            <p:strVal val="#ppt_y-.1"/>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47" presetClass="entr" presetSubtype="0" fill="hold" grpId="0" nodeType="clickEffect">
                                  <p:stCondLst>
                                    <p:cond delay="0"/>
                                  </p:stCondLst>
                                  <p:childTnLst>
                                    <p:set>
                                      <p:cBhvr>
                                        <p:cTn id="172" dur="1" fill="hold">
                                          <p:stCondLst>
                                            <p:cond delay="0"/>
                                          </p:stCondLst>
                                        </p:cTn>
                                        <p:tgtEl>
                                          <p:spTgt spid="8">
                                            <p:graphicEl>
                                              <a:dgm id="{5C69B503-D48E-414A-9C8A-F778801B2240}"/>
                                            </p:graphicEl>
                                          </p:spTgt>
                                        </p:tgtEl>
                                        <p:attrNameLst>
                                          <p:attrName>style.visibility</p:attrName>
                                        </p:attrNameLst>
                                      </p:cBhvr>
                                      <p:to>
                                        <p:strVal val="visible"/>
                                      </p:to>
                                    </p:set>
                                    <p:animEffect transition="in" filter="fade">
                                      <p:cBhvr>
                                        <p:cTn id="173" dur="1000"/>
                                        <p:tgtEl>
                                          <p:spTgt spid="8">
                                            <p:graphicEl>
                                              <a:dgm id="{5C69B503-D48E-414A-9C8A-F778801B2240}"/>
                                            </p:graphicEl>
                                          </p:spTgt>
                                        </p:tgtEl>
                                      </p:cBhvr>
                                    </p:animEffect>
                                    <p:anim calcmode="lin" valueType="num">
                                      <p:cBhvr>
                                        <p:cTn id="174" dur="1000" fill="hold"/>
                                        <p:tgtEl>
                                          <p:spTgt spid="8">
                                            <p:graphicEl>
                                              <a:dgm id="{5C69B503-D48E-414A-9C8A-F778801B2240}"/>
                                            </p:graphicEl>
                                          </p:spTgt>
                                        </p:tgtEl>
                                        <p:attrNameLst>
                                          <p:attrName>ppt_x</p:attrName>
                                        </p:attrNameLst>
                                      </p:cBhvr>
                                      <p:tavLst>
                                        <p:tav tm="0">
                                          <p:val>
                                            <p:strVal val="#ppt_x"/>
                                          </p:val>
                                        </p:tav>
                                        <p:tav tm="100000">
                                          <p:val>
                                            <p:strVal val="#ppt_x"/>
                                          </p:val>
                                        </p:tav>
                                      </p:tavLst>
                                    </p:anim>
                                    <p:anim calcmode="lin" valueType="num">
                                      <p:cBhvr>
                                        <p:cTn id="175" dur="1000" fill="hold"/>
                                        <p:tgtEl>
                                          <p:spTgt spid="8">
                                            <p:graphicEl>
                                              <a:dgm id="{5C69B503-D48E-414A-9C8A-F778801B2240}"/>
                                            </p:graphicEl>
                                          </p:spTgt>
                                        </p:tgtEl>
                                        <p:attrNameLst>
                                          <p:attrName>ppt_y</p:attrName>
                                        </p:attrNameLst>
                                      </p:cBhvr>
                                      <p:tavLst>
                                        <p:tav tm="0">
                                          <p:val>
                                            <p:strVal val="#ppt_y-.1"/>
                                          </p:val>
                                        </p:tav>
                                        <p:tav tm="100000">
                                          <p:val>
                                            <p:strVal val="#ppt_y"/>
                                          </p:val>
                                        </p:tav>
                                      </p:tavLst>
                                    </p:anim>
                                  </p:childTnLst>
                                </p:cTn>
                              </p:par>
                              <p:par>
                                <p:cTn id="176" presetID="47" presetClass="entr" presetSubtype="0" fill="hold" grpId="0" nodeType="withEffect">
                                  <p:stCondLst>
                                    <p:cond delay="0"/>
                                  </p:stCondLst>
                                  <p:childTnLst>
                                    <p:set>
                                      <p:cBhvr>
                                        <p:cTn id="177" dur="1" fill="hold">
                                          <p:stCondLst>
                                            <p:cond delay="0"/>
                                          </p:stCondLst>
                                        </p:cTn>
                                        <p:tgtEl>
                                          <p:spTgt spid="8">
                                            <p:graphicEl>
                                              <a:dgm id="{CFA922AC-43B1-4C81-A717-6122794DD71F}"/>
                                            </p:graphicEl>
                                          </p:spTgt>
                                        </p:tgtEl>
                                        <p:attrNameLst>
                                          <p:attrName>style.visibility</p:attrName>
                                        </p:attrNameLst>
                                      </p:cBhvr>
                                      <p:to>
                                        <p:strVal val="visible"/>
                                      </p:to>
                                    </p:set>
                                    <p:animEffect transition="in" filter="fade">
                                      <p:cBhvr>
                                        <p:cTn id="178" dur="1000"/>
                                        <p:tgtEl>
                                          <p:spTgt spid="8">
                                            <p:graphicEl>
                                              <a:dgm id="{CFA922AC-43B1-4C81-A717-6122794DD71F}"/>
                                            </p:graphicEl>
                                          </p:spTgt>
                                        </p:tgtEl>
                                      </p:cBhvr>
                                    </p:animEffect>
                                    <p:anim calcmode="lin" valueType="num">
                                      <p:cBhvr>
                                        <p:cTn id="179" dur="1000" fill="hold"/>
                                        <p:tgtEl>
                                          <p:spTgt spid="8">
                                            <p:graphicEl>
                                              <a:dgm id="{CFA922AC-43B1-4C81-A717-6122794DD71F}"/>
                                            </p:graphicEl>
                                          </p:spTgt>
                                        </p:tgtEl>
                                        <p:attrNameLst>
                                          <p:attrName>ppt_x</p:attrName>
                                        </p:attrNameLst>
                                      </p:cBhvr>
                                      <p:tavLst>
                                        <p:tav tm="0">
                                          <p:val>
                                            <p:strVal val="#ppt_x"/>
                                          </p:val>
                                        </p:tav>
                                        <p:tav tm="100000">
                                          <p:val>
                                            <p:strVal val="#ppt_x"/>
                                          </p:val>
                                        </p:tav>
                                      </p:tavLst>
                                    </p:anim>
                                    <p:anim calcmode="lin" valueType="num">
                                      <p:cBhvr>
                                        <p:cTn id="180" dur="1000" fill="hold"/>
                                        <p:tgtEl>
                                          <p:spTgt spid="8">
                                            <p:graphicEl>
                                              <a:dgm id="{CFA922AC-43B1-4C81-A717-6122794DD71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FEFD"/>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D5187E-C8E4-D026-BFC0-23AB512B8457}"/>
              </a:ext>
            </a:extLst>
          </p:cNvPr>
          <p:cNvSpPr txBox="1"/>
          <p:nvPr/>
        </p:nvSpPr>
        <p:spPr>
          <a:xfrm>
            <a:off x="6095999" y="411589"/>
            <a:ext cx="5579389" cy="2246769"/>
          </a:xfrm>
          <a:prstGeom prst="rect">
            <a:avLst/>
          </a:prstGeom>
          <a:noFill/>
          <a:ln w="38100">
            <a:solidFill>
              <a:srgbClr val="D50000"/>
            </a:solidFill>
          </a:ln>
        </p:spPr>
        <p:txBody>
          <a:bodyPr wrap="square" rtlCol="0">
            <a:spAutoFit/>
          </a:bodyPr>
          <a:lstStyle/>
          <a:p>
            <a:r>
              <a:rPr lang="fr-FR" sz="2800" dirty="0">
                <a:solidFill>
                  <a:srgbClr val="0000C2"/>
                </a:solidFill>
                <a:effectLst>
                  <a:outerShdw blurRad="38100" dist="38100" dir="2700000" algn="tl" rotWithShape="0">
                    <a:prstClr val="black">
                      <a:alpha val="43000"/>
                    </a:prstClr>
                  </a:outerShdw>
                </a:effectLst>
              </a:rPr>
              <a:t>La loi divine demande que la vigueur de l'esprit et de l'âme, comme celle du corps, s'acquière et se développe par des efforts et un entraînement constant. </a:t>
            </a:r>
            <a:endParaRPr lang="en-FR" sz="2800" dirty="0">
              <a:solidFill>
                <a:srgbClr val="0000C2"/>
              </a:solidFill>
              <a:effectLst>
                <a:outerShdw blurRad="38100" dist="38100" dir="2700000" algn="tl" rotWithShape="0">
                  <a:prstClr val="black">
                    <a:alpha val="43000"/>
                  </a:prstClr>
                </a:outerShdw>
              </a:effectLst>
            </a:endParaRPr>
          </a:p>
        </p:txBody>
      </p:sp>
      <p:sp>
        <p:nvSpPr>
          <p:cNvPr id="3" name="TextBox 2">
            <a:extLst>
              <a:ext uri="{FF2B5EF4-FFF2-40B4-BE49-F238E27FC236}">
                <a16:creationId xmlns:a16="http://schemas.microsoft.com/office/drawing/2014/main" id="{D29B8F41-2C4F-1252-9958-518ECF348D9C}"/>
              </a:ext>
            </a:extLst>
          </p:cNvPr>
          <p:cNvSpPr txBox="1"/>
          <p:nvPr/>
        </p:nvSpPr>
        <p:spPr>
          <a:xfrm>
            <a:off x="356461" y="411589"/>
            <a:ext cx="5579390" cy="3570208"/>
          </a:xfrm>
          <a:prstGeom prst="rect">
            <a:avLst/>
          </a:prstGeom>
          <a:noFill/>
        </p:spPr>
        <p:txBody>
          <a:bodyPr wrap="square" rtlCol="0">
            <a:spAutoFit/>
          </a:bodyPr>
          <a:lstStyle/>
          <a:p>
            <a:pPr>
              <a:spcBef>
                <a:spcPts val="600"/>
              </a:spcBef>
            </a:pPr>
            <a:r>
              <a:rPr lang="fr-FR" dirty="0">
                <a:solidFill>
                  <a:srgbClr val="00664D"/>
                </a:solidFill>
                <a:effectLst>
                  <a:outerShdw blurRad="38100" dist="38100" dir="2700000" algn="tl" rotWithShape="0">
                    <a:prstClr val="black">
                      <a:alpha val="43000"/>
                    </a:prstClr>
                  </a:outerShdw>
                </a:effectLst>
              </a:rPr>
              <a:t>… l'enseignement le plus précieux ne sera pas saisi à travers une étude fortuite, intermittente. L'ensemble des vérités profondes de la Bible ne peut être discerné par un lecteur pressé ou peu attentif. Bien des trésors sont cachés en profondeur et ne peuvent être découverts qu'à force de recherches assidues et d'efforts persévérants. </a:t>
            </a:r>
          </a:p>
          <a:p>
            <a:pPr>
              <a:spcBef>
                <a:spcPts val="600"/>
              </a:spcBef>
            </a:pPr>
            <a:r>
              <a:rPr lang="fr-FR" dirty="0">
                <a:effectLst>
                  <a:outerShdw blurRad="38100" dist="38100" dir="2700000" algn="tl" rotWithShape="0">
                    <a:prstClr val="black">
                      <a:alpha val="43000"/>
                    </a:prstClr>
                  </a:outerShdw>
                </a:effectLst>
                <a:highlight>
                  <a:srgbClr val="00FFFF"/>
                </a:highlight>
              </a:rPr>
              <a:t>Ces vérités qui forment un grand tout doivent être poursuivies et rassemblées, « un peu ici, un peu là » </a:t>
            </a:r>
            <a:r>
              <a:rPr lang="fr-FR" i="1" dirty="0">
                <a:effectLst>
                  <a:outerShdw blurRad="38100" dist="38100" dir="2700000" algn="tl" rotWithShape="0">
                    <a:prstClr val="black">
                      <a:alpha val="43000"/>
                    </a:prstClr>
                  </a:outerShdw>
                </a:effectLst>
                <a:highlight>
                  <a:srgbClr val="00FFFF"/>
                </a:highlight>
              </a:rPr>
              <a:t>(Ésaïe 28.10</a:t>
            </a:r>
            <a:r>
              <a:rPr lang="fr-FR" dirty="0">
                <a:effectLst>
                  <a:outerShdw blurRad="38100" dist="38100" dir="2700000" algn="tl" rotWithShape="0">
                    <a:prstClr val="black">
                      <a:alpha val="43000"/>
                    </a:prstClr>
                  </a:outerShdw>
                </a:effectLst>
                <a:highlight>
                  <a:srgbClr val="00FFFF"/>
                </a:highlight>
              </a:rPr>
              <a:t>).</a:t>
            </a:r>
            <a:endParaRPr lang="en-FR" dirty="0">
              <a:effectLst>
                <a:outerShdw blurRad="38100" dist="38100" dir="2700000" algn="tl" rotWithShape="0">
                  <a:prstClr val="black">
                    <a:alpha val="43000"/>
                  </a:prstClr>
                </a:outerShdw>
              </a:effectLst>
              <a:highlight>
                <a:srgbClr val="00FFFF"/>
              </a:highlight>
            </a:endParaRPr>
          </a:p>
          <a:p>
            <a:pPr>
              <a:spcBef>
                <a:spcPts val="600"/>
              </a:spcBef>
            </a:pPr>
            <a:r>
              <a:rPr lang="fr-FR" dirty="0">
                <a:solidFill>
                  <a:srgbClr val="D50000"/>
                </a:solidFill>
                <a:effectLst>
                  <a:outerShdw blurRad="38100" dist="38100" dir="2700000" algn="tl" rotWithShape="0">
                    <a:prstClr val="black">
                      <a:alpha val="43000"/>
                    </a:prstClr>
                  </a:outerShdw>
                </a:effectLst>
              </a:rPr>
              <a:t>Alors on constatera qu'elles s'accordent parfaitement entre elles. </a:t>
            </a:r>
          </a:p>
        </p:txBody>
      </p:sp>
      <p:sp>
        <p:nvSpPr>
          <p:cNvPr id="4" name="TextBox 3">
            <a:extLst>
              <a:ext uri="{FF2B5EF4-FFF2-40B4-BE49-F238E27FC236}">
                <a16:creationId xmlns:a16="http://schemas.microsoft.com/office/drawing/2014/main" id="{53FE0495-2B34-4AB6-E7B4-C7CFD406F1FA}"/>
              </a:ext>
            </a:extLst>
          </p:cNvPr>
          <p:cNvSpPr txBox="1"/>
          <p:nvPr/>
        </p:nvSpPr>
        <p:spPr>
          <a:xfrm>
            <a:off x="6095998" y="2840384"/>
            <a:ext cx="5579389" cy="1815882"/>
          </a:xfrm>
          <a:prstGeom prst="rect">
            <a:avLst/>
          </a:prstGeom>
          <a:noFill/>
          <a:ln w="38100">
            <a:solidFill>
              <a:srgbClr val="664D00"/>
            </a:solidFill>
          </a:ln>
        </p:spPr>
        <p:txBody>
          <a:bodyPr wrap="square" rtlCol="0">
            <a:spAutoFit/>
          </a:bodyPr>
          <a:lstStyle/>
          <a:p>
            <a:r>
              <a:rPr lang="fr-FR" sz="2800" dirty="0">
                <a:solidFill>
                  <a:srgbClr val="00C2C2"/>
                </a:solidFill>
                <a:effectLst>
                  <a:outerShdw blurRad="38100" dist="38100" dir="2700000" algn="tl" rotWithShape="0">
                    <a:prstClr val="black">
                      <a:alpha val="43000"/>
                    </a:prstClr>
                  </a:outerShdw>
                </a:effectLst>
              </a:rPr>
              <a:t>Dieu nous a donné dans sa Parole des indications propres à notre développement intellectuel et spirituel.</a:t>
            </a:r>
            <a:endParaRPr lang="en-FR" sz="2800" dirty="0">
              <a:solidFill>
                <a:srgbClr val="00C2C2"/>
              </a:solidFill>
              <a:effectLst>
                <a:outerShdw blurRad="38100" dist="38100" dir="2700000" algn="tl" rotWithShape="0">
                  <a:prstClr val="black">
                    <a:alpha val="43000"/>
                  </a:prstClr>
                </a:outerShdw>
              </a:effectLst>
            </a:endParaRPr>
          </a:p>
        </p:txBody>
      </p:sp>
      <p:sp>
        <p:nvSpPr>
          <p:cNvPr id="6" name="TextBox 5">
            <a:extLst>
              <a:ext uri="{FF2B5EF4-FFF2-40B4-BE49-F238E27FC236}">
                <a16:creationId xmlns:a16="http://schemas.microsoft.com/office/drawing/2014/main" id="{8D8908E5-4EDD-A1B4-E500-4144B4364CB8}"/>
              </a:ext>
            </a:extLst>
          </p:cNvPr>
          <p:cNvSpPr txBox="1"/>
          <p:nvPr/>
        </p:nvSpPr>
        <p:spPr>
          <a:xfrm>
            <a:off x="6095997" y="4826546"/>
            <a:ext cx="5579390" cy="646331"/>
          </a:xfrm>
          <a:prstGeom prst="rect">
            <a:avLst/>
          </a:prstGeom>
          <a:solidFill>
            <a:srgbClr val="830B16"/>
          </a:solidFill>
          <a:effectLst>
            <a:outerShdw blurRad="50800" dist="38100" dir="5400000" algn="t" rotWithShape="0">
              <a:prstClr val="black">
                <a:alpha val="40000"/>
              </a:prstClr>
            </a:outerShdw>
          </a:effectLst>
        </p:spPr>
        <p:txBody>
          <a:bodyPr wrap="square" rtlCol="0">
            <a:spAutoFit/>
          </a:bodyPr>
          <a:lstStyle/>
          <a:p>
            <a:r>
              <a:rPr lang="fr-CH" sz="1600" b="1" dirty="0">
                <a:solidFill>
                  <a:schemeClr val="bg1"/>
                </a:solidFill>
              </a:rPr>
              <a:t>Ellen </a:t>
            </a:r>
            <a:r>
              <a:rPr lang="fr-CH" sz="1600" b="1" dirty="0" err="1">
                <a:solidFill>
                  <a:schemeClr val="bg1"/>
                </a:solidFill>
              </a:rPr>
              <a:t>G.White</a:t>
            </a:r>
            <a:r>
              <a:rPr lang="fr-CH" sz="1600" b="1" dirty="0">
                <a:solidFill>
                  <a:schemeClr val="bg1"/>
                </a:solidFill>
              </a:rPr>
              <a:t>,  </a:t>
            </a:r>
            <a:r>
              <a:rPr lang="fr-FR" dirty="0">
                <a:solidFill>
                  <a:schemeClr val="bg1"/>
                </a:solidFill>
              </a:rPr>
              <a:t>(</a:t>
            </a:r>
            <a:r>
              <a:rPr lang="fr-FR" i="1" dirty="0">
                <a:solidFill>
                  <a:schemeClr val="bg1"/>
                </a:solidFill>
              </a:rPr>
              <a:t>Éducation,</a:t>
            </a:r>
            <a:r>
              <a:rPr lang="fr-FR" dirty="0">
                <a:solidFill>
                  <a:schemeClr val="bg1"/>
                </a:solidFill>
              </a:rPr>
              <a:t> p. 139, 140.)      </a:t>
            </a:r>
          </a:p>
          <a:p>
            <a:r>
              <a:rPr lang="fr-FR" i="1" dirty="0">
                <a:solidFill>
                  <a:schemeClr val="bg1"/>
                </a:solidFill>
              </a:rPr>
              <a:t>Reflecting Christ,</a:t>
            </a:r>
            <a:r>
              <a:rPr lang="fr-FR" dirty="0">
                <a:solidFill>
                  <a:schemeClr val="bg1"/>
                </a:solidFill>
              </a:rPr>
              <a:t> p. 162, 28 mai.</a:t>
            </a:r>
            <a:r>
              <a:rPr lang="en-FR" sz="1400" dirty="0">
                <a:solidFill>
                  <a:schemeClr val="bg1"/>
                </a:solidFill>
              </a:rPr>
              <a:t> </a:t>
            </a:r>
          </a:p>
        </p:txBody>
      </p:sp>
      <p:sp>
        <p:nvSpPr>
          <p:cNvPr id="7" name="TextBox 6">
            <a:extLst>
              <a:ext uri="{FF2B5EF4-FFF2-40B4-BE49-F238E27FC236}">
                <a16:creationId xmlns:a16="http://schemas.microsoft.com/office/drawing/2014/main" id="{6BB8057C-0F07-0193-213B-C1C612E489AE}"/>
              </a:ext>
            </a:extLst>
          </p:cNvPr>
          <p:cNvSpPr txBox="1"/>
          <p:nvPr/>
        </p:nvSpPr>
        <p:spPr>
          <a:xfrm>
            <a:off x="356461" y="4013577"/>
            <a:ext cx="5579390" cy="923330"/>
          </a:xfrm>
          <a:prstGeom prst="rect">
            <a:avLst/>
          </a:prstGeom>
          <a:noFill/>
        </p:spPr>
        <p:txBody>
          <a:bodyPr wrap="square" rtlCol="0">
            <a:spAutoFit/>
          </a:bodyPr>
          <a:lstStyle/>
          <a:p>
            <a:r>
              <a:rPr lang="fr-FR" dirty="0">
                <a:solidFill>
                  <a:srgbClr val="C2C200"/>
                </a:solidFill>
                <a:effectLst>
                  <a:outerShdw blurRad="38100" dist="38100" dir="2700000" algn="tl" rotWithShape="0">
                    <a:prstClr val="black">
                      <a:alpha val="43000"/>
                    </a:prstClr>
                  </a:outerShdw>
                </a:effectLst>
              </a:rPr>
              <a:t>Chaque évangile complète les autres, chaque prophétie explique l'autre, les vérités se répondent et se parachèvent. </a:t>
            </a:r>
          </a:p>
        </p:txBody>
      </p:sp>
      <p:sp>
        <p:nvSpPr>
          <p:cNvPr id="8" name="TextBox 7">
            <a:extLst>
              <a:ext uri="{FF2B5EF4-FFF2-40B4-BE49-F238E27FC236}">
                <a16:creationId xmlns:a16="http://schemas.microsoft.com/office/drawing/2014/main" id="{023682A2-8961-A14F-2248-86538218723B}"/>
              </a:ext>
            </a:extLst>
          </p:cNvPr>
          <p:cNvSpPr txBox="1"/>
          <p:nvPr/>
        </p:nvSpPr>
        <p:spPr>
          <a:xfrm>
            <a:off x="356461" y="5611376"/>
            <a:ext cx="11318926" cy="1107996"/>
          </a:xfrm>
          <a:prstGeom prst="rect">
            <a:avLst/>
          </a:prstGeom>
          <a:noFill/>
        </p:spPr>
        <p:txBody>
          <a:bodyPr wrap="square" rtlCol="0">
            <a:spAutoFit/>
          </a:bodyPr>
          <a:lstStyle/>
          <a:p>
            <a:r>
              <a:rPr lang="fr-FR" sz="2200" dirty="0">
                <a:solidFill>
                  <a:srgbClr val="660019"/>
                </a:solidFill>
                <a:effectLst>
                  <a:outerShdw blurRad="38100" dist="38100" dir="2700000" algn="tl" rotWithShape="0">
                    <a:prstClr val="black">
                      <a:alpha val="43000"/>
                    </a:prstClr>
                  </a:outerShdw>
                </a:effectLst>
              </a:rPr>
              <a:t>Chaque principe contenu dans la Parole de Dieu a sa place, chaque fait a son importance. Et la structure complète, dans sa conception et son expression, rend témoignage à son Auteur. Seul un esprit infini pouvait concevoir et façonner une telle structure. </a:t>
            </a:r>
          </a:p>
        </p:txBody>
      </p:sp>
    </p:spTree>
    <p:extLst>
      <p:ext uri="{BB962C8B-B14F-4D97-AF65-F5344CB8AC3E}">
        <p14:creationId xmlns:p14="http://schemas.microsoft.com/office/powerpoint/2010/main" val="341970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9B4A0-3603-89B8-09D7-441D171A9E2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63EB591-3104-D879-E932-D864E590FFC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Imagen 3">
            <a:extLst>
              <a:ext uri="{FF2B5EF4-FFF2-40B4-BE49-F238E27FC236}">
                <a16:creationId xmlns:a16="http://schemas.microsoft.com/office/drawing/2014/main" id="{3AE8ED67-C362-FC25-279D-7EB10A9B91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819" y="66519"/>
            <a:ext cx="1887794" cy="1061884"/>
          </a:xfrm>
          <a:prstGeom prst="rect">
            <a:avLst/>
          </a:prstGeom>
          <a:ln w="28575">
            <a:solidFill>
              <a:schemeClr val="accent4">
                <a:lumMod val="75000"/>
              </a:schemeClr>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CuadroTexto 5">
            <a:extLst>
              <a:ext uri="{FF2B5EF4-FFF2-40B4-BE49-F238E27FC236}">
                <a16:creationId xmlns:a16="http://schemas.microsoft.com/office/drawing/2014/main" id="{4A7DD92E-AC65-18AF-24B3-EEBD11E2FF08}"/>
              </a:ext>
            </a:extLst>
          </p:cNvPr>
          <p:cNvSpPr txBox="1"/>
          <p:nvPr/>
        </p:nvSpPr>
        <p:spPr>
          <a:xfrm>
            <a:off x="2015613" y="-9832"/>
            <a:ext cx="10176386"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5400" b="1" spc="2000">
                <a:ln/>
                <a:solidFill>
                  <a:schemeClr val="accent5"/>
                </a:solidFill>
                <a:effectLst>
                  <a:outerShdw blurRad="38100" dist="38100" dir="2700000" algn="tl">
                    <a:srgbClr val="000000"/>
                  </a:outerShdw>
                  <a:reflection blurRad="6350" stA="55000" endA="300" endPos="45500" dir="5400000" sy="-100000" algn="bl" rotWithShape="0"/>
                </a:effectLst>
              </a:defRPr>
            </a:lvl1pPr>
          </a:lstStyle>
          <a:p>
            <a:r>
              <a:rPr lang="fr-FR" noProof="1">
                <a:solidFill>
                  <a:schemeClr val="bg2">
                    <a:lumMod val="40000"/>
                    <a:lumOff val="60000"/>
                  </a:schemeClr>
                </a:solidFill>
              </a:rPr>
              <a:t>LA TECHNIQUE </a:t>
            </a:r>
            <a:r>
              <a:rPr lang="fr-FR" spc="0" noProof="1">
                <a:solidFill>
                  <a:schemeClr val="bg2">
                    <a:lumMod val="40000"/>
                    <a:lumOff val="60000"/>
                  </a:schemeClr>
                </a:solidFill>
              </a:rPr>
              <a:t>(2)</a:t>
            </a:r>
          </a:p>
        </p:txBody>
      </p:sp>
      <p:sp>
        <p:nvSpPr>
          <p:cNvPr id="7" name="CuadroTexto 6">
            <a:extLst>
              <a:ext uri="{FF2B5EF4-FFF2-40B4-BE49-F238E27FC236}">
                <a16:creationId xmlns:a16="http://schemas.microsoft.com/office/drawing/2014/main" id="{FF5D2F94-A072-14E2-62D5-FDC171E73C25}"/>
              </a:ext>
            </a:extLst>
          </p:cNvPr>
          <p:cNvSpPr txBox="1"/>
          <p:nvPr/>
        </p:nvSpPr>
        <p:spPr>
          <a:xfrm>
            <a:off x="2015613" y="775506"/>
            <a:ext cx="10176386" cy="369332"/>
          </a:xfrm>
          <a:prstGeom prst="rect">
            <a:avLst/>
          </a:prstGeom>
          <a:noFill/>
        </p:spPr>
        <p:txBody>
          <a:bodyPr wrap="square">
            <a:spAutoFit/>
          </a:bodyPr>
          <a:lstStyle/>
          <a:p>
            <a:pPr algn="ctr"/>
            <a:r>
              <a:rPr lang="fr-FR" b="1" noProof="1">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“Ainsi en est-il de ma parole, qui sort de ma bouche : …” </a:t>
            </a:r>
            <a:r>
              <a:rPr lang="fr-FR" sz="1400" b="1" noProof="1">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(Esaïe 55:11)</a:t>
            </a:r>
            <a:endParaRPr lang="fr-FR" b="1" noProof="1">
              <a:solidFill>
                <a:schemeClr val="accent4">
                  <a:lumMod val="60000"/>
                  <a:lumOff val="40000"/>
                </a:schemeClr>
              </a:solidFill>
              <a:effectLst>
                <a:outerShdw blurRad="38100" dist="38100" dir="2700000" algn="tl">
                  <a:srgbClr val="000000"/>
                </a:outerShdw>
              </a:effectLst>
              <a:latin typeface="Comic Sans MS" panose="030F0702030302020204" pitchFamily="66" charset="0"/>
            </a:endParaRPr>
          </a:p>
        </p:txBody>
      </p:sp>
      <p:pic>
        <p:nvPicPr>
          <p:cNvPr id="9" name="Imagen 8">
            <a:extLst>
              <a:ext uri="{FF2B5EF4-FFF2-40B4-BE49-F238E27FC236}">
                <a16:creationId xmlns:a16="http://schemas.microsoft.com/office/drawing/2014/main" id="{D4FD4C88-E1C3-AC62-708D-DDA23B3B36CE}"/>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41030" y="1474999"/>
            <a:ext cx="5243655" cy="3392129"/>
          </a:xfrm>
          <a:prstGeom prst="round2DiagRect">
            <a:avLst>
              <a:gd name="adj1" fmla="val 0"/>
              <a:gd name="adj2" fmla="val 21739"/>
            </a:avLst>
          </a:prstGeom>
          <a:ln w="38100" cap="sq">
            <a:solidFill>
              <a:schemeClr val="accent5">
                <a:lumMod val="60000"/>
                <a:lumOff val="40000"/>
              </a:schemeClr>
            </a:solidFill>
            <a:miter lim="800000"/>
          </a:ln>
          <a:effectLst>
            <a:outerShdw blurRad="254000" algn="tl" rotWithShape="0">
              <a:srgbClr val="000000">
                <a:alpha val="43000"/>
              </a:srgbClr>
            </a:outerShdw>
          </a:effectLst>
        </p:spPr>
      </p:pic>
      <p:graphicFrame>
        <p:nvGraphicFramePr>
          <p:cNvPr id="2" name="Diagrama 1">
            <a:extLst>
              <a:ext uri="{FF2B5EF4-FFF2-40B4-BE49-F238E27FC236}">
                <a16:creationId xmlns:a16="http://schemas.microsoft.com/office/drawing/2014/main" id="{3F67732C-5B67-DC38-FF5E-D76869323CA5}"/>
              </a:ext>
            </a:extLst>
          </p:cNvPr>
          <p:cNvGraphicFramePr/>
          <p:nvPr>
            <p:extLst>
              <p:ext uri="{D42A27DB-BD31-4B8C-83A1-F6EECF244321}">
                <p14:modId xmlns:p14="http://schemas.microsoft.com/office/powerpoint/2010/main" val="2084545184"/>
              </p:ext>
            </p:extLst>
          </p:nvPr>
        </p:nvGraphicFramePr>
        <p:xfrm>
          <a:off x="5669220" y="1150679"/>
          <a:ext cx="6381750" cy="570732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2" name="Imagen 21">
            <a:extLst>
              <a:ext uri="{FF2B5EF4-FFF2-40B4-BE49-F238E27FC236}">
                <a16:creationId xmlns:a16="http://schemas.microsoft.com/office/drawing/2014/main" id="{B3813A19-8C9F-65D3-1895-FB6E0744323B}"/>
              </a:ext>
            </a:extLst>
          </p:cNvPr>
          <p:cNvPicPr>
            <a:picLocks noChangeAspect="1"/>
          </p:cNvPicPr>
          <p:nvPr/>
        </p:nvPicPr>
        <p:blipFill>
          <a:blip r:embed="rId10"/>
          <a:stretch>
            <a:fillRect/>
          </a:stretch>
        </p:blipFill>
        <p:spPr>
          <a:xfrm>
            <a:off x="167148" y="5137193"/>
            <a:ext cx="2074621" cy="1555966"/>
          </a:xfrm>
          <a:prstGeom prst="round2DiagRect">
            <a:avLst>
              <a:gd name="adj1" fmla="val 36651"/>
              <a:gd name="adj2" fmla="val 0"/>
            </a:avLst>
          </a:prstGeom>
          <a:ln w="38100" cap="sq">
            <a:solidFill>
              <a:schemeClr val="tx2">
                <a:lumMod val="60000"/>
                <a:lumOff val="40000"/>
              </a:schemeClr>
            </a:solidFill>
            <a:miter lim="800000"/>
          </a:ln>
          <a:effectLst>
            <a:outerShdw blurRad="254000" algn="tl" rotWithShape="0">
              <a:srgbClr val="000000">
                <a:alpha val="43000"/>
              </a:srgbClr>
            </a:outerShdw>
          </a:effectLst>
        </p:spPr>
      </p:pic>
      <p:pic>
        <p:nvPicPr>
          <p:cNvPr id="23" name="Imagen 22">
            <a:extLst>
              <a:ext uri="{FF2B5EF4-FFF2-40B4-BE49-F238E27FC236}">
                <a16:creationId xmlns:a16="http://schemas.microsoft.com/office/drawing/2014/main" id="{0BB5106E-0BD7-457F-A63A-79867CA5763C}"/>
              </a:ext>
            </a:extLst>
          </p:cNvPr>
          <p:cNvPicPr>
            <a:picLocks noChangeAspect="1"/>
          </p:cNvPicPr>
          <p:nvPr/>
        </p:nvPicPr>
        <p:blipFill>
          <a:blip r:embed="rId11"/>
          <a:stretch>
            <a:fillRect/>
          </a:stretch>
        </p:blipFill>
        <p:spPr>
          <a:xfrm>
            <a:off x="2526304" y="5137193"/>
            <a:ext cx="2714290" cy="1555966"/>
          </a:xfrm>
          <a:prstGeom prst="round2DiagRect">
            <a:avLst>
              <a:gd name="adj1" fmla="val 0"/>
              <a:gd name="adj2" fmla="val 12260"/>
            </a:avLst>
          </a:prstGeom>
          <a:ln w="38100" cap="sq">
            <a:solidFill>
              <a:srgbClr val="FF9FA4"/>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52623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53" presetClass="entr" presetSubtype="528" fill="hold" grpId="0" nodeType="afterEffect">
                                  <p:stCondLst>
                                    <p:cond delay="0"/>
                                  </p:stCondLst>
                                  <p:childTnLst>
                                    <p:set>
                                      <p:cBhvr>
                                        <p:cTn id="13" dur="1" fill="hold">
                                          <p:stCondLst>
                                            <p:cond delay="0"/>
                                          </p:stCondLst>
                                        </p:cTn>
                                        <p:tgtEl>
                                          <p:spTgt spid="2">
                                            <p:graphicEl>
                                              <a:dgm id="{337B68C6-F476-47AD-819A-D69153763E94}"/>
                                            </p:graphicEl>
                                          </p:spTgt>
                                        </p:tgtEl>
                                        <p:attrNameLst>
                                          <p:attrName>style.visibility</p:attrName>
                                        </p:attrNameLst>
                                      </p:cBhvr>
                                      <p:to>
                                        <p:strVal val="visible"/>
                                      </p:to>
                                    </p:set>
                                    <p:anim calcmode="lin" valueType="num">
                                      <p:cBhvr>
                                        <p:cTn id="14" dur="500" fill="hold"/>
                                        <p:tgtEl>
                                          <p:spTgt spid="2">
                                            <p:graphicEl>
                                              <a:dgm id="{337B68C6-F476-47AD-819A-D69153763E94}"/>
                                            </p:graphicEl>
                                          </p:spTgt>
                                        </p:tgtEl>
                                        <p:attrNameLst>
                                          <p:attrName>ppt_w</p:attrName>
                                        </p:attrNameLst>
                                      </p:cBhvr>
                                      <p:tavLst>
                                        <p:tav tm="0">
                                          <p:val>
                                            <p:fltVal val="0"/>
                                          </p:val>
                                        </p:tav>
                                        <p:tav tm="100000">
                                          <p:val>
                                            <p:strVal val="#ppt_w"/>
                                          </p:val>
                                        </p:tav>
                                      </p:tavLst>
                                    </p:anim>
                                    <p:anim calcmode="lin" valueType="num">
                                      <p:cBhvr>
                                        <p:cTn id="15" dur="500" fill="hold"/>
                                        <p:tgtEl>
                                          <p:spTgt spid="2">
                                            <p:graphicEl>
                                              <a:dgm id="{337B68C6-F476-47AD-819A-D69153763E94}"/>
                                            </p:graphicEl>
                                          </p:spTgt>
                                        </p:tgtEl>
                                        <p:attrNameLst>
                                          <p:attrName>ppt_h</p:attrName>
                                        </p:attrNameLst>
                                      </p:cBhvr>
                                      <p:tavLst>
                                        <p:tav tm="0">
                                          <p:val>
                                            <p:fltVal val="0"/>
                                          </p:val>
                                        </p:tav>
                                        <p:tav tm="100000">
                                          <p:val>
                                            <p:strVal val="#ppt_h"/>
                                          </p:val>
                                        </p:tav>
                                      </p:tavLst>
                                    </p:anim>
                                    <p:animEffect transition="in" filter="fade">
                                      <p:cBhvr>
                                        <p:cTn id="16" dur="500"/>
                                        <p:tgtEl>
                                          <p:spTgt spid="2">
                                            <p:graphicEl>
                                              <a:dgm id="{337B68C6-F476-47AD-819A-D69153763E94}"/>
                                            </p:graphicEl>
                                          </p:spTgt>
                                        </p:tgtEl>
                                      </p:cBhvr>
                                    </p:animEffect>
                                    <p:anim calcmode="lin" valueType="num">
                                      <p:cBhvr>
                                        <p:cTn id="17" dur="500" fill="hold"/>
                                        <p:tgtEl>
                                          <p:spTgt spid="2">
                                            <p:graphicEl>
                                              <a:dgm id="{337B68C6-F476-47AD-819A-D69153763E94}"/>
                                            </p:graphicEl>
                                          </p:spTgt>
                                        </p:tgtEl>
                                        <p:attrNameLst>
                                          <p:attrName>ppt_x</p:attrName>
                                        </p:attrNameLst>
                                      </p:cBhvr>
                                      <p:tavLst>
                                        <p:tav tm="0">
                                          <p:val>
                                            <p:fltVal val="0.5"/>
                                          </p:val>
                                        </p:tav>
                                        <p:tav tm="100000">
                                          <p:val>
                                            <p:strVal val="#ppt_x"/>
                                          </p:val>
                                        </p:tav>
                                      </p:tavLst>
                                    </p:anim>
                                    <p:anim calcmode="lin" valueType="num">
                                      <p:cBhvr>
                                        <p:cTn id="18" dur="500" fill="hold"/>
                                        <p:tgtEl>
                                          <p:spTgt spid="2">
                                            <p:graphicEl>
                                              <a:dgm id="{337B68C6-F476-47AD-819A-D69153763E94}"/>
                                            </p:graphicEl>
                                          </p:spTgt>
                                        </p:tgtEl>
                                        <p:attrNameLst>
                                          <p:attrName>ppt_y</p:attrName>
                                        </p:attrNameLst>
                                      </p:cBhvr>
                                      <p:tavLst>
                                        <p:tav tm="0">
                                          <p:val>
                                            <p:fltVal val="0.5"/>
                                          </p:val>
                                        </p:tav>
                                        <p:tav tm="100000">
                                          <p:val>
                                            <p:strVal val="#ppt_y"/>
                                          </p:val>
                                        </p:tav>
                                      </p:tavLst>
                                    </p:anim>
                                  </p:childTnLst>
                                </p:cTn>
                              </p:par>
                            </p:childTnLst>
                          </p:cTn>
                        </p:par>
                        <p:par>
                          <p:cTn id="19" fill="hold">
                            <p:stCondLst>
                              <p:cond delay="1000"/>
                            </p:stCondLst>
                            <p:childTnLst>
                              <p:par>
                                <p:cTn id="20" presetID="17" presetClass="entr" presetSubtype="8" fill="hold" grpId="0" nodeType="afterEffect">
                                  <p:stCondLst>
                                    <p:cond delay="0"/>
                                  </p:stCondLst>
                                  <p:childTnLst>
                                    <p:set>
                                      <p:cBhvr>
                                        <p:cTn id="21" dur="1" fill="hold">
                                          <p:stCondLst>
                                            <p:cond delay="0"/>
                                          </p:stCondLst>
                                        </p:cTn>
                                        <p:tgtEl>
                                          <p:spTgt spid="2">
                                            <p:graphicEl>
                                              <a:dgm id="{935D24BA-A427-4ACB-A40B-E7506D11A351}"/>
                                            </p:graphicEl>
                                          </p:spTgt>
                                        </p:tgtEl>
                                        <p:attrNameLst>
                                          <p:attrName>style.visibility</p:attrName>
                                        </p:attrNameLst>
                                      </p:cBhvr>
                                      <p:to>
                                        <p:strVal val="visible"/>
                                      </p:to>
                                    </p:set>
                                    <p:anim calcmode="lin" valueType="num">
                                      <p:cBhvr>
                                        <p:cTn id="22" dur="500" fill="hold"/>
                                        <p:tgtEl>
                                          <p:spTgt spid="2">
                                            <p:graphicEl>
                                              <a:dgm id="{935D24BA-A427-4ACB-A40B-E7506D11A351}"/>
                                            </p:graphicEl>
                                          </p:spTgt>
                                        </p:tgtEl>
                                        <p:attrNameLst>
                                          <p:attrName>ppt_x</p:attrName>
                                        </p:attrNameLst>
                                      </p:cBhvr>
                                      <p:tavLst>
                                        <p:tav tm="0">
                                          <p:val>
                                            <p:strVal val="#ppt_x-#ppt_w/2"/>
                                          </p:val>
                                        </p:tav>
                                        <p:tav tm="100000">
                                          <p:val>
                                            <p:strVal val="#ppt_x"/>
                                          </p:val>
                                        </p:tav>
                                      </p:tavLst>
                                    </p:anim>
                                    <p:anim calcmode="lin" valueType="num">
                                      <p:cBhvr>
                                        <p:cTn id="23" dur="500" fill="hold"/>
                                        <p:tgtEl>
                                          <p:spTgt spid="2">
                                            <p:graphicEl>
                                              <a:dgm id="{935D24BA-A427-4ACB-A40B-E7506D11A351}"/>
                                            </p:graphicEl>
                                          </p:spTgt>
                                        </p:tgtEl>
                                        <p:attrNameLst>
                                          <p:attrName>ppt_y</p:attrName>
                                        </p:attrNameLst>
                                      </p:cBhvr>
                                      <p:tavLst>
                                        <p:tav tm="0">
                                          <p:val>
                                            <p:strVal val="#ppt_y"/>
                                          </p:val>
                                        </p:tav>
                                        <p:tav tm="100000">
                                          <p:val>
                                            <p:strVal val="#ppt_y"/>
                                          </p:val>
                                        </p:tav>
                                      </p:tavLst>
                                    </p:anim>
                                    <p:anim calcmode="lin" valueType="num">
                                      <p:cBhvr>
                                        <p:cTn id="24" dur="500" fill="hold"/>
                                        <p:tgtEl>
                                          <p:spTgt spid="2">
                                            <p:graphicEl>
                                              <a:dgm id="{935D24BA-A427-4ACB-A40B-E7506D11A351}"/>
                                            </p:graphicEl>
                                          </p:spTgt>
                                        </p:tgtEl>
                                        <p:attrNameLst>
                                          <p:attrName>ppt_w</p:attrName>
                                        </p:attrNameLst>
                                      </p:cBhvr>
                                      <p:tavLst>
                                        <p:tav tm="0">
                                          <p:val>
                                            <p:fltVal val="0"/>
                                          </p:val>
                                        </p:tav>
                                        <p:tav tm="100000">
                                          <p:val>
                                            <p:strVal val="#ppt_w"/>
                                          </p:val>
                                        </p:tav>
                                      </p:tavLst>
                                    </p:anim>
                                    <p:anim calcmode="lin" valueType="num">
                                      <p:cBhvr>
                                        <p:cTn id="25" dur="500" fill="hold"/>
                                        <p:tgtEl>
                                          <p:spTgt spid="2">
                                            <p:graphicEl>
                                              <a:dgm id="{935D24BA-A427-4ACB-A40B-E7506D11A351}"/>
                                            </p:graphicEl>
                                          </p:spTgt>
                                        </p:tgtEl>
                                        <p:attrNameLst>
                                          <p:attrName>ppt_h</p:attrName>
                                        </p:attrNameLst>
                                      </p:cBhvr>
                                      <p:tavLst>
                                        <p:tav tm="0">
                                          <p:val>
                                            <p:strVal val="#ppt_h"/>
                                          </p:val>
                                        </p:tav>
                                        <p:tav tm="100000">
                                          <p:val>
                                            <p:strVal val="#ppt_h"/>
                                          </p:val>
                                        </p:tav>
                                      </p:tavLst>
                                    </p:anim>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2">
                                            <p:graphicEl>
                                              <a:dgm id="{4C02B3AF-D4D7-47ED-9DE4-4BD2FF469F91}"/>
                                            </p:graphicEl>
                                          </p:spTgt>
                                        </p:tgtEl>
                                        <p:attrNameLst>
                                          <p:attrName>style.visibility</p:attrName>
                                        </p:attrNameLst>
                                      </p:cBhvr>
                                      <p:to>
                                        <p:strVal val="visible"/>
                                      </p:to>
                                    </p:set>
                                    <p:animEffect transition="in" filter="wipe(left)">
                                      <p:cBhvr>
                                        <p:cTn id="29" dur="500"/>
                                        <p:tgtEl>
                                          <p:spTgt spid="2">
                                            <p:graphicEl>
                                              <a:dgm id="{4C02B3AF-D4D7-47ED-9DE4-4BD2FF469F91}"/>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7" presetClass="entr" presetSubtype="8" fill="hold" grpId="0" nodeType="clickEffect">
                                  <p:stCondLst>
                                    <p:cond delay="0"/>
                                  </p:stCondLst>
                                  <p:childTnLst>
                                    <p:set>
                                      <p:cBhvr>
                                        <p:cTn id="33" dur="1" fill="hold">
                                          <p:stCondLst>
                                            <p:cond delay="0"/>
                                          </p:stCondLst>
                                        </p:cTn>
                                        <p:tgtEl>
                                          <p:spTgt spid="2">
                                            <p:graphicEl>
                                              <a:dgm id="{F852E0FF-B3CB-4D8A-8ED1-07E325850378}"/>
                                            </p:graphicEl>
                                          </p:spTgt>
                                        </p:tgtEl>
                                        <p:attrNameLst>
                                          <p:attrName>style.visibility</p:attrName>
                                        </p:attrNameLst>
                                      </p:cBhvr>
                                      <p:to>
                                        <p:strVal val="visible"/>
                                      </p:to>
                                    </p:set>
                                    <p:anim calcmode="lin" valueType="num">
                                      <p:cBhvr>
                                        <p:cTn id="34" dur="500" fill="hold"/>
                                        <p:tgtEl>
                                          <p:spTgt spid="2">
                                            <p:graphicEl>
                                              <a:dgm id="{F852E0FF-B3CB-4D8A-8ED1-07E325850378}"/>
                                            </p:graphicEl>
                                          </p:spTgt>
                                        </p:tgtEl>
                                        <p:attrNameLst>
                                          <p:attrName>ppt_x</p:attrName>
                                        </p:attrNameLst>
                                      </p:cBhvr>
                                      <p:tavLst>
                                        <p:tav tm="0">
                                          <p:val>
                                            <p:strVal val="#ppt_x-#ppt_w/2"/>
                                          </p:val>
                                        </p:tav>
                                        <p:tav tm="100000">
                                          <p:val>
                                            <p:strVal val="#ppt_x"/>
                                          </p:val>
                                        </p:tav>
                                      </p:tavLst>
                                    </p:anim>
                                    <p:anim calcmode="lin" valueType="num">
                                      <p:cBhvr>
                                        <p:cTn id="35" dur="500" fill="hold"/>
                                        <p:tgtEl>
                                          <p:spTgt spid="2">
                                            <p:graphicEl>
                                              <a:dgm id="{F852E0FF-B3CB-4D8A-8ED1-07E325850378}"/>
                                            </p:graphicEl>
                                          </p:spTgt>
                                        </p:tgtEl>
                                        <p:attrNameLst>
                                          <p:attrName>ppt_y</p:attrName>
                                        </p:attrNameLst>
                                      </p:cBhvr>
                                      <p:tavLst>
                                        <p:tav tm="0">
                                          <p:val>
                                            <p:strVal val="#ppt_y"/>
                                          </p:val>
                                        </p:tav>
                                        <p:tav tm="100000">
                                          <p:val>
                                            <p:strVal val="#ppt_y"/>
                                          </p:val>
                                        </p:tav>
                                      </p:tavLst>
                                    </p:anim>
                                    <p:anim calcmode="lin" valueType="num">
                                      <p:cBhvr>
                                        <p:cTn id="36" dur="500" fill="hold"/>
                                        <p:tgtEl>
                                          <p:spTgt spid="2">
                                            <p:graphicEl>
                                              <a:dgm id="{F852E0FF-B3CB-4D8A-8ED1-07E325850378}"/>
                                            </p:graphicEl>
                                          </p:spTgt>
                                        </p:tgtEl>
                                        <p:attrNameLst>
                                          <p:attrName>ppt_w</p:attrName>
                                        </p:attrNameLst>
                                      </p:cBhvr>
                                      <p:tavLst>
                                        <p:tav tm="0">
                                          <p:val>
                                            <p:fltVal val="0"/>
                                          </p:val>
                                        </p:tav>
                                        <p:tav tm="100000">
                                          <p:val>
                                            <p:strVal val="#ppt_w"/>
                                          </p:val>
                                        </p:tav>
                                      </p:tavLst>
                                    </p:anim>
                                    <p:anim calcmode="lin" valueType="num">
                                      <p:cBhvr>
                                        <p:cTn id="37" dur="500" fill="hold"/>
                                        <p:tgtEl>
                                          <p:spTgt spid="2">
                                            <p:graphicEl>
                                              <a:dgm id="{F852E0FF-B3CB-4D8A-8ED1-07E325850378}"/>
                                            </p:graphicEl>
                                          </p:spTgt>
                                        </p:tgtEl>
                                        <p:attrNameLst>
                                          <p:attrName>ppt_h</p:attrName>
                                        </p:attrNameLst>
                                      </p:cBhvr>
                                      <p:tavLst>
                                        <p:tav tm="0">
                                          <p:val>
                                            <p:strVal val="#ppt_h"/>
                                          </p:val>
                                        </p:tav>
                                        <p:tav tm="100000">
                                          <p:val>
                                            <p:strVal val="#ppt_h"/>
                                          </p:val>
                                        </p:tav>
                                      </p:tavLst>
                                    </p:anim>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2">
                                            <p:graphicEl>
                                              <a:dgm id="{BF8D5CE6-4AFE-4D10-ACB1-391B684D5F34}"/>
                                            </p:graphicEl>
                                          </p:spTgt>
                                        </p:tgtEl>
                                        <p:attrNameLst>
                                          <p:attrName>style.visibility</p:attrName>
                                        </p:attrNameLst>
                                      </p:cBhvr>
                                      <p:to>
                                        <p:strVal val="visible"/>
                                      </p:to>
                                    </p:set>
                                    <p:animEffect transition="in" filter="wipe(left)">
                                      <p:cBhvr>
                                        <p:cTn id="41" dur="500"/>
                                        <p:tgtEl>
                                          <p:spTgt spid="2">
                                            <p:graphicEl>
                                              <a:dgm id="{BF8D5CE6-4AFE-4D10-ACB1-391B684D5F34}"/>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17" presetClass="entr" presetSubtype="8" fill="hold" grpId="0" nodeType="clickEffect">
                                  <p:stCondLst>
                                    <p:cond delay="0"/>
                                  </p:stCondLst>
                                  <p:childTnLst>
                                    <p:set>
                                      <p:cBhvr>
                                        <p:cTn id="45" dur="1" fill="hold">
                                          <p:stCondLst>
                                            <p:cond delay="0"/>
                                          </p:stCondLst>
                                        </p:cTn>
                                        <p:tgtEl>
                                          <p:spTgt spid="2">
                                            <p:graphicEl>
                                              <a:dgm id="{AB731BB3-09FA-4C96-9C1E-608717F16D44}"/>
                                            </p:graphicEl>
                                          </p:spTgt>
                                        </p:tgtEl>
                                        <p:attrNameLst>
                                          <p:attrName>style.visibility</p:attrName>
                                        </p:attrNameLst>
                                      </p:cBhvr>
                                      <p:to>
                                        <p:strVal val="visible"/>
                                      </p:to>
                                    </p:set>
                                    <p:anim calcmode="lin" valueType="num">
                                      <p:cBhvr>
                                        <p:cTn id="46" dur="500" fill="hold"/>
                                        <p:tgtEl>
                                          <p:spTgt spid="2">
                                            <p:graphicEl>
                                              <a:dgm id="{AB731BB3-09FA-4C96-9C1E-608717F16D44}"/>
                                            </p:graphicEl>
                                          </p:spTgt>
                                        </p:tgtEl>
                                        <p:attrNameLst>
                                          <p:attrName>ppt_x</p:attrName>
                                        </p:attrNameLst>
                                      </p:cBhvr>
                                      <p:tavLst>
                                        <p:tav tm="0">
                                          <p:val>
                                            <p:strVal val="#ppt_x-#ppt_w/2"/>
                                          </p:val>
                                        </p:tav>
                                        <p:tav tm="100000">
                                          <p:val>
                                            <p:strVal val="#ppt_x"/>
                                          </p:val>
                                        </p:tav>
                                      </p:tavLst>
                                    </p:anim>
                                    <p:anim calcmode="lin" valueType="num">
                                      <p:cBhvr>
                                        <p:cTn id="47" dur="500" fill="hold"/>
                                        <p:tgtEl>
                                          <p:spTgt spid="2">
                                            <p:graphicEl>
                                              <a:dgm id="{AB731BB3-09FA-4C96-9C1E-608717F16D44}"/>
                                            </p:graphicEl>
                                          </p:spTgt>
                                        </p:tgtEl>
                                        <p:attrNameLst>
                                          <p:attrName>ppt_y</p:attrName>
                                        </p:attrNameLst>
                                      </p:cBhvr>
                                      <p:tavLst>
                                        <p:tav tm="0">
                                          <p:val>
                                            <p:strVal val="#ppt_y"/>
                                          </p:val>
                                        </p:tav>
                                        <p:tav tm="100000">
                                          <p:val>
                                            <p:strVal val="#ppt_y"/>
                                          </p:val>
                                        </p:tav>
                                      </p:tavLst>
                                    </p:anim>
                                    <p:anim calcmode="lin" valueType="num">
                                      <p:cBhvr>
                                        <p:cTn id="48" dur="500" fill="hold"/>
                                        <p:tgtEl>
                                          <p:spTgt spid="2">
                                            <p:graphicEl>
                                              <a:dgm id="{AB731BB3-09FA-4C96-9C1E-608717F16D44}"/>
                                            </p:graphicEl>
                                          </p:spTgt>
                                        </p:tgtEl>
                                        <p:attrNameLst>
                                          <p:attrName>ppt_w</p:attrName>
                                        </p:attrNameLst>
                                      </p:cBhvr>
                                      <p:tavLst>
                                        <p:tav tm="0">
                                          <p:val>
                                            <p:fltVal val="0"/>
                                          </p:val>
                                        </p:tav>
                                        <p:tav tm="100000">
                                          <p:val>
                                            <p:strVal val="#ppt_w"/>
                                          </p:val>
                                        </p:tav>
                                      </p:tavLst>
                                    </p:anim>
                                    <p:anim calcmode="lin" valueType="num">
                                      <p:cBhvr>
                                        <p:cTn id="49" dur="500" fill="hold"/>
                                        <p:tgtEl>
                                          <p:spTgt spid="2">
                                            <p:graphicEl>
                                              <a:dgm id="{AB731BB3-09FA-4C96-9C1E-608717F16D44}"/>
                                            </p:graphicEl>
                                          </p:spTgt>
                                        </p:tgtEl>
                                        <p:attrNameLst>
                                          <p:attrName>ppt_h</p:attrName>
                                        </p:attrNameLst>
                                      </p:cBhvr>
                                      <p:tavLst>
                                        <p:tav tm="0">
                                          <p:val>
                                            <p:strVal val="#ppt_h"/>
                                          </p:val>
                                        </p:tav>
                                        <p:tav tm="100000">
                                          <p:val>
                                            <p:strVal val="#ppt_h"/>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
                                            <p:graphicEl>
                                              <a:dgm id="{3E788F97-CE63-42C8-A33F-05AD955DB55E}"/>
                                            </p:graphicEl>
                                          </p:spTgt>
                                        </p:tgtEl>
                                        <p:attrNameLst>
                                          <p:attrName>style.visibility</p:attrName>
                                        </p:attrNameLst>
                                      </p:cBhvr>
                                      <p:to>
                                        <p:strVal val="visible"/>
                                      </p:to>
                                    </p:set>
                                    <p:animEffect transition="in" filter="wipe(left)">
                                      <p:cBhvr>
                                        <p:cTn id="53" dur="500"/>
                                        <p:tgtEl>
                                          <p:spTgt spid="2">
                                            <p:graphicEl>
                                              <a:dgm id="{3E788F97-CE63-42C8-A33F-05AD955DB55E}"/>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49" presetClass="entr" presetSubtype="0" decel="100000" fill="hold" nodeType="click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p:cTn id="58" dur="500" fill="hold"/>
                                        <p:tgtEl>
                                          <p:spTgt spid="22"/>
                                        </p:tgtEl>
                                        <p:attrNameLst>
                                          <p:attrName>ppt_w</p:attrName>
                                        </p:attrNameLst>
                                      </p:cBhvr>
                                      <p:tavLst>
                                        <p:tav tm="0">
                                          <p:val>
                                            <p:fltVal val="0"/>
                                          </p:val>
                                        </p:tav>
                                        <p:tav tm="100000">
                                          <p:val>
                                            <p:strVal val="#ppt_w"/>
                                          </p:val>
                                        </p:tav>
                                      </p:tavLst>
                                    </p:anim>
                                    <p:anim calcmode="lin" valueType="num">
                                      <p:cBhvr>
                                        <p:cTn id="59" dur="500" fill="hold"/>
                                        <p:tgtEl>
                                          <p:spTgt spid="22"/>
                                        </p:tgtEl>
                                        <p:attrNameLst>
                                          <p:attrName>ppt_h</p:attrName>
                                        </p:attrNameLst>
                                      </p:cBhvr>
                                      <p:tavLst>
                                        <p:tav tm="0">
                                          <p:val>
                                            <p:fltVal val="0"/>
                                          </p:val>
                                        </p:tav>
                                        <p:tav tm="100000">
                                          <p:val>
                                            <p:strVal val="#ppt_h"/>
                                          </p:val>
                                        </p:tav>
                                      </p:tavLst>
                                    </p:anim>
                                    <p:anim calcmode="lin" valueType="num">
                                      <p:cBhvr>
                                        <p:cTn id="60" dur="500" fill="hold"/>
                                        <p:tgtEl>
                                          <p:spTgt spid="22"/>
                                        </p:tgtEl>
                                        <p:attrNameLst>
                                          <p:attrName>style.rotation</p:attrName>
                                        </p:attrNameLst>
                                      </p:cBhvr>
                                      <p:tavLst>
                                        <p:tav tm="0">
                                          <p:val>
                                            <p:fltVal val="360"/>
                                          </p:val>
                                        </p:tav>
                                        <p:tav tm="100000">
                                          <p:val>
                                            <p:fltVal val="0"/>
                                          </p:val>
                                        </p:tav>
                                      </p:tavLst>
                                    </p:anim>
                                    <p:animEffect transition="in" filter="fade">
                                      <p:cBhvr>
                                        <p:cTn id="61" dur="500"/>
                                        <p:tgtEl>
                                          <p:spTgt spid="22"/>
                                        </p:tgtEl>
                                      </p:cBhvr>
                                    </p:animEffect>
                                  </p:childTnLst>
                                </p:cTn>
                              </p:par>
                            </p:childTnLst>
                          </p:cTn>
                        </p:par>
                        <p:par>
                          <p:cTn id="62" fill="hold">
                            <p:stCondLst>
                              <p:cond delay="500"/>
                            </p:stCondLst>
                            <p:childTnLst>
                              <p:par>
                                <p:cTn id="63" presetID="17" presetClass="entr" presetSubtype="8" fill="hold" grpId="0" nodeType="afterEffect">
                                  <p:stCondLst>
                                    <p:cond delay="0"/>
                                  </p:stCondLst>
                                  <p:childTnLst>
                                    <p:set>
                                      <p:cBhvr>
                                        <p:cTn id="64" dur="1" fill="hold">
                                          <p:stCondLst>
                                            <p:cond delay="0"/>
                                          </p:stCondLst>
                                        </p:cTn>
                                        <p:tgtEl>
                                          <p:spTgt spid="2">
                                            <p:graphicEl>
                                              <a:dgm id="{FCBC2877-EB76-4878-B72D-C9FC1E2B15AE}"/>
                                            </p:graphicEl>
                                          </p:spTgt>
                                        </p:tgtEl>
                                        <p:attrNameLst>
                                          <p:attrName>style.visibility</p:attrName>
                                        </p:attrNameLst>
                                      </p:cBhvr>
                                      <p:to>
                                        <p:strVal val="visible"/>
                                      </p:to>
                                    </p:set>
                                    <p:anim calcmode="lin" valueType="num">
                                      <p:cBhvr>
                                        <p:cTn id="65" dur="500" fill="hold"/>
                                        <p:tgtEl>
                                          <p:spTgt spid="2">
                                            <p:graphicEl>
                                              <a:dgm id="{FCBC2877-EB76-4878-B72D-C9FC1E2B15AE}"/>
                                            </p:graphicEl>
                                          </p:spTgt>
                                        </p:tgtEl>
                                        <p:attrNameLst>
                                          <p:attrName>ppt_x</p:attrName>
                                        </p:attrNameLst>
                                      </p:cBhvr>
                                      <p:tavLst>
                                        <p:tav tm="0">
                                          <p:val>
                                            <p:strVal val="#ppt_x-#ppt_w/2"/>
                                          </p:val>
                                        </p:tav>
                                        <p:tav tm="100000">
                                          <p:val>
                                            <p:strVal val="#ppt_x"/>
                                          </p:val>
                                        </p:tav>
                                      </p:tavLst>
                                    </p:anim>
                                    <p:anim calcmode="lin" valueType="num">
                                      <p:cBhvr>
                                        <p:cTn id="66" dur="500" fill="hold"/>
                                        <p:tgtEl>
                                          <p:spTgt spid="2">
                                            <p:graphicEl>
                                              <a:dgm id="{FCBC2877-EB76-4878-B72D-C9FC1E2B15AE}"/>
                                            </p:graphicEl>
                                          </p:spTgt>
                                        </p:tgtEl>
                                        <p:attrNameLst>
                                          <p:attrName>ppt_y</p:attrName>
                                        </p:attrNameLst>
                                      </p:cBhvr>
                                      <p:tavLst>
                                        <p:tav tm="0">
                                          <p:val>
                                            <p:strVal val="#ppt_y"/>
                                          </p:val>
                                        </p:tav>
                                        <p:tav tm="100000">
                                          <p:val>
                                            <p:strVal val="#ppt_y"/>
                                          </p:val>
                                        </p:tav>
                                      </p:tavLst>
                                    </p:anim>
                                    <p:anim calcmode="lin" valueType="num">
                                      <p:cBhvr>
                                        <p:cTn id="67" dur="500" fill="hold"/>
                                        <p:tgtEl>
                                          <p:spTgt spid="2">
                                            <p:graphicEl>
                                              <a:dgm id="{FCBC2877-EB76-4878-B72D-C9FC1E2B15AE}"/>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FCBC2877-EB76-4878-B72D-C9FC1E2B15AE}"/>
                                            </p:graphicEl>
                                          </p:spTgt>
                                        </p:tgtEl>
                                        <p:attrNameLst>
                                          <p:attrName>ppt_h</p:attrName>
                                        </p:attrNameLst>
                                      </p:cBhvr>
                                      <p:tavLst>
                                        <p:tav tm="0">
                                          <p:val>
                                            <p:strVal val="#ppt_h"/>
                                          </p:val>
                                        </p:tav>
                                        <p:tav tm="100000">
                                          <p:val>
                                            <p:strVal val="#ppt_h"/>
                                          </p:val>
                                        </p:tav>
                                      </p:tavLst>
                                    </p:anim>
                                  </p:childTnLst>
                                </p:cTn>
                              </p:par>
                            </p:childTnLst>
                          </p:cTn>
                        </p:par>
                        <p:par>
                          <p:cTn id="69" fill="hold">
                            <p:stCondLst>
                              <p:cond delay="1000"/>
                            </p:stCondLst>
                            <p:childTnLst>
                              <p:par>
                                <p:cTn id="70" presetID="22" presetClass="entr" presetSubtype="8" fill="hold" grpId="0" nodeType="afterEffect">
                                  <p:stCondLst>
                                    <p:cond delay="0"/>
                                  </p:stCondLst>
                                  <p:childTnLst>
                                    <p:set>
                                      <p:cBhvr>
                                        <p:cTn id="71" dur="1" fill="hold">
                                          <p:stCondLst>
                                            <p:cond delay="0"/>
                                          </p:stCondLst>
                                        </p:cTn>
                                        <p:tgtEl>
                                          <p:spTgt spid="2">
                                            <p:graphicEl>
                                              <a:dgm id="{A6A6043D-95C5-4250-B836-E4B2606C072B}"/>
                                            </p:graphicEl>
                                          </p:spTgt>
                                        </p:tgtEl>
                                        <p:attrNameLst>
                                          <p:attrName>style.visibility</p:attrName>
                                        </p:attrNameLst>
                                      </p:cBhvr>
                                      <p:to>
                                        <p:strVal val="visible"/>
                                      </p:to>
                                    </p:set>
                                    <p:animEffect transition="in" filter="wipe(left)">
                                      <p:cBhvr>
                                        <p:cTn id="72" dur="500"/>
                                        <p:tgtEl>
                                          <p:spTgt spid="2">
                                            <p:graphicEl>
                                              <a:dgm id="{A6A6043D-95C5-4250-B836-E4B2606C072B}"/>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49" presetClass="entr" presetSubtype="0" decel="100000" fill="hold" nodeType="click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p:cTn id="77" dur="500" fill="hold"/>
                                        <p:tgtEl>
                                          <p:spTgt spid="23"/>
                                        </p:tgtEl>
                                        <p:attrNameLst>
                                          <p:attrName>ppt_w</p:attrName>
                                        </p:attrNameLst>
                                      </p:cBhvr>
                                      <p:tavLst>
                                        <p:tav tm="0">
                                          <p:val>
                                            <p:fltVal val="0"/>
                                          </p:val>
                                        </p:tav>
                                        <p:tav tm="100000">
                                          <p:val>
                                            <p:strVal val="#ppt_w"/>
                                          </p:val>
                                        </p:tav>
                                      </p:tavLst>
                                    </p:anim>
                                    <p:anim calcmode="lin" valueType="num">
                                      <p:cBhvr>
                                        <p:cTn id="78" dur="500" fill="hold"/>
                                        <p:tgtEl>
                                          <p:spTgt spid="23"/>
                                        </p:tgtEl>
                                        <p:attrNameLst>
                                          <p:attrName>ppt_h</p:attrName>
                                        </p:attrNameLst>
                                      </p:cBhvr>
                                      <p:tavLst>
                                        <p:tav tm="0">
                                          <p:val>
                                            <p:fltVal val="0"/>
                                          </p:val>
                                        </p:tav>
                                        <p:tav tm="100000">
                                          <p:val>
                                            <p:strVal val="#ppt_h"/>
                                          </p:val>
                                        </p:tav>
                                      </p:tavLst>
                                    </p:anim>
                                    <p:anim calcmode="lin" valueType="num">
                                      <p:cBhvr>
                                        <p:cTn id="79" dur="500" fill="hold"/>
                                        <p:tgtEl>
                                          <p:spTgt spid="23"/>
                                        </p:tgtEl>
                                        <p:attrNameLst>
                                          <p:attrName>style.rotation</p:attrName>
                                        </p:attrNameLst>
                                      </p:cBhvr>
                                      <p:tavLst>
                                        <p:tav tm="0">
                                          <p:val>
                                            <p:fltVal val="360"/>
                                          </p:val>
                                        </p:tav>
                                        <p:tav tm="100000">
                                          <p:val>
                                            <p:fltVal val="0"/>
                                          </p:val>
                                        </p:tav>
                                      </p:tavLst>
                                    </p:anim>
                                    <p:animEffect transition="in" filter="fade">
                                      <p:cBhvr>
                                        <p:cTn id="80" dur="500"/>
                                        <p:tgtEl>
                                          <p:spTgt spid="23"/>
                                        </p:tgtEl>
                                      </p:cBhvr>
                                    </p:animEffect>
                                  </p:childTnLst>
                                </p:cTn>
                              </p:par>
                            </p:childTnLst>
                          </p:cTn>
                        </p:par>
                        <p:par>
                          <p:cTn id="81" fill="hold">
                            <p:stCondLst>
                              <p:cond delay="500"/>
                            </p:stCondLst>
                            <p:childTnLst>
                              <p:par>
                                <p:cTn id="82" presetID="17" presetClass="entr" presetSubtype="8" fill="hold" grpId="0" nodeType="afterEffect">
                                  <p:stCondLst>
                                    <p:cond delay="0"/>
                                  </p:stCondLst>
                                  <p:childTnLst>
                                    <p:set>
                                      <p:cBhvr>
                                        <p:cTn id="83" dur="1" fill="hold">
                                          <p:stCondLst>
                                            <p:cond delay="0"/>
                                          </p:stCondLst>
                                        </p:cTn>
                                        <p:tgtEl>
                                          <p:spTgt spid="2">
                                            <p:graphicEl>
                                              <a:dgm id="{28268B95-A071-4C49-BF94-AC18B3AE4ECA}"/>
                                            </p:graphicEl>
                                          </p:spTgt>
                                        </p:tgtEl>
                                        <p:attrNameLst>
                                          <p:attrName>style.visibility</p:attrName>
                                        </p:attrNameLst>
                                      </p:cBhvr>
                                      <p:to>
                                        <p:strVal val="visible"/>
                                      </p:to>
                                    </p:set>
                                    <p:anim calcmode="lin" valueType="num">
                                      <p:cBhvr>
                                        <p:cTn id="84" dur="500" fill="hold"/>
                                        <p:tgtEl>
                                          <p:spTgt spid="2">
                                            <p:graphicEl>
                                              <a:dgm id="{28268B95-A071-4C49-BF94-AC18B3AE4ECA}"/>
                                            </p:graphicEl>
                                          </p:spTgt>
                                        </p:tgtEl>
                                        <p:attrNameLst>
                                          <p:attrName>ppt_x</p:attrName>
                                        </p:attrNameLst>
                                      </p:cBhvr>
                                      <p:tavLst>
                                        <p:tav tm="0">
                                          <p:val>
                                            <p:strVal val="#ppt_x-#ppt_w/2"/>
                                          </p:val>
                                        </p:tav>
                                        <p:tav tm="100000">
                                          <p:val>
                                            <p:strVal val="#ppt_x"/>
                                          </p:val>
                                        </p:tav>
                                      </p:tavLst>
                                    </p:anim>
                                    <p:anim calcmode="lin" valueType="num">
                                      <p:cBhvr>
                                        <p:cTn id="85" dur="500" fill="hold"/>
                                        <p:tgtEl>
                                          <p:spTgt spid="2">
                                            <p:graphicEl>
                                              <a:dgm id="{28268B95-A071-4C49-BF94-AC18B3AE4ECA}"/>
                                            </p:graphicEl>
                                          </p:spTgt>
                                        </p:tgtEl>
                                        <p:attrNameLst>
                                          <p:attrName>ppt_y</p:attrName>
                                        </p:attrNameLst>
                                      </p:cBhvr>
                                      <p:tavLst>
                                        <p:tav tm="0">
                                          <p:val>
                                            <p:strVal val="#ppt_y"/>
                                          </p:val>
                                        </p:tav>
                                        <p:tav tm="100000">
                                          <p:val>
                                            <p:strVal val="#ppt_y"/>
                                          </p:val>
                                        </p:tav>
                                      </p:tavLst>
                                    </p:anim>
                                    <p:anim calcmode="lin" valueType="num">
                                      <p:cBhvr>
                                        <p:cTn id="86" dur="500" fill="hold"/>
                                        <p:tgtEl>
                                          <p:spTgt spid="2">
                                            <p:graphicEl>
                                              <a:dgm id="{28268B95-A071-4C49-BF94-AC18B3AE4ECA}"/>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28268B95-A071-4C49-BF94-AC18B3AE4ECA}"/>
                                            </p:graphicEl>
                                          </p:spTgt>
                                        </p:tgtEl>
                                        <p:attrNameLst>
                                          <p:attrName>ppt_h</p:attrName>
                                        </p:attrNameLst>
                                      </p:cBhvr>
                                      <p:tavLst>
                                        <p:tav tm="0">
                                          <p:val>
                                            <p:strVal val="#ppt_h"/>
                                          </p:val>
                                        </p:tav>
                                        <p:tav tm="100000">
                                          <p:val>
                                            <p:strVal val="#ppt_h"/>
                                          </p:val>
                                        </p:tav>
                                      </p:tavLst>
                                    </p:anim>
                                  </p:childTnLst>
                                </p:cTn>
                              </p:par>
                            </p:childTnLst>
                          </p:cTn>
                        </p:par>
                        <p:par>
                          <p:cTn id="88" fill="hold">
                            <p:stCondLst>
                              <p:cond delay="1000"/>
                            </p:stCondLst>
                            <p:childTnLst>
                              <p:par>
                                <p:cTn id="89" presetID="22" presetClass="entr" presetSubtype="8" fill="hold" grpId="0" nodeType="afterEffect">
                                  <p:stCondLst>
                                    <p:cond delay="0"/>
                                  </p:stCondLst>
                                  <p:childTnLst>
                                    <p:set>
                                      <p:cBhvr>
                                        <p:cTn id="90" dur="1" fill="hold">
                                          <p:stCondLst>
                                            <p:cond delay="0"/>
                                          </p:stCondLst>
                                        </p:cTn>
                                        <p:tgtEl>
                                          <p:spTgt spid="2">
                                            <p:graphicEl>
                                              <a:dgm id="{EAF75300-8453-4026-9FB3-D22C8B49DAEE}"/>
                                            </p:graphicEl>
                                          </p:spTgt>
                                        </p:tgtEl>
                                        <p:attrNameLst>
                                          <p:attrName>style.visibility</p:attrName>
                                        </p:attrNameLst>
                                      </p:cBhvr>
                                      <p:to>
                                        <p:strVal val="visible"/>
                                      </p:to>
                                    </p:set>
                                    <p:animEffect transition="in" filter="wipe(left)">
                                      <p:cBhvr>
                                        <p:cTn id="91" dur="500"/>
                                        <p:tgtEl>
                                          <p:spTgt spid="2">
                                            <p:graphicEl>
                                              <a:dgm id="{EAF75300-8453-4026-9FB3-D22C8B49DAE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A5F274-4712-020D-197E-EAD1D35AFB15}"/>
              </a:ext>
            </a:extLst>
          </p:cNvPr>
          <p:cNvSpPr txBox="1"/>
          <p:nvPr/>
        </p:nvSpPr>
        <p:spPr>
          <a:xfrm>
            <a:off x="666428" y="430473"/>
            <a:ext cx="6400800" cy="1477328"/>
          </a:xfrm>
          <a:prstGeom prst="rect">
            <a:avLst/>
          </a:prstGeom>
          <a:noFill/>
        </p:spPr>
        <p:txBody>
          <a:bodyPr wrap="square" rtlCol="0">
            <a:spAutoFit/>
          </a:bodyPr>
          <a:lstStyle/>
          <a:p>
            <a:r>
              <a:rPr lang="fr-FR" dirty="0">
                <a:effectLst>
                  <a:outerShdw blurRad="38100" dist="38100" dir="2700000" algn="tl" rotWithShape="0">
                    <a:prstClr val="black">
                      <a:alpha val="43000"/>
                    </a:prstClr>
                  </a:outerShdw>
                </a:effectLst>
              </a:rPr>
              <a:t>L'étude des différentes parties de la Bible et des relations qui existent entre elles engage dans une activité intense les plus hautes facultés de l'esprit de l'homme. Personne ne peut se lancer dans une </a:t>
            </a:r>
            <a:r>
              <a:rPr lang="fr-FR" dirty="0">
                <a:solidFill>
                  <a:srgbClr val="C2C200"/>
                </a:solidFill>
                <a:effectLst>
                  <a:outerShdw blurRad="38100" dist="38100" dir="2700000" algn="tl" rotWithShape="0">
                    <a:prstClr val="black">
                      <a:alpha val="43000"/>
                    </a:prstClr>
                  </a:outerShdw>
                </a:effectLst>
              </a:rPr>
              <a:t>telle</a:t>
            </a:r>
            <a:r>
              <a:rPr lang="fr-FR" dirty="0">
                <a:effectLst>
                  <a:outerShdw blurRad="38100" dist="38100" dir="2700000" algn="tl" rotWithShape="0">
                    <a:prstClr val="black">
                      <a:alpha val="43000"/>
                    </a:prstClr>
                  </a:outerShdw>
                </a:effectLst>
              </a:rPr>
              <a:t> étude sans développer ses possibilités mentales.</a:t>
            </a:r>
            <a:endParaRPr lang="en-FR" dirty="0">
              <a:effectLst>
                <a:outerShdw blurRad="38100" dist="38100" dir="2700000" algn="tl" rotWithShape="0">
                  <a:prstClr val="black">
                    <a:alpha val="43000"/>
                  </a:prstClr>
                </a:outerShdw>
              </a:effectLst>
            </a:endParaRPr>
          </a:p>
        </p:txBody>
      </p:sp>
      <p:sp>
        <p:nvSpPr>
          <p:cNvPr id="3" name="TextBox 2">
            <a:extLst>
              <a:ext uri="{FF2B5EF4-FFF2-40B4-BE49-F238E27FC236}">
                <a16:creationId xmlns:a16="http://schemas.microsoft.com/office/drawing/2014/main" id="{8C005B94-C323-3F35-6104-610FC2DCA02C}"/>
              </a:ext>
            </a:extLst>
          </p:cNvPr>
          <p:cNvSpPr txBox="1"/>
          <p:nvPr/>
        </p:nvSpPr>
        <p:spPr>
          <a:xfrm>
            <a:off x="666427" y="1999281"/>
            <a:ext cx="6400801" cy="2031325"/>
          </a:xfrm>
          <a:prstGeom prst="rect">
            <a:avLst/>
          </a:prstGeom>
          <a:noFill/>
        </p:spPr>
        <p:txBody>
          <a:bodyPr wrap="square" rtlCol="0">
            <a:spAutoFit/>
          </a:bodyPr>
          <a:lstStyle/>
          <a:p>
            <a:r>
              <a:rPr lang="fr-FR" dirty="0">
                <a:solidFill>
                  <a:srgbClr val="660019"/>
                </a:solidFill>
                <a:effectLst>
                  <a:outerShdw blurRad="38100" dist="38100" dir="2700000" algn="tl" rotWithShape="0">
                    <a:prstClr val="black">
                      <a:alpha val="43000"/>
                    </a:prstClr>
                  </a:outerShdw>
                </a:effectLst>
              </a:rPr>
              <a:t>La valeur de l'étude de la Bible ne réside pas seulement dans la recherche et la synthèse des vérités qu'elle nous offre, mais aussi dans l'effort qu'il faut accomplir pour saisir les sujets offerts. La pensée préoccupée seulement de questions banales se rétrécit et s'affaiblit. Si elle ne s'exerce jamais sur des vérités profondes et de grande portée, elle perdra, au bout d'un certain temps, la possibilité de se développer. </a:t>
            </a:r>
          </a:p>
        </p:txBody>
      </p:sp>
      <p:sp>
        <p:nvSpPr>
          <p:cNvPr id="4" name="TextBox 3">
            <a:extLst>
              <a:ext uri="{FF2B5EF4-FFF2-40B4-BE49-F238E27FC236}">
                <a16:creationId xmlns:a16="http://schemas.microsoft.com/office/drawing/2014/main" id="{52025A31-AD04-5D42-C987-583D430D800C}"/>
              </a:ext>
            </a:extLst>
          </p:cNvPr>
          <p:cNvSpPr txBox="1"/>
          <p:nvPr/>
        </p:nvSpPr>
        <p:spPr>
          <a:xfrm>
            <a:off x="7315200" y="166569"/>
            <a:ext cx="4510007" cy="6524863"/>
          </a:xfrm>
          <a:prstGeom prst="rect">
            <a:avLst/>
          </a:prstGeom>
          <a:noFill/>
          <a:ln w="50800">
            <a:solidFill>
              <a:schemeClr val="accent1">
                <a:shade val="15000"/>
              </a:schemeClr>
            </a:solidFill>
          </a:ln>
        </p:spPr>
        <p:txBody>
          <a:bodyPr wrap="square" rtlCol="0">
            <a:spAutoFit/>
          </a:bodyPr>
          <a:lstStyle/>
          <a:p>
            <a:r>
              <a:rPr lang="fr-FR" sz="2400" baseline="30000" dirty="0">
                <a:solidFill>
                  <a:srgbClr val="00664D"/>
                </a:solidFill>
                <a:effectLst>
                  <a:outerShdw blurRad="38100" dist="38100" dir="2700000" algn="tl" rotWithShape="0">
                    <a:prstClr val="black">
                      <a:alpha val="43000"/>
                    </a:prstClr>
                  </a:outerShdw>
                </a:effectLst>
              </a:rPr>
              <a:t>«</a:t>
            </a:r>
            <a:r>
              <a:rPr lang="fr-FR" sz="2400" dirty="0">
                <a:solidFill>
                  <a:srgbClr val="00664D"/>
                </a:solidFill>
                <a:effectLst>
                  <a:outerShdw blurRad="38100" dist="38100" dir="2700000" algn="tl" rotWithShape="0">
                    <a:prstClr val="black">
                      <a:alpha val="43000"/>
                    </a:prstClr>
                  </a:outerShdw>
                </a:effectLst>
              </a:rPr>
              <a:t> </a:t>
            </a:r>
            <a:r>
              <a:rPr lang="fr-CH" sz="2400" dirty="0">
                <a:solidFill>
                  <a:srgbClr val="00664D"/>
                </a:solidFill>
                <a:effectLst>
                  <a:outerShdw blurRad="38100" dist="38100" dir="2700000" algn="tl" rotWithShape="0">
                    <a:prstClr val="black">
                      <a:alpha val="43000"/>
                    </a:prstClr>
                  </a:outerShdw>
                </a:effectLst>
              </a:rPr>
              <a:t>Un passage étudié et médité jusqu'à ce qu'on en ait bien saisi la signification et les rapports avec le plan du salut vaut mieux que la lecture de plusieurs chapitres, faite sans but arrêté et sans qu'on en ait tiré aucun enseignement positif. </a:t>
            </a:r>
          </a:p>
          <a:p>
            <a:pPr>
              <a:spcBef>
                <a:spcPts val="600"/>
              </a:spcBef>
            </a:pPr>
            <a:r>
              <a:rPr lang="fr-CH" sz="2400" dirty="0">
                <a:solidFill>
                  <a:srgbClr val="00664D"/>
                </a:solidFill>
                <a:effectLst>
                  <a:outerShdw blurRad="38100" dist="38100" dir="2700000" algn="tl" rotWithShape="0">
                    <a:prstClr val="black">
                      <a:alpha val="43000"/>
                    </a:prstClr>
                  </a:outerShdw>
                </a:effectLst>
              </a:rPr>
              <a:t>Ayez toujours votre Bible avec vous. </a:t>
            </a:r>
          </a:p>
          <a:p>
            <a:pPr>
              <a:spcBef>
                <a:spcPts val="600"/>
              </a:spcBef>
            </a:pPr>
            <a:r>
              <a:rPr lang="fr-CH" sz="2400" dirty="0">
                <a:solidFill>
                  <a:srgbClr val="00664D"/>
                </a:solidFill>
                <a:effectLst>
                  <a:outerShdw blurRad="38100" dist="38100" dir="2700000" algn="tl" rotWithShape="0">
                    <a:prstClr val="black">
                      <a:alpha val="43000"/>
                    </a:prstClr>
                  </a:outerShdw>
                </a:effectLst>
              </a:rPr>
              <a:t>Lisez-la chaque fois que vous en avez l'occasion ; gravez-en les passages dans votre mémoire. Tout en marchant dans la rue, vous pouvez en lire un verset, le méditer et le fixer ainsi dans votre esprit. </a:t>
            </a:r>
            <a:r>
              <a:rPr lang="fr-FR" sz="2400" baseline="30000" dirty="0">
                <a:solidFill>
                  <a:srgbClr val="00664D"/>
                </a:solidFill>
                <a:effectLst>
                  <a:outerShdw blurRad="38100" dist="38100" dir="2700000" algn="tl" rotWithShape="0">
                    <a:prstClr val="black">
                      <a:alpha val="43000"/>
                    </a:prstClr>
                  </a:outerShdw>
                </a:effectLst>
              </a:rPr>
              <a:t>» </a:t>
            </a:r>
            <a:r>
              <a:rPr lang="fr-CH" sz="1400" i="1" dirty="0" err="1">
                <a:solidFill>
                  <a:srgbClr val="00664D"/>
                </a:solidFill>
                <a:effectLst>
                  <a:outerShdw blurRad="38100" dist="38100" dir="2700000" algn="tl" rotWithShape="0">
                    <a:prstClr val="black">
                      <a:alpha val="43000"/>
                    </a:prstClr>
                  </a:outerShdw>
                </a:effectLst>
              </a:rPr>
              <a:t>Review</a:t>
            </a:r>
            <a:r>
              <a:rPr lang="fr-CH" sz="1400" i="1" dirty="0">
                <a:solidFill>
                  <a:srgbClr val="00664D"/>
                </a:solidFill>
                <a:effectLst>
                  <a:outerShdw blurRad="38100" dist="38100" dir="2700000" algn="tl" rotWithShape="0">
                    <a:prstClr val="black">
                      <a:alpha val="43000"/>
                    </a:prstClr>
                  </a:outerShdw>
                </a:effectLst>
              </a:rPr>
              <a:t> and Herald, 11 juin 1908.</a:t>
            </a:r>
            <a:endParaRPr lang="en-FR" sz="1400" dirty="0">
              <a:solidFill>
                <a:srgbClr val="00664D"/>
              </a:solidFill>
              <a:effectLst>
                <a:outerShdw blurRad="38100" dist="38100" dir="2700000" algn="tl" rotWithShape="0">
                  <a:prstClr val="black">
                    <a:alpha val="43000"/>
                  </a:prstClr>
                </a:outerShdw>
              </a:effectLst>
            </a:endParaRPr>
          </a:p>
        </p:txBody>
      </p:sp>
      <p:sp>
        <p:nvSpPr>
          <p:cNvPr id="5" name="TextBox 4">
            <a:extLst>
              <a:ext uri="{FF2B5EF4-FFF2-40B4-BE49-F238E27FC236}">
                <a16:creationId xmlns:a16="http://schemas.microsoft.com/office/drawing/2014/main" id="{70D9A2E6-6EF0-B35F-7DA4-AC632AC254B0}"/>
              </a:ext>
            </a:extLst>
          </p:cNvPr>
          <p:cNvSpPr txBox="1"/>
          <p:nvPr/>
        </p:nvSpPr>
        <p:spPr>
          <a:xfrm>
            <a:off x="666426" y="4973201"/>
            <a:ext cx="6400800" cy="1631216"/>
          </a:xfrm>
          <a:prstGeom prst="rect">
            <a:avLst/>
          </a:prstGeom>
          <a:noFill/>
          <a:ln>
            <a:noFill/>
          </a:ln>
        </p:spPr>
        <p:txBody>
          <a:bodyPr wrap="square" rtlCol="0">
            <a:spAutoFit/>
          </a:bodyPr>
          <a:lstStyle/>
          <a:p>
            <a:r>
              <a:rPr lang="fr-FR" sz="2000" dirty="0">
                <a:solidFill>
                  <a:srgbClr val="0000C2"/>
                </a:solidFill>
                <a:effectLst>
                  <a:outerShdw blurRad="38100" dist="38100" dir="2700000" algn="tl" rotWithShape="0">
                    <a:prstClr val="black">
                      <a:alpha val="43000"/>
                    </a:prstClr>
                  </a:outerShdw>
                </a:effectLst>
              </a:rPr>
              <a:t>La Bible est un moyen de formation intellectuelle plus efficace que n'importe quel autre livre, et même que tous les autres livres réunis. … L'esprit mis ainsi en contact avec la pensée du Dieu infini ne peut que croître et s'affermir. </a:t>
            </a:r>
          </a:p>
        </p:txBody>
      </p:sp>
      <p:sp>
        <p:nvSpPr>
          <p:cNvPr id="6" name="TextBox 5">
            <a:extLst>
              <a:ext uri="{FF2B5EF4-FFF2-40B4-BE49-F238E27FC236}">
                <a16:creationId xmlns:a16="http://schemas.microsoft.com/office/drawing/2014/main" id="{83DE288E-C3FF-0BB6-B374-2508F14C2ECB}"/>
              </a:ext>
            </a:extLst>
          </p:cNvPr>
          <p:cNvSpPr txBox="1"/>
          <p:nvPr/>
        </p:nvSpPr>
        <p:spPr>
          <a:xfrm>
            <a:off x="666427" y="4194127"/>
            <a:ext cx="6400802" cy="615553"/>
          </a:xfrm>
          <a:prstGeom prst="rect">
            <a:avLst/>
          </a:prstGeom>
          <a:solidFill>
            <a:srgbClr val="830B16"/>
          </a:solidFill>
          <a:effectLst>
            <a:outerShdw blurRad="50800" dist="38100" dir="5400000" algn="t" rotWithShape="0">
              <a:prstClr val="black">
                <a:alpha val="40000"/>
              </a:prstClr>
            </a:outerShdw>
          </a:effectLst>
        </p:spPr>
        <p:txBody>
          <a:bodyPr wrap="square" rtlCol="0">
            <a:spAutoFit/>
          </a:bodyPr>
          <a:lstStyle/>
          <a:p>
            <a:r>
              <a:rPr lang="fr-CH" sz="1600" b="1" dirty="0">
                <a:solidFill>
                  <a:schemeClr val="bg1"/>
                </a:solidFill>
              </a:rPr>
              <a:t>Ellen </a:t>
            </a:r>
            <a:r>
              <a:rPr lang="fr-CH" sz="1600" b="1" dirty="0" err="1">
                <a:solidFill>
                  <a:schemeClr val="bg1"/>
                </a:solidFill>
              </a:rPr>
              <a:t>G.White</a:t>
            </a:r>
            <a:r>
              <a:rPr lang="fr-CH" sz="1600" b="1" dirty="0">
                <a:solidFill>
                  <a:schemeClr val="bg1"/>
                </a:solidFill>
              </a:rPr>
              <a:t>,  </a:t>
            </a:r>
          </a:p>
          <a:p>
            <a:r>
              <a:rPr lang="fr-FR" dirty="0">
                <a:solidFill>
                  <a:schemeClr val="bg1"/>
                </a:solidFill>
              </a:rPr>
              <a:t>(</a:t>
            </a:r>
            <a:r>
              <a:rPr lang="fr-FR" i="1" dirty="0">
                <a:solidFill>
                  <a:schemeClr val="bg1"/>
                </a:solidFill>
              </a:rPr>
              <a:t>Éducation,</a:t>
            </a:r>
            <a:r>
              <a:rPr lang="fr-FR" dirty="0">
                <a:solidFill>
                  <a:schemeClr val="bg1"/>
                </a:solidFill>
              </a:rPr>
              <a:t> p. 139, 140.)      </a:t>
            </a:r>
            <a:r>
              <a:rPr lang="fr-FR" i="1" dirty="0">
                <a:solidFill>
                  <a:schemeClr val="bg1"/>
                </a:solidFill>
              </a:rPr>
              <a:t>Reflecting Christ,</a:t>
            </a:r>
            <a:r>
              <a:rPr lang="fr-FR" dirty="0">
                <a:solidFill>
                  <a:schemeClr val="bg1"/>
                </a:solidFill>
              </a:rPr>
              <a:t> p. 162, 28 mai.</a:t>
            </a:r>
            <a:r>
              <a:rPr lang="en-FR" sz="1400" dirty="0">
                <a:solidFill>
                  <a:schemeClr val="bg1"/>
                </a:solidFill>
              </a:rPr>
              <a:t> </a:t>
            </a:r>
          </a:p>
        </p:txBody>
      </p:sp>
    </p:spTree>
    <p:extLst>
      <p:ext uri="{BB962C8B-B14F-4D97-AF65-F5344CB8AC3E}">
        <p14:creationId xmlns:p14="http://schemas.microsoft.com/office/powerpoint/2010/main" val="334038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47A7E3-14BF-63EB-69E7-47D5A658BE5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5CEA5C00-07B8-53A7-F77A-162769C77F3B}"/>
              </a:ext>
            </a:extLst>
          </p:cNvPr>
          <p:cNvSpPr txBox="1"/>
          <p:nvPr/>
        </p:nvSpPr>
        <p:spPr>
          <a:xfrm>
            <a:off x="3544170" y="1510509"/>
            <a:ext cx="5620829" cy="3126690"/>
          </a:xfrm>
          <a:prstGeom prst="rect">
            <a:avLst/>
          </a:prstGeom>
          <a:noFill/>
        </p:spPr>
        <p:txBody>
          <a:bodyPr wrap="square">
            <a:spAutoFit/>
            <a:scene3d>
              <a:camera prst="orthographicFront"/>
              <a:lightRig rig="harsh" dir="t"/>
            </a:scene3d>
            <a:sp3d extrusionH="57150" contourW="19050" prstMaterial="matte">
              <a:bevelT w="63500" h="12700" prst="angle"/>
              <a:contourClr>
                <a:srgbClr val="FEFB2B"/>
              </a:contourClr>
            </a:sp3d>
          </a:bodyPr>
          <a:lstStyle/>
          <a:p>
            <a:pPr algn="ctr">
              <a:lnSpc>
                <a:spcPts val="8000"/>
              </a:lnSpc>
            </a:pPr>
            <a:r>
              <a:rPr lang="fr-FR" sz="6000" b="1" spc="600" noProof="1">
                <a:ln/>
                <a:solidFill>
                  <a:srgbClr val="FF0000"/>
                </a:solidFill>
                <a:effectLst>
                  <a:reflection blurRad="6350" stA="55000" endA="300" endPos="30000" dir="5400000" sy="-100000" algn="bl" rotWithShape="0"/>
                </a:effectLst>
              </a:rPr>
              <a:t>BIENFAITS DE L'ÉTUDE DE LA BIBLE</a:t>
            </a:r>
          </a:p>
        </p:txBody>
      </p:sp>
      <p:sp>
        <p:nvSpPr>
          <p:cNvPr id="3" name="TextBox 2">
            <a:extLst>
              <a:ext uri="{FF2B5EF4-FFF2-40B4-BE49-F238E27FC236}">
                <a16:creationId xmlns:a16="http://schemas.microsoft.com/office/drawing/2014/main" id="{9BDFD540-EB5C-85C1-EFD4-04DAD5BFB5A9}"/>
              </a:ext>
            </a:extLst>
          </p:cNvPr>
          <p:cNvSpPr txBox="1"/>
          <p:nvPr/>
        </p:nvSpPr>
        <p:spPr>
          <a:xfrm>
            <a:off x="3285585" y="4660384"/>
            <a:ext cx="6338862" cy="707886"/>
          </a:xfrm>
          <a:prstGeom prst="rect">
            <a:avLst/>
          </a:prstGeom>
          <a:solidFill>
            <a:srgbClr val="002060"/>
          </a:solidFill>
          <a:ln w="3175">
            <a:solidFill>
              <a:schemeClr val="bg1"/>
            </a:solidFill>
          </a:ln>
        </p:spPr>
        <p:txBody>
          <a:bodyPr wrap="square" rtlCol="0">
            <a:spAutoFit/>
          </a:bodyPr>
          <a:lstStyle/>
          <a:p>
            <a:pPr algn="ctr"/>
            <a:r>
              <a:rPr lang="fr-FR" sz="2000" b="1" dirty="0">
                <a:solidFill>
                  <a:schemeClr val="bg1"/>
                </a:solidFill>
              </a:rPr>
              <a:t>L'esprit mis ainsi en contact avec la pensée </a:t>
            </a:r>
          </a:p>
          <a:p>
            <a:pPr algn="ctr"/>
            <a:r>
              <a:rPr lang="fr-FR" sz="2000" b="1" dirty="0">
                <a:solidFill>
                  <a:schemeClr val="bg1"/>
                </a:solidFill>
              </a:rPr>
              <a:t>du Dieu infini ne peut que croître et s'affermir. </a:t>
            </a:r>
          </a:p>
        </p:txBody>
      </p:sp>
    </p:spTree>
    <p:extLst>
      <p:ext uri="{BB962C8B-B14F-4D97-AF65-F5344CB8AC3E}">
        <p14:creationId xmlns:p14="http://schemas.microsoft.com/office/powerpoint/2010/main" val="18191029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0B79FB-BA91-04D6-C432-1C1AE157D16B}"/>
              </a:ext>
            </a:extLst>
          </p:cNvPr>
          <p:cNvSpPr txBox="1"/>
          <p:nvPr/>
        </p:nvSpPr>
        <p:spPr>
          <a:xfrm>
            <a:off x="356461" y="582067"/>
            <a:ext cx="5579390" cy="2108269"/>
          </a:xfrm>
          <a:prstGeom prst="rect">
            <a:avLst/>
          </a:prstGeom>
          <a:noFill/>
        </p:spPr>
        <p:txBody>
          <a:bodyPr wrap="square" rtlCol="0">
            <a:spAutoFit/>
          </a:bodyPr>
          <a:lstStyle/>
          <a:p>
            <a:r>
              <a:rPr lang="fr-FR" dirty="0">
                <a:solidFill>
                  <a:srgbClr val="00C2C2"/>
                </a:solidFill>
                <a:effectLst>
                  <a:outerShdw blurRad="38100" dist="38100" dir="2700000" algn="tl" rotWithShape="0">
                    <a:prstClr val="black">
                      <a:alpha val="43000"/>
                    </a:prstClr>
                  </a:outerShdw>
                </a:effectLst>
              </a:rPr>
              <a:t>La Bible contient tous les principes que les hommes ont besoin d'assimiler pour être aptes à cette vie comme à la vie à venir. </a:t>
            </a:r>
          </a:p>
          <a:p>
            <a:pPr>
              <a:spcBef>
                <a:spcPts val="600"/>
              </a:spcBef>
            </a:pPr>
            <a:r>
              <a:rPr lang="fr-FR" dirty="0">
                <a:solidFill>
                  <a:srgbClr val="00C2C2"/>
                </a:solidFill>
                <a:effectLst>
                  <a:outerShdw blurRad="38100" dist="38100" dir="2700000" algn="tl" rotWithShape="0">
                    <a:prstClr val="black">
                      <a:alpha val="43000"/>
                    </a:prstClr>
                  </a:outerShdw>
                </a:effectLst>
              </a:rPr>
              <a:t>Tous peuvent comprendre ces principes. Le moindre passage de la Parole de Dieu suscitera, chez tous ceux qui la lisent avec un esprit bien disposé, des réflexions bénéfiques. </a:t>
            </a:r>
          </a:p>
        </p:txBody>
      </p:sp>
      <p:sp>
        <p:nvSpPr>
          <p:cNvPr id="3" name="TextBox 2">
            <a:extLst>
              <a:ext uri="{FF2B5EF4-FFF2-40B4-BE49-F238E27FC236}">
                <a16:creationId xmlns:a16="http://schemas.microsoft.com/office/drawing/2014/main" id="{87808447-6EED-3E88-61B4-E9A804CD725F}"/>
              </a:ext>
            </a:extLst>
          </p:cNvPr>
          <p:cNvSpPr txBox="1"/>
          <p:nvPr/>
        </p:nvSpPr>
        <p:spPr>
          <a:xfrm>
            <a:off x="6256150" y="380590"/>
            <a:ext cx="5579389" cy="3370153"/>
          </a:xfrm>
          <a:prstGeom prst="rect">
            <a:avLst/>
          </a:prstGeom>
          <a:noFill/>
          <a:ln w="38100">
            <a:solidFill>
              <a:srgbClr val="D50000"/>
            </a:solidFill>
          </a:ln>
        </p:spPr>
        <p:txBody>
          <a:bodyPr wrap="square" rtlCol="0">
            <a:spAutoFit/>
          </a:bodyPr>
          <a:lstStyle/>
          <a:p>
            <a:r>
              <a:rPr lang="fr-FR" dirty="0">
                <a:solidFill>
                  <a:srgbClr val="0000C2"/>
                </a:solidFill>
                <a:effectLst>
                  <a:outerShdw blurRad="38100" dist="38100" dir="2700000" algn="tl" rotWithShape="0">
                    <a:prstClr val="black">
                      <a:alpha val="43000"/>
                    </a:prstClr>
                  </a:outerShdw>
                </a:effectLst>
              </a:rPr>
              <a:t>Si vous suiviez le Christ, la Parole de Dieu serait pour vous comme une colonne de nuée le jour et une colonne de feu la nuit. […]. </a:t>
            </a:r>
          </a:p>
          <a:p>
            <a:pPr>
              <a:spcBef>
                <a:spcPts val="600"/>
              </a:spcBef>
            </a:pPr>
            <a:r>
              <a:rPr lang="fr-FR" dirty="0">
                <a:solidFill>
                  <a:srgbClr val="0000C2"/>
                </a:solidFill>
                <a:effectLst>
                  <a:outerShdw blurRad="38100" dist="38100" dir="2700000" algn="tl" rotWithShape="0">
                    <a:prstClr val="black">
                      <a:alpha val="43000"/>
                    </a:prstClr>
                  </a:outerShdw>
                </a:effectLst>
              </a:rPr>
              <a:t>Vous avez la Bible. Étudiez-la par vous-même. Les enseignements du guide divin ne doivent pas être ignorés ou déformés. </a:t>
            </a:r>
          </a:p>
          <a:p>
            <a:pPr>
              <a:spcBef>
                <a:spcPts val="600"/>
              </a:spcBef>
            </a:pPr>
            <a:r>
              <a:rPr lang="fr-FR" dirty="0">
                <a:solidFill>
                  <a:srgbClr val="0000C2"/>
                </a:solidFill>
                <a:effectLst>
                  <a:outerShdw blurRad="38100" dist="38100" dir="2700000" algn="tl" rotWithShape="0">
                    <a:prstClr val="black">
                      <a:alpha val="43000"/>
                    </a:prstClr>
                  </a:outerShdw>
                </a:effectLst>
              </a:rPr>
              <a:t>L'esprit divin guidera ceux qui désirent être guidés. La vérité est la vérité, et elle éclairera tous ceux qui la recherchent avec un cœur humble. </a:t>
            </a:r>
          </a:p>
          <a:p>
            <a:pPr>
              <a:spcBef>
                <a:spcPts val="600"/>
              </a:spcBef>
            </a:pPr>
            <a:r>
              <a:rPr lang="fr-FR" dirty="0">
                <a:solidFill>
                  <a:srgbClr val="0000C2"/>
                </a:solidFill>
                <a:effectLst>
                  <a:outerShdw blurRad="38100" dist="38100" dir="2700000" algn="tl" rotWithShape="0">
                    <a:prstClr val="black">
                      <a:alpha val="43000"/>
                    </a:prstClr>
                  </a:outerShdw>
                </a:effectLst>
              </a:rPr>
              <a:t>L'erreur est l'erreur, et aucune philosophie du monde ne peut la transformer</a:t>
            </a:r>
            <a:r>
              <a:rPr lang="fr-FR" b="1" dirty="0">
                <a:solidFill>
                  <a:srgbClr val="0000C2"/>
                </a:solidFill>
                <a:effectLst>
                  <a:outerShdw blurRad="38100" dist="38100" dir="2700000" algn="tl" rotWithShape="0">
                    <a:prstClr val="black">
                      <a:alpha val="43000"/>
                    </a:prstClr>
                  </a:outerShdw>
                </a:effectLst>
              </a:rPr>
              <a:t> en </a:t>
            </a:r>
            <a:r>
              <a:rPr lang="fr-FR" dirty="0">
                <a:solidFill>
                  <a:srgbClr val="0000C2"/>
                </a:solidFill>
                <a:effectLst>
                  <a:outerShdw blurRad="38100" dist="38100" dir="2700000" algn="tl" rotWithShape="0">
                    <a:prstClr val="black">
                      <a:alpha val="43000"/>
                    </a:prstClr>
                  </a:outerShdw>
                </a:effectLst>
              </a:rPr>
              <a:t>vérité.</a:t>
            </a:r>
            <a:endParaRPr lang="en-FR" dirty="0">
              <a:solidFill>
                <a:srgbClr val="0000C2"/>
              </a:solidFill>
              <a:effectLst>
                <a:outerShdw blurRad="38100" dist="38100" dir="2700000" algn="tl" rotWithShape="0">
                  <a:prstClr val="black">
                    <a:alpha val="43000"/>
                  </a:prstClr>
                </a:outerShdw>
              </a:effectLst>
            </a:endParaRPr>
          </a:p>
        </p:txBody>
      </p:sp>
      <p:sp>
        <p:nvSpPr>
          <p:cNvPr id="4" name="TextBox 3">
            <a:extLst>
              <a:ext uri="{FF2B5EF4-FFF2-40B4-BE49-F238E27FC236}">
                <a16:creationId xmlns:a16="http://schemas.microsoft.com/office/drawing/2014/main" id="{2CA57521-A618-8677-FD7B-3D6CBF6D00C8}"/>
              </a:ext>
            </a:extLst>
          </p:cNvPr>
          <p:cNvSpPr txBox="1"/>
          <p:nvPr/>
        </p:nvSpPr>
        <p:spPr>
          <a:xfrm>
            <a:off x="356462" y="2913681"/>
            <a:ext cx="5579390" cy="3108543"/>
          </a:xfrm>
          <a:prstGeom prst="rect">
            <a:avLst/>
          </a:prstGeom>
          <a:noFill/>
        </p:spPr>
        <p:txBody>
          <a:bodyPr wrap="square" rtlCol="0">
            <a:spAutoFit/>
          </a:bodyPr>
          <a:lstStyle/>
          <a:p>
            <a:r>
              <a:rPr lang="fr-FR" sz="2800" dirty="0">
                <a:solidFill>
                  <a:srgbClr val="00664D"/>
                </a:solidFill>
                <a:effectLst>
                  <a:outerShdw blurRad="38100" dist="38100" dir="2700000" algn="tl" rotWithShape="0">
                    <a:prstClr val="black">
                      <a:alpha val="43000"/>
                    </a:prstClr>
                  </a:outerShdw>
                </a:effectLst>
              </a:rPr>
              <a:t> Heureux l'homme qui a découvert pour lui-même que la Parole de Dieu est une lumière pour ses pas et une lampe sur son sentier, une lumière qui brille dans les ténèbres. C'est le manuel céleste pour les hommes. </a:t>
            </a:r>
          </a:p>
        </p:txBody>
      </p:sp>
      <p:sp>
        <p:nvSpPr>
          <p:cNvPr id="5" name="TextBox 4">
            <a:extLst>
              <a:ext uri="{FF2B5EF4-FFF2-40B4-BE49-F238E27FC236}">
                <a16:creationId xmlns:a16="http://schemas.microsoft.com/office/drawing/2014/main" id="{6A531DC8-3E79-4CFE-B879-934849814878}"/>
              </a:ext>
            </a:extLst>
          </p:cNvPr>
          <p:cNvSpPr txBox="1"/>
          <p:nvPr/>
        </p:nvSpPr>
        <p:spPr>
          <a:xfrm>
            <a:off x="6256149" y="3848455"/>
            <a:ext cx="5579389" cy="615553"/>
          </a:xfrm>
          <a:prstGeom prst="rect">
            <a:avLst/>
          </a:prstGeom>
          <a:solidFill>
            <a:srgbClr val="830B16"/>
          </a:solidFill>
          <a:effectLst>
            <a:outerShdw blurRad="50800" dist="38100" dir="5400000" algn="t" rotWithShape="0">
              <a:prstClr val="black">
                <a:alpha val="40000"/>
              </a:prstClr>
            </a:outerShdw>
          </a:effectLst>
        </p:spPr>
        <p:txBody>
          <a:bodyPr wrap="square" rtlCol="0">
            <a:spAutoFit/>
          </a:bodyPr>
          <a:lstStyle/>
          <a:p>
            <a:r>
              <a:rPr lang="fr-CH" sz="1600" b="1" dirty="0">
                <a:solidFill>
                  <a:schemeClr val="bg1"/>
                </a:solidFill>
              </a:rPr>
              <a:t>Ellen </a:t>
            </a:r>
            <a:r>
              <a:rPr lang="fr-CH" sz="1600" b="1" dirty="0" err="1">
                <a:solidFill>
                  <a:schemeClr val="bg1"/>
                </a:solidFill>
              </a:rPr>
              <a:t>G.White</a:t>
            </a:r>
            <a:r>
              <a:rPr lang="fr-CH" sz="1600" b="1" dirty="0">
                <a:solidFill>
                  <a:schemeClr val="bg1"/>
                </a:solidFill>
              </a:rPr>
              <a:t>,  </a:t>
            </a:r>
          </a:p>
          <a:p>
            <a:r>
              <a:rPr lang="de-CH" i="1" dirty="0">
                <a:solidFill>
                  <a:schemeClr val="bg1"/>
                </a:solidFill>
              </a:rPr>
              <a:t>This Day With </a:t>
            </a:r>
            <a:r>
              <a:rPr lang="de-CH" i="1" dirty="0" err="1">
                <a:solidFill>
                  <a:schemeClr val="bg1"/>
                </a:solidFill>
              </a:rPr>
              <a:t>God</a:t>
            </a:r>
            <a:r>
              <a:rPr lang="de-CH" i="1" dirty="0">
                <a:solidFill>
                  <a:schemeClr val="bg1"/>
                </a:solidFill>
              </a:rPr>
              <a:t>,</a:t>
            </a:r>
            <a:r>
              <a:rPr lang="de-CH" dirty="0">
                <a:solidFill>
                  <a:schemeClr val="bg1"/>
                </a:solidFill>
              </a:rPr>
              <a:t> p. 188</a:t>
            </a:r>
            <a:r>
              <a:rPr lang="en-FR" dirty="0">
                <a:solidFill>
                  <a:schemeClr val="bg1"/>
                </a:solidFill>
              </a:rPr>
              <a:t> </a:t>
            </a:r>
            <a:endParaRPr lang="en-FR" sz="1400" dirty="0">
              <a:solidFill>
                <a:schemeClr val="bg1"/>
              </a:solidFill>
            </a:endParaRPr>
          </a:p>
        </p:txBody>
      </p:sp>
      <p:sp>
        <p:nvSpPr>
          <p:cNvPr id="6" name="TextBox 5">
            <a:extLst>
              <a:ext uri="{FF2B5EF4-FFF2-40B4-BE49-F238E27FC236}">
                <a16:creationId xmlns:a16="http://schemas.microsoft.com/office/drawing/2014/main" id="{9500B96F-78DB-3A19-D3A7-8DA6FAF2DF4E}"/>
              </a:ext>
            </a:extLst>
          </p:cNvPr>
          <p:cNvSpPr txBox="1"/>
          <p:nvPr/>
        </p:nvSpPr>
        <p:spPr>
          <a:xfrm>
            <a:off x="6256149" y="4561720"/>
            <a:ext cx="5579390" cy="1785104"/>
          </a:xfrm>
          <a:prstGeom prst="rect">
            <a:avLst/>
          </a:prstGeom>
          <a:noFill/>
          <a:ln>
            <a:solidFill>
              <a:schemeClr val="accent1">
                <a:shade val="15000"/>
              </a:schemeClr>
            </a:solidFill>
          </a:ln>
        </p:spPr>
        <p:txBody>
          <a:bodyPr wrap="square" rtlCol="0">
            <a:spAutoFit/>
          </a:bodyPr>
          <a:lstStyle/>
          <a:p>
            <a:r>
              <a:rPr lang="fr-FR" sz="2400" i="1" baseline="30000" dirty="0">
                <a:solidFill>
                  <a:srgbClr val="D50000"/>
                </a:solidFill>
                <a:effectLst>
                  <a:outerShdw blurRad="38100" dist="38100" dir="2700000" algn="tl" rotWithShape="0">
                    <a:prstClr val="black">
                      <a:alpha val="43000"/>
                    </a:prstClr>
                  </a:outerShdw>
                </a:effectLst>
              </a:rPr>
              <a:t>«</a:t>
            </a:r>
            <a:r>
              <a:rPr lang="fr-FR" sz="2400" i="1" dirty="0">
                <a:solidFill>
                  <a:srgbClr val="D50000"/>
                </a:solidFill>
                <a:effectLst>
                  <a:outerShdw blurRad="38100" dist="38100" dir="2700000" algn="tl" rotWithShape="0">
                    <a:prstClr val="black">
                      <a:alpha val="43000"/>
                    </a:prstClr>
                  </a:outerShdw>
                </a:effectLst>
              </a:rPr>
              <a:t> L'étude de la Parole de Dieu est la meilleure protection contre la dégénérescence, le meilleur stimulant au progrès de l'esprit. </a:t>
            </a:r>
            <a:r>
              <a:rPr lang="fr-FR" sz="2400" i="1" baseline="30000" dirty="0">
                <a:solidFill>
                  <a:srgbClr val="D50000"/>
                </a:solidFill>
                <a:effectLst>
                  <a:outerShdw blurRad="38100" dist="38100" dir="2700000" algn="tl" rotWithShape="0">
                    <a:prstClr val="black">
                      <a:alpha val="43000"/>
                    </a:prstClr>
                  </a:outerShdw>
                </a:effectLst>
              </a:rPr>
              <a:t>» </a:t>
            </a:r>
          </a:p>
          <a:p>
            <a:r>
              <a:rPr lang="fr-CH" sz="1400" b="1" dirty="0">
                <a:solidFill>
                  <a:srgbClr val="D50000"/>
                </a:solidFill>
                <a:effectLst>
                  <a:outerShdw blurRad="38100" dist="38100" dir="2700000" algn="tl" rotWithShape="0">
                    <a:prstClr val="black">
                      <a:alpha val="43000"/>
                    </a:prstClr>
                  </a:outerShdw>
                </a:effectLst>
              </a:rPr>
              <a:t>Ellen </a:t>
            </a:r>
            <a:r>
              <a:rPr lang="fr-CH" sz="1400" b="1" dirty="0" err="1">
                <a:solidFill>
                  <a:srgbClr val="D50000"/>
                </a:solidFill>
                <a:effectLst>
                  <a:outerShdw blurRad="38100" dist="38100" dir="2700000" algn="tl" rotWithShape="0">
                    <a:prstClr val="black">
                      <a:alpha val="43000"/>
                    </a:prstClr>
                  </a:outerShdw>
                </a:effectLst>
              </a:rPr>
              <a:t>G.White</a:t>
            </a:r>
            <a:r>
              <a:rPr lang="fr-CH" sz="1400" b="1" dirty="0">
                <a:solidFill>
                  <a:srgbClr val="D50000"/>
                </a:solidFill>
                <a:effectLst>
                  <a:outerShdw blurRad="38100" dist="38100" dir="2700000" algn="tl" rotWithShape="0">
                    <a:prstClr val="black">
                      <a:alpha val="43000"/>
                    </a:prstClr>
                  </a:outerShdw>
                </a:effectLst>
              </a:rPr>
              <a:t>, </a:t>
            </a:r>
            <a:r>
              <a:rPr lang="fr-CH" sz="1400" dirty="0">
                <a:solidFill>
                  <a:srgbClr val="D50000"/>
                </a:solidFill>
                <a:effectLst>
                  <a:outerShdw blurRad="38100" dist="38100" dir="2700000" algn="tl" rotWithShape="0">
                    <a:prstClr val="black">
                      <a:alpha val="43000"/>
                    </a:prstClr>
                  </a:outerShdw>
                </a:effectLst>
              </a:rPr>
              <a:t>Éducation p.139,140 ; </a:t>
            </a:r>
            <a:r>
              <a:rPr lang="fr-CH" sz="1400" i="1" dirty="0" err="1">
                <a:solidFill>
                  <a:srgbClr val="D50000"/>
                </a:solidFill>
                <a:effectLst>
                  <a:outerShdw blurRad="38100" dist="38100" dir="2700000" algn="tl" rotWithShape="0">
                    <a:prstClr val="black">
                      <a:alpha val="43000"/>
                    </a:prstClr>
                  </a:outerShdw>
                </a:effectLst>
              </a:rPr>
              <a:t>Reflecting</a:t>
            </a:r>
            <a:r>
              <a:rPr lang="fr-CH" sz="1400" i="1" dirty="0">
                <a:solidFill>
                  <a:srgbClr val="D50000"/>
                </a:solidFill>
                <a:effectLst>
                  <a:outerShdw blurRad="38100" dist="38100" dir="2700000" algn="tl" rotWithShape="0">
                    <a:prstClr val="black">
                      <a:alpha val="43000"/>
                    </a:prstClr>
                  </a:outerShdw>
                </a:effectLst>
              </a:rPr>
              <a:t> Christ, p.162, 28 mai</a:t>
            </a:r>
            <a:r>
              <a:rPr lang="fr-CH" sz="1400" dirty="0">
                <a:solidFill>
                  <a:srgbClr val="D50000"/>
                </a:solidFill>
                <a:effectLst>
                  <a:outerShdw blurRad="38100" dist="38100" dir="2700000" algn="tl" rotWithShape="0">
                    <a:prstClr val="black">
                      <a:alpha val="43000"/>
                    </a:prstClr>
                  </a:outerShdw>
                </a:effectLst>
              </a:rPr>
              <a:t>. </a:t>
            </a:r>
          </a:p>
        </p:txBody>
      </p:sp>
    </p:spTree>
    <p:extLst>
      <p:ext uri="{BB962C8B-B14F-4D97-AF65-F5344CB8AC3E}">
        <p14:creationId xmlns:p14="http://schemas.microsoft.com/office/powerpoint/2010/main" val="163438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21F973D-8E76-355E-D2C0-BD93475D611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723D82EB-3371-9251-70E5-8E761556F7BB}"/>
              </a:ext>
            </a:extLst>
          </p:cNvPr>
          <p:cNvSpPr txBox="1"/>
          <p:nvPr/>
        </p:nvSpPr>
        <p:spPr>
          <a:xfrm>
            <a:off x="0" y="0"/>
            <a:ext cx="12191999" cy="769441"/>
          </a:xfrm>
          <a:prstGeom prst="rect">
            <a:avLst/>
          </a:prstGeom>
          <a:noFill/>
        </p:spPr>
        <p:txBody>
          <a:bodyPr wrap="square">
            <a:spAutoFit/>
          </a:bodyPr>
          <a:lstStyle/>
          <a:p>
            <a:pPr algn="ctr"/>
            <a:r>
              <a:rPr lang="fr-FR" sz="4400" b="1" noProof="1">
                <a:ln w="10160">
                  <a:solidFill>
                    <a:schemeClr val="accent5"/>
                  </a:solidFill>
                  <a:prstDash val="solid"/>
                </a:ln>
                <a:solidFill>
                  <a:srgbClr val="FFFFFF"/>
                </a:solidFill>
                <a:effectLst>
                  <a:outerShdw blurRad="38100" dist="22860" dir="5400000" algn="tl" rotWithShape="0">
                    <a:srgbClr val="000000">
                      <a:alpha val="30000"/>
                    </a:srgbClr>
                  </a:outerShdw>
                </a:effectLst>
              </a:rPr>
              <a:t>LE BÉNÉFICE DE LA PARTAGER</a:t>
            </a:r>
          </a:p>
        </p:txBody>
      </p:sp>
      <p:sp>
        <p:nvSpPr>
          <p:cNvPr id="5" name="CuadroTexto 4">
            <a:extLst>
              <a:ext uri="{FF2B5EF4-FFF2-40B4-BE49-F238E27FC236}">
                <a16:creationId xmlns:a16="http://schemas.microsoft.com/office/drawing/2014/main" id="{D75AD3EE-BE1F-9CCB-93E6-37CB448FFED6}"/>
              </a:ext>
            </a:extLst>
          </p:cNvPr>
          <p:cNvSpPr txBox="1"/>
          <p:nvPr/>
        </p:nvSpPr>
        <p:spPr>
          <a:xfrm>
            <a:off x="0" y="756000"/>
            <a:ext cx="12191999" cy="646331"/>
          </a:xfrm>
          <a:prstGeom prst="rect">
            <a:avLst/>
          </a:prstGeom>
          <a:noFill/>
        </p:spPr>
        <p:txBody>
          <a:bodyPr wrap="square">
            <a:spAutoFit/>
          </a:bodyPr>
          <a:lstStyle/>
          <a:p>
            <a:pPr algn="ctr"/>
            <a:r>
              <a:rPr lang="fr-FR" b="1" noProof="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“Le Seigneur m'a donné une langue exercée, pour que je sache soutenir par la parole celui qui est abattu. Chaque matin il éveille, il éveille mon oreille, pour que j'écoute comme écoutent les disciples” </a:t>
            </a:r>
            <a:r>
              <a:rPr lang="fr-FR" sz="1400" b="1" noProof="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(Ésaïe 50.4 </a:t>
            </a:r>
            <a:r>
              <a:rPr lang="fr-FR" sz="1100" b="1" noProof="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NEG 1979</a:t>
            </a:r>
            <a:r>
              <a:rPr lang="fr-FR" sz="1400" b="1" noProof="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a:t>
            </a:r>
            <a:endParaRPr lang="fr-FR" b="1" noProof="1">
              <a:solidFill>
                <a:schemeClr val="accent3">
                  <a:lumMod val="20000"/>
                  <a:lumOff val="80000"/>
                </a:schemeClr>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20D00DBE-CA09-57A9-6E9B-1483C80B704C}"/>
              </a:ext>
            </a:extLst>
          </p:cNvPr>
          <p:cNvSpPr txBox="1"/>
          <p:nvPr/>
        </p:nvSpPr>
        <p:spPr>
          <a:xfrm>
            <a:off x="253666" y="1481732"/>
            <a:ext cx="8748361" cy="1323439"/>
          </a:xfrm>
          <a:prstGeom prst="rect">
            <a:avLst/>
          </a:prstGeom>
          <a:noFill/>
        </p:spPr>
        <p:txBody>
          <a:bodyPr wrap="square" rtlCol="0">
            <a:spAutoFit/>
          </a:bodyPr>
          <a:lstStyle/>
          <a:p>
            <a:pPr>
              <a:spcBef>
                <a:spcPts val="600"/>
              </a:spcBef>
            </a:pPr>
            <a:r>
              <a:rPr lang="fr-FR" sz="2000" b="1" noProof="1"/>
              <a:t>On te demande de préparer une prédication pour le culte du sabbat. Tu consacres un temps particulier à étudier avec prière un thème que le Saint-Esprit t'a inspiré. Le sabbat, tu prêches avec puissance. Qui peut tirer le plus grand profit de ce sermon ?</a:t>
            </a:r>
          </a:p>
        </p:txBody>
      </p:sp>
      <p:pic>
        <p:nvPicPr>
          <p:cNvPr id="4" name="Imagen 3">
            <a:extLst>
              <a:ext uri="{FF2B5EF4-FFF2-40B4-BE49-F238E27FC236}">
                <a16:creationId xmlns:a16="http://schemas.microsoft.com/office/drawing/2014/main" id="{53566F39-B360-39BC-1BD6-209785F203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71883" y="3496034"/>
            <a:ext cx="2775821" cy="1850547"/>
          </a:xfrm>
          <a:prstGeom prst="snip2DiagRect">
            <a:avLst/>
          </a:prstGeom>
          <a:solidFill>
            <a:srgbClr val="FFFFFF">
              <a:shade val="85000"/>
            </a:srgbClr>
          </a:solidFill>
          <a:ln w="57150" cap="sq">
            <a:solidFill>
              <a:srgbClr val="4BA5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6149B6F1-25CC-CC5C-846F-DF24669CC7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71883" y="1513806"/>
            <a:ext cx="2775821" cy="1850546"/>
          </a:xfrm>
          <a:prstGeom prst="snip2DiagRect">
            <a:avLst>
              <a:gd name="adj1" fmla="val 15956"/>
              <a:gd name="adj2" fmla="val 0"/>
            </a:avLst>
          </a:prstGeom>
          <a:solidFill>
            <a:srgbClr val="FFFFFF">
              <a:shade val="85000"/>
            </a:srgbClr>
          </a:solidFill>
          <a:ln w="57150" cap="sq">
            <a:solidFill>
              <a:schemeClr val="accent3">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CCB96F45-FBD4-6284-659A-D798DBA72E5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57816" y="2868329"/>
            <a:ext cx="2705155" cy="1850547"/>
          </a:xfrm>
          <a:prstGeom prst="snip2DiagRect">
            <a:avLst>
              <a:gd name="adj1" fmla="val 0"/>
              <a:gd name="adj2" fmla="val 16667"/>
            </a:avLst>
          </a:prstGeom>
          <a:solidFill>
            <a:srgbClr val="FFFFFF">
              <a:shade val="85000"/>
            </a:srgbClr>
          </a:solidFill>
          <a:ln w="57150" cap="sq">
            <a:solidFill>
              <a:srgbClr val="CF901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27EC3211-190F-BBB9-7BF9-9DD3092E18F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7818" y="4836071"/>
            <a:ext cx="2705154" cy="1850547"/>
          </a:xfrm>
          <a:prstGeom prst="snip2DiagRect">
            <a:avLst>
              <a:gd name="adj1" fmla="val 14927"/>
              <a:gd name="adj2" fmla="val 0"/>
            </a:avLst>
          </a:prstGeom>
          <a:solidFill>
            <a:srgbClr val="FFFFFF">
              <a:shade val="85000"/>
            </a:srgbClr>
          </a:solidFill>
          <a:ln w="57150" cap="sq">
            <a:solidFill>
              <a:srgbClr val="855C0D"/>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0F3B7C8C-FB9E-A990-10CD-C2DF1E39940A}"/>
              </a:ext>
            </a:extLst>
          </p:cNvPr>
          <p:cNvSpPr txBox="1"/>
          <p:nvPr/>
        </p:nvSpPr>
        <p:spPr>
          <a:xfrm>
            <a:off x="3000676" y="2808000"/>
            <a:ext cx="6097604" cy="1015663"/>
          </a:xfrm>
          <a:prstGeom prst="rect">
            <a:avLst/>
          </a:prstGeom>
          <a:noFill/>
        </p:spPr>
        <p:txBody>
          <a:bodyPr wrap="square">
            <a:spAutoFit/>
          </a:bodyPr>
          <a:lstStyle/>
          <a:p>
            <a:pPr>
              <a:spcBef>
                <a:spcPts val="600"/>
              </a:spcBef>
            </a:pPr>
            <a:r>
              <a:rPr lang="fr-FR" sz="2000" b="1" noProof="1"/>
              <a:t>Une étude de la Bible que nous partageons avec d'autres — que ce soit dans un sermon ou de façon personnelle — a un double bénéfice.</a:t>
            </a:r>
          </a:p>
        </p:txBody>
      </p:sp>
      <p:sp>
        <p:nvSpPr>
          <p:cNvPr id="16" name="CuadroTexto 15">
            <a:extLst>
              <a:ext uri="{FF2B5EF4-FFF2-40B4-BE49-F238E27FC236}">
                <a16:creationId xmlns:a16="http://schemas.microsoft.com/office/drawing/2014/main" id="{4A78810B-3643-6DAF-EE1A-A8C7EA181161}"/>
              </a:ext>
            </a:extLst>
          </p:cNvPr>
          <p:cNvSpPr txBox="1"/>
          <p:nvPr/>
        </p:nvSpPr>
        <p:spPr>
          <a:xfrm>
            <a:off x="3000676" y="5454000"/>
            <a:ext cx="6097604" cy="1323439"/>
          </a:xfrm>
          <a:prstGeom prst="rect">
            <a:avLst/>
          </a:prstGeom>
          <a:noFill/>
        </p:spPr>
        <p:txBody>
          <a:bodyPr wrap="square">
            <a:spAutoFit/>
          </a:bodyPr>
          <a:lstStyle/>
          <a:p>
            <a:pPr>
              <a:spcBef>
                <a:spcPts val="600"/>
              </a:spcBef>
            </a:pPr>
            <a:r>
              <a:rPr lang="fr-FR" sz="2000" b="1" noProof="1"/>
              <a:t>Dans les deux cas, la relation avec Dieu se fortifie et s'approfondit. Tel est le pouvoir de la Parole de Dieu qui “ne reviendra point sans effet” </a:t>
            </a:r>
          </a:p>
          <a:p>
            <a:r>
              <a:rPr lang="fr-FR" noProof="1">
                <a:solidFill>
                  <a:srgbClr val="0070C0"/>
                </a:solidFill>
              </a:rPr>
              <a:t>(Ésaïe 55.11)</a:t>
            </a:r>
            <a:r>
              <a:rPr lang="fr-FR" sz="2000" b="1" noProof="1"/>
              <a:t>.</a:t>
            </a:r>
          </a:p>
        </p:txBody>
      </p:sp>
      <p:sp>
        <p:nvSpPr>
          <p:cNvPr id="18" name="CuadroTexto 17">
            <a:extLst>
              <a:ext uri="{FF2B5EF4-FFF2-40B4-BE49-F238E27FC236}">
                <a16:creationId xmlns:a16="http://schemas.microsoft.com/office/drawing/2014/main" id="{40874E5A-F4A8-5680-5001-EDCB3CD5B80D}"/>
              </a:ext>
            </a:extLst>
          </p:cNvPr>
          <p:cNvSpPr txBox="1"/>
          <p:nvPr/>
        </p:nvSpPr>
        <p:spPr>
          <a:xfrm>
            <a:off x="3000676" y="3823200"/>
            <a:ext cx="6097604" cy="1631216"/>
          </a:xfrm>
          <a:prstGeom prst="rect">
            <a:avLst/>
          </a:prstGeom>
          <a:noFill/>
        </p:spPr>
        <p:txBody>
          <a:bodyPr wrap="square">
            <a:spAutoFit/>
          </a:bodyPr>
          <a:lstStyle/>
          <a:p>
            <a:pPr>
              <a:spcBef>
                <a:spcPts val="600"/>
              </a:spcBef>
            </a:pPr>
            <a:r>
              <a:rPr lang="fr-FR" sz="2000" b="1" noProof="1"/>
              <a:t>En premier lieu, nous en bénéficions nous-mêmes par ce que nous avons appris. En second lieu, les personnes avec qui nous partageons cette connaissance en tirent profit et sont encouragées à approfondir cette connaissance.</a:t>
            </a:r>
          </a:p>
        </p:txBody>
      </p:sp>
      <p:pic>
        <p:nvPicPr>
          <p:cNvPr id="20" name="Imagen 19">
            <a:extLst>
              <a:ext uri="{FF2B5EF4-FFF2-40B4-BE49-F238E27FC236}">
                <a16:creationId xmlns:a16="http://schemas.microsoft.com/office/drawing/2014/main" id="{C48A973D-F536-892F-E890-50452879351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271882" y="5478263"/>
            <a:ext cx="2775821" cy="1210313"/>
          </a:xfrm>
          <a:prstGeom prst="snip2DiagRect">
            <a:avLst>
              <a:gd name="adj1" fmla="val 22036"/>
              <a:gd name="adj2" fmla="val 16667"/>
            </a:avLst>
          </a:prstGeom>
          <a:solidFill>
            <a:srgbClr val="FFFFFF">
              <a:shade val="85000"/>
            </a:srgbClr>
          </a:solidFill>
          <a:ln w="5715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2350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7"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ppt_x</p:attrName>
                                        </p:attrNameLst>
                                      </p:cBhvr>
                                      <p:tavLst>
                                        <p:tav tm="0">
                                          <p:val>
                                            <p:strVal val="#ppt_x"/>
                                          </p:val>
                                        </p:tav>
                                        <p:tav tm="100000">
                                          <p:val>
                                            <p:strVal val="#ppt_x"/>
                                          </p:val>
                                        </p:tav>
                                      </p:tavLst>
                                    </p:anim>
                                    <p:anim calcmode="lin" valueType="num">
                                      <p:cBhvr>
                                        <p:cTn id="35" dur="500" fill="hold"/>
                                        <p:tgtEl>
                                          <p:spTgt spid="8"/>
                                        </p:tgtEl>
                                        <p:attrNameLst>
                                          <p:attrName>ppt_y</p:attrName>
                                        </p:attrNameLst>
                                      </p:cBhvr>
                                      <p:tavLst>
                                        <p:tav tm="0">
                                          <p:val>
                                            <p:strVal val="#ppt_y+#ppt_h/2"/>
                                          </p:val>
                                        </p:tav>
                                        <p:tav tm="100000">
                                          <p:val>
                                            <p:strVal val="#ppt_y"/>
                                          </p:val>
                                        </p:tav>
                                      </p:tavLst>
                                    </p:anim>
                                    <p:anim calcmode="lin" valueType="num">
                                      <p:cBhvr>
                                        <p:cTn id="36" dur="500" fill="hold"/>
                                        <p:tgtEl>
                                          <p:spTgt spid="8"/>
                                        </p:tgtEl>
                                        <p:attrNameLst>
                                          <p:attrName>ppt_w</p:attrName>
                                        </p:attrNameLst>
                                      </p:cBhvr>
                                      <p:tavLst>
                                        <p:tav tm="0">
                                          <p:val>
                                            <p:strVal val="#ppt_w"/>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childTnLst>
                                </p:cTn>
                              </p:par>
                              <p:par>
                                <p:cTn id="38" presetID="17" presetClass="entr" presetSubtype="1"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ppt_x</p:attrName>
                                        </p:attrNameLst>
                                      </p:cBhvr>
                                      <p:tavLst>
                                        <p:tav tm="0">
                                          <p:val>
                                            <p:strVal val="#ppt_x"/>
                                          </p:val>
                                        </p:tav>
                                        <p:tav tm="100000">
                                          <p:val>
                                            <p:strVal val="#ppt_x"/>
                                          </p:val>
                                        </p:tav>
                                      </p:tavLst>
                                    </p:anim>
                                    <p:anim calcmode="lin" valueType="num">
                                      <p:cBhvr>
                                        <p:cTn id="41" dur="500" fill="hold"/>
                                        <p:tgtEl>
                                          <p:spTgt spid="4"/>
                                        </p:tgtEl>
                                        <p:attrNameLst>
                                          <p:attrName>ppt_y</p:attrName>
                                        </p:attrNameLst>
                                      </p:cBhvr>
                                      <p:tavLst>
                                        <p:tav tm="0">
                                          <p:val>
                                            <p:strVal val="#ppt_y-#ppt_h/2"/>
                                          </p:val>
                                        </p:tav>
                                        <p:tav tm="100000">
                                          <p:val>
                                            <p:strVal val="#ppt_y"/>
                                          </p:val>
                                        </p:tav>
                                      </p:tavLst>
                                    </p:anim>
                                    <p:anim calcmode="lin" valueType="num">
                                      <p:cBhvr>
                                        <p:cTn id="42" dur="500" fill="hold"/>
                                        <p:tgtEl>
                                          <p:spTgt spid="4"/>
                                        </p:tgtEl>
                                        <p:attrNameLst>
                                          <p:attrName>ppt_w</p:attrName>
                                        </p:attrNameLst>
                                      </p:cBhvr>
                                      <p:tavLst>
                                        <p:tav tm="0">
                                          <p:val>
                                            <p:strVal val="#ppt_w"/>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4"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ppt_x</p:attrName>
                                        </p:attrNameLst>
                                      </p:cBhvr>
                                      <p:tavLst>
                                        <p:tav tm="0">
                                          <p:val>
                                            <p:strVal val="#ppt_x"/>
                                          </p:val>
                                        </p:tav>
                                        <p:tav tm="100000">
                                          <p:val>
                                            <p:strVal val="#ppt_x"/>
                                          </p:val>
                                        </p:tav>
                                      </p:tavLst>
                                    </p:anim>
                                    <p:anim calcmode="lin" valueType="num">
                                      <p:cBhvr>
                                        <p:cTn id="58" dur="500" fill="hold"/>
                                        <p:tgtEl>
                                          <p:spTgt spid="10"/>
                                        </p:tgtEl>
                                        <p:attrNameLst>
                                          <p:attrName>ppt_y</p:attrName>
                                        </p:attrNameLst>
                                      </p:cBhvr>
                                      <p:tavLst>
                                        <p:tav tm="0">
                                          <p:val>
                                            <p:strVal val="#ppt_y+#ppt_h/2"/>
                                          </p:val>
                                        </p:tav>
                                        <p:tav tm="100000">
                                          <p:val>
                                            <p:strVal val="#ppt_y"/>
                                          </p:val>
                                        </p:tav>
                                      </p:tavLst>
                                    </p:anim>
                                    <p:anim calcmode="lin" valueType="num">
                                      <p:cBhvr>
                                        <p:cTn id="59" dur="500" fill="hold"/>
                                        <p:tgtEl>
                                          <p:spTgt spid="10"/>
                                        </p:tgtEl>
                                        <p:attrNameLst>
                                          <p:attrName>ppt_w</p:attrName>
                                        </p:attrNameLst>
                                      </p:cBhvr>
                                      <p:tavLst>
                                        <p:tav tm="0">
                                          <p:val>
                                            <p:strVal val="#ppt_w"/>
                                          </p:val>
                                        </p:tav>
                                        <p:tav tm="100000">
                                          <p:val>
                                            <p:strVal val="#ppt_w"/>
                                          </p:val>
                                        </p:tav>
                                      </p:tavLst>
                                    </p:anim>
                                    <p:anim calcmode="lin" valueType="num">
                                      <p:cBhvr>
                                        <p:cTn id="60" dur="500" fill="hold"/>
                                        <p:tgtEl>
                                          <p:spTgt spid="10"/>
                                        </p:tgtEl>
                                        <p:attrNameLst>
                                          <p:attrName>ppt_h</p:attrName>
                                        </p:attrNameLst>
                                      </p:cBhvr>
                                      <p:tavLst>
                                        <p:tav tm="0">
                                          <p:val>
                                            <p:fltVal val="0"/>
                                          </p:val>
                                        </p:tav>
                                        <p:tav tm="100000">
                                          <p:val>
                                            <p:strVal val="#ppt_h"/>
                                          </p:val>
                                        </p:tav>
                                      </p:tavLst>
                                    </p:anim>
                                  </p:childTnLst>
                                </p:cTn>
                              </p:par>
                              <p:par>
                                <p:cTn id="61" presetID="17" presetClass="entr" presetSubtype="1" fill="hold" nodeType="with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ppt_x</p:attrName>
                                        </p:attrNameLst>
                                      </p:cBhvr>
                                      <p:tavLst>
                                        <p:tav tm="0">
                                          <p:val>
                                            <p:strVal val="#ppt_x"/>
                                          </p:val>
                                        </p:tav>
                                        <p:tav tm="100000">
                                          <p:val>
                                            <p:strVal val="#ppt_x"/>
                                          </p:val>
                                        </p:tav>
                                      </p:tavLst>
                                    </p:anim>
                                    <p:anim calcmode="lin" valueType="num">
                                      <p:cBhvr>
                                        <p:cTn id="64" dur="500" fill="hold"/>
                                        <p:tgtEl>
                                          <p:spTgt spid="12"/>
                                        </p:tgtEl>
                                        <p:attrNameLst>
                                          <p:attrName>ppt_y</p:attrName>
                                        </p:attrNameLst>
                                      </p:cBhvr>
                                      <p:tavLst>
                                        <p:tav tm="0">
                                          <p:val>
                                            <p:strVal val="#ppt_y-#ppt_h/2"/>
                                          </p:val>
                                        </p:tav>
                                        <p:tav tm="100000">
                                          <p:val>
                                            <p:strVal val="#ppt_y"/>
                                          </p:val>
                                        </p:tav>
                                      </p:tavLst>
                                    </p:anim>
                                    <p:anim calcmode="lin" valueType="num">
                                      <p:cBhvr>
                                        <p:cTn id="65" dur="500" fill="hold"/>
                                        <p:tgtEl>
                                          <p:spTgt spid="12"/>
                                        </p:tgtEl>
                                        <p:attrNameLst>
                                          <p:attrName>ppt_w</p:attrName>
                                        </p:attrNameLst>
                                      </p:cBhvr>
                                      <p:tavLst>
                                        <p:tav tm="0">
                                          <p:val>
                                            <p:strVal val="#ppt_w"/>
                                          </p:val>
                                        </p:tav>
                                        <p:tav tm="100000">
                                          <p:val>
                                            <p:strVal val="#ppt_w"/>
                                          </p:val>
                                        </p:tav>
                                      </p:tavLst>
                                    </p:anim>
                                    <p:anim calcmode="lin" valueType="num">
                                      <p:cBhvr>
                                        <p:cTn id="66" dur="500" fill="hold"/>
                                        <p:tgtEl>
                                          <p:spTgt spid="12"/>
                                        </p:tgtEl>
                                        <p:attrNameLst>
                                          <p:attrName>ppt_h</p:attrName>
                                        </p:attrNameLst>
                                      </p:cBhvr>
                                      <p:tavLst>
                                        <p:tav tm="0">
                                          <p:val>
                                            <p:fltVal val="0"/>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additive="base">
                                        <p:cTn id="75" dur="500" fill="hold"/>
                                        <p:tgtEl>
                                          <p:spTgt spid="16"/>
                                        </p:tgtEl>
                                        <p:attrNameLst>
                                          <p:attrName>ppt_x</p:attrName>
                                        </p:attrNameLst>
                                      </p:cBhvr>
                                      <p:tavLst>
                                        <p:tav tm="0">
                                          <p:val>
                                            <p:strVal val="1+#ppt_w/2"/>
                                          </p:val>
                                        </p:tav>
                                        <p:tav tm="100000">
                                          <p:val>
                                            <p:strVal val="#ppt_x"/>
                                          </p:val>
                                        </p:tav>
                                      </p:tavLst>
                                    </p:anim>
                                    <p:anim calcmode="lin" valueType="num">
                                      <p:cBhvr additive="base">
                                        <p:cTn id="76" dur="500" fill="hold"/>
                                        <p:tgtEl>
                                          <p:spTgt spid="16"/>
                                        </p:tgtEl>
                                        <p:attrNameLst>
                                          <p:attrName>ppt_y</p:attrName>
                                        </p:attrNameLst>
                                      </p:cBhvr>
                                      <p:tavLst>
                                        <p:tav tm="0">
                                          <p:val>
                                            <p:strVal val="#ppt_y"/>
                                          </p:val>
                                        </p:tav>
                                        <p:tav tm="100000">
                                          <p:val>
                                            <p:strVal val="#ppt_y"/>
                                          </p:val>
                                        </p:tav>
                                      </p:tavLst>
                                    </p:anim>
                                  </p:childTnLst>
                                </p:cTn>
                              </p:par>
                              <p:par>
                                <p:cTn id="77" presetID="2" presetClass="entr" presetSubtype="2"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fill="hold"/>
                                        <p:tgtEl>
                                          <p:spTgt spid="20"/>
                                        </p:tgtEl>
                                        <p:attrNameLst>
                                          <p:attrName>ppt_x</p:attrName>
                                        </p:attrNameLst>
                                      </p:cBhvr>
                                      <p:tavLst>
                                        <p:tav tm="0">
                                          <p:val>
                                            <p:strVal val="1+#ppt_w/2"/>
                                          </p:val>
                                        </p:tav>
                                        <p:tav tm="100000">
                                          <p:val>
                                            <p:strVal val="#ppt_x"/>
                                          </p:val>
                                        </p:tav>
                                      </p:tavLst>
                                    </p:anim>
                                    <p:anim calcmode="lin" valueType="num">
                                      <p:cBhvr additive="base">
                                        <p:cTn id="80"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66C770-1D1B-196E-B651-99D0629BF783}"/>
              </a:ext>
            </a:extLst>
          </p:cNvPr>
          <p:cNvSpPr txBox="1"/>
          <p:nvPr/>
        </p:nvSpPr>
        <p:spPr>
          <a:xfrm>
            <a:off x="315566" y="427384"/>
            <a:ext cx="3630269" cy="2677656"/>
          </a:xfrm>
          <a:prstGeom prst="rect">
            <a:avLst/>
          </a:prstGeom>
          <a:noFill/>
        </p:spPr>
        <p:txBody>
          <a:bodyPr wrap="square">
            <a:spAutoFit/>
          </a:bodyPr>
          <a:lstStyle/>
          <a:p>
            <a:r>
              <a:rPr lang="fr-CH" sz="2800" b="1" baseline="30000" dirty="0">
                <a:solidFill>
                  <a:srgbClr val="9300CA"/>
                </a:solidFill>
                <a:effectLst>
                  <a:outerShdw blurRad="38100" dist="38100" dir="2700000" algn="tl" rotWithShape="0">
                    <a:prstClr val="black">
                      <a:alpha val="43000"/>
                    </a:prstClr>
                  </a:outerShdw>
                </a:effectLst>
              </a:rPr>
              <a:t>«</a:t>
            </a:r>
            <a:r>
              <a:rPr lang="fr-CH" sz="2800" b="1" dirty="0">
                <a:solidFill>
                  <a:srgbClr val="9300CA"/>
                </a:solidFill>
                <a:effectLst>
                  <a:outerShdw blurRad="38100" dist="38100" dir="2700000" algn="tl" rotWithShape="0">
                    <a:prstClr val="black">
                      <a:alpha val="43000"/>
                    </a:prstClr>
                  </a:outerShdw>
                </a:effectLst>
              </a:rPr>
              <a:t> Le temps que nous passons à étudier la Parole de Dieu et à prier nous permettra de porter du fruit au centuple. </a:t>
            </a:r>
            <a:r>
              <a:rPr lang="fr-CH" sz="2800" b="1" baseline="30000" dirty="0">
                <a:solidFill>
                  <a:srgbClr val="9300CA"/>
                </a:solidFill>
                <a:effectLst>
                  <a:outerShdw blurRad="38100" dist="38100" dir="2700000" algn="tl" rotWithShape="0">
                    <a:prstClr val="black">
                      <a:alpha val="43000"/>
                    </a:prstClr>
                  </a:outerShdw>
                </a:effectLst>
              </a:rPr>
              <a:t>»</a:t>
            </a:r>
          </a:p>
        </p:txBody>
      </p:sp>
      <p:sp>
        <p:nvSpPr>
          <p:cNvPr id="3" name="Bulle narrative : rectangle 3">
            <a:extLst>
              <a:ext uri="{FF2B5EF4-FFF2-40B4-BE49-F238E27FC236}">
                <a16:creationId xmlns:a16="http://schemas.microsoft.com/office/drawing/2014/main" id="{12D92509-B77F-53FE-3ED8-2C253EC7F519}"/>
              </a:ext>
            </a:extLst>
          </p:cNvPr>
          <p:cNvSpPr/>
          <p:nvPr/>
        </p:nvSpPr>
        <p:spPr>
          <a:xfrm>
            <a:off x="315566" y="3206964"/>
            <a:ext cx="3630268" cy="444072"/>
          </a:xfrm>
          <a:prstGeom prst="wedgeRectCallout">
            <a:avLst>
              <a:gd name="adj1" fmla="val 33386"/>
              <a:gd name="adj2" fmla="val -147209"/>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CH" b="1" dirty="0">
                <a:solidFill>
                  <a:schemeClr val="tx1"/>
                </a:solidFill>
              </a:rPr>
              <a:t>Ellen </a:t>
            </a:r>
            <a:r>
              <a:rPr lang="fr-CH" b="1" dirty="0" err="1">
                <a:solidFill>
                  <a:schemeClr val="tx1"/>
                </a:solidFill>
              </a:rPr>
              <a:t>G.White</a:t>
            </a:r>
            <a:r>
              <a:rPr lang="fr-CH" b="1" dirty="0">
                <a:solidFill>
                  <a:schemeClr val="tx1"/>
                </a:solidFill>
              </a:rPr>
              <a:t>,   </a:t>
            </a:r>
            <a:r>
              <a:rPr lang="fr-FR" i="1" dirty="0">
                <a:solidFill>
                  <a:schemeClr val="tx1"/>
                </a:solidFill>
              </a:rPr>
              <a:t>Lif Him Up,</a:t>
            </a:r>
            <a:r>
              <a:rPr lang="fr-FR" dirty="0">
                <a:solidFill>
                  <a:schemeClr val="tx1"/>
                </a:solidFill>
              </a:rPr>
              <a:t> p. 111</a:t>
            </a:r>
            <a:endParaRPr lang="fr-CH" dirty="0">
              <a:solidFill>
                <a:schemeClr val="tx1"/>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3B975AD0-E0C9-04E6-B446-B01E117CA02A}"/>
              </a:ext>
            </a:extLst>
          </p:cNvPr>
          <p:cNvSpPr txBox="1"/>
          <p:nvPr/>
        </p:nvSpPr>
        <p:spPr>
          <a:xfrm>
            <a:off x="4212064" y="2720958"/>
            <a:ext cx="7439187" cy="2462213"/>
          </a:xfrm>
          <a:prstGeom prst="rect">
            <a:avLst/>
          </a:prstGeom>
          <a:noFill/>
        </p:spPr>
        <p:txBody>
          <a:bodyPr wrap="square" rtlCol="0">
            <a:spAutoFit/>
          </a:bodyPr>
          <a:lstStyle/>
          <a:p>
            <a:r>
              <a:rPr lang="fr-FR" dirty="0">
                <a:solidFill>
                  <a:srgbClr val="00664D"/>
                </a:solidFill>
                <a:effectLst>
                  <a:outerShdw blurRad="38100" dist="38100" dir="2700000" algn="tl" rotWithShape="0">
                    <a:prstClr val="black">
                      <a:alpha val="43000"/>
                    </a:prstClr>
                  </a:outerShdw>
                </a:effectLst>
              </a:rPr>
              <a:t>« Car vous avez été achetés à un prix. Glorifiez donc Dieu dans votre corps. » (</a:t>
            </a:r>
            <a:r>
              <a:rPr lang="fr-FR" i="1" dirty="0">
                <a:solidFill>
                  <a:srgbClr val="00664D"/>
                </a:solidFill>
                <a:effectLst>
                  <a:outerShdw blurRad="38100" dist="38100" dir="2700000" algn="tl" rotWithShape="0">
                    <a:prstClr val="black">
                      <a:alpha val="43000"/>
                    </a:prstClr>
                  </a:outerShdw>
                </a:effectLst>
              </a:rPr>
              <a:t>1 Corinthiens 6.20.</a:t>
            </a:r>
            <a:r>
              <a:rPr lang="fr-FR" dirty="0">
                <a:solidFill>
                  <a:srgbClr val="00664D"/>
                </a:solidFill>
                <a:effectLst>
                  <a:outerShdw blurRad="38100" dist="38100" dir="2700000" algn="tl" rotWithShape="0">
                    <a:prstClr val="black">
                      <a:alpha val="43000"/>
                    </a:prstClr>
                  </a:outerShdw>
                </a:effectLst>
              </a:rPr>
              <a:t>) </a:t>
            </a:r>
          </a:p>
          <a:p>
            <a:pPr>
              <a:spcBef>
                <a:spcPts val="600"/>
              </a:spcBef>
            </a:pPr>
            <a:r>
              <a:rPr lang="fr-FR" dirty="0">
                <a:solidFill>
                  <a:srgbClr val="0000C2"/>
                </a:solidFill>
                <a:effectLst>
                  <a:outerShdw blurRad="38100" dist="38100" dir="2700000" algn="tl" rotWithShape="0">
                    <a:prstClr val="black">
                      <a:alpha val="43000"/>
                    </a:prstClr>
                  </a:outerShdw>
                </a:effectLst>
              </a:rPr>
              <a:t>Qu'est-ce que le Seigneur attend de Son héritage racheté par Son sang ? La sanctification de tout l'être — une pureté semblable à celle du Christ, une conformité parfaite à la volonté du Seigneur. </a:t>
            </a:r>
          </a:p>
          <a:p>
            <a:pPr>
              <a:spcBef>
                <a:spcPts val="600"/>
              </a:spcBef>
            </a:pPr>
            <a:r>
              <a:rPr lang="fr-FR" dirty="0">
                <a:solidFill>
                  <a:srgbClr val="D50000"/>
                </a:solidFill>
                <a:effectLst>
                  <a:outerShdw blurRad="38100" dist="38100" dir="2700000" algn="tl" rotWithShape="0">
                    <a:prstClr val="black">
                      <a:alpha val="43000"/>
                    </a:prstClr>
                  </a:outerShdw>
                </a:effectLst>
              </a:rPr>
              <a:t>Qu'est-ce qui constitue la beauté de l'âme ? </a:t>
            </a:r>
          </a:p>
          <a:p>
            <a:r>
              <a:rPr lang="fr-FR" dirty="0">
                <a:solidFill>
                  <a:srgbClr val="D50000"/>
                </a:solidFill>
                <a:effectLst>
                  <a:outerShdw blurRad="38100" dist="38100" dir="2700000" algn="tl" rotWithShape="0">
                    <a:prstClr val="black">
                      <a:alpha val="43000"/>
                    </a:prstClr>
                  </a:outerShdw>
                </a:effectLst>
              </a:rPr>
              <a:t>La présence de la grâce de Celui qui a donné Sa vie pour racheter les hommes et les femmes de la mort éternelle. ...</a:t>
            </a:r>
            <a:endParaRPr lang="en-FR" dirty="0">
              <a:solidFill>
                <a:srgbClr val="D50000"/>
              </a:solidFill>
              <a:effectLst>
                <a:outerShdw blurRad="38100" dist="38100" dir="2700000" algn="tl" rotWithShape="0">
                  <a:prstClr val="black">
                    <a:alpha val="43000"/>
                  </a:prstClr>
                </a:outerShdw>
              </a:effectLst>
            </a:endParaRPr>
          </a:p>
        </p:txBody>
      </p:sp>
      <p:sp>
        <p:nvSpPr>
          <p:cNvPr id="5" name="TextBox 4">
            <a:extLst>
              <a:ext uri="{FF2B5EF4-FFF2-40B4-BE49-F238E27FC236}">
                <a16:creationId xmlns:a16="http://schemas.microsoft.com/office/drawing/2014/main" id="{EFA9856E-F209-2AA1-193B-4155A5E0766D}"/>
              </a:ext>
            </a:extLst>
          </p:cNvPr>
          <p:cNvSpPr txBox="1"/>
          <p:nvPr/>
        </p:nvSpPr>
        <p:spPr>
          <a:xfrm>
            <a:off x="288490" y="5355098"/>
            <a:ext cx="11540637" cy="1200329"/>
          </a:xfrm>
          <a:prstGeom prst="rect">
            <a:avLst/>
          </a:prstGeom>
          <a:noFill/>
          <a:ln w="38100">
            <a:solidFill>
              <a:schemeClr val="tx2"/>
            </a:solidFill>
          </a:ln>
        </p:spPr>
        <p:txBody>
          <a:bodyPr wrap="square" rtlCol="0">
            <a:spAutoFit/>
          </a:bodyPr>
          <a:lstStyle/>
          <a:p>
            <a:r>
              <a:rPr lang="fr-FR" sz="2400" dirty="0">
                <a:solidFill>
                  <a:srgbClr val="660019"/>
                </a:solidFill>
                <a:effectLst>
                  <a:outerShdw blurRad="38100" dist="38100" dir="2700000" algn="tl" rotWithShape="0">
                    <a:prstClr val="black">
                      <a:alpha val="43000"/>
                    </a:prstClr>
                  </a:outerShdw>
                </a:effectLst>
              </a:rPr>
              <a:t>Aucune supplication n'est aussi tendre, aucune leçon aussi claire, aucun ordre aussi puissant et protecteur, aucune promesse aussi complète que celles qui indiquent au pécheur la source qui jaillit pour laver la culpabilité de l'âme humaine. </a:t>
            </a:r>
            <a:endParaRPr lang="en-FR" sz="2400" dirty="0">
              <a:solidFill>
                <a:srgbClr val="660019"/>
              </a:solidFill>
              <a:effectLst>
                <a:outerShdw blurRad="38100" dist="38100" dir="2700000" algn="tl" rotWithShape="0">
                  <a:prstClr val="black">
                    <a:alpha val="43000"/>
                  </a:prstClr>
                </a:outerShdw>
              </a:effectLst>
            </a:endParaRPr>
          </a:p>
        </p:txBody>
      </p:sp>
      <p:sp>
        <p:nvSpPr>
          <p:cNvPr id="6" name="Bulle narrative : rectangle 3">
            <a:extLst>
              <a:ext uri="{FF2B5EF4-FFF2-40B4-BE49-F238E27FC236}">
                <a16:creationId xmlns:a16="http://schemas.microsoft.com/office/drawing/2014/main" id="{7F09E213-0481-E392-28F8-159EF6C9C348}"/>
              </a:ext>
            </a:extLst>
          </p:cNvPr>
          <p:cNvSpPr/>
          <p:nvPr/>
        </p:nvSpPr>
        <p:spPr>
          <a:xfrm>
            <a:off x="288490" y="4409943"/>
            <a:ext cx="3657344" cy="444072"/>
          </a:xfrm>
          <a:prstGeom prst="wedgeRectCallout">
            <a:avLst>
              <a:gd name="adj1" fmla="val 20802"/>
              <a:gd name="adj2" fmla="val 93063"/>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CH" b="1" dirty="0">
                <a:solidFill>
                  <a:schemeClr val="tx1"/>
                </a:solidFill>
              </a:rPr>
              <a:t>Ellen </a:t>
            </a:r>
            <a:r>
              <a:rPr lang="fr-CH" b="1" dirty="0" err="1">
                <a:solidFill>
                  <a:schemeClr val="tx1"/>
                </a:solidFill>
              </a:rPr>
              <a:t>G.White</a:t>
            </a:r>
            <a:r>
              <a:rPr lang="fr-CH" b="1" dirty="0">
                <a:solidFill>
                  <a:schemeClr val="tx1"/>
                </a:solidFill>
              </a:rPr>
              <a:t>, </a:t>
            </a:r>
            <a:r>
              <a:rPr lang="fr-CH" dirty="0">
                <a:solidFill>
                  <a:schemeClr val="tx1"/>
                </a:solidFill>
              </a:rPr>
              <a:t>This Day With God, p. 188. </a:t>
            </a:r>
            <a:endParaRPr lang="fr-CH" dirty="0">
              <a:solidFill>
                <a:schemeClr val="tx1"/>
              </a:solidFill>
              <a:effectLst>
                <a:outerShdw blurRad="38100" dist="38100" dir="2700000" algn="tl">
                  <a:srgbClr val="000000">
                    <a:alpha val="43137"/>
                  </a:srgbClr>
                </a:outerShdw>
              </a:effectLst>
            </a:endParaRPr>
          </a:p>
        </p:txBody>
      </p:sp>
      <p:pic>
        <p:nvPicPr>
          <p:cNvPr id="7" name="Picture 2">
            <a:extLst>
              <a:ext uri="{FF2B5EF4-FFF2-40B4-BE49-F238E27FC236}">
                <a16:creationId xmlns:a16="http://schemas.microsoft.com/office/drawing/2014/main" id="{83A0379E-D286-4ED7-4670-1DDB356CA33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17016" y="224931"/>
            <a:ext cx="2324100" cy="2324100"/>
          </a:xfrm>
          <a:prstGeom prst="rect">
            <a:avLst/>
          </a:prstGeom>
          <a:noFill/>
          <a:ln w="38100">
            <a:solidFill>
              <a:schemeClr val="tx2"/>
            </a:solidFill>
          </a:ln>
          <a:extLst>
            <a:ext uri="{909E8E84-426E-40DD-AFC4-6F175D3DCCD1}">
              <a14:hiddenFill xmlns:a14="http://schemas.microsoft.com/office/drawing/2010/main">
                <a:solidFill>
                  <a:srgbClr val="FFFFFF"/>
                </a:solidFill>
              </a14:hiddenFill>
            </a:ext>
          </a:extLst>
        </p:spPr>
      </p:pic>
      <p:pic>
        <p:nvPicPr>
          <p:cNvPr id="8" name="Picture 10">
            <a:extLst>
              <a:ext uri="{FF2B5EF4-FFF2-40B4-BE49-F238E27FC236}">
                <a16:creationId xmlns:a16="http://schemas.microsoft.com/office/drawing/2014/main" id="{269BAD75-F286-4D8C-1F3A-163685CDECE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06125" y="224931"/>
            <a:ext cx="2279700" cy="2325600"/>
          </a:xfrm>
          <a:prstGeom prst="rect">
            <a:avLst/>
          </a:prstGeom>
          <a:noFill/>
          <a:ln w="38100">
            <a:solidFill>
              <a:schemeClr val="tx2"/>
            </a:solidFill>
          </a:ln>
          <a:extLst>
            <a:ext uri="{909E8E84-426E-40DD-AFC4-6F175D3DCCD1}">
              <a14:hiddenFill xmlns:a14="http://schemas.microsoft.com/office/drawing/2010/main">
                <a:solidFill>
                  <a:srgbClr val="FFFFFF"/>
                </a:solidFill>
              </a14:hiddenFill>
            </a:ext>
          </a:extLst>
        </p:spPr>
      </p:pic>
      <p:pic>
        <p:nvPicPr>
          <p:cNvPr id="9" name="Picture 2" descr="Image d’Épingle Story">
            <a:extLst>
              <a:ext uri="{FF2B5EF4-FFF2-40B4-BE49-F238E27FC236}">
                <a16:creationId xmlns:a16="http://schemas.microsoft.com/office/drawing/2014/main" id="{B06AE5A9-B526-4B7A-DD34-10467377F09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550834" y="224931"/>
            <a:ext cx="2325600" cy="2325600"/>
          </a:xfrm>
          <a:prstGeom prst="rect">
            <a:avLst/>
          </a:prstGeom>
          <a:noFill/>
          <a:ln w="38100">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31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A99E15EA-78CB-01A1-0A3C-1AD82FEF0814}"/>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2450592" y="643466"/>
            <a:ext cx="7290816" cy="51511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E3161FC-9AED-550B-0364-A8E23C9CE8F2}"/>
              </a:ext>
            </a:extLst>
          </p:cNvPr>
          <p:cNvSpPr txBox="1"/>
          <p:nvPr/>
        </p:nvSpPr>
        <p:spPr>
          <a:xfrm>
            <a:off x="347870" y="536713"/>
            <a:ext cx="5748130" cy="3293209"/>
          </a:xfrm>
          <a:prstGeom prst="rect">
            <a:avLst/>
          </a:prstGeom>
          <a:noFill/>
        </p:spPr>
        <p:txBody>
          <a:bodyPr wrap="square" rtlCol="0">
            <a:spAutoFit/>
          </a:bodyPr>
          <a:lstStyle/>
          <a:p>
            <a:r>
              <a:rPr lang="fr-FR" dirty="0">
                <a:solidFill>
                  <a:srgbClr val="C00000"/>
                </a:solidFill>
                <a:effectLst>
                  <a:outerShdw blurRad="38100" dist="38100" dir="2700000" algn="tl" rotWithShape="0">
                    <a:prstClr val="black">
                      <a:alpha val="43000"/>
                    </a:prstClr>
                  </a:outerShdw>
                </a:effectLst>
              </a:rPr>
              <a:t>Rien n'est plus propre à fortifier l'intelligence que l'étude des Écritures. Aucun livre n'égale la Bible pour élever les pensées et pour donner de la vigueur aux facultés de l'âme. </a:t>
            </a:r>
          </a:p>
          <a:p>
            <a:pPr>
              <a:spcBef>
                <a:spcPts val="600"/>
              </a:spcBef>
            </a:pPr>
            <a:r>
              <a:rPr lang="fr-FR" dirty="0">
                <a:solidFill>
                  <a:srgbClr val="C2C200"/>
                </a:solidFill>
                <a:effectLst>
                  <a:outerShdw blurRad="38100" dist="38100" dir="2700000" algn="tl" rotWithShape="0">
                    <a:prstClr val="black">
                      <a:alpha val="43000"/>
                    </a:prstClr>
                  </a:outerShdw>
                </a:effectLst>
              </a:rPr>
              <a:t>Si les hommes l'étudiaient comme elle doit l'être, ils posséderaient une largeur </a:t>
            </a:r>
          </a:p>
          <a:p>
            <a:r>
              <a:rPr lang="fr-FR" dirty="0">
                <a:solidFill>
                  <a:srgbClr val="C2C200"/>
                </a:solidFill>
                <a:effectLst>
                  <a:outerShdw blurRad="38100" dist="38100" dir="2700000" algn="tl" rotWithShape="0">
                    <a:prstClr val="black">
                      <a:alpha val="43000"/>
                    </a:prstClr>
                  </a:outerShdw>
                </a:effectLst>
              </a:rPr>
              <a:t>d'esprit, une noblesse de </a:t>
            </a:r>
          </a:p>
          <a:p>
            <a:r>
              <a:rPr lang="fr-FR" dirty="0">
                <a:solidFill>
                  <a:srgbClr val="C2C200"/>
                </a:solidFill>
                <a:effectLst>
                  <a:outerShdw blurRad="38100" dist="38100" dir="2700000" algn="tl" rotWithShape="0">
                    <a:prstClr val="black">
                      <a:alpha val="43000"/>
                    </a:prstClr>
                  </a:outerShdw>
                </a:effectLst>
              </a:rPr>
              <a:t>caractère et une constance </a:t>
            </a:r>
          </a:p>
          <a:p>
            <a:r>
              <a:rPr lang="fr-FR" dirty="0">
                <a:solidFill>
                  <a:srgbClr val="C2C200"/>
                </a:solidFill>
                <a:effectLst>
                  <a:outerShdw blurRad="38100" dist="38100" dir="2700000" algn="tl" rotWithShape="0">
                    <a:prstClr val="black">
                      <a:alpha val="43000"/>
                    </a:prstClr>
                  </a:outerShdw>
                </a:effectLst>
              </a:rPr>
              <a:t>de desseins qui se </a:t>
            </a:r>
          </a:p>
          <a:p>
            <a:r>
              <a:rPr lang="fr-FR" dirty="0">
                <a:solidFill>
                  <a:srgbClr val="C2C200"/>
                </a:solidFill>
                <a:effectLst>
                  <a:outerShdw blurRad="38100" dist="38100" dir="2700000" algn="tl" rotWithShape="0">
                    <a:prstClr val="black">
                      <a:alpha val="43000"/>
                    </a:prstClr>
                  </a:outerShdw>
                </a:effectLst>
              </a:rPr>
              <a:t>rencontrent rarement à </a:t>
            </a:r>
          </a:p>
          <a:p>
            <a:r>
              <a:rPr lang="fr-FR" dirty="0">
                <a:solidFill>
                  <a:srgbClr val="C2C200"/>
                </a:solidFill>
                <a:effectLst>
                  <a:outerShdw blurRad="38100" dist="38100" dir="2700000" algn="tl" rotWithShape="0">
                    <a:prstClr val="black">
                      <a:alpha val="43000"/>
                    </a:prstClr>
                  </a:outerShdw>
                </a:effectLst>
              </a:rPr>
              <a:t>notre époque. </a:t>
            </a:r>
            <a:endParaRPr lang="en-FR" dirty="0">
              <a:solidFill>
                <a:srgbClr val="C2C200"/>
              </a:solidFill>
              <a:effectLst>
                <a:outerShdw blurRad="38100" dist="38100" dir="2700000" algn="tl" rotWithShape="0">
                  <a:prstClr val="black">
                    <a:alpha val="43000"/>
                  </a:prstClr>
                </a:outerShdw>
              </a:effectLst>
            </a:endParaRPr>
          </a:p>
        </p:txBody>
      </p:sp>
      <p:sp>
        <p:nvSpPr>
          <p:cNvPr id="4" name="TextBox 3">
            <a:extLst>
              <a:ext uri="{FF2B5EF4-FFF2-40B4-BE49-F238E27FC236}">
                <a16:creationId xmlns:a16="http://schemas.microsoft.com/office/drawing/2014/main" id="{E44CE761-6B3D-5312-9E8B-27406387BCBE}"/>
              </a:ext>
            </a:extLst>
          </p:cNvPr>
          <p:cNvSpPr txBox="1"/>
          <p:nvPr/>
        </p:nvSpPr>
        <p:spPr>
          <a:xfrm>
            <a:off x="347870" y="3751092"/>
            <a:ext cx="5748130" cy="1754326"/>
          </a:xfrm>
          <a:prstGeom prst="rect">
            <a:avLst/>
          </a:prstGeom>
          <a:noFill/>
        </p:spPr>
        <p:txBody>
          <a:bodyPr wrap="square" rtlCol="0">
            <a:spAutoFit/>
          </a:bodyPr>
          <a:lstStyle>
            <a:defPPr>
              <a:defRPr lang="es-ES"/>
            </a:defPPr>
            <a:lvl1pPr>
              <a:defRPr>
                <a:solidFill>
                  <a:srgbClr val="C00000"/>
                </a:solidFill>
                <a:effectLst>
                  <a:outerShdw blurRad="38100" dist="38100" dir="2700000" algn="tl" rotWithShape="0">
                    <a:prstClr val="black">
                      <a:alpha val="43000"/>
                    </a:prstClr>
                  </a:outerShdw>
                </a:effectLst>
              </a:defRPr>
            </a:lvl1pPr>
          </a:lstStyle>
          <a:p>
            <a:r>
              <a:rPr lang="fr-CH" dirty="0">
                <a:solidFill>
                  <a:srgbClr val="00C2C2"/>
                </a:solidFill>
              </a:rPr>
              <a:t>Aucun enseignement </a:t>
            </a:r>
          </a:p>
          <a:p>
            <a:r>
              <a:rPr lang="fr-CH" dirty="0">
                <a:solidFill>
                  <a:srgbClr val="00C2C2"/>
                </a:solidFill>
              </a:rPr>
              <a:t>n'est aussi solide, </a:t>
            </a:r>
          </a:p>
          <a:p>
            <a:r>
              <a:rPr lang="fr-CH" dirty="0">
                <a:solidFill>
                  <a:srgbClr val="00C2C2"/>
                </a:solidFill>
              </a:rPr>
              <a:t>aussi cohérent, </a:t>
            </a:r>
          </a:p>
          <a:p>
            <a:r>
              <a:rPr lang="fr-CH" dirty="0">
                <a:solidFill>
                  <a:srgbClr val="00C2C2"/>
                </a:solidFill>
              </a:rPr>
              <a:t>aussi fondamental </a:t>
            </a:r>
          </a:p>
          <a:p>
            <a:r>
              <a:rPr lang="fr-CH" dirty="0">
                <a:solidFill>
                  <a:srgbClr val="00C2C2"/>
                </a:solidFill>
              </a:rPr>
              <a:t>que ceux que contient </a:t>
            </a:r>
          </a:p>
          <a:p>
            <a:r>
              <a:rPr lang="fr-CH" dirty="0">
                <a:solidFill>
                  <a:srgbClr val="00C2C2"/>
                </a:solidFill>
              </a:rPr>
              <a:t>la Parole de Dieu. </a:t>
            </a:r>
          </a:p>
        </p:txBody>
      </p:sp>
      <p:sp>
        <p:nvSpPr>
          <p:cNvPr id="6" name="TextBox 5">
            <a:extLst>
              <a:ext uri="{FF2B5EF4-FFF2-40B4-BE49-F238E27FC236}">
                <a16:creationId xmlns:a16="http://schemas.microsoft.com/office/drawing/2014/main" id="{2D862AE4-6F0A-F9FE-5429-E1234D132FE2}"/>
              </a:ext>
            </a:extLst>
          </p:cNvPr>
          <p:cNvSpPr txBox="1"/>
          <p:nvPr/>
        </p:nvSpPr>
        <p:spPr>
          <a:xfrm>
            <a:off x="9163878" y="536713"/>
            <a:ext cx="2680250" cy="3416320"/>
          </a:xfrm>
          <a:prstGeom prst="rect">
            <a:avLst/>
          </a:prstGeom>
          <a:noFill/>
        </p:spPr>
        <p:txBody>
          <a:bodyPr wrap="square" rtlCol="0">
            <a:spAutoFit/>
          </a:bodyPr>
          <a:lstStyle>
            <a:defPPr>
              <a:defRPr lang="es-ES"/>
            </a:defPPr>
            <a:lvl1pPr>
              <a:defRPr>
                <a:solidFill>
                  <a:srgbClr val="C00000"/>
                </a:solidFill>
                <a:effectLst>
                  <a:outerShdw blurRad="38100" dist="38100" dir="2700000" algn="tl" rotWithShape="0">
                    <a:prstClr val="black">
                      <a:alpha val="43000"/>
                    </a:prstClr>
                  </a:outerShdw>
                </a:effectLst>
              </a:defRPr>
            </a:lvl1pPr>
          </a:lstStyle>
          <a:p>
            <a:r>
              <a:rPr lang="fr-CH" dirty="0"/>
              <a:t>Les personnes qui étudient la Parole de Dieu, acceptent ses vérités par la foi et la laissent façonner leur caractère, </a:t>
            </a:r>
          </a:p>
          <a:p>
            <a:r>
              <a:rPr lang="fr-CH" dirty="0"/>
              <a:t>seront accomplies et demeureront en celui qui est tout pour nous. Remercions Dieu pour tous les bienfaits qu'il offre à l'humanité.</a:t>
            </a:r>
            <a:r>
              <a:rPr lang="en-FR" dirty="0"/>
              <a:t> </a:t>
            </a:r>
            <a:endParaRPr lang="fr-FR" dirty="0"/>
          </a:p>
        </p:txBody>
      </p:sp>
      <p:sp>
        <p:nvSpPr>
          <p:cNvPr id="8" name="TextBox 7">
            <a:extLst>
              <a:ext uri="{FF2B5EF4-FFF2-40B4-BE49-F238E27FC236}">
                <a16:creationId xmlns:a16="http://schemas.microsoft.com/office/drawing/2014/main" id="{6278DA7A-C93B-8037-C165-531043933719}"/>
              </a:ext>
            </a:extLst>
          </p:cNvPr>
          <p:cNvSpPr txBox="1"/>
          <p:nvPr/>
        </p:nvSpPr>
        <p:spPr>
          <a:xfrm>
            <a:off x="9871840" y="4059130"/>
            <a:ext cx="2133598" cy="646331"/>
          </a:xfrm>
          <a:prstGeom prst="rect">
            <a:avLst/>
          </a:prstGeom>
          <a:solidFill>
            <a:srgbClr val="830B16"/>
          </a:solidFill>
        </p:spPr>
        <p:txBody>
          <a:bodyPr wrap="square" rtlCol="0">
            <a:spAutoFit/>
          </a:bodyPr>
          <a:lstStyle/>
          <a:p>
            <a:pPr algn="ctr"/>
            <a:r>
              <a:rPr lang="fr-CH" b="1" dirty="0">
                <a:solidFill>
                  <a:schemeClr val="bg1"/>
                </a:solidFill>
              </a:rPr>
              <a:t>Ellen </a:t>
            </a:r>
            <a:r>
              <a:rPr lang="fr-CH" b="1" dirty="0" err="1">
                <a:solidFill>
                  <a:schemeClr val="bg1"/>
                </a:solidFill>
              </a:rPr>
              <a:t>G.White</a:t>
            </a:r>
            <a:r>
              <a:rPr lang="fr-CH" b="1" dirty="0">
                <a:solidFill>
                  <a:schemeClr val="bg1"/>
                </a:solidFill>
              </a:rPr>
              <a:t>,</a:t>
            </a:r>
          </a:p>
          <a:p>
            <a:pPr algn="ctr"/>
            <a:r>
              <a:rPr lang="fr-FR" i="1" dirty="0">
                <a:solidFill>
                  <a:schemeClr val="bg1"/>
                </a:solidFill>
              </a:rPr>
              <a:t> Lif Him Up,</a:t>
            </a:r>
            <a:r>
              <a:rPr lang="fr-FR" dirty="0">
                <a:solidFill>
                  <a:schemeClr val="bg1"/>
                </a:solidFill>
              </a:rPr>
              <a:t> p. 111</a:t>
            </a:r>
            <a:endParaRPr lang="fr-CH" dirty="0">
              <a:solidFill>
                <a:schemeClr val="bg1"/>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D415E313-218D-BFBE-D353-68B1214E3643}"/>
              </a:ext>
            </a:extLst>
          </p:cNvPr>
          <p:cNvSpPr txBox="1"/>
          <p:nvPr/>
        </p:nvSpPr>
        <p:spPr>
          <a:xfrm>
            <a:off x="7157545" y="5328741"/>
            <a:ext cx="4847893" cy="1200329"/>
          </a:xfrm>
          <a:prstGeom prst="rect">
            <a:avLst/>
          </a:prstGeom>
          <a:noFill/>
        </p:spPr>
        <p:txBody>
          <a:bodyPr wrap="square" rtlCol="0">
            <a:spAutoFit/>
          </a:bodyPr>
          <a:lstStyle/>
          <a:p>
            <a:r>
              <a:rPr lang="fr-FR" sz="2400" baseline="30000" dirty="0">
                <a:solidFill>
                  <a:srgbClr val="C00000"/>
                </a:solidFill>
                <a:latin typeface="Aptos" panose="020B0004020202020204" pitchFamily="34" charset="0"/>
              </a:rPr>
              <a:t>«</a:t>
            </a:r>
            <a:r>
              <a:rPr lang="fr-FR" sz="2400" dirty="0">
                <a:solidFill>
                  <a:srgbClr val="C00000"/>
                </a:solidFill>
                <a:latin typeface="Aptos" panose="020B0004020202020204" pitchFamily="34" charset="0"/>
              </a:rPr>
              <a:t> Rien n'est plus propre à fortifier l'intelligence que l'étude des Écritures. </a:t>
            </a:r>
            <a:r>
              <a:rPr lang="fr-FR" sz="2400" baseline="30000" dirty="0">
                <a:solidFill>
                  <a:srgbClr val="C00000"/>
                </a:solidFill>
                <a:latin typeface="Aptos" panose="020B0004020202020204" pitchFamily="34" charset="0"/>
              </a:rPr>
              <a:t>»</a:t>
            </a:r>
          </a:p>
        </p:txBody>
      </p:sp>
      <p:sp>
        <p:nvSpPr>
          <p:cNvPr id="7" name="TextBox 6">
            <a:extLst>
              <a:ext uri="{FF2B5EF4-FFF2-40B4-BE49-F238E27FC236}">
                <a16:creationId xmlns:a16="http://schemas.microsoft.com/office/drawing/2014/main" id="{8C7BFF35-52F0-9BA1-C916-87DB610644BE}"/>
              </a:ext>
            </a:extLst>
          </p:cNvPr>
          <p:cNvSpPr txBox="1"/>
          <p:nvPr/>
        </p:nvSpPr>
        <p:spPr>
          <a:xfrm>
            <a:off x="347869" y="5529173"/>
            <a:ext cx="6679244" cy="1200329"/>
          </a:xfrm>
          <a:prstGeom prst="rect">
            <a:avLst/>
          </a:prstGeom>
          <a:noFill/>
        </p:spPr>
        <p:txBody>
          <a:bodyPr wrap="square" rtlCol="0">
            <a:spAutoFit/>
          </a:bodyPr>
          <a:lstStyle/>
          <a:p>
            <a:r>
              <a:rPr lang="fr-CH" dirty="0">
                <a:solidFill>
                  <a:srgbClr val="0000C2"/>
                </a:solidFill>
                <a:effectLst>
                  <a:outerShdw blurRad="38100" dist="38100" dir="2700000" algn="tl" rotWithShape="0">
                    <a:prstClr val="black">
                      <a:alpha val="43000"/>
                    </a:prstClr>
                  </a:outerShdw>
                </a:effectLst>
              </a:rPr>
              <a:t>S'il n'existait aucun autre livre dans notre large monde, </a:t>
            </a:r>
          </a:p>
          <a:p>
            <a:r>
              <a:rPr lang="fr-CH" dirty="0">
                <a:solidFill>
                  <a:srgbClr val="0000C2"/>
                </a:solidFill>
                <a:effectLst>
                  <a:outerShdw blurRad="38100" dist="38100" dir="2700000" algn="tl" rotWithShape="0">
                    <a:prstClr val="black">
                      <a:alpha val="43000"/>
                    </a:prstClr>
                  </a:outerShdw>
                </a:effectLst>
              </a:rPr>
              <a:t>la Parole de Dieu mise en application par la grâce du Christ, rendrait les hommes parfaits et leur permettrait de se forger un caractère approprié à leur vie future et éternelle. </a:t>
            </a:r>
            <a:endParaRPr lang="en-FR" dirty="0">
              <a:solidFill>
                <a:srgbClr val="0000C2"/>
              </a:solidFill>
              <a:effectLst>
                <a:outerShdw blurRad="38100" dist="38100" dir="2700000" algn="tl" rotWithShape="0">
                  <a:prstClr val="black">
                    <a:alpha val="43000"/>
                  </a:prstClr>
                </a:outerShdw>
              </a:effectLst>
            </a:endParaRPr>
          </a:p>
        </p:txBody>
      </p:sp>
    </p:spTree>
    <p:extLst>
      <p:ext uri="{BB962C8B-B14F-4D97-AF65-F5344CB8AC3E}">
        <p14:creationId xmlns:p14="http://schemas.microsoft.com/office/powerpoint/2010/main" val="370344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2A8B3B8-7B19-171F-81E3-4FF9413B2CD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Rectángulo 10">
            <a:extLst>
              <a:ext uri="{FF2B5EF4-FFF2-40B4-BE49-F238E27FC236}">
                <a16:creationId xmlns:a16="http://schemas.microsoft.com/office/drawing/2014/main" id="{51399110-00B2-CFC1-A8D2-6C0BF6B79CE5}"/>
              </a:ext>
            </a:extLst>
          </p:cNvPr>
          <p:cNvSpPr>
            <a:spLocks/>
          </p:cNvSpPr>
          <p:nvPr/>
        </p:nvSpPr>
        <p:spPr>
          <a:xfrm>
            <a:off x="0" y="0"/>
            <a:ext cx="12192000" cy="1053048"/>
          </a:xfrm>
          <a:prstGeom prst="rect">
            <a:avLst/>
          </a:prstGeom>
          <a:solidFill>
            <a:srgbClr val="E88D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1"/>
          </a:p>
        </p:txBody>
      </p:sp>
      <p:sp>
        <p:nvSpPr>
          <p:cNvPr id="3" name="CuadroTexto 2">
            <a:extLst>
              <a:ext uri="{FF2B5EF4-FFF2-40B4-BE49-F238E27FC236}">
                <a16:creationId xmlns:a16="http://schemas.microsoft.com/office/drawing/2014/main" id="{EBC03DB3-77AD-C7E1-9F78-AFA5D3656690}"/>
              </a:ext>
            </a:extLst>
          </p:cNvPr>
          <p:cNvSpPr txBox="1"/>
          <p:nvPr/>
        </p:nvSpPr>
        <p:spPr>
          <a:xfrm>
            <a:off x="0" y="0"/>
            <a:ext cx="12192000" cy="769441"/>
          </a:xfrm>
          <a:prstGeom prst="rect">
            <a:avLst/>
          </a:prstGeom>
          <a:noFill/>
        </p:spPr>
        <p:txBody>
          <a:bodyPr wrap="square">
            <a:spAutoFit/>
          </a:bodyPr>
          <a:lstStyle/>
          <a:p>
            <a:pPr algn="ctr"/>
            <a:r>
              <a:rPr lang="fr-FR" sz="4400" b="1" spc="300" noProof="1">
                <a:ln w="22225">
                  <a:solidFill>
                    <a:schemeClr val="accent2"/>
                  </a:solidFill>
                  <a:prstDash val="solid"/>
                </a:ln>
                <a:solidFill>
                  <a:schemeClr val="accent2">
                    <a:lumMod val="40000"/>
                    <a:lumOff val="60000"/>
                  </a:schemeClr>
                </a:solidFill>
                <a:effectLst>
                  <a:outerShdw blurRad="38100" dist="38100" dir="2700000" algn="tl">
                    <a:srgbClr val="000000"/>
                  </a:outerShdw>
                </a:effectLst>
              </a:rPr>
              <a:t>LE BÉNÉFICE DE LA MANGER</a:t>
            </a:r>
          </a:p>
        </p:txBody>
      </p:sp>
      <p:sp>
        <p:nvSpPr>
          <p:cNvPr id="5" name="CuadroTexto 4">
            <a:extLst>
              <a:ext uri="{FF2B5EF4-FFF2-40B4-BE49-F238E27FC236}">
                <a16:creationId xmlns:a16="http://schemas.microsoft.com/office/drawing/2014/main" id="{BA6E8906-48DA-9348-8C40-D1D3C19E673B}"/>
              </a:ext>
            </a:extLst>
          </p:cNvPr>
          <p:cNvSpPr txBox="1"/>
          <p:nvPr/>
        </p:nvSpPr>
        <p:spPr>
          <a:xfrm>
            <a:off x="-1" y="684000"/>
            <a:ext cx="12191999" cy="369332"/>
          </a:xfrm>
          <a:prstGeom prst="rect">
            <a:avLst/>
          </a:prstGeom>
          <a:noFill/>
        </p:spPr>
        <p:txBody>
          <a:bodyPr wrap="square">
            <a:spAutoFit/>
          </a:bodyPr>
          <a:lstStyle/>
          <a:p>
            <a:pPr algn="ctr"/>
            <a:r>
              <a:rPr lang="fr-FR" b="1" noProof="1">
                <a:solidFill>
                  <a:schemeClr val="accent5">
                    <a:lumMod val="50000"/>
                  </a:schemeClr>
                </a:solidFill>
                <a:latin typeface="Comic Sans MS" panose="030F0702030302020204" pitchFamily="66" charset="0"/>
              </a:rPr>
              <a:t>“Que tes paroles sont douces à mon palais ! Plus que le miel à ma bouche !” </a:t>
            </a:r>
            <a:r>
              <a:rPr lang="fr-FR" sz="1400" b="1" noProof="1">
                <a:solidFill>
                  <a:schemeClr val="accent5">
                    <a:lumMod val="50000"/>
                  </a:schemeClr>
                </a:solidFill>
                <a:latin typeface="Comic Sans MS" panose="030F0702030302020204" pitchFamily="66" charset="0"/>
              </a:rPr>
              <a:t>(Psaumes 119.103)</a:t>
            </a:r>
          </a:p>
        </p:txBody>
      </p:sp>
      <p:sp>
        <p:nvSpPr>
          <p:cNvPr id="6" name="CuadroTexto 5">
            <a:extLst>
              <a:ext uri="{FF2B5EF4-FFF2-40B4-BE49-F238E27FC236}">
                <a16:creationId xmlns:a16="http://schemas.microsoft.com/office/drawing/2014/main" id="{BDC4DBC2-75D8-3FD9-7482-19B95FECD43B}"/>
              </a:ext>
            </a:extLst>
          </p:cNvPr>
          <p:cNvSpPr txBox="1"/>
          <p:nvPr/>
        </p:nvSpPr>
        <p:spPr>
          <a:xfrm>
            <a:off x="160697" y="1190625"/>
            <a:ext cx="7583128" cy="400110"/>
          </a:xfrm>
          <a:prstGeom prst="rect">
            <a:avLst/>
          </a:prstGeom>
          <a:noFill/>
        </p:spPr>
        <p:txBody>
          <a:bodyPr wrap="square" rtlCol="0">
            <a:spAutoFit/>
          </a:bodyPr>
          <a:lstStyle/>
          <a:p>
            <a:pPr>
              <a:spcBef>
                <a:spcPts val="600"/>
              </a:spcBef>
            </a:pPr>
            <a:r>
              <a:rPr lang="fr-FR" sz="2000" b="1" noProof="1"/>
              <a:t>Nous devons manger la Parole de Dieu </a:t>
            </a:r>
            <a:r>
              <a:rPr lang="fr-FR" sz="2000" noProof="1">
                <a:solidFill>
                  <a:srgbClr val="9300CA"/>
                </a:solidFill>
              </a:rPr>
              <a:t>(Jérémie 15.16)</a:t>
            </a:r>
            <a:r>
              <a:rPr lang="fr-FR" sz="2000" b="1" noProof="1"/>
              <a:t> !</a:t>
            </a:r>
          </a:p>
        </p:txBody>
      </p:sp>
      <p:pic>
        <p:nvPicPr>
          <p:cNvPr id="4" name="Imagen 3">
            <a:extLst>
              <a:ext uri="{FF2B5EF4-FFF2-40B4-BE49-F238E27FC236}">
                <a16:creationId xmlns:a16="http://schemas.microsoft.com/office/drawing/2014/main" id="{4EA9F19B-2764-4317-047F-2A4259CB07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01074" y="1284340"/>
            <a:ext cx="4130229" cy="5413236"/>
          </a:xfrm>
          <a:prstGeom prst="roundRect">
            <a:avLst>
              <a:gd name="adj" fmla="val 500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uadroTexto 7">
            <a:extLst>
              <a:ext uri="{FF2B5EF4-FFF2-40B4-BE49-F238E27FC236}">
                <a16:creationId xmlns:a16="http://schemas.microsoft.com/office/drawing/2014/main" id="{E950D5C9-2E1E-8517-6750-6B7BDA0D5778}"/>
              </a:ext>
            </a:extLst>
          </p:cNvPr>
          <p:cNvSpPr txBox="1"/>
          <p:nvPr/>
        </p:nvSpPr>
        <p:spPr>
          <a:xfrm>
            <a:off x="2008682" y="4644000"/>
            <a:ext cx="5853064" cy="2217723"/>
          </a:xfrm>
          <a:prstGeom prst="rect">
            <a:avLst/>
          </a:prstGeom>
          <a:noFill/>
        </p:spPr>
        <p:txBody>
          <a:bodyPr wrap="square">
            <a:spAutoFit/>
          </a:bodyPr>
          <a:lstStyle/>
          <a:p>
            <a:pPr>
              <a:spcBef>
                <a:spcPts val="600"/>
              </a:spcBef>
            </a:pPr>
            <a:r>
              <a:rPr lang="fr-FR" sz="2000" b="1" noProof="1"/>
              <a:t>«Quel que soit le niveau intellectuel de l'homme, qu'il ne croie pas un instant ne pas avoir besoin de scruter continuellement les Écritures pour obtenir plus de lumière. En tant que peuple, nous sommes individuellement appelés à être des étudiants de la prophétie» </a:t>
            </a:r>
          </a:p>
          <a:p>
            <a:pPr>
              <a:lnSpc>
                <a:spcPct val="80000"/>
              </a:lnSpc>
            </a:pPr>
            <a:r>
              <a:rPr lang="fr-FR" sz="1600" noProof="1"/>
              <a:t>(Ellen G. White, Counsels to Writers and Editors, p. 41)</a:t>
            </a:r>
            <a:r>
              <a:rPr lang="fr-FR" sz="2000" b="1" noProof="1"/>
              <a:t>.</a:t>
            </a:r>
          </a:p>
        </p:txBody>
      </p:sp>
      <p:pic>
        <p:nvPicPr>
          <p:cNvPr id="10" name="Imagen 9">
            <a:extLst>
              <a:ext uri="{FF2B5EF4-FFF2-40B4-BE49-F238E27FC236}">
                <a16:creationId xmlns:a16="http://schemas.microsoft.com/office/drawing/2014/main" id="{7F7937F8-8FD8-2CB9-7251-445A2969314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60697" y="4865057"/>
            <a:ext cx="1673745" cy="1604635"/>
          </a:xfrm>
          <a:prstGeom prst="roundRect">
            <a:avLst>
              <a:gd name="adj" fmla="val 4167"/>
            </a:avLst>
          </a:prstGeom>
          <a:solidFill>
            <a:srgbClr val="FFFFFF"/>
          </a:solidFill>
          <a:ln w="76200" cap="sq">
            <a:solidFill>
              <a:srgbClr val="E88D22"/>
            </a:solidFill>
            <a:miter lim="800000"/>
          </a:ln>
          <a:effectLst/>
          <a:scene3d>
            <a:camera prst="orthographicFront"/>
            <a:lightRig rig="threePt" dir="t">
              <a:rot lat="0" lon="0" rev="2700000"/>
            </a:lightRig>
          </a:scene3d>
          <a:sp3d>
            <a:bevelT h="38100"/>
            <a:contourClr>
              <a:srgbClr val="C0C0C0"/>
            </a:contourClr>
          </a:sp3d>
        </p:spPr>
      </p:pic>
      <p:sp>
        <p:nvSpPr>
          <p:cNvPr id="7" name="CuadroTexto 6">
            <a:extLst>
              <a:ext uri="{FF2B5EF4-FFF2-40B4-BE49-F238E27FC236}">
                <a16:creationId xmlns:a16="http://schemas.microsoft.com/office/drawing/2014/main" id="{CF18E515-5815-779A-7CCA-E8A3B5D7BF93}"/>
              </a:ext>
            </a:extLst>
          </p:cNvPr>
          <p:cNvSpPr txBox="1"/>
          <p:nvPr/>
        </p:nvSpPr>
        <p:spPr>
          <a:xfrm>
            <a:off x="160697" y="3315600"/>
            <a:ext cx="7583128" cy="1323439"/>
          </a:xfrm>
          <a:prstGeom prst="rect">
            <a:avLst/>
          </a:prstGeom>
          <a:noFill/>
        </p:spPr>
        <p:txBody>
          <a:bodyPr wrap="square">
            <a:spAutoFit/>
          </a:bodyPr>
          <a:lstStyle/>
          <a:p>
            <a:pPr>
              <a:spcBef>
                <a:spcPts val="600"/>
              </a:spcBef>
            </a:pPr>
            <a:r>
              <a:rPr lang="fr-FR" sz="2000" b="1" noProof="1"/>
              <a:t>Il nous suffit de nous approcher et d'écouter ce que Dieu nous dit à travers la Bible </a:t>
            </a:r>
            <a:r>
              <a:rPr lang="fr-FR" noProof="1">
                <a:solidFill>
                  <a:srgbClr val="9300CA"/>
                </a:solidFill>
              </a:rPr>
              <a:t>(Ésaïe 55.3)</a:t>
            </a:r>
            <a:r>
              <a:rPr lang="fr-FR" sz="2000" b="1" noProof="1"/>
              <a:t>. Plus nous consacrons de temps à approfondir ses pages, plus nous recevrons de nourriture et plus nous obtiendrons de bénédictions.</a:t>
            </a:r>
          </a:p>
        </p:txBody>
      </p:sp>
      <p:sp>
        <p:nvSpPr>
          <p:cNvPr id="12" name="CuadroTexto 11">
            <a:extLst>
              <a:ext uri="{FF2B5EF4-FFF2-40B4-BE49-F238E27FC236}">
                <a16:creationId xmlns:a16="http://schemas.microsoft.com/office/drawing/2014/main" id="{D7CC24A2-15AE-1F11-AE00-50B50554AA2A}"/>
              </a:ext>
            </a:extLst>
          </p:cNvPr>
          <p:cNvSpPr txBox="1"/>
          <p:nvPr/>
        </p:nvSpPr>
        <p:spPr>
          <a:xfrm>
            <a:off x="160697" y="2916000"/>
            <a:ext cx="7583128" cy="400110"/>
          </a:xfrm>
          <a:prstGeom prst="rect">
            <a:avLst/>
          </a:prstGeom>
          <a:noFill/>
        </p:spPr>
        <p:txBody>
          <a:bodyPr wrap="square">
            <a:spAutoFit/>
          </a:bodyPr>
          <a:lstStyle/>
          <a:p>
            <a:pPr lvl="0">
              <a:spcBef>
                <a:spcPts val="600"/>
              </a:spcBef>
              <a:defRPr/>
            </a:pP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Et, de plus, cette nourriture est gratuite </a:t>
            </a:r>
            <a:r>
              <a:rPr lang="fr-FR" noProof="1">
                <a:solidFill>
                  <a:srgbClr val="9300CA"/>
                </a:solidFill>
              </a:rPr>
              <a:t>(Ésaïe 55:1)</a:t>
            </a: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 !</a:t>
            </a:r>
          </a:p>
        </p:txBody>
      </p:sp>
      <p:sp>
        <p:nvSpPr>
          <p:cNvPr id="14" name="CuadroTexto 13">
            <a:extLst>
              <a:ext uri="{FF2B5EF4-FFF2-40B4-BE49-F238E27FC236}">
                <a16:creationId xmlns:a16="http://schemas.microsoft.com/office/drawing/2014/main" id="{69496E67-6AE1-6270-C487-DDD2B75E755D}"/>
              </a:ext>
            </a:extLst>
          </p:cNvPr>
          <p:cNvSpPr txBox="1"/>
          <p:nvPr/>
        </p:nvSpPr>
        <p:spPr>
          <a:xfrm>
            <a:off x="160697" y="1591200"/>
            <a:ext cx="7583128"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Bien qu'elle soit plus douce que le miel, nous ne devons pas la manger littéralement </a:t>
            </a:r>
            <a:r>
              <a:rPr kumimoji="0" lang="fr-FR" i="0" u="none" strike="noStrike" kern="1200" cap="none" spc="0" normalizeH="0" baseline="0" noProof="1">
                <a:ln>
                  <a:noFill/>
                </a:ln>
                <a:solidFill>
                  <a:srgbClr val="9300CA"/>
                </a:solidFill>
                <a:effectLst/>
                <a:uLnTx/>
                <a:uFillTx/>
                <a:latin typeface="Aptos" panose="02110004020202020204"/>
                <a:ea typeface="+mn-ea"/>
                <a:cs typeface="+mn-cs"/>
              </a:rPr>
              <a:t>(Psaumes 119.103)</a:t>
            </a: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 Lire la Bible est une nourriture pour l'âme, un véritable rafraîchissement qui guérit notre esprit et transforme notre caractère.</a:t>
            </a:r>
          </a:p>
        </p:txBody>
      </p:sp>
    </p:spTree>
    <p:extLst>
      <p:ext uri="{BB962C8B-B14F-4D97-AF65-F5344CB8AC3E}">
        <p14:creationId xmlns:p14="http://schemas.microsoft.com/office/powerpoint/2010/main" val="173213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750" fill="hold"/>
                                        <p:tgtEl>
                                          <p:spTgt spid="5"/>
                                        </p:tgtEl>
                                        <p:attrNameLst>
                                          <p:attrName>ppt_w</p:attrName>
                                        </p:attrNameLst>
                                      </p:cBhvr>
                                      <p:tavLst>
                                        <p:tav tm="0">
                                          <p:val>
                                            <p:fltVal val="0"/>
                                          </p:val>
                                        </p:tav>
                                        <p:tav tm="100000">
                                          <p:val>
                                            <p:strVal val="#ppt_w"/>
                                          </p:val>
                                        </p:tav>
                                      </p:tavLst>
                                    </p:anim>
                                    <p:anim calcmode="lin" valueType="num">
                                      <p:cBhvr>
                                        <p:cTn id="17" dur="750" fill="hold"/>
                                        <p:tgtEl>
                                          <p:spTgt spid="5"/>
                                        </p:tgtEl>
                                        <p:attrNameLst>
                                          <p:attrName>ppt_h</p:attrName>
                                        </p:attrNameLst>
                                      </p:cBhvr>
                                      <p:tavLst>
                                        <p:tav tm="0">
                                          <p:val>
                                            <p:fltVal val="0"/>
                                          </p:val>
                                        </p:tav>
                                        <p:tav tm="100000">
                                          <p:val>
                                            <p:strVal val="#ppt_h"/>
                                          </p:val>
                                        </p:tav>
                                      </p:tavLst>
                                    </p:anim>
                                    <p:anim calcmode="lin" valueType="num">
                                      <p:cBhvr>
                                        <p:cTn id="18" dur="750" fill="hold"/>
                                        <p:tgtEl>
                                          <p:spTgt spid="5"/>
                                        </p:tgtEl>
                                        <p:attrNameLst>
                                          <p:attrName>style.rotation</p:attrName>
                                        </p:attrNameLst>
                                      </p:cBhvr>
                                      <p:tavLst>
                                        <p:tav tm="0">
                                          <p:val>
                                            <p:fltVal val="90"/>
                                          </p:val>
                                        </p:tav>
                                        <p:tav tm="100000">
                                          <p:val>
                                            <p:fltVal val="0"/>
                                          </p:val>
                                        </p:tav>
                                      </p:tavLst>
                                    </p:anim>
                                    <p:animEffect transition="in" filter="fade">
                                      <p:cBhvr>
                                        <p:cTn id="19" dur="750"/>
                                        <p:tgtEl>
                                          <p:spTgt spid="5"/>
                                        </p:tgtEl>
                                      </p:cBhvr>
                                    </p:animEffect>
                                  </p:childTnLst>
                                </p:cTn>
                              </p:par>
                              <p:par>
                                <p:cTn id="20" presetID="14" presetClass="entr" presetSubtype="5"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left)">
                                      <p:cBhvr>
                                        <p:cTn id="5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3C15A-C3C5-E4E2-51CE-A9B3C36D0B2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8E78B94-21CB-D54F-5AE3-C54585634CC6}"/>
              </a:ext>
            </a:extLst>
          </p:cNvPr>
          <p:cNvSpPr txBox="1"/>
          <p:nvPr/>
        </p:nvSpPr>
        <p:spPr>
          <a:xfrm>
            <a:off x="7532176" y="542441"/>
            <a:ext cx="4324027" cy="2677656"/>
          </a:xfrm>
          <a:prstGeom prst="rect">
            <a:avLst/>
          </a:prstGeom>
          <a:noFill/>
          <a:ln w="38100">
            <a:solidFill>
              <a:srgbClr val="660019"/>
            </a:solidFill>
          </a:ln>
        </p:spPr>
        <p:txBody>
          <a:bodyPr wrap="square" rtlCol="0">
            <a:spAutoFit/>
          </a:bodyPr>
          <a:lstStyle/>
          <a:p>
            <a:r>
              <a:rPr lang="fr-FR" sz="2800" dirty="0">
                <a:solidFill>
                  <a:srgbClr val="660019"/>
                </a:solidFill>
                <a:effectLst>
                  <a:outerShdw blurRad="38100" dist="38100" dir="2700000" algn="tl" rotWithShape="0">
                    <a:prstClr val="black">
                      <a:alpha val="43000"/>
                    </a:prstClr>
                  </a:outerShdw>
                </a:effectLst>
              </a:rPr>
              <a:t>Il est la force vitale de l'âme. S'il demeure avec nous, nous pouvons dire : « Ce n'est plus moi qui vis, c'est le Christ qui vit en moi » </a:t>
            </a:r>
            <a:r>
              <a:rPr lang="fr-FR" sz="2800" i="1" dirty="0">
                <a:solidFill>
                  <a:srgbClr val="660019"/>
                </a:solidFill>
                <a:effectLst>
                  <a:outerShdw blurRad="38100" dist="38100" dir="2700000" algn="tl" rotWithShape="0">
                    <a:prstClr val="black">
                      <a:alpha val="43000"/>
                    </a:prstClr>
                  </a:outerShdw>
                </a:effectLst>
              </a:rPr>
              <a:t>(Galates 2.20). </a:t>
            </a:r>
            <a:endParaRPr lang="en-FR" sz="2800" dirty="0">
              <a:solidFill>
                <a:srgbClr val="660019"/>
              </a:solidFill>
              <a:effectLst>
                <a:outerShdw blurRad="38100" dist="38100" dir="2700000" algn="tl" rotWithShape="0">
                  <a:prstClr val="black">
                    <a:alpha val="43000"/>
                  </a:prstClr>
                </a:outerShdw>
              </a:effectLst>
            </a:endParaRPr>
          </a:p>
        </p:txBody>
      </p:sp>
      <p:sp>
        <p:nvSpPr>
          <p:cNvPr id="3" name="TextBox 2">
            <a:extLst>
              <a:ext uri="{FF2B5EF4-FFF2-40B4-BE49-F238E27FC236}">
                <a16:creationId xmlns:a16="http://schemas.microsoft.com/office/drawing/2014/main" id="{C4F8D468-900C-F277-B591-F0EAA3577BEF}"/>
              </a:ext>
            </a:extLst>
          </p:cNvPr>
          <p:cNvSpPr txBox="1"/>
          <p:nvPr/>
        </p:nvSpPr>
        <p:spPr>
          <a:xfrm>
            <a:off x="540000" y="540000"/>
            <a:ext cx="6617776" cy="3216265"/>
          </a:xfrm>
          <a:prstGeom prst="rect">
            <a:avLst/>
          </a:prstGeom>
          <a:noFill/>
        </p:spPr>
        <p:txBody>
          <a:bodyPr wrap="square" rtlCol="0">
            <a:spAutoFit/>
          </a:bodyPr>
          <a:lstStyle/>
          <a:p>
            <a:r>
              <a:rPr lang="fr-FR" dirty="0">
                <a:solidFill>
                  <a:srgbClr val="0000C2"/>
                </a:solidFill>
                <a:effectLst>
                  <a:outerShdw blurRad="38100" dist="38100" dir="2700000" algn="tl" rotWithShape="0">
                    <a:prstClr val="black">
                      <a:alpha val="43000"/>
                    </a:prstClr>
                  </a:outerShdw>
                </a:effectLst>
              </a:rPr>
              <a:t>Les mots </a:t>
            </a:r>
            <a:r>
              <a:rPr lang="fr-FR" dirty="0">
                <a:solidFill>
                  <a:srgbClr val="0000C2"/>
                </a:solidFill>
                <a:effectLst>
                  <a:outerShdw blurRad="38100" dist="38100" dir="2700000" algn="tl" rotWithShape="0">
                    <a:prstClr val="black">
                      <a:alpha val="43000"/>
                    </a:prstClr>
                  </a:outerShdw>
                </a:effectLst>
                <a:highlight>
                  <a:srgbClr val="00FFFF"/>
                </a:highlight>
              </a:rPr>
              <a:t>« Donne-nous aujourd'hui notre pain quotidien » </a:t>
            </a:r>
            <a:r>
              <a:rPr lang="fr-FR" dirty="0">
                <a:solidFill>
                  <a:srgbClr val="0000C2"/>
                </a:solidFill>
                <a:effectLst>
                  <a:outerShdw blurRad="38100" dist="38100" dir="2700000" algn="tl" rotWithShape="0">
                    <a:prstClr val="black">
                      <a:alpha val="43000"/>
                    </a:prstClr>
                  </a:outerShdw>
                </a:effectLst>
              </a:rPr>
              <a:t>ne font pas seulement référence à la nourriture temporelle, mais aussi à la nourriture spirituelle qui apporte la vie éternelle à celui qui la reçoit. Lorsque nous croyons et recevons la parole du Christ, nous mangeons sa chair et buvons son sang. ...</a:t>
            </a:r>
            <a:endParaRPr lang="en-FR" dirty="0">
              <a:solidFill>
                <a:srgbClr val="0000C2"/>
              </a:solidFill>
              <a:effectLst>
                <a:outerShdw blurRad="38100" dist="38100" dir="2700000" algn="tl" rotWithShape="0">
                  <a:prstClr val="black">
                    <a:alpha val="43000"/>
                  </a:prstClr>
                </a:outerShdw>
              </a:effectLst>
            </a:endParaRPr>
          </a:p>
          <a:p>
            <a:pPr>
              <a:spcBef>
                <a:spcPts val="600"/>
              </a:spcBef>
            </a:pPr>
            <a:r>
              <a:rPr lang="fr-FR" dirty="0">
                <a:solidFill>
                  <a:srgbClr val="00664D"/>
                </a:solidFill>
                <a:effectLst>
                  <a:outerShdw blurRad="38100" dist="38100" dir="2700000" algn="tl" rotWithShape="0">
                    <a:prstClr val="black">
                      <a:alpha val="43000"/>
                    </a:prstClr>
                  </a:outerShdw>
                </a:effectLst>
              </a:rPr>
              <a:t>Tout comme manger de la nourriture physique renforce le corps physique, manger la chair et boire le sang du Fils de Dieu renforce la nature spirituelle. La Parole de Dieu est esprit et vie pour tous ceux qui se l’approprient. Celui qui participe à la chair et au sang du Christ participe à la nature divine. </a:t>
            </a:r>
            <a:r>
              <a:rPr lang="fr-FR" dirty="0">
                <a:solidFill>
                  <a:srgbClr val="D50000"/>
                </a:solidFill>
                <a:effectLst>
                  <a:outerShdw blurRad="38100" dist="38100" dir="2700000" algn="tl" rotWithShape="0">
                    <a:prstClr val="black">
                      <a:alpha val="43000"/>
                    </a:prstClr>
                  </a:outerShdw>
                </a:effectLst>
              </a:rPr>
              <a:t>[...] Un courant vital et vivifiant coule de son Sauveur vers lui.</a:t>
            </a:r>
            <a:endParaRPr lang="en-FR" dirty="0">
              <a:solidFill>
                <a:srgbClr val="D50000"/>
              </a:solidFill>
              <a:effectLst>
                <a:outerShdw blurRad="38100" dist="38100" dir="2700000" algn="tl" rotWithShape="0">
                  <a:prstClr val="black">
                    <a:alpha val="43000"/>
                  </a:prstClr>
                </a:outerShdw>
              </a:effectLst>
            </a:endParaRPr>
          </a:p>
        </p:txBody>
      </p:sp>
      <p:sp>
        <p:nvSpPr>
          <p:cNvPr id="4" name="TextBox 3">
            <a:extLst>
              <a:ext uri="{FF2B5EF4-FFF2-40B4-BE49-F238E27FC236}">
                <a16:creationId xmlns:a16="http://schemas.microsoft.com/office/drawing/2014/main" id="{E7EC2BCD-B243-2C64-2C87-73B59F0B71FF}"/>
              </a:ext>
            </a:extLst>
          </p:cNvPr>
          <p:cNvSpPr txBox="1"/>
          <p:nvPr/>
        </p:nvSpPr>
        <p:spPr>
          <a:xfrm>
            <a:off x="540001" y="3757033"/>
            <a:ext cx="6617776" cy="2123658"/>
          </a:xfrm>
          <a:prstGeom prst="rect">
            <a:avLst/>
          </a:prstGeom>
          <a:noFill/>
          <a:ln>
            <a:solidFill>
              <a:schemeClr val="accent1">
                <a:shade val="15000"/>
              </a:schemeClr>
            </a:solidFill>
          </a:ln>
        </p:spPr>
        <p:txBody>
          <a:bodyPr wrap="square" rtlCol="0">
            <a:spAutoFit/>
          </a:bodyPr>
          <a:lstStyle/>
          <a:p>
            <a:r>
              <a:rPr lang="fr-FR" sz="2200" baseline="30000" dirty="0">
                <a:solidFill>
                  <a:srgbClr val="660019"/>
                </a:solidFill>
                <a:effectLst>
                  <a:outerShdw blurRad="38100" dist="38100" dir="2700000" algn="tl" rotWithShape="0">
                    <a:prstClr val="black">
                      <a:alpha val="43000"/>
                    </a:prstClr>
                  </a:outerShdw>
                </a:effectLst>
              </a:rPr>
              <a:t>« </a:t>
            </a:r>
            <a:r>
              <a:rPr lang="fr-FR" sz="2200" dirty="0">
                <a:solidFill>
                  <a:srgbClr val="660019"/>
                </a:solidFill>
                <a:effectLst>
                  <a:outerShdw blurRad="38100" dist="38100" dir="2700000" algn="tl" rotWithShape="0">
                    <a:prstClr val="black">
                      <a:alpha val="43000"/>
                    </a:prstClr>
                  </a:outerShdw>
                </a:effectLst>
              </a:rPr>
              <a:t>Personne ne peut manger cette chair et boire ce sang à la place de quelqu’un d’autre. Chacun doit venir au Christ avec sa propre faim spirituelle, chacun doit avoir ses propres convictions, ressentir les besoins de son âme et découvrir le Christ par lui-même. </a:t>
            </a:r>
            <a:r>
              <a:rPr lang="fr-FR" sz="2200" baseline="30000" dirty="0">
                <a:solidFill>
                  <a:srgbClr val="660019"/>
                </a:solidFill>
                <a:effectLst>
                  <a:outerShdw blurRad="38100" dist="38100" dir="2700000" algn="tl" rotWithShape="0">
                    <a:prstClr val="black">
                      <a:alpha val="43000"/>
                    </a:prstClr>
                  </a:outerShdw>
                </a:effectLst>
              </a:rPr>
              <a:t>»</a:t>
            </a:r>
            <a:r>
              <a:rPr lang="fr-FR" sz="2200" dirty="0">
                <a:solidFill>
                  <a:srgbClr val="660019"/>
                </a:solidFill>
                <a:effectLst>
                  <a:outerShdw blurRad="38100" dist="38100" dir="2700000" algn="tl" rotWithShape="0">
                    <a:prstClr val="black">
                      <a:alpha val="43000"/>
                    </a:prstClr>
                  </a:outerShdw>
                </a:effectLst>
              </a:rPr>
              <a:t> </a:t>
            </a:r>
            <a:endParaRPr lang="en-FR" sz="2200" dirty="0">
              <a:solidFill>
                <a:srgbClr val="660019"/>
              </a:solidFill>
              <a:effectLst>
                <a:outerShdw blurRad="38100" dist="38100" dir="2700000" algn="tl" rotWithShape="0">
                  <a:prstClr val="black">
                    <a:alpha val="43000"/>
                  </a:prstClr>
                </a:outerShdw>
              </a:effectLst>
            </a:endParaRPr>
          </a:p>
        </p:txBody>
      </p:sp>
      <p:sp>
        <p:nvSpPr>
          <p:cNvPr id="6" name="TextBox 5">
            <a:extLst>
              <a:ext uri="{FF2B5EF4-FFF2-40B4-BE49-F238E27FC236}">
                <a16:creationId xmlns:a16="http://schemas.microsoft.com/office/drawing/2014/main" id="{7E71C015-6504-567E-4479-097E7849C4C5}"/>
              </a:ext>
            </a:extLst>
          </p:cNvPr>
          <p:cNvSpPr txBox="1"/>
          <p:nvPr/>
        </p:nvSpPr>
        <p:spPr>
          <a:xfrm>
            <a:off x="6960929" y="3220097"/>
            <a:ext cx="2733260" cy="615553"/>
          </a:xfrm>
          <a:prstGeom prst="rect">
            <a:avLst/>
          </a:prstGeom>
          <a:solidFill>
            <a:srgbClr val="830B16"/>
          </a:solidFill>
          <a:effectLst>
            <a:outerShdw blurRad="63500" sx="102000" sy="102000" algn="ctr" rotWithShape="0">
              <a:prstClr val="black">
                <a:alpha val="40000"/>
              </a:prstClr>
            </a:outerShdw>
          </a:effectLst>
        </p:spPr>
        <p:txBody>
          <a:bodyPr wrap="square" rtlCol="0">
            <a:spAutoFit/>
          </a:bodyPr>
          <a:lstStyle/>
          <a:p>
            <a:r>
              <a:rPr lang="fr-CH" sz="1600" b="1" dirty="0">
                <a:solidFill>
                  <a:schemeClr val="bg1"/>
                </a:solidFill>
              </a:rPr>
              <a:t>Ellen </a:t>
            </a:r>
            <a:r>
              <a:rPr lang="fr-CH" sz="1600" b="1" dirty="0" err="1">
                <a:solidFill>
                  <a:schemeClr val="bg1"/>
                </a:solidFill>
              </a:rPr>
              <a:t>G.White</a:t>
            </a:r>
            <a:r>
              <a:rPr lang="fr-CH" sz="1600" b="1" dirty="0">
                <a:solidFill>
                  <a:schemeClr val="bg1"/>
                </a:solidFill>
              </a:rPr>
              <a:t>,</a:t>
            </a:r>
          </a:p>
          <a:p>
            <a:r>
              <a:rPr lang="fr-FR" i="1" dirty="0">
                <a:solidFill>
                  <a:schemeClr val="bg1"/>
                </a:solidFill>
              </a:rPr>
              <a:t>Our High Calling,</a:t>
            </a:r>
            <a:r>
              <a:rPr lang="fr-FR" dirty="0">
                <a:solidFill>
                  <a:schemeClr val="bg1"/>
                </a:solidFill>
              </a:rPr>
              <a:t> p. 209.</a:t>
            </a:r>
            <a:r>
              <a:rPr lang="en-FR" sz="1400" dirty="0">
                <a:solidFill>
                  <a:schemeClr val="bg1"/>
                </a:solidFill>
              </a:rPr>
              <a:t> </a:t>
            </a:r>
          </a:p>
        </p:txBody>
      </p:sp>
      <p:sp>
        <p:nvSpPr>
          <p:cNvPr id="7" name="TextBox 6">
            <a:extLst>
              <a:ext uri="{FF2B5EF4-FFF2-40B4-BE49-F238E27FC236}">
                <a16:creationId xmlns:a16="http://schemas.microsoft.com/office/drawing/2014/main" id="{14AE5F23-0765-E050-8239-F1F5E42216C9}"/>
              </a:ext>
            </a:extLst>
          </p:cNvPr>
          <p:cNvSpPr txBox="1"/>
          <p:nvPr/>
        </p:nvSpPr>
        <p:spPr>
          <a:xfrm>
            <a:off x="8209052" y="4092944"/>
            <a:ext cx="3647151" cy="2308324"/>
          </a:xfrm>
          <a:prstGeom prst="rect">
            <a:avLst/>
          </a:prstGeom>
          <a:solidFill>
            <a:srgbClr val="00664D"/>
          </a:solidFill>
        </p:spPr>
        <p:txBody>
          <a:bodyPr wrap="square" rtlCol="0">
            <a:spAutoFit/>
          </a:bodyPr>
          <a:lstStyle/>
          <a:p>
            <a:r>
              <a:rPr lang="fr-FR" i="1" dirty="0">
                <a:solidFill>
                  <a:schemeClr val="bg1"/>
                </a:solidFill>
                <a:effectLst>
                  <a:outerShdw blurRad="38100" dist="38100" dir="2700000" algn="tl" rotWithShape="0">
                    <a:prstClr val="black">
                      <a:alpha val="43000"/>
                    </a:prstClr>
                  </a:outerShdw>
                </a:effectLst>
              </a:rPr>
              <a:t>Remplis du Pain de Vie, nous ne pouvons avoir faim des attractions terrestres, des excitations mondaines et de la grandeur terrestre. Notre expérience religieuse sera du même ordre que la nourriture dont nous nous nourrissons.</a:t>
            </a:r>
            <a:endParaRPr lang="en-FR" i="1" dirty="0">
              <a:solidFill>
                <a:schemeClr val="bg1"/>
              </a:solidFill>
              <a:effectLst>
                <a:outerShdw blurRad="38100" dist="38100" dir="2700000" algn="tl" rotWithShape="0">
                  <a:prstClr val="black">
                    <a:alpha val="43000"/>
                  </a:prstClr>
                </a:outerShdw>
              </a:effectLst>
            </a:endParaRPr>
          </a:p>
        </p:txBody>
      </p:sp>
      <p:pic>
        <p:nvPicPr>
          <p:cNvPr id="9" name="Picture 8">
            <a:extLst>
              <a:ext uri="{FF2B5EF4-FFF2-40B4-BE49-F238E27FC236}">
                <a16:creationId xmlns:a16="http://schemas.microsoft.com/office/drawing/2014/main" id="{F344927E-3302-F83F-3674-F220D53BD9EF}"/>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35797" y="4865029"/>
            <a:ext cx="7772400" cy="1754326"/>
          </a:xfrm>
          <a:prstGeom prst="rect">
            <a:avLst/>
          </a:prstGeom>
        </p:spPr>
      </p:pic>
    </p:spTree>
    <p:extLst>
      <p:ext uri="{BB962C8B-B14F-4D97-AF65-F5344CB8AC3E}">
        <p14:creationId xmlns:p14="http://schemas.microsoft.com/office/powerpoint/2010/main" val="1002043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CDBDB42-2739-4CEC-F0BE-7146CD75702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E83E3182-B6B9-A190-3195-227224F8C9BA}"/>
              </a:ext>
            </a:extLst>
          </p:cNvPr>
          <p:cNvSpPr txBox="1"/>
          <p:nvPr/>
        </p:nvSpPr>
        <p:spPr>
          <a:xfrm>
            <a:off x="245876" y="901570"/>
            <a:ext cx="10491019" cy="4601260"/>
          </a:xfrm>
          <a:prstGeom prst="rect">
            <a:avLst/>
          </a:prstGeom>
          <a:noFill/>
        </p:spPr>
        <p:txBody>
          <a:bodyPr wrap="square">
            <a:spAutoFit/>
          </a:bodyPr>
          <a:lstStyle/>
          <a:p>
            <a:pPr>
              <a:spcBef>
                <a:spcPts val="600"/>
              </a:spcBef>
            </a:pPr>
            <a:r>
              <a:rPr lang="fr-FR" sz="2400" b="1" noProof="1">
                <a:solidFill>
                  <a:srgbClr val="D50000"/>
                </a:solidFill>
                <a:latin typeface="Constantia" panose="02030602050306030303" pitchFamily="18" charset="0"/>
              </a:rPr>
              <a:t>“La simple lecture de la Parole ne produira pas les résultats prévus par le ciel ; elle doit être étudiée et nourrie dans le cœur. </a:t>
            </a:r>
            <a:r>
              <a:rPr lang="fr-FR" sz="2400" b="1" noProof="1">
                <a:latin typeface="Constantia" panose="02030602050306030303" pitchFamily="18" charset="0"/>
              </a:rPr>
              <a:t>La connaissance de Dieu ne s'obtient pas sans un effort mental. </a:t>
            </a:r>
            <a:r>
              <a:rPr lang="fr-FR" sz="2400" b="1" noProof="1">
                <a:solidFill>
                  <a:srgbClr val="0000C2"/>
                </a:solidFill>
                <a:latin typeface="Constantia" panose="02030602050306030303" pitchFamily="18" charset="0"/>
              </a:rPr>
              <a:t>Nous devons étudier la Bible avec diligence, en demandant à Dieu l'aide de son Saint-Esprit, afin que nous soyons capables de la comprendre</a:t>
            </a:r>
            <a:r>
              <a:rPr lang="fr-FR" sz="2400" b="1" noProof="1">
                <a:latin typeface="Constantia" panose="02030602050306030303" pitchFamily="18" charset="0"/>
              </a:rPr>
              <a:t>. Nous devrions prendre un verset et concentrer notre esprit sur la tâche de découvrir quelle est la pensée que Dieu a placée pour nous dans ce verset. […]</a:t>
            </a:r>
          </a:p>
          <a:p>
            <a:pPr>
              <a:spcBef>
                <a:spcPts val="600"/>
              </a:spcBef>
            </a:pPr>
            <a:r>
              <a:rPr lang="fr-FR" sz="2400" b="1" noProof="1">
                <a:solidFill>
                  <a:srgbClr val="00664D"/>
                </a:solidFill>
                <a:latin typeface="Constantia" panose="02030602050306030303" pitchFamily="18" charset="0"/>
              </a:rPr>
              <a:t>La Parole de Dieu est le pain de vie. Ceux qui la mangent et la digèrent, en en faisant une partie de chaque action et de chaque attribut du caractère, grandiront vigoureux dans la force de Dieu</a:t>
            </a:r>
            <a:r>
              <a:rPr lang="fr-FR" sz="2400" b="1" noProof="1">
                <a:latin typeface="Constantia" panose="02030602050306030303" pitchFamily="18" charset="0"/>
              </a:rPr>
              <a:t>. </a:t>
            </a:r>
            <a:r>
              <a:rPr lang="fr-FR" sz="2400" b="1" noProof="1">
                <a:solidFill>
                  <a:srgbClr val="D50000"/>
                </a:solidFill>
                <a:latin typeface="Constantia" panose="02030602050306030303" pitchFamily="18" charset="0"/>
              </a:rPr>
              <a:t>Elle confère une vigueur immortelle à l'âme, perfectionne l'expérience et produit une allégresse qui demeurera pour toujours”</a:t>
            </a:r>
          </a:p>
        </p:txBody>
      </p:sp>
      <p:sp>
        <p:nvSpPr>
          <p:cNvPr id="4" name="CuadroTexto 3">
            <a:extLst>
              <a:ext uri="{FF2B5EF4-FFF2-40B4-BE49-F238E27FC236}">
                <a16:creationId xmlns:a16="http://schemas.microsoft.com/office/drawing/2014/main" id="{5B44EB59-82F9-15E0-BFCD-3F93D0B28D6C}"/>
              </a:ext>
            </a:extLst>
          </p:cNvPr>
          <p:cNvSpPr txBox="1"/>
          <p:nvPr/>
        </p:nvSpPr>
        <p:spPr>
          <a:xfrm>
            <a:off x="5936105" y="5617876"/>
            <a:ext cx="4833491" cy="338554"/>
          </a:xfrm>
          <a:prstGeom prst="rect">
            <a:avLst/>
          </a:prstGeom>
          <a:noFill/>
        </p:spPr>
        <p:txBody>
          <a:bodyPr wrap="square" rtlCol="0">
            <a:spAutoFit/>
          </a:bodyPr>
          <a:lstStyle/>
          <a:p>
            <a:r>
              <a:rPr lang="fr-FR" sz="1600" b="1" noProof="1"/>
              <a:t>E. G. White (Lift Him Up, p.111 , </a:t>
            </a:r>
            <a:r>
              <a:rPr lang="fr-FR" sz="1600" noProof="1"/>
              <a:t>Élever Jésus</a:t>
            </a:r>
            <a:r>
              <a:rPr lang="fr-FR" sz="1600" b="1" noProof="1"/>
              <a:t>)</a:t>
            </a:r>
          </a:p>
        </p:txBody>
      </p:sp>
    </p:spTree>
    <p:extLst>
      <p:ext uri="{BB962C8B-B14F-4D97-AF65-F5344CB8AC3E}">
        <p14:creationId xmlns:p14="http://schemas.microsoft.com/office/powerpoint/2010/main" val="187173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FEFD"/>
        </a:solidFill>
        <a:effectLst/>
      </p:bgPr>
    </p:bg>
    <p:spTree>
      <p:nvGrpSpPr>
        <p:cNvPr id="1" name=""/>
        <p:cNvGrpSpPr/>
        <p:nvPr/>
      </p:nvGrpSpPr>
      <p:grpSpPr>
        <a:xfrm>
          <a:off x="0" y="0"/>
          <a:ext cx="0" cy="0"/>
          <a:chOff x="0" y="0"/>
          <a:chExt cx="0" cy="0"/>
        </a:xfrm>
      </p:grpSpPr>
      <p:pic>
        <p:nvPicPr>
          <p:cNvPr id="9218" name="Picture 2" hidden="1">
            <a:extLst>
              <a:ext uri="{FF2B5EF4-FFF2-40B4-BE49-F238E27FC236}">
                <a16:creationId xmlns:a16="http://schemas.microsoft.com/office/drawing/2014/main" id="{8C0E09AF-1FD0-2444-243F-C2CF7E7C1765}"/>
              </a:ext>
            </a:extLst>
          </p:cNvPr>
          <p:cNvPicPr>
            <a:picLocks noChangeAspect="1" noChangeArrowheads="1"/>
          </p:cNvPicPr>
          <p:nvPr/>
        </p:nvPicPr>
        <p:blipFill rotWithShape="1">
          <a:blip r:embed="rId2" cstate="email">
            <a:alphaModFix amt="41000"/>
            <a:extLst>
              <a:ext uri="{28A0092B-C50C-407E-A947-70E740481C1C}">
                <a14:useLocalDpi xmlns:a14="http://schemas.microsoft.com/office/drawing/2010/main"/>
              </a:ext>
            </a:extLst>
          </a:blip>
          <a:srcRect/>
          <a:stretch>
            <a:fillRect/>
          </a:stretch>
        </p:blipFill>
        <p:spPr bwMode="auto">
          <a:xfrm flipH="1">
            <a:off x="10798" y="0"/>
            <a:ext cx="1216999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23A462DA-B35C-4DD5-D6F7-DB5F7B617DEB}"/>
              </a:ext>
            </a:extLst>
          </p:cNvPr>
          <p:cNvSpPr txBox="1"/>
          <p:nvPr/>
        </p:nvSpPr>
        <p:spPr>
          <a:xfrm>
            <a:off x="2892056" y="158513"/>
            <a:ext cx="8910084" cy="5924699"/>
          </a:xfrm>
          <a:prstGeom prst="rect">
            <a:avLst/>
          </a:prstGeom>
          <a:noFill/>
        </p:spPr>
        <p:txBody>
          <a:bodyPr wrap="square">
            <a:spAutoFit/>
          </a:bodyPr>
          <a:lstStyle/>
          <a:p>
            <a:pPr marL="514350" indent="-514350">
              <a:buFont typeface="+mj-lt"/>
              <a:buAutoNum type="arabicPeriod"/>
            </a:pPr>
            <a:r>
              <a:rPr lang="fr-CH" sz="2800" b="1" dirty="0">
                <a:solidFill>
                  <a:srgbClr val="00664D"/>
                </a:solidFill>
                <a:effectLst>
                  <a:outerShdw blurRad="38100" dist="38100" dir="2700000" algn="tl" rotWithShape="0">
                    <a:prstClr val="black">
                      <a:alpha val="43000"/>
                    </a:prstClr>
                  </a:outerShdw>
                </a:effectLst>
              </a:rPr>
              <a:t>Le temps où toute âme sera mise à l'épreuve arrive à grands pas. </a:t>
            </a:r>
          </a:p>
          <a:p>
            <a:pPr marL="514350" indent="-514350">
              <a:spcBef>
                <a:spcPts val="600"/>
              </a:spcBef>
              <a:buFont typeface="+mj-lt"/>
              <a:buAutoNum type="arabicPeriod"/>
            </a:pPr>
            <a:r>
              <a:rPr lang="fr-CH" sz="2800" b="1" dirty="0">
                <a:solidFill>
                  <a:srgbClr val="D50000"/>
                </a:solidFill>
                <a:effectLst>
                  <a:outerShdw blurRad="38100" dist="38100" dir="2700000" algn="tl" rotWithShape="0">
                    <a:prstClr val="black">
                      <a:alpha val="43000"/>
                    </a:prstClr>
                  </a:outerShdw>
                </a:effectLst>
              </a:rPr>
              <a:t>Ceux qui sont faibles dans la foi ne résisteront pas en ces jours difficiles. </a:t>
            </a:r>
          </a:p>
          <a:p>
            <a:pPr marL="514350" indent="-514350">
              <a:spcBef>
                <a:spcPts val="600"/>
              </a:spcBef>
              <a:buFont typeface="+mj-lt"/>
              <a:buAutoNum type="arabicPeriod"/>
            </a:pPr>
            <a:r>
              <a:rPr lang="fr-CH" sz="2800" b="1" dirty="0">
                <a:solidFill>
                  <a:srgbClr val="0000C2"/>
                </a:solidFill>
                <a:effectLst>
                  <a:outerShdw blurRad="38100" dist="38100" dir="2700000" algn="tl" rotWithShape="0">
                    <a:prstClr val="black">
                      <a:alpha val="43000"/>
                    </a:prstClr>
                  </a:outerShdw>
                </a:effectLst>
              </a:rPr>
              <a:t>Les grandes vérités de la révélation doivent être étudiées avec soin, car nous aurons tous besoin d'une connaissance intelligente de la Parole de Dieu. </a:t>
            </a:r>
          </a:p>
          <a:p>
            <a:pPr marL="514350" indent="-514350">
              <a:spcBef>
                <a:spcPts val="600"/>
              </a:spcBef>
              <a:buFont typeface="+mj-lt"/>
              <a:buAutoNum type="arabicPeriod"/>
            </a:pPr>
            <a:r>
              <a:rPr lang="fr-CH" sz="2800" b="1" dirty="0">
                <a:solidFill>
                  <a:srgbClr val="9300CA"/>
                </a:solidFill>
                <a:effectLst>
                  <a:outerShdw blurRad="38100" dist="38100" dir="2700000" algn="tl" rotWithShape="0">
                    <a:prstClr val="black">
                      <a:alpha val="43000"/>
                    </a:prstClr>
                  </a:outerShdw>
                </a:effectLst>
              </a:rPr>
              <a:t>Par l'étude de la Bible et par une communion journalière avec Jésus, nous acquerrons des vues nouvelles, claires et nettes, au sujet de notre responsabilité individuelle, et la force de subsister au jour de l'épreuve et de la tentation. </a:t>
            </a:r>
            <a:endParaRPr lang="en-FR" sz="2800" b="1" dirty="0">
              <a:solidFill>
                <a:srgbClr val="9300CA"/>
              </a:solidFill>
              <a:effectLst>
                <a:outerShdw blurRad="38100" dist="38100" dir="2700000" algn="tl" rotWithShape="0">
                  <a:prstClr val="black">
                    <a:alpha val="43000"/>
                  </a:prstClr>
                </a:outerShdw>
              </a:effectLst>
            </a:endParaRPr>
          </a:p>
        </p:txBody>
      </p:sp>
      <p:sp>
        <p:nvSpPr>
          <p:cNvPr id="4" name="CuadroTexto 3">
            <a:extLst>
              <a:ext uri="{FF2B5EF4-FFF2-40B4-BE49-F238E27FC236}">
                <a16:creationId xmlns:a16="http://schemas.microsoft.com/office/drawing/2014/main" id="{01B76F75-3111-93EE-FB74-5E2DC4989168}"/>
              </a:ext>
            </a:extLst>
          </p:cNvPr>
          <p:cNvSpPr txBox="1"/>
          <p:nvPr/>
        </p:nvSpPr>
        <p:spPr>
          <a:xfrm>
            <a:off x="3376385" y="6030846"/>
            <a:ext cx="5165388" cy="369332"/>
          </a:xfrm>
          <a:prstGeom prst="rect">
            <a:avLst/>
          </a:prstGeom>
          <a:noFill/>
        </p:spPr>
        <p:txBody>
          <a:bodyPr wrap="none" rtlCol="0">
            <a:spAutoFit/>
          </a:bodyPr>
          <a:lstStyle/>
          <a:p>
            <a:pPr algn="r">
              <a:spcAft>
                <a:spcPts val="600"/>
              </a:spcAft>
            </a:pPr>
            <a:r>
              <a:rPr lang="fr-CH" sz="1600" b="1" noProof="0" dirty="0"/>
              <a:t>E. G. W. (</a:t>
            </a:r>
            <a:r>
              <a:rPr lang="fr-CH" b="1" i="1" dirty="0"/>
              <a:t>Témoignages pour l'Église, vol. 2, p. 116.</a:t>
            </a:r>
            <a:endParaRPr lang="fr-CH" sz="1600" b="1" noProof="0" dirty="0"/>
          </a:p>
        </p:txBody>
      </p:sp>
      <p:sp>
        <p:nvSpPr>
          <p:cNvPr id="2" name="Titre 1">
            <a:extLst>
              <a:ext uri="{FF2B5EF4-FFF2-40B4-BE49-F238E27FC236}">
                <a16:creationId xmlns:a16="http://schemas.microsoft.com/office/drawing/2014/main" id="{C686F9EB-A440-2D56-5D9B-52278FDBC497}"/>
              </a:ext>
            </a:extLst>
          </p:cNvPr>
          <p:cNvSpPr txBox="1">
            <a:spLocks/>
          </p:cNvSpPr>
          <p:nvPr/>
        </p:nvSpPr>
        <p:spPr>
          <a:xfrm>
            <a:off x="-208096" y="3946058"/>
            <a:ext cx="3254581" cy="1095539"/>
          </a:xfrm>
          <a:prstGeom prst="rect">
            <a:avLst/>
          </a:prstGeom>
          <a:solidFill>
            <a:srgbClr val="FFFF00"/>
          </a:solidFill>
          <a:effectLst>
            <a:outerShdw blurRad="40000" dist="23000" dir="5400000" rotWithShape="0">
              <a:srgbClr val="000000">
                <a:alpha val="35000"/>
              </a:srgbClr>
            </a:outerShdw>
            <a:softEdge rad="317500"/>
          </a:effectLst>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CH" sz="4000" dirty="0">
                <a:solidFill>
                  <a:srgbClr val="FF0000"/>
                </a:solidFill>
                <a:latin typeface="Brush Script MT" panose="03060802040406070304" pitchFamily="66" charset="0"/>
              </a:rPr>
              <a:t>JE MEDITE</a:t>
            </a:r>
          </a:p>
        </p:txBody>
      </p:sp>
      <p:sp>
        <p:nvSpPr>
          <p:cNvPr id="7" name="Rectangle 6">
            <a:extLst>
              <a:ext uri="{FF2B5EF4-FFF2-40B4-BE49-F238E27FC236}">
                <a16:creationId xmlns:a16="http://schemas.microsoft.com/office/drawing/2014/main" id="{2A935050-6A04-36CD-1FFC-ACE4533C8B29}"/>
              </a:ext>
            </a:extLst>
          </p:cNvPr>
          <p:cNvSpPr/>
          <p:nvPr/>
        </p:nvSpPr>
        <p:spPr>
          <a:xfrm>
            <a:off x="180270" y="4674202"/>
            <a:ext cx="3111055" cy="1229458"/>
          </a:xfrm>
          <a:prstGeom prst="rect">
            <a:avLst/>
          </a:prstGeom>
          <a:solidFill>
            <a:srgbClr val="FF0000"/>
          </a:solidFill>
          <a:ln/>
          <a:effectLst>
            <a:softEdge rad="317500"/>
          </a:effectLst>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p>
            <a:pPr algn="ctr">
              <a:lnSpc>
                <a:spcPct val="90000"/>
              </a:lnSpc>
              <a:spcBef>
                <a:spcPct val="0"/>
              </a:spcBef>
            </a:pPr>
            <a:r>
              <a:rPr lang="fr-CH" sz="4000" dirty="0">
                <a:solidFill>
                  <a:srgbClr val="FFFF00"/>
                </a:solidFill>
                <a:latin typeface="Brush Script MT" panose="03060802040406070304" pitchFamily="66" charset="0"/>
              </a:rPr>
              <a:t>JE PRIE</a:t>
            </a:r>
          </a:p>
        </p:txBody>
      </p:sp>
      <p:sp>
        <p:nvSpPr>
          <p:cNvPr id="11" name="Rectangle 10">
            <a:extLst>
              <a:ext uri="{FF2B5EF4-FFF2-40B4-BE49-F238E27FC236}">
                <a16:creationId xmlns:a16="http://schemas.microsoft.com/office/drawing/2014/main" id="{E259CAE7-D113-1C57-FF75-A6566B5C2C0F}"/>
              </a:ext>
            </a:extLst>
          </p:cNvPr>
          <p:cNvSpPr/>
          <p:nvPr/>
        </p:nvSpPr>
        <p:spPr>
          <a:xfrm>
            <a:off x="1109814" y="5450924"/>
            <a:ext cx="2388336" cy="1266221"/>
          </a:xfrm>
          <a:prstGeom prst="rect">
            <a:avLst/>
          </a:prstGeom>
          <a:solidFill>
            <a:srgbClr val="FF0000"/>
          </a:solidFill>
          <a:ln/>
          <a:effectLst>
            <a:softEdge rad="317500"/>
          </a:effectLst>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p>
            <a:pPr algn="ctr">
              <a:lnSpc>
                <a:spcPct val="90000"/>
              </a:lnSpc>
              <a:spcBef>
                <a:spcPct val="0"/>
              </a:spcBef>
            </a:pPr>
            <a:r>
              <a:rPr lang="fr-CH" sz="4000" dirty="0">
                <a:solidFill>
                  <a:srgbClr val="FFFF00"/>
                </a:solidFill>
                <a:latin typeface="Brush Script MT" panose="03060802040406070304" pitchFamily="66" charset="0"/>
              </a:rPr>
              <a:t>Amen !</a:t>
            </a:r>
          </a:p>
        </p:txBody>
      </p:sp>
      <p:pic>
        <p:nvPicPr>
          <p:cNvPr id="8" name="Picture 12" descr="Image d’Épingle Story">
            <a:extLst>
              <a:ext uri="{FF2B5EF4-FFF2-40B4-BE49-F238E27FC236}">
                <a16:creationId xmlns:a16="http://schemas.microsoft.com/office/drawing/2014/main" id="{C6FF98E4-A843-870C-D061-32C220D77C3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765542"/>
            <a:ext cx="2844111" cy="291194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1540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5"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2000" fill="hold"/>
                                        <p:tgtEl>
                                          <p:spTgt spid="2"/>
                                        </p:tgtEl>
                                        <p:attrNameLst>
                                          <p:attrName>ppt_w</p:attrName>
                                        </p:attrNameLst>
                                      </p:cBhvr>
                                      <p:tavLst>
                                        <p:tav tm="0">
                                          <p:val>
                                            <p:fltVal val="0"/>
                                          </p:val>
                                        </p:tav>
                                        <p:tav tm="100000">
                                          <p:val>
                                            <p:strVal val="#ppt_w"/>
                                          </p:val>
                                        </p:tav>
                                      </p:tavLst>
                                    </p:anim>
                                    <p:anim calcmode="lin" valueType="num">
                                      <p:cBhvr>
                                        <p:cTn id="15" dur="2000" fill="hold"/>
                                        <p:tgtEl>
                                          <p:spTgt spid="2"/>
                                        </p:tgtEl>
                                        <p:attrNameLst>
                                          <p:attrName>ppt_h</p:attrName>
                                        </p:attrNameLst>
                                      </p:cBhvr>
                                      <p:tavLst>
                                        <p:tav tm="0">
                                          <p:val>
                                            <p:fltVal val="0"/>
                                          </p:val>
                                        </p:tav>
                                        <p:tav tm="100000">
                                          <p:val>
                                            <p:strVal val="#ppt_h"/>
                                          </p:val>
                                        </p:tav>
                                      </p:tavLst>
                                    </p:anim>
                                    <p:anim calcmode="lin" valueType="num">
                                      <p:cBhvr>
                                        <p:cTn id="16" dur="2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7" dur="2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500"/>
                            </p:stCondLst>
                            <p:childTnLst>
                              <p:par>
                                <p:cTn id="19" presetID="15"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2000" fill="hold"/>
                                        <p:tgtEl>
                                          <p:spTgt spid="7"/>
                                        </p:tgtEl>
                                        <p:attrNameLst>
                                          <p:attrName>ppt_w</p:attrName>
                                        </p:attrNameLst>
                                      </p:cBhvr>
                                      <p:tavLst>
                                        <p:tav tm="0">
                                          <p:val>
                                            <p:fltVal val="0"/>
                                          </p:val>
                                        </p:tav>
                                        <p:tav tm="100000">
                                          <p:val>
                                            <p:strVal val="#ppt_w"/>
                                          </p:val>
                                        </p:tav>
                                      </p:tavLst>
                                    </p:anim>
                                    <p:anim calcmode="lin" valueType="num">
                                      <p:cBhvr>
                                        <p:cTn id="22" dur="2000" fill="hold"/>
                                        <p:tgtEl>
                                          <p:spTgt spid="7"/>
                                        </p:tgtEl>
                                        <p:attrNameLst>
                                          <p:attrName>ppt_h</p:attrName>
                                        </p:attrNameLst>
                                      </p:cBhvr>
                                      <p:tavLst>
                                        <p:tav tm="0">
                                          <p:val>
                                            <p:fltVal val="0"/>
                                          </p:val>
                                        </p:tav>
                                        <p:tav tm="100000">
                                          <p:val>
                                            <p:strVal val="#ppt_h"/>
                                          </p:val>
                                        </p:tav>
                                      </p:tavLst>
                                    </p:anim>
                                    <p:anim calcmode="lin" valueType="num">
                                      <p:cBhvr>
                                        <p:cTn id="23" dur="2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4" dur="2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4500"/>
                            </p:stCondLst>
                            <p:childTnLst>
                              <p:par>
                                <p:cTn id="26" presetID="15"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2000" fill="hold"/>
                                        <p:tgtEl>
                                          <p:spTgt spid="11"/>
                                        </p:tgtEl>
                                        <p:attrNameLst>
                                          <p:attrName>ppt_w</p:attrName>
                                        </p:attrNameLst>
                                      </p:cBhvr>
                                      <p:tavLst>
                                        <p:tav tm="0">
                                          <p:val>
                                            <p:fltVal val="0"/>
                                          </p:val>
                                        </p:tav>
                                        <p:tav tm="100000">
                                          <p:val>
                                            <p:strVal val="#ppt_w"/>
                                          </p:val>
                                        </p:tav>
                                      </p:tavLst>
                                    </p:anim>
                                    <p:anim calcmode="lin" valueType="num">
                                      <p:cBhvr>
                                        <p:cTn id="29" dur="2000" fill="hold"/>
                                        <p:tgtEl>
                                          <p:spTgt spid="11"/>
                                        </p:tgtEl>
                                        <p:attrNameLst>
                                          <p:attrName>ppt_h</p:attrName>
                                        </p:attrNameLst>
                                      </p:cBhvr>
                                      <p:tavLst>
                                        <p:tav tm="0">
                                          <p:val>
                                            <p:fltVal val="0"/>
                                          </p:val>
                                        </p:tav>
                                        <p:tav tm="100000">
                                          <p:val>
                                            <p:strVal val="#ppt_h"/>
                                          </p:val>
                                        </p:tav>
                                      </p:tavLst>
                                    </p:anim>
                                    <p:anim calcmode="lin" valueType="num">
                                      <p:cBhvr>
                                        <p:cTn id="30" dur="2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31" dur="2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animBg="1"/>
      <p:bldP spid="7"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CDC17-7654-F145-3038-2FB0BE4302E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7E26625-C85F-479E-95ED-5790E0D9B84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157D7AF0-1064-1843-2113-70B80E241C67}"/>
              </a:ext>
            </a:extLst>
          </p:cNvPr>
          <p:cNvSpPr txBox="1"/>
          <p:nvPr/>
        </p:nvSpPr>
        <p:spPr>
          <a:xfrm>
            <a:off x="361949" y="233660"/>
            <a:ext cx="8261189" cy="1846659"/>
          </a:xfrm>
          <a:prstGeom prst="rect">
            <a:avLst/>
          </a:prstGeom>
          <a:noFill/>
        </p:spPr>
        <p:txBody>
          <a:bodyPr wrap="square">
            <a:spAutoFit/>
            <a:scene3d>
              <a:camera prst="orthographicFront"/>
              <a:lightRig rig="contrasting"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1">
                <a:ln>
                  <a:noFill/>
                </a:ln>
                <a:solidFill>
                  <a:srgbClr val="E4CE84"/>
                </a:solidFill>
                <a:effectLst/>
                <a:uLnTx/>
                <a:uFillTx/>
                <a:latin typeface="Comic Sans MS" panose="030F0702030302020204" pitchFamily="66" charset="0"/>
                <a:ea typeface="+mn-ea"/>
                <a:cs typeface="+mn-cs"/>
              </a:rPr>
              <a:t>“Ainsi en sera-t-il de ma parole, qui sort de ma bouche, elle ne me reviendra point sans effet,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1">
                <a:ln>
                  <a:noFill/>
                </a:ln>
                <a:solidFill>
                  <a:srgbClr val="E4CE84"/>
                </a:solidFill>
                <a:effectLst/>
                <a:uLnTx/>
                <a:uFillTx/>
                <a:latin typeface="Comic Sans MS" panose="030F0702030302020204" pitchFamily="66" charset="0"/>
                <a:ea typeface="+mn-ea"/>
                <a:cs typeface="+mn-cs"/>
              </a:rPr>
              <a:t>mais elle accomplira ce que j'aurai voulu, et exécutera ce pour quoi je l'aurai envoyée”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1">
                <a:ln>
                  <a:noFill/>
                </a:ln>
                <a:solidFill>
                  <a:srgbClr val="E4CE84"/>
                </a:solidFill>
                <a:effectLst/>
                <a:uLnTx/>
                <a:uFillTx/>
                <a:latin typeface="Comic Sans MS" panose="030F0702030302020204" pitchFamily="66" charset="0"/>
                <a:ea typeface="+mn-ea"/>
                <a:cs typeface="+mn-cs"/>
              </a:rPr>
              <a:t>(Ésaïe 55.11 LSG)</a:t>
            </a:r>
            <a:endParaRPr kumimoji="0" lang="fr-FR" sz="2400" b="1" i="0" u="none" strike="noStrike" kern="1200" cap="none" spc="0" normalizeH="0" baseline="0" noProof="1">
              <a:ln>
                <a:noFill/>
              </a:ln>
              <a:solidFill>
                <a:srgbClr val="E4CE84"/>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452237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8B9C1-3E74-AC45-1709-D476CB0DFA9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131333C-C9E4-E895-FB1F-5DE73FD3BF3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B86D6E8D-FDAF-D3B5-0F82-58AFC501E45A}"/>
              </a:ext>
            </a:extLst>
          </p:cNvPr>
          <p:cNvGrpSpPr/>
          <p:nvPr/>
        </p:nvGrpSpPr>
        <p:grpSpPr>
          <a:xfrm>
            <a:off x="6525172" y="3795653"/>
            <a:ext cx="5529339" cy="2862321"/>
            <a:chOff x="6525172" y="3795653"/>
            <a:chExt cx="5529339" cy="2862321"/>
          </a:xfrm>
        </p:grpSpPr>
        <p:sp>
          <p:nvSpPr>
            <p:cNvPr id="6" name="Freeform 5">
              <a:extLst>
                <a:ext uri="{FF2B5EF4-FFF2-40B4-BE49-F238E27FC236}">
                  <a16:creationId xmlns:a16="http://schemas.microsoft.com/office/drawing/2014/main" id="{B0C94606-314F-5763-0C89-E2CFDFBC03FF}"/>
                </a:ext>
              </a:extLst>
            </p:cNvPr>
            <p:cNvSpPr/>
            <p:nvPr/>
          </p:nvSpPr>
          <p:spPr>
            <a:xfrm>
              <a:off x="6525172" y="3795653"/>
              <a:ext cx="2664742" cy="2862321"/>
            </a:xfrm>
            <a:custGeom>
              <a:avLst/>
              <a:gdLst>
                <a:gd name="csX0" fmla="*/ 0 w 2664742"/>
                <a:gd name="csY0" fmla="*/ 266474 h 2862321"/>
                <a:gd name="csX1" fmla="*/ 266474 w 2664742"/>
                <a:gd name="csY1" fmla="*/ 0 h 2862321"/>
                <a:gd name="csX2" fmla="*/ 2398268 w 2664742"/>
                <a:gd name="csY2" fmla="*/ 0 h 2862321"/>
                <a:gd name="csX3" fmla="*/ 2664742 w 2664742"/>
                <a:gd name="csY3" fmla="*/ 266474 h 2862321"/>
                <a:gd name="csX4" fmla="*/ 2664742 w 2664742"/>
                <a:gd name="csY4" fmla="*/ 2595847 h 2862321"/>
                <a:gd name="csX5" fmla="*/ 2398268 w 2664742"/>
                <a:gd name="csY5" fmla="*/ 2862321 h 2862321"/>
                <a:gd name="csX6" fmla="*/ 266474 w 2664742"/>
                <a:gd name="csY6" fmla="*/ 2862321 h 2862321"/>
                <a:gd name="csX7" fmla="*/ 0 w 2664742"/>
                <a:gd name="csY7" fmla="*/ 2595847 h 2862321"/>
                <a:gd name="csX8" fmla="*/ 0 w 2664742"/>
                <a:gd name="csY8" fmla="*/ 266474 h 286232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664742" h="2862321">
                  <a:moveTo>
                    <a:pt x="0" y="266474"/>
                  </a:moveTo>
                  <a:cubicBezTo>
                    <a:pt x="0" y="119304"/>
                    <a:pt x="119304" y="0"/>
                    <a:pt x="266474" y="0"/>
                  </a:cubicBezTo>
                  <a:lnTo>
                    <a:pt x="2398268" y="0"/>
                  </a:lnTo>
                  <a:cubicBezTo>
                    <a:pt x="2545438" y="0"/>
                    <a:pt x="2664742" y="119304"/>
                    <a:pt x="2664742" y="266474"/>
                  </a:cubicBezTo>
                  <a:lnTo>
                    <a:pt x="2664742" y="2595847"/>
                  </a:lnTo>
                  <a:cubicBezTo>
                    <a:pt x="2664742" y="2743017"/>
                    <a:pt x="2545438" y="2862321"/>
                    <a:pt x="2398268" y="2862321"/>
                  </a:cubicBezTo>
                  <a:lnTo>
                    <a:pt x="266474" y="2862321"/>
                  </a:lnTo>
                  <a:cubicBezTo>
                    <a:pt x="119304" y="2862321"/>
                    <a:pt x="0" y="2743017"/>
                    <a:pt x="0" y="2595847"/>
                  </a:cubicBezTo>
                  <a:lnTo>
                    <a:pt x="0" y="266474"/>
                  </a:lnTo>
                  <a:close/>
                </a:path>
              </a:pathLst>
            </a:custGeom>
            <a:solidFill>
              <a:schemeClr val="tx2">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prst="relaxedInset"/>
            </a:sp3d>
          </p:spPr>
          <p:style>
            <a:lnRef idx="0">
              <a:schemeClr val="dk1">
                <a:hueOff val="0"/>
                <a:satOff val="0"/>
                <a:lumOff val="0"/>
                <a:alphaOff val="0"/>
              </a:schemeClr>
            </a:lnRef>
            <a:fillRef idx="1">
              <a:scrgbClr r="0" g="0" b="0"/>
            </a:fillRef>
            <a:effectRef idx="2">
              <a:scrgbClr r="0" g="0" b="0"/>
            </a:effectRef>
            <a:fontRef idx="minor">
              <a:schemeClr val="dk1">
                <a:hueOff val="0"/>
                <a:satOff val="0"/>
                <a:lumOff val="0"/>
                <a:alphaOff val="0"/>
              </a:schemeClr>
            </a:fontRef>
          </p:style>
          <p:txBody>
            <a:bodyPr spcFirstLastPara="0" vert="horz" wrap="square" lIns="76200" tIns="76200" rIns="76200" bIns="2079825" numCol="1" spcCol="1270" anchor="ctr" anchorCtr="0">
              <a:noAutofit/>
            </a:bodyPr>
            <a:lstStyle/>
            <a:p>
              <a:pPr marL="0" lvl="0" indent="0" algn="ctr" defTabSz="889000">
                <a:lnSpc>
                  <a:spcPct val="90000"/>
                </a:lnSpc>
                <a:spcBef>
                  <a:spcPct val="0"/>
                </a:spcBef>
                <a:spcAft>
                  <a:spcPct val="35000"/>
                </a:spcAft>
                <a:buNone/>
              </a:pPr>
              <a:r>
                <a:rPr lang="fr-FR" sz="2000" b="1" kern="1200" noProof="1">
                  <a:solidFill>
                    <a:schemeClr val="tx2">
                      <a:lumMod val="50000"/>
                    </a:schemeClr>
                  </a:solidFill>
                </a:rPr>
                <a:t>Comment étudier la Bible :</a:t>
              </a:r>
              <a:endParaRPr lang="fr-FR" sz="2000" kern="1200" noProof="1">
                <a:solidFill>
                  <a:schemeClr val="tx2">
                    <a:lumMod val="50000"/>
                  </a:schemeClr>
                </a:solidFill>
              </a:endParaRPr>
            </a:p>
          </p:txBody>
        </p:sp>
        <p:sp>
          <p:nvSpPr>
            <p:cNvPr id="11" name="Freeform 10">
              <a:extLst>
                <a:ext uri="{FF2B5EF4-FFF2-40B4-BE49-F238E27FC236}">
                  <a16:creationId xmlns:a16="http://schemas.microsoft.com/office/drawing/2014/main" id="{2549B034-A826-02C9-66F1-1CEE3EB3C97D}"/>
                </a:ext>
              </a:extLst>
            </p:cNvPr>
            <p:cNvSpPr/>
            <p:nvPr/>
          </p:nvSpPr>
          <p:spPr>
            <a:xfrm>
              <a:off x="6791646" y="4654594"/>
              <a:ext cx="2131793" cy="562331"/>
            </a:xfrm>
            <a:custGeom>
              <a:avLst/>
              <a:gdLst>
                <a:gd name="csX0" fmla="*/ 0 w 2131793"/>
                <a:gd name="csY0" fmla="*/ 56233 h 562331"/>
                <a:gd name="csX1" fmla="*/ 56233 w 2131793"/>
                <a:gd name="csY1" fmla="*/ 0 h 562331"/>
                <a:gd name="csX2" fmla="*/ 2075560 w 2131793"/>
                <a:gd name="csY2" fmla="*/ 0 h 562331"/>
                <a:gd name="csX3" fmla="*/ 2131793 w 2131793"/>
                <a:gd name="csY3" fmla="*/ 56233 h 562331"/>
                <a:gd name="csX4" fmla="*/ 2131793 w 2131793"/>
                <a:gd name="csY4" fmla="*/ 506098 h 562331"/>
                <a:gd name="csX5" fmla="*/ 2075560 w 2131793"/>
                <a:gd name="csY5" fmla="*/ 562331 h 562331"/>
                <a:gd name="csX6" fmla="*/ 56233 w 2131793"/>
                <a:gd name="csY6" fmla="*/ 562331 h 562331"/>
                <a:gd name="csX7" fmla="*/ 0 w 2131793"/>
                <a:gd name="csY7" fmla="*/ 506098 h 562331"/>
                <a:gd name="csX8" fmla="*/ 0 w 2131793"/>
                <a:gd name="csY8" fmla="*/ 56233 h 56233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131793" h="562331">
                  <a:moveTo>
                    <a:pt x="0" y="56233"/>
                  </a:moveTo>
                  <a:cubicBezTo>
                    <a:pt x="0" y="25176"/>
                    <a:pt x="25176" y="0"/>
                    <a:pt x="56233" y="0"/>
                  </a:cubicBezTo>
                  <a:lnTo>
                    <a:pt x="2075560" y="0"/>
                  </a:lnTo>
                  <a:cubicBezTo>
                    <a:pt x="2106617" y="0"/>
                    <a:pt x="2131793" y="25176"/>
                    <a:pt x="2131793" y="56233"/>
                  </a:cubicBezTo>
                  <a:lnTo>
                    <a:pt x="2131793" y="506098"/>
                  </a:lnTo>
                  <a:cubicBezTo>
                    <a:pt x="2131793" y="537155"/>
                    <a:pt x="2106617" y="562331"/>
                    <a:pt x="2075560" y="562331"/>
                  </a:cubicBezTo>
                  <a:lnTo>
                    <a:pt x="56233" y="562331"/>
                  </a:lnTo>
                  <a:cubicBezTo>
                    <a:pt x="25176" y="562331"/>
                    <a:pt x="0" y="537155"/>
                    <a:pt x="0" y="506098"/>
                  </a:cubicBezTo>
                  <a:lnTo>
                    <a:pt x="0" y="56233"/>
                  </a:lnTo>
                  <a:close/>
                </a:path>
              </a:pathLst>
            </a:custGeom>
            <a:solidFill>
              <a:schemeClr val="accent6">
                <a:lumMod val="50000"/>
              </a:schemeClr>
            </a:solidFill>
          </p:spPr>
          <p:style>
            <a:lnRef idx="0">
              <a:schemeClr val="lt1">
                <a:hueOff val="0"/>
                <a:satOff val="0"/>
                <a:lumOff val="0"/>
                <a:alphaOff val="0"/>
              </a:schemeClr>
            </a:lnRef>
            <a:fillRef idx="3">
              <a:scrgbClr r="0" g="0" b="0"/>
            </a:fillRef>
            <a:effectRef idx="3">
              <a:schemeClr val="accent5">
                <a:hueOff val="0"/>
                <a:satOff val="0"/>
                <a:lumOff val="0"/>
                <a:alphaOff val="0"/>
              </a:schemeClr>
            </a:effectRef>
            <a:fontRef idx="minor">
              <a:schemeClr val="lt1"/>
            </a:fontRef>
          </p:style>
          <p:txBody>
            <a:bodyPr spcFirstLastPara="0" vert="horz" wrap="square" lIns="67270" tIns="54570" rIns="67270" bIns="54570" numCol="1" spcCol="1270" anchor="ctr" anchorCtr="0">
              <a:noAutofit/>
            </a:bodyPr>
            <a:lstStyle/>
            <a:p>
              <a:pPr marL="0" lvl="0" indent="0" algn="ctr" defTabSz="889000">
                <a:lnSpc>
                  <a:spcPct val="90000"/>
                </a:lnSpc>
                <a:spcBef>
                  <a:spcPct val="0"/>
                </a:spcBef>
                <a:spcAft>
                  <a:spcPct val="35000"/>
                </a:spcAft>
                <a:buNone/>
              </a:pPr>
              <a:r>
                <a:rPr lang="fr-FR" sz="2000" b="1" kern="1200" noProof="1">
                  <a:effectLst>
                    <a:outerShdw blurRad="38100" dist="38100" dir="2700000" algn="tl">
                      <a:srgbClr val="000000"/>
                    </a:outerShdw>
                  </a:effectLst>
                </a:rPr>
                <a:t>Le temps</a:t>
              </a:r>
              <a:endParaRPr lang="fr-FR" sz="2000" kern="1200" noProof="1">
                <a:effectLst>
                  <a:outerShdw blurRad="38100" dist="38100" dir="2700000" algn="tl">
                    <a:srgbClr val="000000"/>
                  </a:outerShdw>
                </a:effectLst>
              </a:endParaRPr>
            </a:p>
          </p:txBody>
        </p:sp>
        <p:sp>
          <p:nvSpPr>
            <p:cNvPr id="13" name="Freeform 12">
              <a:extLst>
                <a:ext uri="{FF2B5EF4-FFF2-40B4-BE49-F238E27FC236}">
                  <a16:creationId xmlns:a16="http://schemas.microsoft.com/office/drawing/2014/main" id="{61DC3784-C4AD-EDF9-0961-357FC64D017E}"/>
                </a:ext>
              </a:extLst>
            </p:cNvPr>
            <p:cNvSpPr/>
            <p:nvPr/>
          </p:nvSpPr>
          <p:spPr>
            <a:xfrm>
              <a:off x="6791646" y="5303438"/>
              <a:ext cx="2131793" cy="562331"/>
            </a:xfrm>
            <a:custGeom>
              <a:avLst/>
              <a:gdLst>
                <a:gd name="csX0" fmla="*/ 0 w 2131793"/>
                <a:gd name="csY0" fmla="*/ 56233 h 562331"/>
                <a:gd name="csX1" fmla="*/ 56233 w 2131793"/>
                <a:gd name="csY1" fmla="*/ 0 h 562331"/>
                <a:gd name="csX2" fmla="*/ 2075560 w 2131793"/>
                <a:gd name="csY2" fmla="*/ 0 h 562331"/>
                <a:gd name="csX3" fmla="*/ 2131793 w 2131793"/>
                <a:gd name="csY3" fmla="*/ 56233 h 562331"/>
                <a:gd name="csX4" fmla="*/ 2131793 w 2131793"/>
                <a:gd name="csY4" fmla="*/ 506098 h 562331"/>
                <a:gd name="csX5" fmla="*/ 2075560 w 2131793"/>
                <a:gd name="csY5" fmla="*/ 562331 h 562331"/>
                <a:gd name="csX6" fmla="*/ 56233 w 2131793"/>
                <a:gd name="csY6" fmla="*/ 562331 h 562331"/>
                <a:gd name="csX7" fmla="*/ 0 w 2131793"/>
                <a:gd name="csY7" fmla="*/ 506098 h 562331"/>
                <a:gd name="csX8" fmla="*/ 0 w 2131793"/>
                <a:gd name="csY8" fmla="*/ 56233 h 56233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131793" h="562331">
                  <a:moveTo>
                    <a:pt x="0" y="56233"/>
                  </a:moveTo>
                  <a:cubicBezTo>
                    <a:pt x="0" y="25176"/>
                    <a:pt x="25176" y="0"/>
                    <a:pt x="56233" y="0"/>
                  </a:cubicBezTo>
                  <a:lnTo>
                    <a:pt x="2075560" y="0"/>
                  </a:lnTo>
                  <a:cubicBezTo>
                    <a:pt x="2106617" y="0"/>
                    <a:pt x="2131793" y="25176"/>
                    <a:pt x="2131793" y="56233"/>
                  </a:cubicBezTo>
                  <a:lnTo>
                    <a:pt x="2131793" y="506098"/>
                  </a:lnTo>
                  <a:cubicBezTo>
                    <a:pt x="2131793" y="537155"/>
                    <a:pt x="2106617" y="562331"/>
                    <a:pt x="2075560" y="562331"/>
                  </a:cubicBezTo>
                  <a:lnTo>
                    <a:pt x="56233" y="562331"/>
                  </a:lnTo>
                  <a:cubicBezTo>
                    <a:pt x="25176" y="562331"/>
                    <a:pt x="0" y="537155"/>
                    <a:pt x="0" y="506098"/>
                  </a:cubicBezTo>
                  <a:lnTo>
                    <a:pt x="0" y="56233"/>
                  </a:lnTo>
                  <a:close/>
                </a:path>
              </a:pathLst>
            </a:custGeom>
            <a:solidFill>
              <a:schemeClr val="bg2"/>
            </a:solidFill>
          </p:spPr>
          <p:style>
            <a:lnRef idx="0">
              <a:schemeClr val="lt1">
                <a:hueOff val="0"/>
                <a:satOff val="0"/>
                <a:lumOff val="0"/>
                <a:alphaOff val="0"/>
              </a:schemeClr>
            </a:lnRef>
            <a:fillRef idx="3">
              <a:scrgbClr r="0" g="0" b="0"/>
            </a:fillRef>
            <a:effectRef idx="3">
              <a:schemeClr val="accent5">
                <a:hueOff val="4922525"/>
                <a:satOff val="0"/>
                <a:lumOff val="8578"/>
                <a:alphaOff val="0"/>
              </a:schemeClr>
            </a:effectRef>
            <a:fontRef idx="minor">
              <a:schemeClr val="lt1"/>
            </a:fontRef>
          </p:style>
          <p:txBody>
            <a:bodyPr spcFirstLastPara="0" vert="horz" wrap="square" lIns="67270" tIns="54570" rIns="67270" bIns="54570" numCol="1" spcCol="1270" anchor="ctr" anchorCtr="0">
              <a:noAutofit/>
            </a:bodyPr>
            <a:lstStyle/>
            <a:p>
              <a:pPr marL="0" lvl="0" indent="0" algn="ctr" defTabSz="889000">
                <a:lnSpc>
                  <a:spcPct val="90000"/>
                </a:lnSpc>
                <a:spcBef>
                  <a:spcPct val="0"/>
                </a:spcBef>
                <a:spcAft>
                  <a:spcPct val="35000"/>
                </a:spcAft>
                <a:buNone/>
              </a:pPr>
              <a:r>
                <a:rPr lang="fr-FR" sz="2000" b="1" kern="1200" noProof="1">
                  <a:effectLst>
                    <a:outerShdw blurRad="38100" dist="38100" dir="2700000" algn="tl">
                      <a:srgbClr val="000000"/>
                    </a:outerShdw>
                  </a:effectLst>
                </a:rPr>
                <a:t>Le lieu</a:t>
              </a:r>
              <a:endParaRPr lang="fr-FR" sz="2000" kern="1200" noProof="1">
                <a:effectLst>
                  <a:outerShdw blurRad="38100" dist="38100" dir="2700000" algn="tl">
                    <a:srgbClr val="000000"/>
                  </a:outerShdw>
                </a:effectLst>
              </a:endParaRPr>
            </a:p>
          </p:txBody>
        </p:sp>
        <p:sp>
          <p:nvSpPr>
            <p:cNvPr id="14" name="Freeform 13">
              <a:extLst>
                <a:ext uri="{FF2B5EF4-FFF2-40B4-BE49-F238E27FC236}">
                  <a16:creationId xmlns:a16="http://schemas.microsoft.com/office/drawing/2014/main" id="{5A204580-F299-2331-037A-314F19A16563}"/>
                </a:ext>
              </a:extLst>
            </p:cNvPr>
            <p:cNvSpPr/>
            <p:nvPr/>
          </p:nvSpPr>
          <p:spPr>
            <a:xfrm>
              <a:off x="6791646" y="5952282"/>
              <a:ext cx="2131793" cy="562331"/>
            </a:xfrm>
            <a:custGeom>
              <a:avLst/>
              <a:gdLst>
                <a:gd name="csX0" fmla="*/ 0 w 2131793"/>
                <a:gd name="csY0" fmla="*/ 56233 h 562331"/>
                <a:gd name="csX1" fmla="*/ 56233 w 2131793"/>
                <a:gd name="csY1" fmla="*/ 0 h 562331"/>
                <a:gd name="csX2" fmla="*/ 2075560 w 2131793"/>
                <a:gd name="csY2" fmla="*/ 0 h 562331"/>
                <a:gd name="csX3" fmla="*/ 2131793 w 2131793"/>
                <a:gd name="csY3" fmla="*/ 56233 h 562331"/>
                <a:gd name="csX4" fmla="*/ 2131793 w 2131793"/>
                <a:gd name="csY4" fmla="*/ 506098 h 562331"/>
                <a:gd name="csX5" fmla="*/ 2075560 w 2131793"/>
                <a:gd name="csY5" fmla="*/ 562331 h 562331"/>
                <a:gd name="csX6" fmla="*/ 56233 w 2131793"/>
                <a:gd name="csY6" fmla="*/ 562331 h 562331"/>
                <a:gd name="csX7" fmla="*/ 0 w 2131793"/>
                <a:gd name="csY7" fmla="*/ 506098 h 562331"/>
                <a:gd name="csX8" fmla="*/ 0 w 2131793"/>
                <a:gd name="csY8" fmla="*/ 56233 h 56233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131793" h="562331">
                  <a:moveTo>
                    <a:pt x="0" y="56233"/>
                  </a:moveTo>
                  <a:cubicBezTo>
                    <a:pt x="0" y="25176"/>
                    <a:pt x="25176" y="0"/>
                    <a:pt x="56233" y="0"/>
                  </a:cubicBezTo>
                  <a:lnTo>
                    <a:pt x="2075560" y="0"/>
                  </a:lnTo>
                  <a:cubicBezTo>
                    <a:pt x="2106617" y="0"/>
                    <a:pt x="2131793" y="25176"/>
                    <a:pt x="2131793" y="56233"/>
                  </a:cubicBezTo>
                  <a:lnTo>
                    <a:pt x="2131793" y="506098"/>
                  </a:lnTo>
                  <a:cubicBezTo>
                    <a:pt x="2131793" y="537155"/>
                    <a:pt x="2106617" y="562331"/>
                    <a:pt x="2075560" y="562331"/>
                  </a:cubicBezTo>
                  <a:lnTo>
                    <a:pt x="56233" y="562331"/>
                  </a:lnTo>
                  <a:cubicBezTo>
                    <a:pt x="25176" y="562331"/>
                    <a:pt x="0" y="537155"/>
                    <a:pt x="0" y="506098"/>
                  </a:cubicBezTo>
                  <a:lnTo>
                    <a:pt x="0" y="56233"/>
                  </a:lnTo>
                  <a:close/>
                </a:path>
              </a:pathLst>
            </a:custGeom>
            <a:solidFill>
              <a:schemeClr val="accent1">
                <a:lumMod val="75000"/>
              </a:schemeClr>
            </a:solidFill>
          </p:spPr>
          <p:style>
            <a:lnRef idx="0">
              <a:schemeClr val="lt1">
                <a:hueOff val="0"/>
                <a:satOff val="0"/>
                <a:lumOff val="0"/>
                <a:alphaOff val="0"/>
              </a:schemeClr>
            </a:lnRef>
            <a:fillRef idx="3">
              <a:scrgbClr r="0" g="0" b="0"/>
            </a:fillRef>
            <a:effectRef idx="3">
              <a:schemeClr val="accent5">
                <a:hueOff val="9845051"/>
                <a:satOff val="0"/>
                <a:lumOff val="17157"/>
                <a:alphaOff val="0"/>
              </a:schemeClr>
            </a:effectRef>
            <a:fontRef idx="minor">
              <a:schemeClr val="lt1"/>
            </a:fontRef>
          </p:style>
          <p:txBody>
            <a:bodyPr spcFirstLastPara="0" vert="horz" wrap="square" lIns="67270" tIns="54570" rIns="67270" bIns="54570" numCol="1" spcCol="1270" anchor="ctr" anchorCtr="0">
              <a:noAutofit/>
            </a:bodyPr>
            <a:lstStyle/>
            <a:p>
              <a:pPr marL="0" lvl="0" indent="0" algn="ctr" defTabSz="889000">
                <a:lnSpc>
                  <a:spcPct val="90000"/>
                </a:lnSpc>
                <a:spcBef>
                  <a:spcPct val="0"/>
                </a:spcBef>
                <a:spcAft>
                  <a:spcPct val="35000"/>
                </a:spcAft>
                <a:buNone/>
              </a:pPr>
              <a:r>
                <a:rPr lang="fr-FR" sz="2000" b="1" kern="1200" noProof="1">
                  <a:effectLst>
                    <a:outerShdw blurRad="38100" dist="38100" dir="2700000" algn="tl">
                      <a:srgbClr val="000000"/>
                    </a:outerShdw>
                  </a:effectLst>
                </a:rPr>
                <a:t>La technique</a:t>
              </a:r>
              <a:endParaRPr lang="fr-FR" sz="2000" kern="1200" noProof="1">
                <a:effectLst>
                  <a:outerShdw blurRad="38100" dist="38100" dir="2700000" algn="tl">
                    <a:srgbClr val="000000"/>
                  </a:outerShdw>
                </a:effectLst>
              </a:endParaRPr>
            </a:p>
          </p:txBody>
        </p:sp>
        <p:sp>
          <p:nvSpPr>
            <p:cNvPr id="15" name="Freeform 14">
              <a:extLst>
                <a:ext uri="{FF2B5EF4-FFF2-40B4-BE49-F238E27FC236}">
                  <a16:creationId xmlns:a16="http://schemas.microsoft.com/office/drawing/2014/main" id="{CA14DD8B-3F29-5950-0DB0-1045C848A925}"/>
                </a:ext>
              </a:extLst>
            </p:cNvPr>
            <p:cNvSpPr/>
            <p:nvPr/>
          </p:nvSpPr>
          <p:spPr>
            <a:xfrm>
              <a:off x="9389769" y="3795653"/>
              <a:ext cx="2664742" cy="2862321"/>
            </a:xfrm>
            <a:custGeom>
              <a:avLst/>
              <a:gdLst>
                <a:gd name="csX0" fmla="*/ 0 w 2664742"/>
                <a:gd name="csY0" fmla="*/ 266474 h 2862321"/>
                <a:gd name="csX1" fmla="*/ 266474 w 2664742"/>
                <a:gd name="csY1" fmla="*/ 0 h 2862321"/>
                <a:gd name="csX2" fmla="*/ 2398268 w 2664742"/>
                <a:gd name="csY2" fmla="*/ 0 h 2862321"/>
                <a:gd name="csX3" fmla="*/ 2664742 w 2664742"/>
                <a:gd name="csY3" fmla="*/ 266474 h 2862321"/>
                <a:gd name="csX4" fmla="*/ 2664742 w 2664742"/>
                <a:gd name="csY4" fmla="*/ 2595847 h 2862321"/>
                <a:gd name="csX5" fmla="*/ 2398268 w 2664742"/>
                <a:gd name="csY5" fmla="*/ 2862321 h 2862321"/>
                <a:gd name="csX6" fmla="*/ 266474 w 2664742"/>
                <a:gd name="csY6" fmla="*/ 2862321 h 2862321"/>
                <a:gd name="csX7" fmla="*/ 0 w 2664742"/>
                <a:gd name="csY7" fmla="*/ 2595847 h 2862321"/>
                <a:gd name="csX8" fmla="*/ 0 w 2664742"/>
                <a:gd name="csY8" fmla="*/ 266474 h 286232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664742" h="2862321">
                  <a:moveTo>
                    <a:pt x="0" y="266474"/>
                  </a:moveTo>
                  <a:cubicBezTo>
                    <a:pt x="0" y="119304"/>
                    <a:pt x="119304" y="0"/>
                    <a:pt x="266474" y="0"/>
                  </a:cubicBezTo>
                  <a:lnTo>
                    <a:pt x="2398268" y="0"/>
                  </a:lnTo>
                  <a:cubicBezTo>
                    <a:pt x="2545438" y="0"/>
                    <a:pt x="2664742" y="119304"/>
                    <a:pt x="2664742" y="266474"/>
                  </a:cubicBezTo>
                  <a:lnTo>
                    <a:pt x="2664742" y="2595847"/>
                  </a:lnTo>
                  <a:cubicBezTo>
                    <a:pt x="2664742" y="2743017"/>
                    <a:pt x="2545438" y="2862321"/>
                    <a:pt x="2398268" y="2862321"/>
                  </a:cubicBezTo>
                  <a:lnTo>
                    <a:pt x="266474" y="2862321"/>
                  </a:lnTo>
                  <a:cubicBezTo>
                    <a:pt x="119304" y="2862321"/>
                    <a:pt x="0" y="2743017"/>
                    <a:pt x="0" y="2595847"/>
                  </a:cubicBezTo>
                  <a:lnTo>
                    <a:pt x="0" y="266474"/>
                  </a:lnTo>
                  <a:close/>
                </a:path>
              </a:pathLst>
            </a:custGeom>
            <a:solidFill>
              <a:schemeClr val="bg2">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prst="relaxedInset"/>
            </a:sp3d>
          </p:spPr>
          <p:style>
            <a:lnRef idx="0">
              <a:schemeClr val="dk1">
                <a:hueOff val="0"/>
                <a:satOff val="0"/>
                <a:lumOff val="0"/>
                <a:alphaOff val="0"/>
              </a:schemeClr>
            </a:lnRef>
            <a:fillRef idx="1">
              <a:scrgbClr r="0" g="0" b="0"/>
            </a:fillRef>
            <a:effectRef idx="2">
              <a:scrgbClr r="0" g="0" b="0"/>
            </a:effectRef>
            <a:fontRef idx="minor">
              <a:schemeClr val="dk1">
                <a:hueOff val="0"/>
                <a:satOff val="0"/>
                <a:lumOff val="0"/>
                <a:alphaOff val="0"/>
              </a:schemeClr>
            </a:fontRef>
          </p:style>
          <p:txBody>
            <a:bodyPr spcFirstLastPara="0" vert="horz" wrap="square" lIns="76200" tIns="76200" rIns="76200" bIns="2079825" numCol="1" spcCol="1270" anchor="ctr" anchorCtr="0">
              <a:noAutofit/>
            </a:bodyPr>
            <a:lstStyle/>
            <a:p>
              <a:pPr marL="0" lvl="0" indent="0" algn="ctr" defTabSz="889000">
                <a:lnSpc>
                  <a:spcPct val="90000"/>
                </a:lnSpc>
                <a:spcBef>
                  <a:spcPct val="0"/>
                </a:spcBef>
                <a:spcAft>
                  <a:spcPct val="35000"/>
                </a:spcAft>
                <a:buNone/>
              </a:pPr>
              <a:r>
                <a:rPr lang="fr-FR" sz="2000" b="1" kern="1200" noProof="1">
                  <a:solidFill>
                    <a:schemeClr val="accent2">
                      <a:lumMod val="50000"/>
                    </a:schemeClr>
                  </a:solidFill>
                </a:rPr>
                <a:t>Bénéfices de l'étude de la Bible :</a:t>
              </a:r>
              <a:endParaRPr lang="fr-FR" sz="2000" kern="1200" noProof="1">
                <a:solidFill>
                  <a:schemeClr val="accent2">
                    <a:lumMod val="50000"/>
                  </a:schemeClr>
                </a:solidFill>
              </a:endParaRPr>
            </a:p>
          </p:txBody>
        </p:sp>
        <p:sp>
          <p:nvSpPr>
            <p:cNvPr id="16" name="Freeform 15">
              <a:extLst>
                <a:ext uri="{FF2B5EF4-FFF2-40B4-BE49-F238E27FC236}">
                  <a16:creationId xmlns:a16="http://schemas.microsoft.com/office/drawing/2014/main" id="{C921E556-2948-2E32-9260-7CFBEE08EDF5}"/>
                </a:ext>
              </a:extLst>
            </p:cNvPr>
            <p:cNvSpPr/>
            <p:nvPr/>
          </p:nvSpPr>
          <p:spPr>
            <a:xfrm>
              <a:off x="9656244" y="4655188"/>
              <a:ext cx="2131793" cy="863029"/>
            </a:xfrm>
            <a:custGeom>
              <a:avLst/>
              <a:gdLst>
                <a:gd name="csX0" fmla="*/ 0 w 2131793"/>
                <a:gd name="csY0" fmla="*/ 86303 h 863029"/>
                <a:gd name="csX1" fmla="*/ 86303 w 2131793"/>
                <a:gd name="csY1" fmla="*/ 0 h 863029"/>
                <a:gd name="csX2" fmla="*/ 2045490 w 2131793"/>
                <a:gd name="csY2" fmla="*/ 0 h 863029"/>
                <a:gd name="csX3" fmla="*/ 2131793 w 2131793"/>
                <a:gd name="csY3" fmla="*/ 86303 h 863029"/>
                <a:gd name="csX4" fmla="*/ 2131793 w 2131793"/>
                <a:gd name="csY4" fmla="*/ 776726 h 863029"/>
                <a:gd name="csX5" fmla="*/ 2045490 w 2131793"/>
                <a:gd name="csY5" fmla="*/ 863029 h 863029"/>
                <a:gd name="csX6" fmla="*/ 86303 w 2131793"/>
                <a:gd name="csY6" fmla="*/ 863029 h 863029"/>
                <a:gd name="csX7" fmla="*/ 0 w 2131793"/>
                <a:gd name="csY7" fmla="*/ 776726 h 863029"/>
                <a:gd name="csX8" fmla="*/ 0 w 2131793"/>
                <a:gd name="csY8" fmla="*/ 86303 h 86302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131793" h="863029">
                  <a:moveTo>
                    <a:pt x="0" y="86303"/>
                  </a:moveTo>
                  <a:cubicBezTo>
                    <a:pt x="0" y="38639"/>
                    <a:pt x="38639" y="0"/>
                    <a:pt x="86303" y="0"/>
                  </a:cubicBezTo>
                  <a:lnTo>
                    <a:pt x="2045490" y="0"/>
                  </a:lnTo>
                  <a:cubicBezTo>
                    <a:pt x="2093154" y="0"/>
                    <a:pt x="2131793" y="38639"/>
                    <a:pt x="2131793" y="86303"/>
                  </a:cubicBezTo>
                  <a:lnTo>
                    <a:pt x="2131793" y="776726"/>
                  </a:lnTo>
                  <a:cubicBezTo>
                    <a:pt x="2131793" y="824390"/>
                    <a:pt x="2093154" y="863029"/>
                    <a:pt x="2045490" y="863029"/>
                  </a:cubicBezTo>
                  <a:lnTo>
                    <a:pt x="86303" y="863029"/>
                  </a:lnTo>
                  <a:cubicBezTo>
                    <a:pt x="38639" y="863029"/>
                    <a:pt x="0" y="824390"/>
                    <a:pt x="0" y="776726"/>
                  </a:cubicBezTo>
                  <a:lnTo>
                    <a:pt x="0" y="86303"/>
                  </a:lnTo>
                  <a:close/>
                </a:path>
              </a:pathLst>
            </a:custGeom>
            <a:solidFill>
              <a:schemeClr val="accent5">
                <a:lumMod val="75000"/>
              </a:schemeClr>
            </a:solidFill>
          </p:spPr>
          <p:style>
            <a:lnRef idx="0">
              <a:schemeClr val="lt1">
                <a:hueOff val="0"/>
                <a:satOff val="0"/>
                <a:lumOff val="0"/>
                <a:alphaOff val="0"/>
              </a:schemeClr>
            </a:lnRef>
            <a:fillRef idx="3">
              <a:scrgbClr r="0" g="0" b="0"/>
            </a:fillRef>
            <a:effectRef idx="3">
              <a:schemeClr val="accent5">
                <a:hueOff val="14767577"/>
                <a:satOff val="0"/>
                <a:lumOff val="25735"/>
                <a:alphaOff val="0"/>
              </a:schemeClr>
            </a:effectRef>
            <a:fontRef idx="minor">
              <a:schemeClr val="lt1"/>
            </a:fontRef>
          </p:style>
          <p:txBody>
            <a:bodyPr spcFirstLastPara="0" vert="horz" wrap="square" lIns="76077" tIns="63377" rIns="76077" bIns="63377" numCol="1" spcCol="1270" anchor="ctr" anchorCtr="0">
              <a:noAutofit/>
            </a:bodyPr>
            <a:lstStyle/>
            <a:p>
              <a:pPr marL="0" lvl="0" indent="0" algn="ctr" defTabSz="889000">
                <a:lnSpc>
                  <a:spcPct val="90000"/>
                </a:lnSpc>
                <a:spcBef>
                  <a:spcPct val="0"/>
                </a:spcBef>
                <a:spcAft>
                  <a:spcPct val="35000"/>
                </a:spcAft>
                <a:buNone/>
              </a:pPr>
              <a:r>
                <a:rPr lang="fr-FR" sz="2000" b="1" kern="1200" noProof="1">
                  <a:effectLst>
                    <a:outerShdw blurRad="38100" dist="38100" dir="2700000" algn="tl">
                      <a:srgbClr val="000000"/>
                    </a:outerShdw>
                  </a:effectLst>
                </a:rPr>
                <a:t>Le bénéfice de la partager</a:t>
              </a:r>
              <a:endParaRPr lang="fr-FR" sz="2000" kern="1200" noProof="1">
                <a:effectLst>
                  <a:outerShdw blurRad="38100" dist="38100" dir="2700000" algn="tl">
                    <a:srgbClr val="000000"/>
                  </a:outerShdw>
                </a:effectLst>
              </a:endParaRPr>
            </a:p>
          </p:txBody>
        </p:sp>
        <p:sp>
          <p:nvSpPr>
            <p:cNvPr id="17" name="Freeform 16">
              <a:extLst>
                <a:ext uri="{FF2B5EF4-FFF2-40B4-BE49-F238E27FC236}">
                  <a16:creationId xmlns:a16="http://schemas.microsoft.com/office/drawing/2014/main" id="{A1CFE56D-A138-86EB-E656-ECAD71CEFE72}"/>
                </a:ext>
              </a:extLst>
            </p:cNvPr>
            <p:cNvSpPr/>
            <p:nvPr/>
          </p:nvSpPr>
          <p:spPr>
            <a:xfrm>
              <a:off x="9656244" y="5650991"/>
              <a:ext cx="2131793" cy="863029"/>
            </a:xfrm>
            <a:custGeom>
              <a:avLst/>
              <a:gdLst>
                <a:gd name="csX0" fmla="*/ 0 w 2131793"/>
                <a:gd name="csY0" fmla="*/ 86303 h 863029"/>
                <a:gd name="csX1" fmla="*/ 86303 w 2131793"/>
                <a:gd name="csY1" fmla="*/ 0 h 863029"/>
                <a:gd name="csX2" fmla="*/ 2045490 w 2131793"/>
                <a:gd name="csY2" fmla="*/ 0 h 863029"/>
                <a:gd name="csX3" fmla="*/ 2131793 w 2131793"/>
                <a:gd name="csY3" fmla="*/ 86303 h 863029"/>
                <a:gd name="csX4" fmla="*/ 2131793 w 2131793"/>
                <a:gd name="csY4" fmla="*/ 776726 h 863029"/>
                <a:gd name="csX5" fmla="*/ 2045490 w 2131793"/>
                <a:gd name="csY5" fmla="*/ 863029 h 863029"/>
                <a:gd name="csX6" fmla="*/ 86303 w 2131793"/>
                <a:gd name="csY6" fmla="*/ 863029 h 863029"/>
                <a:gd name="csX7" fmla="*/ 0 w 2131793"/>
                <a:gd name="csY7" fmla="*/ 776726 h 863029"/>
                <a:gd name="csX8" fmla="*/ 0 w 2131793"/>
                <a:gd name="csY8" fmla="*/ 86303 h 86302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131793" h="863029">
                  <a:moveTo>
                    <a:pt x="0" y="86303"/>
                  </a:moveTo>
                  <a:cubicBezTo>
                    <a:pt x="0" y="38639"/>
                    <a:pt x="38639" y="0"/>
                    <a:pt x="86303" y="0"/>
                  </a:cubicBezTo>
                  <a:lnTo>
                    <a:pt x="2045490" y="0"/>
                  </a:lnTo>
                  <a:cubicBezTo>
                    <a:pt x="2093154" y="0"/>
                    <a:pt x="2131793" y="38639"/>
                    <a:pt x="2131793" y="86303"/>
                  </a:cubicBezTo>
                  <a:lnTo>
                    <a:pt x="2131793" y="776726"/>
                  </a:lnTo>
                  <a:cubicBezTo>
                    <a:pt x="2131793" y="824390"/>
                    <a:pt x="2093154" y="863029"/>
                    <a:pt x="2045490" y="863029"/>
                  </a:cubicBezTo>
                  <a:lnTo>
                    <a:pt x="86303" y="863029"/>
                  </a:lnTo>
                  <a:cubicBezTo>
                    <a:pt x="38639" y="863029"/>
                    <a:pt x="0" y="824390"/>
                    <a:pt x="0" y="776726"/>
                  </a:cubicBezTo>
                  <a:lnTo>
                    <a:pt x="0" y="86303"/>
                  </a:lnTo>
                  <a:close/>
                </a:path>
              </a:pathLst>
            </a:custGeom>
            <a:solidFill>
              <a:srgbClr val="0070C0"/>
            </a:solidFill>
          </p:spPr>
          <p:style>
            <a:lnRef idx="0">
              <a:schemeClr val="lt1">
                <a:hueOff val="0"/>
                <a:satOff val="0"/>
                <a:lumOff val="0"/>
                <a:alphaOff val="0"/>
              </a:schemeClr>
            </a:lnRef>
            <a:fillRef idx="3">
              <a:scrgbClr r="0" g="0" b="0"/>
            </a:fillRef>
            <a:effectRef idx="3">
              <a:schemeClr val="accent5">
                <a:hueOff val="19690102"/>
                <a:satOff val="0"/>
                <a:lumOff val="34314"/>
                <a:alphaOff val="0"/>
              </a:schemeClr>
            </a:effectRef>
            <a:fontRef idx="minor">
              <a:schemeClr val="lt1"/>
            </a:fontRef>
          </p:style>
          <p:txBody>
            <a:bodyPr spcFirstLastPara="0" vert="horz" wrap="square" lIns="76077" tIns="63377" rIns="76077" bIns="63377" numCol="1" spcCol="1270" anchor="ctr" anchorCtr="0">
              <a:noAutofit/>
            </a:bodyPr>
            <a:lstStyle/>
            <a:p>
              <a:pPr marL="0" lvl="0" indent="0" algn="ctr" defTabSz="889000">
                <a:lnSpc>
                  <a:spcPct val="90000"/>
                </a:lnSpc>
                <a:spcBef>
                  <a:spcPct val="0"/>
                </a:spcBef>
                <a:spcAft>
                  <a:spcPct val="35000"/>
                </a:spcAft>
                <a:buNone/>
              </a:pPr>
              <a:r>
                <a:rPr lang="fr-FR" sz="2000" b="1" kern="1200" noProof="1">
                  <a:effectLst>
                    <a:outerShdw blurRad="38100" dist="38100" dir="2700000" algn="tl">
                      <a:srgbClr val="000000"/>
                    </a:outerShdw>
                  </a:effectLst>
                </a:rPr>
                <a:t>Le bénéfice de la manger</a:t>
              </a:r>
              <a:endParaRPr lang="fr-FR" sz="2000" kern="1200" noProof="1">
                <a:effectLst>
                  <a:outerShdw blurRad="38100" dist="38100" dir="2700000" algn="tl">
                    <a:srgbClr val="000000"/>
                  </a:outerShdw>
                </a:effectLst>
              </a:endParaRPr>
            </a:p>
          </p:txBody>
        </p:sp>
      </p:grpSp>
      <p:sp>
        <p:nvSpPr>
          <p:cNvPr id="3" name="CuadroTexto 2">
            <a:extLst>
              <a:ext uri="{FF2B5EF4-FFF2-40B4-BE49-F238E27FC236}">
                <a16:creationId xmlns:a16="http://schemas.microsoft.com/office/drawing/2014/main" id="{21F29454-13B8-8D10-D555-C51062872C37}"/>
              </a:ext>
            </a:extLst>
          </p:cNvPr>
          <p:cNvSpPr txBox="1"/>
          <p:nvPr/>
        </p:nvSpPr>
        <p:spPr>
          <a:xfrm>
            <a:off x="154621" y="134109"/>
            <a:ext cx="6830793" cy="1015663"/>
          </a:xfrm>
          <a:prstGeom prst="rect">
            <a:avLst/>
          </a:prstGeom>
          <a:noFill/>
        </p:spPr>
        <p:txBody>
          <a:bodyPr wrap="square" rtlCol="0">
            <a:spAutoFit/>
          </a:bodyPr>
          <a:lstStyle/>
          <a:p>
            <a:pPr>
              <a:spcBef>
                <a:spcPts val="600"/>
              </a:spcBef>
            </a:pPr>
            <a:r>
              <a:rPr lang="fr-FR" sz="2000" b="1" noProof="1"/>
              <a:t>“Des hommes de Dieu ont parlé, étant poussés par le Saint-Esprit” </a:t>
            </a:r>
            <a:r>
              <a:rPr lang="fr-FR" noProof="1">
                <a:solidFill>
                  <a:srgbClr val="9300CA"/>
                </a:solidFill>
              </a:rPr>
              <a:t>(2 Pierre 1.21)</a:t>
            </a:r>
            <a:r>
              <a:rPr lang="fr-FR" sz="2000" noProof="1"/>
              <a:t>, </a:t>
            </a:r>
            <a:r>
              <a:rPr lang="fr-FR" sz="2000" b="1" noProof="1"/>
              <a:t>et ils ont consigné leur message dans les pages de la Bible.</a:t>
            </a:r>
          </a:p>
        </p:txBody>
      </p:sp>
      <p:pic>
        <p:nvPicPr>
          <p:cNvPr id="7" name="Imagen 6">
            <a:extLst>
              <a:ext uri="{FF2B5EF4-FFF2-40B4-BE49-F238E27FC236}">
                <a16:creationId xmlns:a16="http://schemas.microsoft.com/office/drawing/2014/main" id="{F98EA6D9-84A1-BB02-4FED-F29FB7E6161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021293" y="268905"/>
            <a:ext cx="5035987" cy="2744339"/>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8" name="Imagen 7">
            <a:extLst>
              <a:ext uri="{FF2B5EF4-FFF2-40B4-BE49-F238E27FC236}">
                <a16:creationId xmlns:a16="http://schemas.microsoft.com/office/drawing/2014/main" id="{A562E120-22DC-7319-47D2-A6F3ECAB32A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00" b="-37"/>
          <a:stretch>
            <a:fillRect/>
          </a:stretch>
        </p:blipFill>
        <p:spPr>
          <a:xfrm>
            <a:off x="1892375" y="3697850"/>
            <a:ext cx="4498185" cy="3027164"/>
          </a:xfrm>
          <a:prstGeom prst="roundRect">
            <a:avLst>
              <a:gd name="adj" fmla="val 9723"/>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2">
                <a:lumMod val="40000"/>
                <a:lumOff val="60000"/>
              </a:schemeClr>
            </a:contourClr>
          </a:sp3d>
        </p:spPr>
      </p:pic>
      <p:pic>
        <p:nvPicPr>
          <p:cNvPr id="9" name="Imagen 8">
            <a:extLst>
              <a:ext uri="{FF2B5EF4-FFF2-40B4-BE49-F238E27FC236}">
                <a16:creationId xmlns:a16="http://schemas.microsoft.com/office/drawing/2014/main" id="{038DDB87-A204-4108-7B9C-CEE33689F2A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54622" y="3697848"/>
            <a:ext cx="1623936" cy="3027165"/>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tx2">
                <a:lumMod val="40000"/>
                <a:lumOff val="60000"/>
              </a:schemeClr>
            </a:contourClr>
          </a:sp3d>
        </p:spPr>
      </p:pic>
      <p:sp>
        <p:nvSpPr>
          <p:cNvPr id="10" name="CuadroTexto 9">
            <a:extLst>
              <a:ext uri="{FF2B5EF4-FFF2-40B4-BE49-F238E27FC236}">
                <a16:creationId xmlns:a16="http://schemas.microsoft.com/office/drawing/2014/main" id="{EB5D737A-0030-7AF5-6527-C3186D3373D0}"/>
              </a:ext>
            </a:extLst>
          </p:cNvPr>
          <p:cNvSpPr txBox="1"/>
          <p:nvPr/>
        </p:nvSpPr>
        <p:spPr>
          <a:xfrm>
            <a:off x="154621" y="2144487"/>
            <a:ext cx="6830793"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Comment pouvons-nous extraire ces joyaux que Dieu a préparés pour nous dans la Bible, et quels bénéfices tirons-nous de son étude ?</a:t>
            </a:r>
          </a:p>
        </p:txBody>
      </p:sp>
      <p:sp>
        <p:nvSpPr>
          <p:cNvPr id="12" name="CuadroTexto 11">
            <a:extLst>
              <a:ext uri="{FF2B5EF4-FFF2-40B4-BE49-F238E27FC236}">
                <a16:creationId xmlns:a16="http://schemas.microsoft.com/office/drawing/2014/main" id="{1BDB0345-6978-BA9D-D74D-BD6DE2BA3B8E}"/>
              </a:ext>
            </a:extLst>
          </p:cNvPr>
          <p:cNvSpPr txBox="1"/>
          <p:nvPr/>
        </p:nvSpPr>
        <p:spPr>
          <a:xfrm>
            <a:off x="154621" y="1149772"/>
            <a:ext cx="6830794"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On y trouve des joyaux qui donnent vie, espérance, courage, consolation… Certains se voient à première vue, d'autres doivent être cherchés avec plus d'attention.</a:t>
            </a:r>
          </a:p>
        </p:txBody>
      </p:sp>
    </p:spTree>
    <p:extLst>
      <p:ext uri="{BB962C8B-B14F-4D97-AF65-F5344CB8AC3E}">
        <p14:creationId xmlns:p14="http://schemas.microsoft.com/office/powerpoint/2010/main" val="287668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9" dur="1000" fill="hold"/>
                                        <p:tgtEl>
                                          <p:spTgt spid="9"/>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9"/>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49" presetClass="entr" presetSubtype="0" decel="10000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 calcmode="lin" valueType="num">
                                      <p:cBhvr>
                                        <p:cTn id="34" dur="500" fill="hold"/>
                                        <p:tgtEl>
                                          <p:spTgt spid="8"/>
                                        </p:tgtEl>
                                        <p:attrNameLst>
                                          <p:attrName>style.rotation</p:attrName>
                                        </p:attrNameLst>
                                      </p:cBhvr>
                                      <p:tavLst>
                                        <p:tav tm="0">
                                          <p:val>
                                            <p:fltVal val="360"/>
                                          </p:val>
                                        </p:tav>
                                        <p:tav tm="100000">
                                          <p:val>
                                            <p:fltVal val="0"/>
                                          </p:val>
                                        </p:tav>
                                      </p:tavLst>
                                    </p:anim>
                                    <p:animEffect transition="in" filter="fade">
                                      <p:cBhvr>
                                        <p:cTn id="35" dur="500"/>
                                        <p:tgtEl>
                                          <p:spTgt spid="8"/>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FEFD"/>
        </a:solidFill>
        <a:effectLst/>
      </p:bgPr>
    </p:bg>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CE183BDB-C30C-FA74-A3E1-220F4B8414B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3945835" y="3566705"/>
            <a:ext cx="3319306" cy="33193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3B89B26-111F-D7F6-A65F-FD4C5496B502}"/>
              </a:ext>
            </a:extLst>
          </p:cNvPr>
          <p:cNvSpPr txBox="1"/>
          <p:nvPr/>
        </p:nvSpPr>
        <p:spPr>
          <a:xfrm>
            <a:off x="3945835" y="427384"/>
            <a:ext cx="7623313" cy="3139321"/>
          </a:xfrm>
          <a:prstGeom prst="rect">
            <a:avLst/>
          </a:prstGeom>
          <a:noFill/>
        </p:spPr>
        <p:txBody>
          <a:bodyPr wrap="square" rtlCol="0">
            <a:spAutoFit/>
          </a:bodyPr>
          <a:lstStyle/>
          <a:p>
            <a:r>
              <a:rPr lang="fr-FR" dirty="0">
                <a:solidFill>
                  <a:srgbClr val="0000C2"/>
                </a:solidFill>
                <a:effectLst>
                  <a:outerShdw blurRad="38100" dist="38100" dir="2700000" algn="tl" rotWithShape="0">
                    <a:prstClr val="black">
                      <a:alpha val="43000"/>
                    </a:prstClr>
                  </a:outerShdw>
                </a:effectLst>
              </a:rPr>
              <a:t>Après avoir reçu la Parole dans la prière, il faut la chérir et la mettre en pratique dans la vie quotidienne. Elle doit germer et porter du fruit, en produisant d'abord l'herbe, puis l'épi, puis le grain dans l'épi.</a:t>
            </a:r>
          </a:p>
          <a:p>
            <a:endParaRPr lang="en-FR" dirty="0">
              <a:effectLst>
                <a:outerShdw blurRad="38100" dist="38100" dir="2700000" algn="tl" rotWithShape="0">
                  <a:prstClr val="black">
                    <a:alpha val="43000"/>
                  </a:prstClr>
                </a:outerShdw>
              </a:effectLst>
            </a:endParaRPr>
          </a:p>
          <a:p>
            <a:r>
              <a:rPr lang="fr-FR" dirty="0">
                <a:solidFill>
                  <a:srgbClr val="00C2C2"/>
                </a:solidFill>
                <a:effectLst>
                  <a:outerShdw blurRad="38100" dist="38100" dir="2700000" algn="tl" rotWithShape="0">
                    <a:prstClr val="black">
                      <a:alpha val="43000"/>
                    </a:prstClr>
                  </a:outerShdw>
                </a:effectLst>
              </a:rPr>
              <a:t>Il ne suffit pas d'étudier la Bible comme on étudie les autres livres. </a:t>
            </a:r>
            <a:r>
              <a:rPr lang="fr-FR" dirty="0">
                <a:solidFill>
                  <a:srgbClr val="00C2C2"/>
                </a:solidFill>
                <a:effectLst>
                  <a:outerShdw blurRad="38100" dist="38100" dir="2700000" algn="tl" rotWithShape="0">
                    <a:prstClr val="black">
                      <a:alpha val="43000"/>
                    </a:prstClr>
                  </a:outerShdw>
                </a:effectLst>
                <a:highlight>
                  <a:srgbClr val="FFFF00"/>
                </a:highlight>
              </a:rPr>
              <a:t>Pour qu'elle soit comprise de manière salvatrice, le Saint-Esprit doit toucher le cœur de celui qui la sonde. </a:t>
            </a:r>
          </a:p>
          <a:p>
            <a:endParaRPr lang="fr-FR" dirty="0">
              <a:solidFill>
                <a:srgbClr val="660019"/>
              </a:solidFill>
              <a:effectLst>
                <a:outerShdw blurRad="38100" dist="38100" dir="2700000" algn="tl" rotWithShape="0">
                  <a:prstClr val="black">
                    <a:alpha val="43000"/>
                  </a:prstClr>
                </a:outerShdw>
              </a:effectLst>
            </a:endParaRPr>
          </a:p>
          <a:p>
            <a:r>
              <a:rPr lang="fr-FR" dirty="0">
                <a:solidFill>
                  <a:srgbClr val="660019"/>
                </a:solidFill>
                <a:effectLst>
                  <a:outerShdw blurRad="38100" dist="38100" dir="2700000" algn="tl" rotWithShape="0">
                    <a:prstClr val="black">
                      <a:alpha val="43000"/>
                    </a:prstClr>
                  </a:outerShdw>
                </a:effectLst>
              </a:rPr>
              <a:t>Le même Esprit qui a inspiré la Parole doit inspirer celui qui la lit. Alors, la voix du ciel se fera</a:t>
            </a:r>
            <a:r>
              <a:rPr lang="fr-FR" b="1" dirty="0">
                <a:solidFill>
                  <a:srgbClr val="660019"/>
                </a:solidFill>
                <a:effectLst>
                  <a:outerShdw blurRad="38100" dist="38100" dir="2700000" algn="tl" rotWithShape="0">
                    <a:prstClr val="black">
                      <a:alpha val="43000"/>
                    </a:prstClr>
                  </a:outerShdw>
                </a:effectLst>
              </a:rPr>
              <a:t> </a:t>
            </a:r>
            <a:r>
              <a:rPr lang="fr-FR" dirty="0">
                <a:solidFill>
                  <a:srgbClr val="660019"/>
                </a:solidFill>
                <a:effectLst>
                  <a:outerShdw blurRad="38100" dist="38100" dir="2700000" algn="tl" rotWithShape="0">
                    <a:prstClr val="black">
                      <a:alpha val="43000"/>
                    </a:prstClr>
                  </a:outerShdw>
                </a:effectLst>
              </a:rPr>
              <a:t>entendre. « Ta parole, ô Dieu, est vérité » sera le langage de l'âme </a:t>
            </a:r>
            <a:r>
              <a:rPr lang="fr-FR" i="1" dirty="0">
                <a:solidFill>
                  <a:srgbClr val="660019"/>
                </a:solidFill>
                <a:effectLst>
                  <a:outerShdw blurRad="38100" dist="38100" dir="2700000" algn="tl" rotWithShape="0">
                    <a:prstClr val="black">
                      <a:alpha val="43000"/>
                    </a:prstClr>
                  </a:outerShdw>
                </a:effectLst>
              </a:rPr>
              <a:t>(voir Psaume 119.160 ; Jean 17.17)</a:t>
            </a:r>
            <a:r>
              <a:rPr lang="fr-FR" dirty="0">
                <a:solidFill>
                  <a:srgbClr val="660019"/>
                </a:solidFill>
                <a:effectLst>
                  <a:outerShdw blurRad="38100" dist="38100" dir="2700000" algn="tl" rotWithShape="0">
                    <a:prstClr val="black">
                      <a:alpha val="43000"/>
                    </a:prstClr>
                  </a:outerShdw>
                </a:effectLst>
              </a:rPr>
              <a:t>. </a:t>
            </a:r>
            <a:endParaRPr lang="en-FR" dirty="0">
              <a:solidFill>
                <a:srgbClr val="660019"/>
              </a:solidFill>
              <a:effectLst>
                <a:outerShdw blurRad="38100" dist="38100" dir="2700000" algn="tl" rotWithShape="0">
                  <a:prstClr val="black">
                    <a:alpha val="43000"/>
                  </a:prstClr>
                </a:outerShdw>
              </a:effectLst>
            </a:endParaRPr>
          </a:p>
        </p:txBody>
      </p:sp>
      <p:sp>
        <p:nvSpPr>
          <p:cNvPr id="6" name="Bulle narrative : rectangle 3">
            <a:extLst>
              <a:ext uri="{FF2B5EF4-FFF2-40B4-BE49-F238E27FC236}">
                <a16:creationId xmlns:a16="http://schemas.microsoft.com/office/drawing/2014/main" id="{EE4EF5F5-3852-B7BB-E249-C22B5AFF3C79}"/>
              </a:ext>
            </a:extLst>
          </p:cNvPr>
          <p:cNvSpPr/>
          <p:nvPr/>
        </p:nvSpPr>
        <p:spPr>
          <a:xfrm>
            <a:off x="315566" y="5570220"/>
            <a:ext cx="2303648" cy="729842"/>
          </a:xfrm>
          <a:prstGeom prst="wedgeRectCallout">
            <a:avLst>
              <a:gd name="adj1" fmla="val 41647"/>
              <a:gd name="adj2" fmla="val -101378"/>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b="1" dirty="0">
                <a:solidFill>
                  <a:schemeClr val="tx1"/>
                </a:solidFill>
              </a:rPr>
              <a:t>Ellen </a:t>
            </a:r>
            <a:r>
              <a:rPr lang="fr-CH" b="1" dirty="0" err="1">
                <a:solidFill>
                  <a:schemeClr val="tx1"/>
                </a:solidFill>
              </a:rPr>
              <a:t>G.White</a:t>
            </a:r>
            <a:r>
              <a:rPr lang="fr-CH" b="1" dirty="0">
                <a:solidFill>
                  <a:schemeClr val="tx1"/>
                </a:solidFill>
              </a:rPr>
              <a:t>,</a:t>
            </a:r>
          </a:p>
          <a:p>
            <a:pPr algn="ctr"/>
            <a:r>
              <a:rPr lang="fr-FR" i="1" dirty="0">
                <a:solidFill>
                  <a:schemeClr val="tx1"/>
                </a:solidFill>
              </a:rPr>
              <a:t> Lif Him Up,</a:t>
            </a:r>
            <a:r>
              <a:rPr lang="fr-FR" dirty="0">
                <a:solidFill>
                  <a:schemeClr val="tx1"/>
                </a:solidFill>
              </a:rPr>
              <a:t> p. 111</a:t>
            </a:r>
            <a:endParaRPr lang="fr-CH" dirty="0">
              <a:solidFill>
                <a:schemeClr val="tx1"/>
              </a:solidFill>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8D4606DF-FD26-5989-96AE-B703CC1A5CD8}"/>
              </a:ext>
            </a:extLst>
          </p:cNvPr>
          <p:cNvSpPr txBox="1"/>
          <p:nvPr/>
        </p:nvSpPr>
        <p:spPr>
          <a:xfrm>
            <a:off x="315566" y="427384"/>
            <a:ext cx="3630269" cy="4832092"/>
          </a:xfrm>
          <a:prstGeom prst="rect">
            <a:avLst/>
          </a:prstGeom>
          <a:noFill/>
        </p:spPr>
        <p:txBody>
          <a:bodyPr wrap="square">
            <a:spAutoFit/>
          </a:bodyPr>
          <a:lstStyle/>
          <a:p>
            <a:r>
              <a:rPr lang="fr-CH" sz="2800" b="1" baseline="30000" dirty="0">
                <a:solidFill>
                  <a:srgbClr val="660019"/>
                </a:solidFill>
                <a:latin typeface="Open Sans ExtraBold" pitchFamily="2" charset="0"/>
                <a:ea typeface="Open Sans ExtraBold" pitchFamily="2" charset="0"/>
                <a:cs typeface="Open Sans ExtraBold" pitchFamily="2" charset="0"/>
              </a:rPr>
              <a:t>«</a:t>
            </a:r>
            <a:r>
              <a:rPr lang="fr-FR" sz="2800" b="1" dirty="0">
                <a:solidFill>
                  <a:srgbClr val="660019"/>
                </a:solidFill>
                <a:latin typeface="Open Sans ExtraBold" pitchFamily="2" charset="0"/>
                <a:ea typeface="Open Sans ExtraBold" pitchFamily="2" charset="0"/>
                <a:cs typeface="Open Sans ExtraBold" pitchFamily="2" charset="0"/>
              </a:rPr>
              <a:t>La Parole de Dieu est une semence vivante, et lorsqu'elle est semée dans l'esprit, l'agent humain doit prendre soin avec diligence des étapes successives de sa croissance… </a:t>
            </a:r>
            <a:r>
              <a:rPr lang="fr-FR" sz="2800" b="1" baseline="30000" dirty="0">
                <a:solidFill>
                  <a:srgbClr val="660019"/>
                </a:solidFill>
                <a:latin typeface="Open Sans ExtraBold" pitchFamily="2" charset="0"/>
                <a:ea typeface="Open Sans ExtraBold" pitchFamily="2" charset="0"/>
                <a:cs typeface="Open Sans ExtraBold" pitchFamily="2" charset="0"/>
              </a:rPr>
              <a:t>»</a:t>
            </a:r>
          </a:p>
        </p:txBody>
      </p:sp>
    </p:spTree>
    <p:extLst>
      <p:ext uri="{BB962C8B-B14F-4D97-AF65-F5344CB8AC3E}">
        <p14:creationId xmlns:p14="http://schemas.microsoft.com/office/powerpoint/2010/main" val="4079702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7236C4-9825-E4A7-1A2D-4DA8087032A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502E77FD-CB93-71A7-E631-7999F281572F}"/>
              </a:ext>
            </a:extLst>
          </p:cNvPr>
          <p:cNvSpPr txBox="1"/>
          <p:nvPr/>
        </p:nvSpPr>
        <p:spPr>
          <a:xfrm>
            <a:off x="3597641" y="851750"/>
            <a:ext cx="5375344" cy="491852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lnSpc>
                <a:spcPct val="150000"/>
              </a:lnSpc>
            </a:pPr>
            <a:r>
              <a:rPr lang="fr-FR" sz="7200" b="1" spc="600" noProof="1">
                <a:ln/>
                <a:solidFill>
                  <a:srgbClr val="A32FFF"/>
                </a:solidFill>
                <a:effectLst>
                  <a:reflection blurRad="6350" stA="55000" endA="300" endPos="45500" dir="5400000" sy="-100000" algn="bl" rotWithShape="0"/>
                </a:effectLst>
              </a:rPr>
              <a:t>COMMENT ÉTUDIER LA BIBLE</a:t>
            </a:r>
          </a:p>
        </p:txBody>
      </p:sp>
    </p:spTree>
    <p:extLst>
      <p:ext uri="{BB962C8B-B14F-4D97-AF65-F5344CB8AC3E}">
        <p14:creationId xmlns:p14="http://schemas.microsoft.com/office/powerpoint/2010/main" val="42450121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FEFD"/>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92BF71-8133-006A-235E-49CC2BE71BD9}"/>
              </a:ext>
            </a:extLst>
          </p:cNvPr>
          <p:cNvSpPr txBox="1"/>
          <p:nvPr/>
        </p:nvSpPr>
        <p:spPr>
          <a:xfrm>
            <a:off x="2772000" y="546652"/>
            <a:ext cx="9035512" cy="2739211"/>
          </a:xfrm>
          <a:prstGeom prst="rect">
            <a:avLst/>
          </a:prstGeom>
          <a:noFill/>
        </p:spPr>
        <p:txBody>
          <a:bodyPr wrap="square" rtlCol="0">
            <a:spAutoFit/>
          </a:bodyPr>
          <a:lstStyle/>
          <a:p>
            <a:r>
              <a:rPr lang="fr-CH" dirty="0">
                <a:solidFill>
                  <a:srgbClr val="00664D"/>
                </a:solidFill>
                <a:effectLst>
                  <a:outerShdw blurRad="38100" dist="38100" dir="2700000" algn="tl" rotWithShape="0">
                    <a:prstClr val="black">
                      <a:alpha val="43000"/>
                    </a:prstClr>
                  </a:outerShdw>
                </a:effectLst>
              </a:rPr>
              <a:t> Une simple lecture de la Parole ne donnera pas les résultats escomptés par le ciel. Il est nécessaire de l'étudier et de la chérir dans son cœur. </a:t>
            </a:r>
          </a:p>
          <a:p>
            <a:pPr>
              <a:spcBef>
                <a:spcPts val="600"/>
              </a:spcBef>
            </a:pPr>
            <a:r>
              <a:rPr lang="fr-CH" dirty="0">
                <a:solidFill>
                  <a:srgbClr val="001966"/>
                </a:solidFill>
                <a:effectLst>
                  <a:outerShdw blurRad="38100" dist="38100" dir="2700000" algn="tl" rotWithShape="0">
                    <a:prstClr val="black">
                      <a:alpha val="43000"/>
                    </a:prstClr>
                  </a:outerShdw>
                </a:effectLst>
              </a:rPr>
              <a:t>La connaissance de Dieu ne peut s'obtenir sans fournir d'efforts mentaux. Nous devons étudier la Bible avec sérieux et demander à Dieu de nous accorder l'aide du Saint-Esprit, afin que nous puissions comprendre sa Parole. </a:t>
            </a:r>
          </a:p>
          <a:p>
            <a:pPr>
              <a:spcBef>
                <a:spcPts val="600"/>
              </a:spcBef>
            </a:pPr>
            <a:r>
              <a:rPr lang="fr-CH" dirty="0">
                <a:solidFill>
                  <a:srgbClr val="660019"/>
                </a:solidFill>
                <a:effectLst>
                  <a:outerShdw blurRad="38100" dist="38100" dir="2700000" algn="tl" rotWithShape="0">
                    <a:prstClr val="black">
                      <a:alpha val="43000"/>
                    </a:prstClr>
                  </a:outerShdw>
                </a:effectLst>
              </a:rPr>
              <a:t>Nous sommes invités à choisir un verset, puis à nous concentrer sur la tâche consistant à comprendre quel est le message de Dieu pour nous dans ce verset. Puis nous devons méditer sur cette pensée jusqu'à la faire nôtre, afin que nous puissions savoir ce que veut nous dire le Seigneur.</a:t>
            </a:r>
            <a:r>
              <a:rPr lang="en-FR" dirty="0">
                <a:solidFill>
                  <a:srgbClr val="660019"/>
                </a:solidFill>
                <a:effectLst>
                  <a:outerShdw blurRad="38100" dist="38100" dir="2700000" algn="tl" rotWithShape="0">
                    <a:prstClr val="black">
                      <a:alpha val="43000"/>
                    </a:prstClr>
                  </a:outerShdw>
                </a:effectLst>
              </a:rPr>
              <a:t> </a:t>
            </a:r>
            <a:endParaRPr lang="fr-FR" dirty="0">
              <a:solidFill>
                <a:srgbClr val="660019"/>
              </a:solidFill>
              <a:effectLst>
                <a:outerShdw blurRad="38100" dist="38100" dir="2700000" algn="tl" rotWithShape="0">
                  <a:prstClr val="black">
                    <a:alpha val="43000"/>
                  </a:prstClr>
                </a:outerShdw>
              </a:effectLst>
            </a:endParaRPr>
          </a:p>
        </p:txBody>
      </p:sp>
      <p:sp>
        <p:nvSpPr>
          <p:cNvPr id="3" name="TextBox 2">
            <a:extLst>
              <a:ext uri="{FF2B5EF4-FFF2-40B4-BE49-F238E27FC236}">
                <a16:creationId xmlns:a16="http://schemas.microsoft.com/office/drawing/2014/main" id="{B08AFDB8-6828-EB9C-28A1-5E46984D7DE2}"/>
              </a:ext>
            </a:extLst>
          </p:cNvPr>
          <p:cNvSpPr txBox="1"/>
          <p:nvPr/>
        </p:nvSpPr>
        <p:spPr>
          <a:xfrm>
            <a:off x="297355" y="3768358"/>
            <a:ext cx="6663515" cy="2185214"/>
          </a:xfrm>
          <a:prstGeom prst="rect">
            <a:avLst/>
          </a:prstGeom>
          <a:noFill/>
        </p:spPr>
        <p:txBody>
          <a:bodyPr wrap="square" rtlCol="0">
            <a:spAutoFit/>
          </a:bodyPr>
          <a:lstStyle>
            <a:defPPr>
              <a:defRPr lang="es-ES"/>
            </a:defPPr>
            <a:lvl1pPr>
              <a:defRPr>
                <a:solidFill>
                  <a:srgbClr val="00664D"/>
                </a:solidFill>
                <a:effectLst>
                  <a:outerShdw blurRad="38100" dist="38100" dir="2700000" algn="tl" rotWithShape="0">
                    <a:prstClr val="black">
                      <a:alpha val="43000"/>
                    </a:prstClr>
                  </a:outerShdw>
                </a:effectLst>
              </a:defRPr>
            </a:lvl1pPr>
          </a:lstStyle>
          <a:p>
            <a:r>
              <a:rPr lang="fr-FR" dirty="0"/>
              <a:t>Chaque évangile complète les autres, chaque prophétie explique l'autre, les vérités se répondent et se parachèvent. […]</a:t>
            </a:r>
          </a:p>
          <a:p>
            <a:pPr>
              <a:spcBef>
                <a:spcPts val="600"/>
              </a:spcBef>
            </a:pPr>
            <a:r>
              <a:rPr lang="fr-FR" dirty="0">
                <a:solidFill>
                  <a:srgbClr val="660019"/>
                </a:solidFill>
              </a:rPr>
              <a:t>Chaque principe contenu dans la Parole de Dieu a sa place, chaque fait a son importance. </a:t>
            </a:r>
          </a:p>
          <a:p>
            <a:pPr>
              <a:spcBef>
                <a:spcPts val="600"/>
              </a:spcBef>
            </a:pPr>
            <a:r>
              <a:rPr lang="fr-FR" dirty="0">
                <a:solidFill>
                  <a:srgbClr val="001966"/>
                </a:solidFill>
              </a:rPr>
              <a:t>Et la structure complète, dans sa conception et son expression, rend témoignage à son Auteur. </a:t>
            </a:r>
            <a:r>
              <a:rPr lang="fr-FR" dirty="0">
                <a:solidFill>
                  <a:srgbClr val="001966"/>
                </a:solidFill>
                <a:highlight>
                  <a:srgbClr val="FFFF00"/>
                </a:highlight>
              </a:rPr>
              <a:t>Seul un esprit infini pouvait concevoir et façonner une telle structure. </a:t>
            </a:r>
          </a:p>
        </p:txBody>
      </p:sp>
      <p:sp>
        <p:nvSpPr>
          <p:cNvPr id="4" name="TextBox 3">
            <a:extLst>
              <a:ext uri="{FF2B5EF4-FFF2-40B4-BE49-F238E27FC236}">
                <a16:creationId xmlns:a16="http://schemas.microsoft.com/office/drawing/2014/main" id="{74CD656F-6412-4228-89E3-3C36AF27A085}"/>
              </a:ext>
            </a:extLst>
          </p:cNvPr>
          <p:cNvSpPr txBox="1"/>
          <p:nvPr/>
        </p:nvSpPr>
        <p:spPr>
          <a:xfrm>
            <a:off x="6982660" y="3074670"/>
            <a:ext cx="4517756" cy="3108543"/>
          </a:xfrm>
          <a:prstGeom prst="rect">
            <a:avLst/>
          </a:prstGeom>
          <a:noFill/>
          <a:ln>
            <a:solidFill>
              <a:srgbClr val="664D00"/>
            </a:solidFill>
          </a:ln>
        </p:spPr>
        <p:txBody>
          <a:bodyPr wrap="square" rtlCol="0">
            <a:spAutoFit/>
          </a:bodyPr>
          <a:lstStyle/>
          <a:p>
            <a:r>
              <a:rPr lang="fr-CH" sz="2800" b="1" baseline="30000" dirty="0">
                <a:solidFill>
                  <a:schemeClr val="accent2">
                    <a:lumMod val="50000"/>
                  </a:schemeClr>
                </a:solidFill>
                <a:effectLst>
                  <a:innerShdw blurRad="114300">
                    <a:prstClr val="black"/>
                  </a:innerShdw>
                </a:effectLst>
                <a:latin typeface="Open Sans ExtraBold" pitchFamily="2" charset="0"/>
                <a:ea typeface="Open Sans ExtraBold" pitchFamily="2" charset="0"/>
                <a:cs typeface="Open Sans ExtraBold" pitchFamily="2" charset="0"/>
              </a:rPr>
              <a:t>«</a:t>
            </a:r>
            <a:r>
              <a:rPr lang="fr-CH" sz="2800" b="1" dirty="0">
                <a:solidFill>
                  <a:schemeClr val="accent2">
                    <a:lumMod val="50000"/>
                  </a:schemeClr>
                </a:solidFill>
                <a:effectLst>
                  <a:innerShdw blurRad="114300">
                    <a:prstClr val="black"/>
                  </a:innerShdw>
                </a:effectLst>
                <a:latin typeface="Open Sans ExtraBold" pitchFamily="2" charset="0"/>
                <a:ea typeface="Open Sans ExtraBold" pitchFamily="2" charset="0"/>
                <a:cs typeface="Open Sans ExtraBold" pitchFamily="2" charset="0"/>
              </a:rPr>
              <a:t> Une simple lecture de la Parole ne donnera pas les résultats </a:t>
            </a:r>
            <a:r>
              <a:rPr lang="fr-CH" sz="2800" b="1" dirty="0">
                <a:solidFill>
                  <a:srgbClr val="00664D"/>
                </a:solidFill>
                <a:effectLst>
                  <a:innerShdw blurRad="114300">
                    <a:prstClr val="black"/>
                  </a:innerShdw>
                </a:effectLst>
                <a:latin typeface="Open Sans ExtraBold" pitchFamily="2" charset="0"/>
                <a:ea typeface="Open Sans ExtraBold" pitchFamily="2" charset="0"/>
                <a:cs typeface="Open Sans ExtraBold" pitchFamily="2" charset="0"/>
              </a:rPr>
              <a:t>escomptés</a:t>
            </a:r>
            <a:r>
              <a:rPr lang="fr-CH" sz="2800" b="1" dirty="0">
                <a:solidFill>
                  <a:schemeClr val="accent2">
                    <a:lumMod val="50000"/>
                  </a:schemeClr>
                </a:solidFill>
                <a:effectLst>
                  <a:innerShdw blurRad="114300">
                    <a:prstClr val="black"/>
                  </a:innerShdw>
                </a:effectLst>
                <a:latin typeface="Open Sans ExtraBold" pitchFamily="2" charset="0"/>
                <a:ea typeface="Open Sans ExtraBold" pitchFamily="2" charset="0"/>
                <a:cs typeface="Open Sans ExtraBold" pitchFamily="2" charset="0"/>
              </a:rPr>
              <a:t> par le ciel. Il est nécessaire de l'étudier et de la chérir dans son cœur. </a:t>
            </a:r>
            <a:r>
              <a:rPr lang="fr-CH" sz="2800" b="1" baseline="30000" dirty="0">
                <a:solidFill>
                  <a:schemeClr val="accent2">
                    <a:lumMod val="50000"/>
                  </a:schemeClr>
                </a:solidFill>
                <a:effectLst>
                  <a:innerShdw blurRad="114300">
                    <a:prstClr val="black"/>
                  </a:innerShdw>
                </a:effectLst>
                <a:latin typeface="Open Sans ExtraBold" pitchFamily="2" charset="0"/>
                <a:ea typeface="Open Sans ExtraBold" pitchFamily="2" charset="0"/>
                <a:cs typeface="Open Sans ExtraBold" pitchFamily="2" charset="0"/>
              </a:rPr>
              <a:t>»</a:t>
            </a:r>
            <a:endParaRPr lang="fr-FR" sz="2800" b="1" baseline="30000" dirty="0">
              <a:solidFill>
                <a:schemeClr val="accent2">
                  <a:lumMod val="50000"/>
                </a:schemeClr>
              </a:solidFill>
              <a:effectLst>
                <a:innerShdw blurRad="114300">
                  <a:prstClr val="black"/>
                </a:innerShdw>
              </a:effectLst>
              <a:latin typeface="Open Sans ExtraBold" pitchFamily="2" charset="0"/>
              <a:ea typeface="Open Sans ExtraBold" pitchFamily="2" charset="0"/>
              <a:cs typeface="Open Sans ExtraBold" pitchFamily="2" charset="0"/>
            </a:endParaRPr>
          </a:p>
        </p:txBody>
      </p:sp>
      <p:pic>
        <p:nvPicPr>
          <p:cNvPr id="5" name="Picture 2" descr="Image d’Épingle Story">
            <a:extLst>
              <a:ext uri="{FF2B5EF4-FFF2-40B4-BE49-F238E27FC236}">
                <a16:creationId xmlns:a16="http://schemas.microsoft.com/office/drawing/2014/main" id="{0A65B8AF-7B11-753E-CDC4-39F481D0D35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4488" y="620643"/>
            <a:ext cx="2162048" cy="2162048"/>
          </a:xfrm>
          <a:prstGeom prst="rect">
            <a:avLst/>
          </a:prstGeom>
          <a:noFill/>
          <a:ln w="57150">
            <a:solidFill>
              <a:srgbClr val="664D00"/>
            </a:solidFill>
          </a:ln>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50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430A7D1-449A-C203-E47A-BF494604CDB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4469B370-8D2A-AF63-46DC-079AFB0BE64C}"/>
              </a:ext>
            </a:extLst>
          </p:cNvPr>
          <p:cNvSpPr txBox="1"/>
          <p:nvPr/>
        </p:nvSpPr>
        <p:spPr>
          <a:xfrm>
            <a:off x="0" y="-77824"/>
            <a:ext cx="12192000"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fr-FR" sz="5400" b="1" spc="2000" noProof="1">
                <a:ln/>
                <a:solidFill>
                  <a:srgbClr val="FFE24F"/>
                </a:solidFill>
                <a:effectLst>
                  <a:outerShdw blurRad="38100" dist="38100" dir="2700000" algn="tl">
                    <a:srgbClr val="000000"/>
                  </a:outerShdw>
                  <a:reflection blurRad="6350" stA="55000" endA="300" endPos="45500" dir="5400000" sy="-100000" algn="bl" rotWithShape="0"/>
                </a:effectLst>
              </a:rPr>
              <a:t>LE TEMPS</a:t>
            </a:r>
          </a:p>
        </p:txBody>
      </p:sp>
      <p:sp>
        <p:nvSpPr>
          <p:cNvPr id="5" name="CuadroTexto 4">
            <a:extLst>
              <a:ext uri="{FF2B5EF4-FFF2-40B4-BE49-F238E27FC236}">
                <a16:creationId xmlns:a16="http://schemas.microsoft.com/office/drawing/2014/main" id="{1DD1E3B2-A885-4772-9512-E5CE5A73FF8D}"/>
              </a:ext>
            </a:extLst>
          </p:cNvPr>
          <p:cNvSpPr txBox="1"/>
          <p:nvPr/>
        </p:nvSpPr>
        <p:spPr>
          <a:xfrm>
            <a:off x="371526" y="659183"/>
            <a:ext cx="11177081" cy="584775"/>
          </a:xfrm>
          <a:prstGeom prst="rect">
            <a:avLst/>
          </a:prstGeom>
          <a:noFill/>
        </p:spPr>
        <p:txBody>
          <a:bodyPr wrap="square">
            <a:spAutoFit/>
          </a:bodyPr>
          <a:lstStyle/>
          <a:p>
            <a:pPr algn="ctr"/>
            <a:r>
              <a:rPr lang="fr-FR" b="1" noProof="1">
                <a:solidFill>
                  <a:schemeClr val="bg2">
                    <a:lumMod val="20000"/>
                    <a:lumOff val="80000"/>
                  </a:schemeClr>
                </a:solidFill>
                <a:effectLst>
                  <a:outerShdw blurRad="38100" dist="38100" dir="2700000" algn="tl">
                    <a:srgbClr val="000000"/>
                  </a:outerShdw>
                </a:effectLst>
                <a:latin typeface="Comic Sans MS" panose="030F0702030302020204" pitchFamily="66" charset="0"/>
              </a:rPr>
              <a:t>“Vous me chercherez et vous me trouverez, parce que vous me chercherez de tout votre cœur” </a:t>
            </a:r>
            <a:r>
              <a:rPr lang="fr-FR" sz="1400" b="1" noProof="1">
                <a:solidFill>
                  <a:schemeClr val="bg2">
                    <a:lumMod val="20000"/>
                    <a:lumOff val="80000"/>
                  </a:schemeClr>
                </a:solidFill>
                <a:effectLst>
                  <a:outerShdw blurRad="38100" dist="38100" dir="2700000" algn="tl">
                    <a:srgbClr val="000000"/>
                  </a:outerShdw>
                </a:effectLst>
                <a:latin typeface="Comic Sans MS" panose="030F0702030302020204" pitchFamily="66" charset="0"/>
              </a:rPr>
              <a:t>(Jérémie 29.13)</a:t>
            </a:r>
            <a:endParaRPr lang="fr-FR" sz="1100" b="1" noProof="1">
              <a:solidFill>
                <a:schemeClr val="bg2">
                  <a:lumMod val="20000"/>
                  <a:lumOff val="80000"/>
                </a:schemeClr>
              </a:solidFill>
              <a:effectLst>
                <a:outerShdw blurRad="38100" dist="38100" dir="2700000" algn="tl">
                  <a:srgbClr val="000000"/>
                </a:outerShdw>
              </a:effectLst>
              <a:latin typeface="Comic Sans MS" panose="030F0702030302020204" pitchFamily="66" charset="0"/>
            </a:endParaRPr>
          </a:p>
        </p:txBody>
      </p:sp>
      <p:sp>
        <p:nvSpPr>
          <p:cNvPr id="8" name="CuadroTexto 7">
            <a:extLst>
              <a:ext uri="{FF2B5EF4-FFF2-40B4-BE49-F238E27FC236}">
                <a16:creationId xmlns:a16="http://schemas.microsoft.com/office/drawing/2014/main" id="{8AA4FDC1-5C02-B124-A923-40A8C27A4A78}"/>
              </a:ext>
            </a:extLst>
          </p:cNvPr>
          <p:cNvSpPr txBox="1"/>
          <p:nvPr/>
        </p:nvSpPr>
        <p:spPr>
          <a:xfrm>
            <a:off x="3325632" y="1304440"/>
            <a:ext cx="8866367" cy="400110"/>
          </a:xfrm>
          <a:prstGeom prst="rect">
            <a:avLst/>
          </a:prstGeom>
          <a:noFill/>
        </p:spPr>
        <p:txBody>
          <a:bodyPr wrap="square" rtlCol="0">
            <a:spAutoFit/>
          </a:bodyPr>
          <a:lstStyle/>
          <a:p>
            <a:pPr>
              <a:spcBef>
                <a:spcPts val="600"/>
              </a:spcBef>
            </a:pPr>
            <a:r>
              <a:rPr lang="fr-FR" sz="2000" b="1" noProof="1"/>
              <a:t>Quel est le meilleur moment pour étudier la Bible ?</a:t>
            </a:r>
          </a:p>
        </p:txBody>
      </p:sp>
      <p:pic>
        <p:nvPicPr>
          <p:cNvPr id="4" name="Imagen 3">
            <a:extLst>
              <a:ext uri="{FF2B5EF4-FFF2-40B4-BE49-F238E27FC236}">
                <a16:creationId xmlns:a16="http://schemas.microsoft.com/office/drawing/2014/main" id="{C13269F5-C40B-8C91-0DC7-AF2D5AE49B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0974" y="3699686"/>
            <a:ext cx="3013587" cy="3013587"/>
          </a:xfrm>
          <a:prstGeom prst="rect">
            <a:avLst/>
          </a:prstGeom>
          <a:ln w="38100" cap="sq">
            <a:solidFill>
              <a:schemeClr val="bg2">
                <a:lumMod val="20000"/>
                <a:lumOff val="80000"/>
              </a:schemeClr>
            </a:solidFill>
            <a:prstDash val="solid"/>
            <a:miter lim="800000"/>
          </a:ln>
          <a:effectLst>
            <a:outerShdw blurRad="50800" dist="38100" dir="2700000" algn="tl" rotWithShape="0">
              <a:srgbClr val="000000">
                <a:alpha val="43000"/>
              </a:srgbClr>
            </a:outerShdw>
          </a:effectLst>
        </p:spPr>
      </p:pic>
      <p:grpSp>
        <p:nvGrpSpPr>
          <p:cNvPr id="11" name="Grupo 10">
            <a:extLst>
              <a:ext uri="{FF2B5EF4-FFF2-40B4-BE49-F238E27FC236}">
                <a16:creationId xmlns:a16="http://schemas.microsoft.com/office/drawing/2014/main" id="{65CD60D7-21D1-DABD-F270-E3993E18AF74}"/>
              </a:ext>
            </a:extLst>
          </p:cNvPr>
          <p:cNvGrpSpPr/>
          <p:nvPr/>
        </p:nvGrpSpPr>
        <p:grpSpPr>
          <a:xfrm>
            <a:off x="8594504" y="1721888"/>
            <a:ext cx="3466422" cy="2310948"/>
            <a:chOff x="7324644" y="1118052"/>
            <a:chExt cx="3466422" cy="2310948"/>
          </a:xfrm>
        </p:grpSpPr>
        <p:pic>
          <p:nvPicPr>
            <p:cNvPr id="10" name="Imagen 9">
              <a:extLst>
                <a:ext uri="{FF2B5EF4-FFF2-40B4-BE49-F238E27FC236}">
                  <a16:creationId xmlns:a16="http://schemas.microsoft.com/office/drawing/2014/main" id="{54E38858-F7D7-03FB-8F11-C798EAFD17E4}"/>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7324644" y="1118052"/>
              <a:ext cx="3466422" cy="2310948"/>
            </a:xfrm>
            <a:prstGeom prst="rect">
              <a:avLst/>
            </a:prstGeom>
            <a:ln w="88900" cap="sq" cmpd="thickThin">
              <a:solidFill>
                <a:srgbClr val="5B3914"/>
              </a:solidFill>
              <a:prstDash val="solid"/>
              <a:miter lim="800000"/>
            </a:ln>
            <a:effectLst>
              <a:innerShdw blurRad="76200">
                <a:srgbClr val="000000"/>
              </a:innerShdw>
            </a:effectLst>
          </p:spPr>
        </p:pic>
        <p:pic>
          <p:nvPicPr>
            <p:cNvPr id="7" name="Imagen 6">
              <a:extLst>
                <a:ext uri="{FF2B5EF4-FFF2-40B4-BE49-F238E27FC236}">
                  <a16:creationId xmlns:a16="http://schemas.microsoft.com/office/drawing/2014/main" id="{376DAA40-B3D5-079A-31B4-05191F26363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47595" y="2528003"/>
              <a:ext cx="2620520" cy="834832"/>
            </a:xfrm>
            <a:prstGeom prst="rect">
              <a:avLst/>
            </a:prstGeom>
          </p:spPr>
        </p:pic>
      </p:grpSp>
      <p:pic>
        <p:nvPicPr>
          <p:cNvPr id="15" name="Imagen 14">
            <a:extLst>
              <a:ext uri="{FF2B5EF4-FFF2-40B4-BE49-F238E27FC236}">
                <a16:creationId xmlns:a16="http://schemas.microsoft.com/office/drawing/2014/main" id="{24DEF332-4E62-1974-02F6-16677686506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4989" y="1406014"/>
            <a:ext cx="2979572" cy="2107865"/>
          </a:xfrm>
          <a:prstGeom prst="rect">
            <a:avLst/>
          </a:prstGeom>
          <a:solidFill>
            <a:srgbClr val="FFFFFF">
              <a:shade val="85000"/>
            </a:srgbClr>
          </a:solidFill>
          <a:ln w="88900" cap="sq">
            <a:solidFill>
              <a:schemeClr val="tx2">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CuadroTexto 16">
            <a:extLst>
              <a:ext uri="{FF2B5EF4-FFF2-40B4-BE49-F238E27FC236}">
                <a16:creationId xmlns:a16="http://schemas.microsoft.com/office/drawing/2014/main" id="{373F2F9A-B16C-1F56-56B4-EDAC1DB79455}"/>
              </a:ext>
            </a:extLst>
          </p:cNvPr>
          <p:cNvSpPr txBox="1"/>
          <p:nvPr/>
        </p:nvSpPr>
        <p:spPr>
          <a:xfrm>
            <a:off x="3325634" y="1774760"/>
            <a:ext cx="5268870" cy="1015663"/>
          </a:xfrm>
          <a:prstGeom prst="rect">
            <a:avLst/>
          </a:prstGeom>
          <a:noFill/>
        </p:spPr>
        <p:txBody>
          <a:bodyPr wrap="square">
            <a:spAutoFit/>
          </a:bodyPr>
          <a:lstStyle/>
          <a:p>
            <a:pPr>
              <a:spcBef>
                <a:spcPts val="600"/>
              </a:spcBef>
            </a:pPr>
            <a:r>
              <a:rPr lang="fr-FR" sz="2000" b="1" noProof="1"/>
              <a:t>Nous devons analyser notre réponse en tenant compte de deux facteurs : le facteur temps et le facteur qualité.</a:t>
            </a:r>
          </a:p>
        </p:txBody>
      </p:sp>
      <p:sp>
        <p:nvSpPr>
          <p:cNvPr id="19" name="CuadroTexto 18">
            <a:extLst>
              <a:ext uri="{FF2B5EF4-FFF2-40B4-BE49-F238E27FC236}">
                <a16:creationId xmlns:a16="http://schemas.microsoft.com/office/drawing/2014/main" id="{623E2813-1F83-BA73-EE34-981EB0EADC2D}"/>
              </a:ext>
            </a:extLst>
          </p:cNvPr>
          <p:cNvSpPr txBox="1"/>
          <p:nvPr/>
        </p:nvSpPr>
        <p:spPr>
          <a:xfrm>
            <a:off x="3325634" y="4129355"/>
            <a:ext cx="8866366" cy="1323439"/>
          </a:xfrm>
          <a:prstGeom prst="rect">
            <a:avLst/>
          </a:prstGeom>
          <a:noFill/>
        </p:spPr>
        <p:txBody>
          <a:bodyPr wrap="square">
            <a:spAutoFit/>
          </a:bodyPr>
          <a:lstStyle/>
          <a:p>
            <a:pPr>
              <a:spcBef>
                <a:spcPts val="600"/>
              </a:spcBef>
            </a:pPr>
            <a:r>
              <a:rPr lang="fr-FR" sz="2000" b="1" noProof="1"/>
              <a:t>Quoi qu'il en soit, le temps que nous consacrons à l'étude ne peut se limiter à une lecture superficielle. C'est ici qu'entre en jeu notre motivation. Pourquoi est-ce que je lis la Bible ? Y cherché-je simplement de la connaissance, ou ai-je un désir intense de mieux connaître Dieu ?</a:t>
            </a:r>
          </a:p>
        </p:txBody>
      </p:sp>
      <p:sp>
        <p:nvSpPr>
          <p:cNvPr id="6" name="CuadroTexto 5">
            <a:extLst>
              <a:ext uri="{FF2B5EF4-FFF2-40B4-BE49-F238E27FC236}">
                <a16:creationId xmlns:a16="http://schemas.microsoft.com/office/drawing/2014/main" id="{00BAE010-D325-4F10-67D3-DDB22B936626}"/>
              </a:ext>
            </a:extLst>
          </p:cNvPr>
          <p:cNvSpPr txBox="1"/>
          <p:nvPr/>
        </p:nvSpPr>
        <p:spPr>
          <a:xfrm>
            <a:off x="3325633" y="2796584"/>
            <a:ext cx="5268869"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Il est évident que nous tirerons davantage profit en réservant dans notre agenda une heure pour l'étude de la Bible qu'en n'y consacrant que cinq minutes.</a:t>
            </a:r>
          </a:p>
        </p:txBody>
      </p:sp>
      <p:sp>
        <p:nvSpPr>
          <p:cNvPr id="12" name="CuadroTexto 11">
            <a:extLst>
              <a:ext uri="{FF2B5EF4-FFF2-40B4-BE49-F238E27FC236}">
                <a16:creationId xmlns:a16="http://schemas.microsoft.com/office/drawing/2014/main" id="{055048CC-4E61-05D9-AE64-55E183CD3007}"/>
              </a:ext>
            </a:extLst>
          </p:cNvPr>
          <p:cNvSpPr txBox="1"/>
          <p:nvPr/>
        </p:nvSpPr>
        <p:spPr>
          <a:xfrm>
            <a:off x="3325632" y="5452794"/>
            <a:ext cx="8866367"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Nous tirerons le maximum de notre étude de la Bible lorsqu'elle deviendra un temps pour être avec Dieu </a:t>
            </a:r>
            <a:r>
              <a:rPr kumimoji="0" lang="fr-FR" i="0" u="none" strike="noStrike" kern="1200" cap="none" spc="0" normalizeH="0" baseline="0" noProof="1">
                <a:ln>
                  <a:noFill/>
                </a:ln>
                <a:solidFill>
                  <a:srgbClr val="0070C0"/>
                </a:solidFill>
                <a:effectLst/>
                <a:uLnTx/>
                <a:uFillTx/>
                <a:latin typeface="Aptos" panose="02110004020202020204"/>
                <a:ea typeface="+mn-ea"/>
                <a:cs typeface="+mn-cs"/>
              </a:rPr>
              <a:t>(Jérémie 29.13)</a:t>
            </a: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 pour nous délecter en lui </a:t>
            </a:r>
            <a:r>
              <a:rPr kumimoji="0" lang="fr-FR" i="0" u="none" strike="noStrike" kern="1200" cap="none" spc="0" normalizeH="0" baseline="0" noProof="1">
                <a:ln>
                  <a:noFill/>
                </a:ln>
                <a:solidFill>
                  <a:srgbClr val="0070C0"/>
                </a:solidFill>
                <a:effectLst/>
                <a:uLnTx/>
                <a:uFillTx/>
                <a:latin typeface="Aptos" panose="02110004020202020204"/>
                <a:ea typeface="+mn-ea"/>
                <a:cs typeface="+mn-cs"/>
              </a:rPr>
              <a:t>(Psaumes 37.4)</a:t>
            </a: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 ; lorsque nous cherchons dans ses pages le message spécial que Dieu nous adresse.</a:t>
            </a:r>
          </a:p>
        </p:txBody>
      </p:sp>
    </p:spTree>
    <p:extLst>
      <p:ext uri="{BB962C8B-B14F-4D97-AF65-F5344CB8AC3E}">
        <p14:creationId xmlns:p14="http://schemas.microsoft.com/office/powerpoint/2010/main" val="39772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1+#ppt_w/2"/>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1000" fill="hold"/>
                                        <p:tgtEl>
                                          <p:spTgt spid="11"/>
                                        </p:tgtEl>
                                        <p:attrNameLst>
                                          <p:attrName>ppt_w</p:attrName>
                                        </p:attrNameLst>
                                      </p:cBhvr>
                                      <p:tavLst>
                                        <p:tav tm="0">
                                          <p:val>
                                            <p:strVal val="#ppt_w+.3"/>
                                          </p:val>
                                        </p:tav>
                                        <p:tav tm="100000">
                                          <p:val>
                                            <p:strVal val="#ppt_w"/>
                                          </p:val>
                                        </p:tav>
                                      </p:tavLst>
                                    </p:anim>
                                    <p:anim calcmode="lin" valueType="num">
                                      <p:cBhvr>
                                        <p:cTn id="37" dur="1000" fill="hold"/>
                                        <p:tgtEl>
                                          <p:spTgt spid="11"/>
                                        </p:tgtEl>
                                        <p:attrNameLst>
                                          <p:attrName>ppt_h</p:attrName>
                                        </p:attrNameLst>
                                      </p:cBhvr>
                                      <p:tavLst>
                                        <p:tav tm="0">
                                          <p:val>
                                            <p:strVal val="#ppt_h"/>
                                          </p:val>
                                        </p:tav>
                                        <p:tav tm="100000">
                                          <p:val>
                                            <p:strVal val="#ppt_h"/>
                                          </p:val>
                                        </p:tav>
                                      </p:tavLst>
                                    </p:anim>
                                    <p:animEffect transition="in" filter="fade">
                                      <p:cBhvr>
                                        <p:cTn id="38" dur="1000"/>
                                        <p:tgtEl>
                                          <p:spTgt spid="11"/>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37" presetClass="entr" presetSubtype="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1000"/>
                                        <p:tgtEl>
                                          <p:spTgt spid="4"/>
                                        </p:tgtEl>
                                      </p:cBhvr>
                                    </p:animEffect>
                                    <p:anim calcmode="lin" valueType="num">
                                      <p:cBhvr>
                                        <p:cTn id="53" dur="1000" fill="hold"/>
                                        <p:tgtEl>
                                          <p:spTgt spid="4"/>
                                        </p:tgtEl>
                                        <p:attrNameLst>
                                          <p:attrName>ppt_x</p:attrName>
                                        </p:attrNameLst>
                                      </p:cBhvr>
                                      <p:tavLst>
                                        <p:tav tm="0">
                                          <p:val>
                                            <p:strVal val="#ppt_x"/>
                                          </p:val>
                                        </p:tav>
                                        <p:tav tm="100000">
                                          <p:val>
                                            <p:strVal val="#ppt_x"/>
                                          </p:val>
                                        </p:tav>
                                      </p:tavLst>
                                    </p:anim>
                                    <p:anim calcmode="lin" valueType="num">
                                      <p:cBhvr>
                                        <p:cTn id="54" dur="900" decel="100000" fill="hold"/>
                                        <p:tgtEl>
                                          <p:spTgt spid="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900" decel="100000" fill="hold"/>
                                        <p:tgtEl>
                                          <p:spTgt spid="12"/>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17" grpId="0"/>
      <p:bldP spid="19" grpId="0"/>
      <p:bldP spid="6"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FEFD"/>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60B384-0B8E-7F25-3CB3-4FB3F2C57B56}"/>
              </a:ext>
            </a:extLst>
          </p:cNvPr>
          <p:cNvSpPr txBox="1"/>
          <p:nvPr/>
        </p:nvSpPr>
        <p:spPr>
          <a:xfrm>
            <a:off x="3561299" y="461170"/>
            <a:ext cx="8209722" cy="923330"/>
          </a:xfrm>
          <a:prstGeom prst="rect">
            <a:avLst/>
          </a:prstGeom>
          <a:noFill/>
        </p:spPr>
        <p:txBody>
          <a:bodyPr wrap="square" rtlCol="0">
            <a:spAutoFit/>
          </a:bodyPr>
          <a:lstStyle/>
          <a:p>
            <a:r>
              <a:rPr lang="fr-FR" dirty="0">
                <a:solidFill>
                  <a:srgbClr val="0000C2"/>
                </a:solidFill>
                <a:effectLst>
                  <a:outerShdw blurRad="38100" dist="38100" dir="2700000" algn="tl" rotWithShape="0">
                    <a:prstClr val="black">
                      <a:alpha val="43000"/>
                    </a:prstClr>
                  </a:outerShdw>
                </a:effectLst>
              </a:rPr>
              <a:t>Dans ses grandes bontés, le Seigneur nous a donné de plus grandes lumières pour les derniers jours. Il nous a envoyé son message, nous a révélé sa loi, et nous a montré ce qu'est la vérité.</a:t>
            </a:r>
            <a:endParaRPr lang="en-FR" dirty="0">
              <a:solidFill>
                <a:srgbClr val="0000C2"/>
              </a:solidFill>
              <a:effectLst>
                <a:outerShdw blurRad="38100" dist="38100" dir="2700000" algn="tl" rotWithShape="0">
                  <a:prstClr val="black">
                    <a:alpha val="43000"/>
                  </a:prstClr>
                </a:outerShdw>
              </a:effectLst>
            </a:endParaRPr>
          </a:p>
        </p:txBody>
      </p:sp>
      <p:sp>
        <p:nvSpPr>
          <p:cNvPr id="3" name="TextBox 2">
            <a:extLst>
              <a:ext uri="{FF2B5EF4-FFF2-40B4-BE49-F238E27FC236}">
                <a16:creationId xmlns:a16="http://schemas.microsoft.com/office/drawing/2014/main" id="{E985D574-A6BA-202D-B01F-1FA391C5145C}"/>
              </a:ext>
            </a:extLst>
          </p:cNvPr>
          <p:cNvSpPr txBox="1"/>
          <p:nvPr/>
        </p:nvSpPr>
        <p:spPr>
          <a:xfrm>
            <a:off x="3561299" y="1475809"/>
            <a:ext cx="8209722" cy="2492990"/>
          </a:xfrm>
          <a:prstGeom prst="rect">
            <a:avLst/>
          </a:prstGeom>
          <a:noFill/>
        </p:spPr>
        <p:txBody>
          <a:bodyPr wrap="square" rtlCol="0">
            <a:spAutoFit/>
          </a:bodyPr>
          <a:lstStyle/>
          <a:p>
            <a:r>
              <a:rPr lang="fr-FR" dirty="0">
                <a:solidFill>
                  <a:srgbClr val="FF0000"/>
                </a:solidFill>
                <a:effectLst>
                  <a:outerShdw blurRad="38100" dist="38100" dir="2700000" algn="tl" rotWithShape="0">
                    <a:prstClr val="black">
                      <a:alpha val="43000"/>
                    </a:prstClr>
                  </a:outerShdw>
                </a:effectLst>
              </a:rPr>
              <a:t>En Christ est la source de toute connaissance. En lui est notre espérance de la vie éternelle. </a:t>
            </a:r>
          </a:p>
          <a:p>
            <a:pPr>
              <a:spcBef>
                <a:spcPts val="600"/>
              </a:spcBef>
            </a:pPr>
            <a:r>
              <a:rPr lang="fr-FR" sz="2000" dirty="0">
                <a:solidFill>
                  <a:srgbClr val="00C2C2"/>
                </a:solidFill>
                <a:effectLst>
                  <a:outerShdw blurRad="38100" dist="38100" dir="2700000" algn="tl" rotWithShape="0">
                    <a:prstClr val="black">
                      <a:alpha val="43000"/>
                    </a:prstClr>
                  </a:outerShdw>
                </a:effectLst>
              </a:rPr>
              <a:t>Il est le plus grand éducateur que le monde n’ait jamais connu. </a:t>
            </a:r>
          </a:p>
          <a:p>
            <a:pPr>
              <a:spcBef>
                <a:spcPts val="600"/>
              </a:spcBef>
            </a:pPr>
            <a:r>
              <a:rPr lang="fr-FR" dirty="0">
                <a:solidFill>
                  <a:srgbClr val="660019"/>
                </a:solidFill>
                <a:effectLst>
                  <a:outerShdw blurRad="38100" dist="38100" dir="2700000" algn="tl" rotWithShape="0">
                    <a:prstClr val="black">
                      <a:alpha val="43000"/>
                    </a:prstClr>
                  </a:outerShdw>
                </a:effectLst>
              </a:rPr>
              <a:t>Si nous désirons développer l'esprit de nos enfants et de nos jeunes et, si possible, les attirer au Christ et leur inculquer l'amour pour sa parole, nous devrions les sensibiliser à la vérité, simple et claire, leur révélant ce qui a été enfoui sous les amoncellements de la tradition en faisant ressortir les vrais trésors. Encouragez-les à sonder ces vérités, et leurs efforts seront récompensés</a:t>
            </a:r>
            <a:r>
              <a:rPr lang="fr-FR" dirty="0">
                <a:effectLst>
                  <a:outerShdw blurRad="38100" dist="38100" dir="2700000" algn="tl" rotWithShape="0">
                    <a:prstClr val="black">
                      <a:alpha val="43000"/>
                    </a:prstClr>
                  </a:outerShdw>
                </a:effectLst>
              </a:rPr>
              <a:t>.</a:t>
            </a:r>
            <a:endParaRPr lang="en-FR" dirty="0">
              <a:effectLst>
                <a:outerShdw blurRad="38100" dist="38100" dir="2700000" algn="tl" rotWithShape="0">
                  <a:prstClr val="black">
                    <a:alpha val="43000"/>
                  </a:prstClr>
                </a:outerShdw>
              </a:effectLst>
            </a:endParaRPr>
          </a:p>
        </p:txBody>
      </p:sp>
      <p:sp>
        <p:nvSpPr>
          <p:cNvPr id="4" name="TextBox 3">
            <a:extLst>
              <a:ext uri="{FF2B5EF4-FFF2-40B4-BE49-F238E27FC236}">
                <a16:creationId xmlns:a16="http://schemas.microsoft.com/office/drawing/2014/main" id="{663FAB95-2049-E111-BE37-A5DD011ED5B2}"/>
              </a:ext>
            </a:extLst>
          </p:cNvPr>
          <p:cNvSpPr txBox="1"/>
          <p:nvPr/>
        </p:nvSpPr>
        <p:spPr>
          <a:xfrm>
            <a:off x="540000" y="540000"/>
            <a:ext cx="2733260" cy="3816429"/>
          </a:xfrm>
          <a:prstGeom prst="rect">
            <a:avLst/>
          </a:prstGeom>
          <a:noFill/>
          <a:ln w="57150">
            <a:solidFill>
              <a:srgbClr val="FF0000"/>
            </a:solidFill>
          </a:ln>
        </p:spPr>
        <p:txBody>
          <a:bodyPr wrap="square" rtlCol="0">
            <a:spAutoFit/>
          </a:bodyPr>
          <a:lstStyle/>
          <a:p>
            <a:r>
              <a:rPr lang="fr-FR" sz="2200" b="1" baseline="30000" dirty="0">
                <a:solidFill>
                  <a:srgbClr val="660019"/>
                </a:solidFill>
                <a:effectLst>
                  <a:outerShdw blurRad="38100" dist="38100" dir="2700000" algn="tl" rotWithShape="0">
                    <a:prstClr val="black">
                      <a:alpha val="43000"/>
                    </a:prstClr>
                  </a:outerShdw>
                </a:effectLst>
                <a:latin typeface="Open Sans ExtraBold" pitchFamily="2" charset="0"/>
                <a:ea typeface="Open Sans ExtraBold" pitchFamily="2" charset="0"/>
                <a:cs typeface="Open Sans ExtraBold" pitchFamily="2" charset="0"/>
              </a:rPr>
              <a:t>«</a:t>
            </a:r>
            <a:r>
              <a:rPr lang="fr-FR" sz="2200" b="1" dirty="0">
                <a:solidFill>
                  <a:srgbClr val="660019"/>
                </a:solidFill>
                <a:effectLst>
                  <a:outerShdw blurRad="38100" dist="38100" dir="2700000" algn="tl" rotWithShape="0">
                    <a:prstClr val="black">
                      <a:alpha val="43000"/>
                    </a:prstClr>
                  </a:outerShdw>
                </a:effectLst>
                <a:latin typeface="Open Sans ExtraBold" pitchFamily="2" charset="0"/>
                <a:ea typeface="Open Sans ExtraBold" pitchFamily="2" charset="0"/>
                <a:cs typeface="Open Sans ExtraBold" pitchFamily="2" charset="0"/>
              </a:rPr>
              <a:t> ils apprendront la plus utile de toutes les leçons, à savoir, que l'intellect est sublimé seulement lorsqu'il est sanctifié par une relation vivante avec Dieu. </a:t>
            </a:r>
            <a:r>
              <a:rPr lang="fr-FR" sz="2200" b="1" baseline="30000" dirty="0">
                <a:solidFill>
                  <a:srgbClr val="660019"/>
                </a:solidFill>
                <a:effectLst>
                  <a:outerShdw blurRad="38100" dist="38100" dir="2700000" algn="tl" rotWithShape="0">
                    <a:prstClr val="black">
                      <a:alpha val="43000"/>
                    </a:prstClr>
                  </a:outerShdw>
                </a:effectLst>
                <a:latin typeface="Open Sans ExtraBold" pitchFamily="2" charset="0"/>
                <a:ea typeface="Open Sans ExtraBold" pitchFamily="2" charset="0"/>
                <a:cs typeface="Open Sans ExtraBold" pitchFamily="2" charset="0"/>
              </a:rPr>
              <a:t>» </a:t>
            </a:r>
            <a:endParaRPr lang="en-FR" sz="2200" b="1" baseline="30000" dirty="0">
              <a:solidFill>
                <a:srgbClr val="660019"/>
              </a:solidFill>
              <a:effectLst>
                <a:outerShdw blurRad="38100" dist="38100" dir="2700000" algn="tl" rotWithShape="0">
                  <a:prstClr val="black">
                    <a:alpha val="43000"/>
                  </a:prstClr>
                </a:outerShdw>
              </a:effectLst>
              <a:latin typeface="Open Sans ExtraBold" pitchFamily="2" charset="0"/>
              <a:ea typeface="Open Sans ExtraBold" pitchFamily="2" charset="0"/>
              <a:cs typeface="Open Sans ExtraBold" pitchFamily="2" charset="0"/>
            </a:endParaRPr>
          </a:p>
        </p:txBody>
      </p:sp>
      <p:sp>
        <p:nvSpPr>
          <p:cNvPr id="5" name="TextBox 4">
            <a:extLst>
              <a:ext uri="{FF2B5EF4-FFF2-40B4-BE49-F238E27FC236}">
                <a16:creationId xmlns:a16="http://schemas.microsoft.com/office/drawing/2014/main" id="{1F773E8D-1AA1-BEEE-68E9-D8EA17FFCE31}"/>
              </a:ext>
            </a:extLst>
          </p:cNvPr>
          <p:cNvSpPr txBox="1"/>
          <p:nvPr/>
        </p:nvSpPr>
        <p:spPr>
          <a:xfrm>
            <a:off x="5076496" y="4065767"/>
            <a:ext cx="6694525" cy="2831544"/>
          </a:xfrm>
          <a:prstGeom prst="rect">
            <a:avLst/>
          </a:prstGeom>
          <a:noFill/>
        </p:spPr>
        <p:txBody>
          <a:bodyPr wrap="square" rtlCol="0">
            <a:spAutoFit/>
          </a:bodyPr>
          <a:lstStyle/>
          <a:p>
            <a:r>
              <a:rPr lang="fr-FR" dirty="0">
                <a:solidFill>
                  <a:srgbClr val="C2C200"/>
                </a:solidFill>
                <a:effectLst>
                  <a:outerShdw blurRad="38100" dist="38100" dir="2700000" algn="tl" rotWithShape="0">
                    <a:prstClr val="black">
                      <a:alpha val="43000"/>
                    </a:prstClr>
                  </a:outerShdw>
                </a:effectLst>
              </a:rPr>
              <a:t>La sagesse la plus grande et la plus essentielle est celle de la connaissance de Dieu. </a:t>
            </a:r>
          </a:p>
          <a:p>
            <a:pPr>
              <a:spcBef>
                <a:spcPts val="600"/>
              </a:spcBef>
            </a:pPr>
            <a:r>
              <a:rPr lang="fr-FR" dirty="0">
                <a:solidFill>
                  <a:srgbClr val="00C2C2"/>
                </a:solidFill>
                <a:effectLst>
                  <a:outerShdw blurRad="38100" dist="38100" dir="2700000" algn="tl" rotWithShape="0">
                    <a:prstClr val="black">
                      <a:alpha val="43000"/>
                    </a:prstClr>
                  </a:outerShdw>
                </a:effectLst>
              </a:rPr>
              <a:t>Le moi s'efface devant la contemplation de Dieu et de Jésus-Christ, qu'il a envoyé. </a:t>
            </a:r>
          </a:p>
          <a:p>
            <a:pPr>
              <a:spcBef>
                <a:spcPts val="600"/>
              </a:spcBef>
            </a:pPr>
            <a:r>
              <a:rPr lang="fr-FR" dirty="0">
                <a:solidFill>
                  <a:srgbClr val="0000C2"/>
                </a:solidFill>
                <a:effectLst>
                  <a:outerShdw blurRad="38100" dist="38100" dir="2700000" algn="tl" rotWithShape="0">
                    <a:prstClr val="black">
                      <a:alpha val="43000"/>
                    </a:prstClr>
                  </a:outerShdw>
                </a:effectLst>
              </a:rPr>
              <a:t>La Bible doit être le fondement de toute éducation. </a:t>
            </a:r>
          </a:p>
          <a:p>
            <a:pPr>
              <a:spcBef>
                <a:spcPts val="600"/>
              </a:spcBef>
            </a:pPr>
            <a:r>
              <a:rPr lang="fr-FR" dirty="0">
                <a:solidFill>
                  <a:srgbClr val="660019"/>
                </a:solidFill>
                <a:effectLst>
                  <a:outerShdw blurRad="38100" dist="38100" dir="2700000" algn="tl" rotWithShape="0">
                    <a:prstClr val="black">
                      <a:alpha val="43000"/>
                    </a:prstClr>
                  </a:outerShdw>
                </a:effectLst>
              </a:rPr>
              <a:t>Chacun de nous doit apprendre, pour lui-même, les leçons que Dieu nous enseigne dans sa Parole ; car c'est le seul livre qui nous enseigne ce que nous devons faire pour être sauvés. </a:t>
            </a:r>
          </a:p>
          <a:p>
            <a:r>
              <a:rPr lang="fr-FR" sz="1400" dirty="0">
                <a:effectLst>
                  <a:outerShdw blurRad="38100" dist="38100" dir="2700000" algn="tl" rotWithShape="0">
                    <a:prstClr val="black">
                      <a:alpha val="43000"/>
                    </a:prstClr>
                  </a:outerShdw>
                </a:effectLst>
              </a:rPr>
              <a:t>(</a:t>
            </a:r>
            <a:r>
              <a:rPr lang="fr-FR" sz="1400" i="1" dirty="0">
                <a:effectLst>
                  <a:outerShdw blurRad="38100" dist="38100" dir="2700000" algn="tl" rotWithShape="0">
                    <a:prstClr val="black">
                      <a:alpha val="43000"/>
                    </a:prstClr>
                  </a:outerShdw>
                </a:effectLst>
              </a:rPr>
              <a:t>Fundamentals of Christian Education,</a:t>
            </a:r>
            <a:r>
              <a:rPr lang="fr-FR" sz="1400" dirty="0">
                <a:effectLst>
                  <a:outerShdw blurRad="38100" dist="38100" dir="2700000" algn="tl" rotWithShape="0">
                    <a:prstClr val="black">
                      <a:alpha val="43000"/>
                    </a:prstClr>
                  </a:outerShdw>
                </a:effectLst>
              </a:rPr>
              <a:t> p. 450, 451.)</a:t>
            </a:r>
            <a:r>
              <a:rPr lang="en-FR" sz="1400" dirty="0">
                <a:effectLst>
                  <a:outerShdw blurRad="38100" dist="38100" dir="2700000" algn="tl" rotWithShape="0">
                    <a:prstClr val="black">
                      <a:alpha val="43000"/>
                    </a:prstClr>
                  </a:outerShdw>
                </a:effectLst>
              </a:rPr>
              <a:t> </a:t>
            </a:r>
            <a:endParaRPr lang="fr-FR" sz="1400" dirty="0">
              <a:effectLst>
                <a:outerShdw blurRad="38100" dist="38100" dir="2700000" algn="tl" rotWithShape="0">
                  <a:prstClr val="black">
                    <a:alpha val="43000"/>
                  </a:prstClr>
                </a:outerShdw>
              </a:effectLst>
            </a:endParaRPr>
          </a:p>
        </p:txBody>
      </p:sp>
      <p:sp>
        <p:nvSpPr>
          <p:cNvPr id="6" name="TextBox 5">
            <a:extLst>
              <a:ext uri="{FF2B5EF4-FFF2-40B4-BE49-F238E27FC236}">
                <a16:creationId xmlns:a16="http://schemas.microsoft.com/office/drawing/2014/main" id="{882ADAB3-A059-85EC-5F30-58C6318F8C9F}"/>
              </a:ext>
            </a:extLst>
          </p:cNvPr>
          <p:cNvSpPr txBox="1"/>
          <p:nvPr/>
        </p:nvSpPr>
        <p:spPr>
          <a:xfrm>
            <a:off x="540000" y="4500000"/>
            <a:ext cx="1981279" cy="984885"/>
          </a:xfrm>
          <a:prstGeom prst="rect">
            <a:avLst/>
          </a:prstGeom>
          <a:solidFill>
            <a:srgbClr val="660019"/>
          </a:solidFill>
          <a:effectLst>
            <a:outerShdw blurRad="50800" dist="38100" dir="5400000" algn="t" rotWithShape="0">
              <a:prstClr val="black">
                <a:alpha val="40000"/>
              </a:prstClr>
            </a:outerShdw>
          </a:effectLst>
        </p:spPr>
        <p:txBody>
          <a:bodyPr wrap="square" rtlCol="0">
            <a:spAutoFit/>
          </a:bodyPr>
          <a:lstStyle/>
          <a:p>
            <a:r>
              <a:rPr lang="fr-CH" sz="1600" b="1" dirty="0">
                <a:solidFill>
                  <a:schemeClr val="bg1"/>
                </a:solidFill>
              </a:rPr>
              <a:t>Ellen </a:t>
            </a:r>
            <a:r>
              <a:rPr lang="fr-CH" sz="1600" b="1" dirty="0" err="1">
                <a:solidFill>
                  <a:schemeClr val="bg1"/>
                </a:solidFill>
              </a:rPr>
              <a:t>G.White</a:t>
            </a:r>
            <a:r>
              <a:rPr lang="fr-CH" sz="1600" b="1" dirty="0">
                <a:solidFill>
                  <a:schemeClr val="bg1"/>
                </a:solidFill>
              </a:rPr>
              <a:t>,</a:t>
            </a:r>
          </a:p>
          <a:p>
            <a:r>
              <a:rPr lang="fr-FR" sz="1400" i="1" dirty="0">
                <a:solidFill>
                  <a:schemeClr val="bg1"/>
                </a:solidFill>
              </a:rPr>
              <a:t>To Be Like Jesus,</a:t>
            </a:r>
            <a:r>
              <a:rPr lang="fr-FR" sz="1400" dirty="0">
                <a:solidFill>
                  <a:schemeClr val="bg1"/>
                </a:solidFill>
              </a:rPr>
              <a:t> p. 102 ; </a:t>
            </a:r>
            <a:r>
              <a:rPr lang="fr-FR" sz="1400" i="1" dirty="0">
                <a:solidFill>
                  <a:schemeClr val="bg1"/>
                </a:solidFill>
              </a:rPr>
              <a:t>Être semblable à Jésus</a:t>
            </a:r>
            <a:r>
              <a:rPr lang="fr-FR" sz="1400" dirty="0">
                <a:solidFill>
                  <a:schemeClr val="bg1"/>
                </a:solidFill>
              </a:rPr>
              <a:t>, p. 99, 2 avril.</a:t>
            </a:r>
            <a:endParaRPr lang="en-FR" sz="1400" dirty="0">
              <a:solidFill>
                <a:schemeClr val="bg1"/>
              </a:solidFill>
            </a:endParaRPr>
          </a:p>
        </p:txBody>
      </p:sp>
      <p:pic>
        <p:nvPicPr>
          <p:cNvPr id="7" name="Picture 4">
            <a:extLst>
              <a:ext uri="{FF2B5EF4-FFF2-40B4-BE49-F238E27FC236}">
                <a16:creationId xmlns:a16="http://schemas.microsoft.com/office/drawing/2014/main" id="{AA6B60FD-6712-757A-159C-270453CB1A8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46375" y="4033732"/>
            <a:ext cx="2105025" cy="2722667"/>
          </a:xfrm>
          <a:prstGeom prst="rect">
            <a:avLst/>
          </a:prstGeom>
          <a:noFill/>
          <a:ln w="5715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738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1123</TotalTime>
  <Words>3731</Words>
  <Application>Microsoft Office PowerPoint</Application>
  <PresentationFormat>Panorámica</PresentationFormat>
  <Paragraphs>179</Paragraphs>
  <Slides>23</Slides>
  <Notes>0</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23</vt:i4>
      </vt:variant>
    </vt:vector>
  </HeadingPairs>
  <TitlesOfParts>
    <vt:vector size="33" baseType="lpstr">
      <vt:lpstr>Constantia</vt:lpstr>
      <vt:lpstr>Comic Sans MS</vt:lpstr>
      <vt:lpstr>Aptos Display</vt:lpstr>
      <vt:lpstr>Open Sans SemiBold</vt:lpstr>
      <vt:lpstr>Aptos</vt:lpstr>
      <vt:lpstr>Arial</vt:lpstr>
      <vt:lpstr>Open Sans ExtraBold</vt:lpstr>
      <vt:lpstr>Brush Script MT</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80</cp:revision>
  <dcterms:created xsi:type="dcterms:W3CDTF">2026-03-21T15:43:08Z</dcterms:created>
  <dcterms:modified xsi:type="dcterms:W3CDTF">2026-04-29T15:05:52Z</dcterms:modified>
</cp:coreProperties>
</file>